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1" r:id="rId2"/>
    <p:sldId id="315" r:id="rId3"/>
    <p:sldId id="316" r:id="rId4"/>
    <p:sldId id="299" r:id="rId5"/>
    <p:sldId id="317" r:id="rId6"/>
    <p:sldId id="318" r:id="rId7"/>
    <p:sldId id="319" r:id="rId8"/>
    <p:sldId id="300" r:id="rId9"/>
    <p:sldId id="301" r:id="rId10"/>
    <p:sldId id="302" r:id="rId11"/>
    <p:sldId id="320" r:id="rId12"/>
    <p:sldId id="303" r:id="rId13"/>
    <p:sldId id="304" r:id="rId14"/>
    <p:sldId id="322" r:id="rId15"/>
    <p:sldId id="321" r:id="rId16"/>
    <p:sldId id="307" r:id="rId17"/>
    <p:sldId id="308" r:id="rId18"/>
    <p:sldId id="309" r:id="rId19"/>
    <p:sldId id="310" r:id="rId20"/>
    <p:sldId id="323" r:id="rId21"/>
    <p:sldId id="329" r:id="rId22"/>
    <p:sldId id="324" r:id="rId23"/>
    <p:sldId id="332" r:id="rId24"/>
    <p:sldId id="325" r:id="rId25"/>
    <p:sldId id="326" r:id="rId26"/>
    <p:sldId id="327" r:id="rId27"/>
    <p:sldId id="328" r:id="rId28"/>
    <p:sldId id="330" r:id="rId29"/>
    <p:sldId id="331" r:id="rId30"/>
    <p:sldId id="313" r:id="rId31"/>
    <p:sldId id="31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14"/>
    <p:restoredTop sz="96208"/>
  </p:normalViewPr>
  <p:slideViewPr>
    <p:cSldViewPr snapToGrid="0" snapToObjects="1">
      <p:cViewPr>
        <p:scale>
          <a:sx n="126" d="100"/>
          <a:sy n="126" d="100"/>
        </p:scale>
        <p:origin x="-768"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27.984"/>
    </inkml:context>
    <inkml:brush xml:id="br0">
      <inkml:brushProperty name="width" value="0.08571" units="cm"/>
      <inkml:brushProperty name="height" value="0.08571" units="cm"/>
    </inkml:brush>
  </inkml:definitions>
  <inkml:trace contextRef="#ctx0" brushRef="#br0">0 12 17193,'37'23'247,"-8"-3"-203,-26-11 7,-1 1-6,1 0 5,-1 3-22,0-1 129,3 24-135,-2-14 23,4 34-39,-5-31 22,3 31-28,-4-30 33,2 31-16,-2-32 11,2 35-22,-3-32 38,0 38-4,0-35 150,0 42-156,-1-41 55,-4 39-50,3-43 96,-3 34-90,4-36 22,-2 34-62,3-35 23,-1 29-11,1-31 78,0 45-77,0-35 38,0 38-45,-1-39 73,-3 32-56,2-32 51,-5 48-63,5-48 40,-4 34-44,4-41 44,-2 26-34,3-26 17,-3 31-33,4-35 50,-1 17-45,1-26-11,0 10 11,0-12 28,1 10-33,0-13 33,0 4-28,1-7 29,-1 0-12,0-1 123,0-1-101,-1 0 611,1-1-387,0 0-134,0-1-140,2 0 34,-2 0-45,1 0 50,-1 0 22,2 0 113,5 0-146,-1 1 34,9 0-40,-8-1 28,10 1 12,-10-1 112,21 1-152,-15-1 28,23 1-38,-21-1-63,15 0 74,-15 0 66,26 0-89,-21 1-28,31 3 39,-30-1-33,19 2 44,-21-2 79,34 6-101,-28-4 11,40 3-11,-40-6-50,24 1 50,-27-1 73,36 3-84,-30-2 11,38 1 0,-41-3-40,22 0 46,-24-1 28,41 1-34,-31-1-12,49 0 1,-50-1-17,28 0 39,-31-1 6,45-2-6,-37 3 1,48-4-35,-52 2-16,27-3 39,-33 3 22,38-5-22,-36 5-56,38-8 17,-44 7-56,22-4 117,-28 5 6,18-3-39,-22 3 22,17-2-11,-17 2-39,12-1 39,-14 2 51,13-3-51,-15 3 0,14-2-12,-15 3-49,15 0 61,-13 1 33,14-1-44,-13 1 34,12 0-23,-13-1-79,11 1 79,-12-2 95,8 2-83,-11-1-12,7 0 0,-10 1-12,3 0 35,-6-1 61,2 1-62,-2-1 79,0 1 101,1-1 319,-2 0-454,1 0 348,-1 0-320,1-1-95,-1 1 45,1-1-12,-1-1-21,1-2 49,0 0 1,2-8-40,-1 4 68,2-10-85,-2 9 85,2-18-28,-2 13-6,3-18-23,-2 16 74,5-35-63,-5 24 52,5-45-29,-6 42 6,3-35-51,-3 33 68,2-58-102,-3 49 141,0-56-34,-1 66-39,0-29-11,0 33 235,0-38-257,-1 36 94,-1-36-106,1 43 45,0-19-22,0 21 196,1-34-275,0 28 146,0-38-40,0 40-38,3-35 11,-2 34-1,6-34-77,-5 35 44,4-30 33,-4 32-22,5-32 12,-3 32 10,4-34-77,-5 33 44,3-26 22,-4 32-22,1-18 78,-2 22-78,2-12-89,-2 17 66,1-5 68,-1 11-67,-1 0-8895,0 3 6105,0 7-2224,0-3 5036,0 6 0,0-7 0,0-1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44.660"/>
    </inkml:context>
    <inkml:brush xml:id="br0">
      <inkml:brushProperty name="width" value="0.08571" units="cm"/>
      <inkml:brushProperty name="height" value="0.08571" units="cm"/>
    </inkml:brush>
  </inkml:definitions>
  <inkml:trace contextRef="#ctx0" brushRef="#br0">1 98 15227,'27'45'-129,"-1"-1"0,17 29-27,-43-69-1,0 1 39,0-3 51,0 0 185,0-2-130,-2-5 1,0 0-28,-4-6 5,3 2-218,-1-17 129,3 9-470,5-31 341,0 24-168,12-21 224,-5 25-1843,22-13 1215,-15 21-1948,19-4 2772,-25 15 0,1 0 0,-11 2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4.487"/>
    </inkml:context>
    <inkml:brush xml:id="br0">
      <inkml:brushProperty name="width" value="0.08571" units="cm"/>
      <inkml:brushProperty name="height" value="0.08571" units="cm"/>
    </inkml:brush>
  </inkml:definitions>
  <inkml:trace contextRef="#ctx0" brushRef="#br0">0 1 10186,'16'13'1132,"-4"-2"-360,-12-11 2634,0 0-3793,66-5-469,-45 4-690,48-4-728,-63 5-2302,-2 0 4576,-2 0 0,-1 0 0,-1 0 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9:18.050"/>
    </inkml:context>
    <inkml:brush xml:id="br0">
      <inkml:brushProperty name="width" value="0.08571" units="cm"/>
      <inkml:brushProperty name="height" value="0.08571" units="cm"/>
    </inkml:brush>
  </inkml:definitions>
  <inkml:trace contextRef="#ctx0" brushRef="#br0">52 1 9520,'18'51'274,"-4"-10"-173,-14-36-6,0-3 6,0 2 0,0-2 5,0 0 6,0 1 17,0-2 801,0 1-678,0 0 1249,0-1-1467,0 1-17,0-1 11,0 1 0,0 0 5,1-1 12,-1 2 0,2-1-6,-2 0 17,2 1-17,-1 0 6,1 0-17,-1 1 6,0 0-6,1 0-23,-1 0 18,0 0-12,0 1 6,1-1 11,-2 1-6,2 1 0,-2 0 18,0 2-12,0 3 0,0 1 0,0 2-12,0 2-10,0 0 11,0 2-12,-3 1 12,2 2 6,-4 1-12,1 3 0,1 1 6,-2 3 0,1 1-1,0 1 1,0 0-11,1-1-1,-2 0 7,0 0-1,0 1 0,1 0-5,-1 0-1,-1 0-10,1-1-1,-1-1 0,2 1 1,-1-2-1,1 0-11,-1-3 12,3-1-1,-1-3 6,2-2 6,0-2-1,0-2-16,1 0 6,0-3-1,0-2 6,0-2-11,0-3 11,0-1-6,0-1-5,0-2 941,0 0-958,2-5-12,0 0-27,1-4-22,-1 1-63,1 0-111,0 0-101,1 0-123,0 0-107,-1-1-145,1 2-241,2 0-420,-3 2-91,2-2 1491,-1 3 0,-2 1 0,0 1 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9:24.726"/>
    </inkml:context>
    <inkml:brush xml:id="br0">
      <inkml:brushProperty name="width" value="0.08571" units="cm"/>
      <inkml:brushProperty name="height" value="0.08571" units="cm"/>
    </inkml:brush>
  </inkml:definitions>
  <inkml:trace contextRef="#ctx0" brushRef="#br0">0 1 12634,'8'60'62,"-3"-10"-45,-5-38-17,1 0 5,-1 1-5,2-1-5,-1 1 5,1-1-6,-1 0 0,0 0-10,1-1 16,-1 0-6,2 0-5,-1-2 11,2 0-11,-1 0-17,0 0-17,-1-2-11,1 0-23,0-2-10,1-2-13,-2 2-32,1-3-17,-1 3-34,0-2-56,1 1-56,-2-1-95,1 0-112,-1 1-156,0-2-181,0 2-139,0-2 84,-1 1-45,1 0 941,-1 0 0,0-1 0,0-1 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9:35.427"/>
    </inkml:context>
    <inkml:brush xml:id="br0">
      <inkml:brushProperty name="width" value="0.08571" units="cm"/>
      <inkml:brushProperty name="height" value="0.08571" units="cm"/>
    </inkml:brush>
  </inkml:definitions>
  <inkml:trace contextRef="#ctx0" brushRef="#br0">1100 0 13911,'-28'4'134,"4"1"-72,19-5-12,-1 1-5,0 0-6,2-1-16,-5 1-6,2-1-1,-3 0-16,0 1 0,-1-1-5,-2 3-6,0-2 11,-2 0 16,0 1-4,0 0 16,-2 0 11,1-1-6,-2 1 7,2-2 10,-1 1 0,1-1-5,-1 1 11,2-1-11,-2 0-11,2 0-1,-3 1-5,1-1-5,-2 1 5,1 0-6,-2 1-11,0 0 12,1 0-12,0 1 0,0-2 11,-1 1 12,2 0-28,-1 0 27,2-1 1,-1 1-17,0-1 16,2 1-5,-1-2 0,2 2 0,-2-2 0,3 1-11,-3-1 0,3 0 5,-2 0-27,1 2 10,-1-1 12,2 1 5,-3 1 12,2-1 16,-3 0 6,0 1 23,1-1 22,0 0-6,1 0 12,-1 0 5,2-2 0,-1 1 39,2-2 11,0 1-10,0-1-24,2 1 52,1 0-7,1 0 6,0 0 45,4-1-61,-1-1-18,3 0-21,1 0-40,0-1-6,1 2-11,-1-1-22,1 2-23,-1-1-5,2 1-17,0 0 11,-1-1 12,1 0-12,0 0-11,-1 1 11,1-1 163,-1 1-5360,2-2 2458,2 9-1994,-1-3 4722,3 6 0,-4-6 0,1-2 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9:39.927"/>
    </inkml:context>
    <inkml:brush xml:id="br0">
      <inkml:brushProperty name="width" value="0.08571" units="cm"/>
      <inkml:brushProperty name="height" value="0.08571" units="cm"/>
    </inkml:brush>
  </inkml:definitions>
  <inkml:trace contextRef="#ctx0" brushRef="#br0">0 1 12657,'26'58'11,"-6"-11"-11,-19-39-11,-1-1-1,0 1 12,0-1-16,0 1-1,0 0 11,0 2 1,0 0-7,0-1 7,0 1-12,0-1-11,0 2 17,0-2-12,0 1 1,0-1 16,0 0 1,0-1-1,0 1 6,0-1-5,0-1-1,0-1-5,0-1-12,0-2-10,0 1-1,0-2-11,0-1-56,0 2-22,1-3 33,1 2-5,1-2-39,-1 1-18,-1 0-822,0 0 173,0 0 213,1-1-230,-1 0-78,1-1 123,-1-2 101,1 1 672,0-3 0,-1 3 0,-1 0 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9:41.126"/>
    </inkml:context>
    <inkml:brush xml:id="br0">
      <inkml:brushProperty name="width" value="0.08571" units="cm"/>
      <inkml:brushProperty name="height" value="0.08571" units="cm"/>
    </inkml:brush>
  </inkml:definitions>
  <inkml:trace contextRef="#ctx0" brushRef="#br0">0 0 14493,'27'17'-39,"-4"-4"39,-18-13 28,0 0-28,0 0 17,2 0-11,-1 0-6,3 0 5,-1 0-10,1 1 5,1-1-17,-2 1 22,2-1-5,-2 0 12,1 0-1,-1 0-11,0 0 0,0 0-6,0 0 6,-2 0 0,1 0 6,-1 0-17,1 0-1,0-1 12,1 1-11,-2-1 17,2 0 5,-1 1-11,0-1 11,1 0-16,0 0 16,-1 0-22,1 0-1,-2 1 1,0-2-28,-1 0 39,-1 1-6,0-1 6,-1 1-16,1-2-7,-2 1 1,2 0-12,0 0 1,-2 0-74,1 2-27,-2-2-1918,0 2 0,-1-2 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9:43.025"/>
    </inkml:context>
    <inkml:brush xml:id="br0">
      <inkml:brushProperty name="width" value="0.08571" units="cm"/>
      <inkml:brushProperty name="height" value="0.08571" units="cm"/>
    </inkml:brush>
  </inkml:definitions>
  <inkml:trace contextRef="#ctx0" brushRef="#br0">0 35 15648,'28'-13'67,"-5"2"-39,-18 10-11,1 1-6,0 0 17,1 0-6,-1 0-16,0 0 16,1 0-5,0 0 0,0 0 5,1 0 1,0 0-23,-1 0 11,2 0 11,-1 0-22,1 0 17,3 0-6,-2 0 6,3-1-6,-1 1 6,1 0 0,0 0-6,-2 1 6,1-2-17,0 1 11,1-2-5,1 2-1,-2-3-5,1 3 0,-4-1-5,0 0-12,-1 1 28,-2-1-22,1 1 11,-3 0 0,2 0 0,-3 0 0,1 0-6,0 0-5,-2 0-17,0 0 6,0 0-23,-1 0 34,2 0-6,-2 0-1496,0 0 1004,-4 0-365,0 0-672,-2 0-425,0 0 1971,1 0 0,1 0 0,1 0 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9:49.037"/>
    </inkml:context>
    <inkml:brush xml:id="br0">
      <inkml:brushProperty name="width" value="0.08571" units="cm"/>
      <inkml:brushProperty name="height" value="0.08571" units="cm"/>
    </inkml:brush>
  </inkml:definitions>
  <inkml:trace contextRef="#ctx0" brushRef="#br0">0 1 12382,'18'56'219,"-4"-8"-180,-12-38-17,-1 1 17,1 1-11,0 1 0,-2 1-5,1 2-12,-1 2-5,0 0-6,0 2 22,0 1-11,0 1-11,0 1 6,0 1-12,0-1 17,0 2 1,0-2 4,0 1-4,-1-1 10,1 0 0,-1-3 1,1-1 22,0-1 5,0 0 6,0-2 6,0 1-6,0 1 5,-1-1-10,0 0 10,0 0-16,0 0 5,1-1 12,-1 1-23,0-1 17,1 0-17,-1-1 12,0 0 5,1-1 5,-1-1 1,1 0-6,0-1 0,0-1-17,0-1 12,0-1-7,0-1 1,0 1 11,0-1-5,0-1-1,0 0-5,0-1 16,0 1 1,0-1 5,0 2 17,0-1-33,0 1-1,0-1-16,0 3-12,0-3 0,0 2 12,0 0-6,0 1-6,0 0 12,1 2-17,-1-1 5,2-1 6,-1 2-5,0-2 10,1 1 6,-1-1 6,2 0-22,-2-2 10,2-1 6,-2 0-5,0 0 22,0-1-22,-1 1-1,2-1 18,-2 1-1,1-1 12,0-1 5,0 2-5,-1-1-17,0 2 11,0-1 5,0 0-21,0 0 21,0 0 1,0 0 5,0 0 11,0 1-10,0-1-29,0 0-11,0 0 5,0 0-21,0-1 16,0 0 5,0-1-16,0-2 17,1 2-23,0-2 11,0 1 1,-1-1 5,0 1-6,0 0 0,0 1 23,0-1-6,0 1 29,0 0-35,0 0-10,0 0 10,0-2-16,0 2 17,0-2-6,0 1 16,0 1-10,0-3-6,0 3 17,0-3-6,0 2-5,0-3-68,0 0-5,0 1-51,0-1-33,1 2-123,-1-3-135,1 2-162,0 1-220,-1-1-317,1 3-556,-1-1-627,0 1 2263,0 0 0,0-1 0,0-2 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9:50.292"/>
    </inkml:context>
    <inkml:brush xml:id="br0">
      <inkml:brushProperty name="width" value="0.08571" units="cm"/>
      <inkml:brushProperty name="height" value="0.08571" units="cm"/>
    </inkml:brush>
  </inkml:definitions>
  <inkml:trace contextRef="#ctx0" brushRef="#br0">1105 1 15025,'-31'14'17,"3"-3"-6,21-11 1,-3 0-18,0 1 23,1 0-12,-3 2 7,-1-1-7,0 1-5,-1-1 0,-1 0-5,2 1 27,-3-1-16,-1 1 10,0-1-16,-1 0 17,1 1 11,-1-2-17,0 1 34,-2-2-28,2 1-6,-4-1-16,1 0-1,-2 0 23,0 0-6,-1 1 23,1 0-12,-1 0-5,2-1 11,0 0 17,1 0-12,1 0-16,-1 0-6,2 0-16,-2 0 10,0 0 12,2 0-17,-1 0 11,1 0 12,1 1-23,0-1 16,2 1-4,0-1-24,1 0 1,2 0 22,-1 0-11,4 0 12,0 0 5,2 0-34,0 0 17,1 0-34,1 0 34,-3 0-17,1 0 17,-1 0 17,-2 0-34,3 0 17,-4 0-11,2 0-6,-3 0 6,1 0-11,-2 0 5,2 0 6,-2-1 11,1 2-17,1-1 6,0 3-12,3-2-5,-2 1 17,2-2-11,1 2-12,0-1 6,3 1-34,1-2 1,2 1-5881,1-1 4642,5 0 1300,-1 0 0,3 0 0,-4 0 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9:52.078"/>
    </inkml:context>
    <inkml:brush xml:id="br0">
      <inkml:brushProperty name="width" value="0.08571" units="cm"/>
      <inkml:brushProperty name="height" value="0.08571" units="cm"/>
    </inkml:brush>
  </inkml:definitions>
  <inkml:trace contextRef="#ctx0" brushRef="#br0">1467 91 14796,'-55'-26'173,"8"5"-117,39 21 0,-1 0 17,-2 0 6,0 0-1,-3 1 23,-1-1 11,0 1 0,-1 0-22,1-1 16,-3 1-27,2-1-6,-1 0 22,1 0 22,-1 0-5,0 0 28,2 0-44,-1 0-12,3 0-17,-2 0-11,0-1 0,0 1 11,0-2 23,0 2-40,3-4 23,-3 3-34,2-3-17,-1 2 12,-1 0-12,1 0 23,-1 1 0,0 1 17,1 0-18,-2 0 12,2 0 6,-2 0-12,-1-1 29,1 1-23,-1-2-6,1 2 12,-1-3-23,1 3 17,-1-1-17,2 1 12,0 0-23,0 0-12,2 0-16,0 0-16,0 0 27,2 0-6,-1 0-5,2 0 12,-2 0-12,4 0 5,0 0-5,1 0 23,0 0-7,0 0-16,-1 0 6,1 0-12,-2 0 6,1 1 0,-2-1 0,0 2 0,0-1 28,0-1 6,1 1-6,1 0 28,-2-1-22,2 1-6,-1-1 11,0 0-11,1 0 17,-2 0-12,2 0-5,-1 0-28,3-1 11,-2 1-5,1-1-12,0 1 23,0 0-11,1 0 5,-1 0 0,2 0 6,-1 0 0,2 0-17,-1 0 17,1 0-17,-1 0 11,3 0 17,-1-1-17,-1 1 6,2-3 11,-2 3 5,2-2 7,-2 2-12,1-1-12,-1 1-10,1-1 16,-1 0-33,-2 0 22,2 0-11,-2 0 0,-1 0 0,1-1 6,-2 0-6,1 1 0,-1-1 23,1 0-23,-3 1 0,2-1 0,-2 2-23,0-1 46,-1 1-23,1 0 6,-1 0-23,0 0 5,-1 0 6,-1 0-16,-1 0 33,-1 0 0,2 0-33,-1 0 44,3 1-22,0 0-11,2 1 11,-1 1 0,3-2-11,0 0 22,2 0 6,0 0-17,1 1 0,-1-2 12,3 2-12,0-2 11,0 2 28,0-1-78,1 0-510,4-1-230,0 0-262,6 0-259,-2 0-279,5 0-628,-1 1 45,4 3 1314,-3 2 0,-3-1 0,-3-2 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9:57.340"/>
    </inkml:context>
    <inkml:brush xml:id="br0">
      <inkml:brushProperty name="width" value="0.08571" units="cm"/>
      <inkml:brushProperty name="height" value="0.08571" units="cm"/>
    </inkml:brush>
  </inkml:definitions>
  <inkml:trace contextRef="#ctx0" brushRef="#br0">1 56 13709,'53'15'140,"-10"-3"-89,-37-12-1,-1 0 1,1 0-7,-2 0-4,0 1 4,0 0 12,1 0 6,0-1 28,0 0 10,1 0-21,0 0 5,0 0-23,3 0-10,-2 0-1,2 0 1,-2 0-18,1 0 18,-1 0-18,1 0-16,-1 0 17,0 0-1,0 0-5,-1 0 11,1 0-22,0 0-6,-1 0 1,1 0-7,-2 1-5,1-1 11,-1 1 6,2-1-17,-3 1 11,4 0 6,-3 0-6,3-1 1,-2 0 10,1 1-22,-1-1 11,1 1 6,-1-1-11,1 0-1,-2 0 1,2 1-1,-1-1 1,1 1 22,0-1-11,0 0 0,0 0-6,1 0-11,-2 0 17,2 1-12,-1 1 1,-1-1-23,0 0 17,-1-1 6,1 0-23,-1 1 45,2 0-28,-3 0 0,2-1 0,-1 0 0,0 0 5,-2 0 7,1 0-1,0 1-22,1-1 11,-1 2 5,2-2-10,-1 1 33,0 0-23,2 0-5,-2 0 6,2 0-17,-1-1 11,2 1 11,-1-1-6,0 0-5,0 0 0,-2 0 0,3 0-5,-3 0 5,2 0 5,0 0-10,-2 0 10,2 0 12,-3 0-17,2 0 6,-2 0 5,1 0-28,-2 0 17,1 0 0,-1 0-17,1 0 17,-1 0 0,1 0 0,-1 1 0,0-1 17,1 1-17,1-1 0,0 0 17,0 0-28,1 0 5,0 0 23,1 0-28,0 0-12,0 0 40,0 1-22,0 0-7,1 0 46,-2-1-28,2 0-1,-2 0 12,0 0-11,-1 0-1,-1 0 12,0 0-11,1 0-29,-2 0 40,1 0-17,0 0-11,-3 0 33,1 0-22,0 0 11,2 0-4,1 0 4,0 0 0,-1 0-5,0 0 5,2 0-28,-2 0 23,1 0-6,-1 0-6,0 0-5,0 0 22,1 0-22,0 0 11,0 0 45,1 0-40,0 0 6,0 0 1,3 0-35,-2 0 23,1 0 11,0 0-11,-1 0-11,2 0 11,-1 0-5,1 0-1,-1 0 40,0-1-34,-1 0 0,1 0 16,-2 1-38,2 0 16,-1 0 12,-1 0-12,0 0-5,-1 0 6,1 0-1,-1 0-11,0 0 40,-1 0-23,0 0-6,0 1 17,0 0-11,1 0 0,-2-1 0,1 0 0,0 0-39,1 0 28,-2 0 5,2 0 6,0 0 23,-1 0-23,1 0-17,1 0 28,-1 0 6,0 0-6,1 0-5,-1 0-1,1 0-33,-1 0 28,0 0 0,0 0 0,1 0 6,-1 0 5,0 0-11,-1 0 0,0 0 22,-1 0-22,0 0 0,0 0 0,-1 0-33,0 0 27,1 0 1,-1 0-1,2 0 12,-2 0-1,0 1 1,1-1-12,0 1 34,2-1-17,1 0-11,0 0 12,2 0-12,-2 0 0,2 0 0,0 0 16,-1 0-16,3 0 28,-2 0 6,2 0-34,0 0 28,-2 0-11,3 0-6,-3 0 17,1 0-11,0 0 5,-1 0-5,1 0 5,0-1-22,-1 1 23,0-2 10,-1 1 7,0-1 27,0 2-22,0-1 5,1 0 6,1 1 0,0-1-11,1 0-17,-1 0 5,1-1-49,-2 1 38,1-1-16,0-1 10,0 2 18,2-1-23,-2 0 12,2 1-7,0-1 18,-2 2-28,1-1 10,-2 1 7,1 0-34,0-1 27,1 0 1,-2 0-17,3 1 0,-5 0 0,3 0-5,-5 0 5,2 0 11,-1 0-11,1 0 0,-2 0 17,2 0-23,0 0 6,-1 0 0,1 0 0,0 1-11,-1 0 22,2 0 0,-2-1 6,4 0 39,-1 0-22,2 0 5,0 0 0,1 0-11,-2-1-22,2 0-6,-3 0 16,0 0-21,0 0 16,-1-1 17,1 0-28,-1 2 17,-2-1-17,1 1 17,-3 0-17,1 0-12,-2 0 24,2 0-40,-1 0 39,0 0-28,-1 0 0,0 0 17,-1 0-17,1 0 17,0 0 6,1 0-6,1 0 17,0 0 11,2 0-28,-1 0 0,0 0 0,2 0 0,-1 0 0,1 0 0,-1 0 0,0 0-17,0-1 17,1 1 0,-2-1-11,1 1 22,-2 0-28,3 0 6,-4 0 22,3 0-28,-2 0 17,-1 0 0,2 0 0,-2 0-16,3 0 27,-2 0-6,2 0-21,-1 0 32,2 0-16,-3 0 0,1 0 17,-1 0-11,0 0 5,1 0-11,-2 0 17,1 0-17,1 0 5,0 0-5,0 0-16,-1 0 10,0 0-11,-2 0 17,3 0 0,-1 0 17,1 0-11,-1 0-6,2 0 0,0 0-17,1 0 28,2 0-11,-1 0 6,2 0 5,-1 0-11,2 0 0,-2 0 5,3 0 23,-3 0-22,3 0-6,-1 0 17,2 0-17,-3 0 5,1 0-10,-2 0-6,0 0-1,-1-1 1,-1 0 22,-1 0-5,-2 1 11,1 0-17,-2 0 0,1 0 0,-3 0 5,1 0 7,-1 0-12,0 0-17,1 0 17,-1 0 5,2 0-5,-1 0 28,2 0-22,-1 0 5,3 0 12,-2 0 27,2 1-11,1-1 0,1 0-5,1-1-23,-1 0 0,1 1 23,-1-2-23,-2 2 45,0-2 11,1 1 1,0-1 4,2 2-38,-2-1-28,1 1-6,-4 0 11,2 0-6,-2 0 7,0 0-12,0 0-17,-1 0 17,1 0-11,-1 0 11,1 0-6,0 0 23,0 0-17,-2 0 0,2 0 17,0 0-17,1 0 16,0 0 1,-1 0-17,1 0 0,0 0 0,-1 0 17,2 0 0,-2 0 28,1 0-29,0-1 12,1 0 12,-2 0-12,4 1 16,-4 0-27,2-1 0,0 1-28,-1-1 28,1 0-6,-1 0-11,-1-1 11,1 0-5,0 2 10,0-1 12,0 1 6,2-1-17,0 1-17,0-1 0,0 1-11,0-1 11,-1 0 11,1 0-22,-1 1 22,1 0-22,0 0 22,1 0 0,-1-1 11,3 1-5,-4-1-22,2 1 21,-1 0-16,0 0 12,0 0 21,-1 0-33,1-1 11,-2 0-11,3-1 6,-2 2-6,1-1 11,-3 1-11,1 0-17,-2 0 23,3 0 5,-1 0 0,1 0-5,-2 0-12,1 0-16,-1 0 5,1 0 28,0 0-11,0-1 6,1 1-12,0-1 6,-1 1 6,1 0 5,-2 0 6,2 0-17,-2 0 17,2 0-17,-1-1 11,2 0 17,-1 0-17,1 0-5,-1 1-6,1-2 0,-3 2 28,2-2-17,0 1 17,0 1-28,2-1 6,-3 0-12,2 1-5,-2-2 0,-1 1-6,2-1 6,-3 2 5,0-1-5,-1 1 11,0 0 11,0 0-5,0 0-6,0 0 11,0 1-28,0-1 17,1 1 0,-1-1 0,0 0-11,1 0 5,0 0 12,1-1 5,1 1 6,1-1 0,1 1-17,0 0 11,1 0 0,-2-1-5,1 1 5,-2-2-22,2 1 11,-1-1-6,2 2 23,0-1-17,1 0 5,0 1-27,-1-2 22,0 2 0,-1 0 0,-1-1 34,1 1-46,-2-1 24,5 1-24,-3 0 7,2 0 10,-1 0-21,0-1 16,0 1-28,0-1 28,-2 1 22,0 0-22,-1 0 45,1 0-40,0 0-5,0-1 0,1 0 0,-3 0 0,3 1 0,-3 0 0,0 0-28,0 0 51,1 0-23,-2-1 28,1 1-6,-1-1-11,0 1 17,-1 0-28,-1 0 34,2 0-34,-2 0-6,1 0-5,0 0-34,-1 0 57,0 0 4,1-1 12,0 1-28,-1-2 6,1 2-6,-1 0 0,1 0 0,2 0 0,-1-1 0,1 1-17,-1-1 28,-1 1-22,2 0 22,0 0 6,-1 0-28,0 0 33,-1 0-16,0 0 11,1 0-17,-1 0 0,0 0-23,-1 0-27,1 0 50,0 0-34,0 0 18,-1 0 16,0 0-28,1 0 28,0 0-28,0 0 28,-1 0 0,1 0-17,-1 0 17,1 0-17,1 0 17,-2 0 6,2 0 5,-3 0 45,3 0-51,-2 0 12,0 0-39,1 0-29,-1 0 46,1 0 10,1 0 18,-2 0-6,1 0-6,-1 0-11,1 0-11,2 0 27,-1 0-16,1 0-5,-2 0-6,0 0-17,0 0 39,0 0-22,1 0 27,0 0-16,-1 0 0,1 0 0,-2 0 23,1 0-1,-1 0-22,1 0-5,1 0-7,-1 0-16,0 0 40,1 0-24,0 0 12,1 0 0,0 0-16,-2 0 32,1 0-4,-1 0 4,1 0-16,0 0-5,1 0-6,-2 0-6,2 0 17,0 0-11,1 0 11,-1 0-17,3 0 0,-4 0 17,3 0 17,-2 0 0,0 0-29,0 0 12,-2 0-16,1 0-12,-1 0 11,0 0 6,0 0 11,-1 0-6,1 0-50,-1 0 22,0 0 34,1 0-11,0 0 11,2 0 0,-2 0 0,3 0 17,-2 0-17,2 0-6,-3 0-5,2 0 0,-1 0-6,1 0 0,0 0 1,-1 0-24,0 0 24,0 0 16,0 0-28,-1 0 28,-1 0-101,1 0 90,-1 0 11,0 0 11,2 0 0,-2 0-5,1 0 10,0 0 1,0 0-17,1 0 0,-1 0 0,1 0 0,1 0-17,-1 0 17,2 1 0,-2-1 0,1 1 12,0-1-12,-1 0-12,-1 0 12,1 0 0,-1 0 0,0 0-16,-1 0-12,1 0 39,-1 0-22,0 0 11,1 0 0,-1 0-6,1 0 12,2 0-6,-1 0 11,1 0-11,-2 0 17,1 0-34,0 0 28,0 0-5,1 0-6,-2 0 16,3 0 1,-3 0-17,0 0 17,0 0 0,0 0-17,0 0-17,-1 0 17,2 0-17,-1 0-5,1 0 11,-1 0-6,-1 0 17,1 0 0,-1 0 0,1 0 0,0 0 0,-1 0-11,3 0 22,-2 0-22,2 0-6,-2 0 34,0 0-34,1 0 17,-1 0 17,-1 0-23,1 0 12,-1 0 5,1 0 0,1 0-5,0 0 10,0 0-16,-1 0-16,0 0 16,0 0 0,0 0 0,0 0 16,1 0-16,0 0-5,0 0 10,0 0-5,0 0-5,-1 0 10,0 0-21,-1 0 10,0 0-33,1 0 39,-1 0-6,0 2 6,2-2 23,-2 1 5,0-1-45,1 0 17,-1 0-11,2 0 22,-2 0-22,0 0 22,1 0-22,-1 0 22,1 0 6,0 0-34,2 0 17,-2 0 0,1 0-11,-1 0-12,0 0 12,0 0-6,1 1 0,-1-1 29,-1 1-12,1-1 5,0 0-22,0 0 29,0 0-29,0 0-22,-1 0 5,0 0 0,1 0-10,-1 0-3233,1 0 0,-1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45.488"/>
    </inkml:context>
    <inkml:brush xml:id="br0">
      <inkml:brushProperty name="width" value="0.08571" units="cm"/>
      <inkml:brushProperty name="height" value="0.08571" units="cm"/>
    </inkml:brush>
  </inkml:definitions>
  <inkml:trace contextRef="#ctx0" brushRef="#br0">163 261 18011,'17'-41'252,"-2"8"-179,-11 28 27,-1 0-21,3-1 22,-3 1-6,1-2 214,3-8-225,-2 6 39,2-11-84,-4 13 123,2-14-134,-3 10 28,2-10-56,-3 13-11,2-4 22,-3 7-50,3-2 22,-2 4 17,2-2-11,-1 3-28,3-2 39,-3 2-56,4-1 17,-5 1 11,3 1 0,-3 1-617,0 0 634,-1 3 28,2-1-34,-1 5 17,2-3 17,-1 3-6,7 5-11,-3-4 11,8 10-11,-8-11 0,8 10 0,-9-10-39,10 10 39,-10-11 45,8 10-45,-9-11-6,7 8 6,-6-9 0,7 6 17,-6-6 44,5 3-66,-5-6-6,3 2 27,-6-2-21,2 1 5,-4-1 123,0 0-151,-4-2 28,0-1 0,-4 0-34,3-2-5,-2 1-123,-4-2 134,3 2-45,-13-1 67,11 3-38,-16 0 21,13 1 18,-15 0 10,15 0-5,-16 0 0,14 0-17,-16-1 1,15 1-46,-17-1 34,18 1-45,-17 2 34,19 0-112,-17 4 123,18-2-23,-15 7 7,15-7-85,-10 8 123,13-7-39,-7 3 29,11-5 49,0 0 1,4-2 291,0-1-174,3 0-11,-1-1 11,4 0 123,2-2-161,-1 0 150,8-4-173,-9 3 168,9-5-202,-9 6 50,5-3-89,-6 4-6,3-2 6,-5 3 72,7-3-77,-5 1 10,11-2-33,-8 3-12,16-4 46,-11 4 66,19-8-77,-16 6 66,22-10-50,-19 7 22,26-12-38,-23 9 66,21-11-78,-26 12 0,12-8 0,-18 11-39,8-4 44,-12 6 7,4-2-24,-7 4 7,2-2-18,-5 3-234,1 0 246,-6 4 11,1-1-28,-3 2 50,2-2-22,-1 1 17,-4 5-28,2-3-45,-9 7 33,9-6-55,-11 9 67,7-8 44,-15 15-44,12-12-39,-19 18 50,17-15 11,-18 18 6,19-17 55,-18 17-83,20-17-17,-15 16 34,16-18-62,-7 12 33,12-14-5,-4 5-16,7-9-292,0 4 179,3-7-578,0 3 394,1-5-1261,0 2 835,0-2-2358,0 3 1405,0-2 1720,0-1 0,0 0 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00.476"/>
    </inkml:context>
    <inkml:brush xml:id="br0">
      <inkml:brushProperty name="width" value="0.08571" units="cm"/>
      <inkml:brushProperty name="height" value="0.08571" units="cm"/>
    </inkml:brush>
  </inkml:definitions>
  <inkml:trace contextRef="#ctx0" brushRef="#br0">1 118 13485,'52'3'40,"-7"0"-29,-38-3 11,0 0-16,1 0 22,-1 0-6,2 0 6,-2 0 11,0 0 6,1 0 0,-2 0 5,2 0-5,-3 0-11,2 0-1,-2 0 1,2 0-17,0 0 0,-1 1 16,2-1-22,0 2 6,-1-2 6,2 0-12,0 0 6,0 0 5,1 0-5,-1 0 0,1 0-12,0 0-5,1 0 6,0 0 5,-1 0 0,1 0-5,0 0 5,0 1 11,-1-1-10,1 2 16,0-2-6,-1 2-5,1 0 22,0-1-11,0 1 28,-2-2-17,3 1 0,-3 0 12,1 0-6,0 0 16,-1-1-16,1 0 5,-1 0-16,1 0-12,-1 1 6,0-1-5,0 2-6,-1-2-6,2 3 0,-1-3 0,3 1 6,-3 0 0,5-1-28,-2 1 27,2-1-21,0 0-6,0 1 22,0 1-6,1-1 7,-2 1-7,1 0 18,1 0-7,1-1 18,-2 0 0,2-1-1,-1 1-5,0-1 0,0 2-5,0-2 10,0 0-5,0 0-17,-1 0 6,0 0-6,-1 0-11,0 0 6,-1 0-6,1 0 0,-3-2 0,0 2 0,0-1 0,-1 1 0,0 0 17,0 0-12,0 0 1,1 0 5,2 0-5,-1 0 22,1 0-11,-1 0-6,3 0 6,-2 0-6,1-1 17,-1 1-6,0-1 23,1 1-23,1 0-4,-2-1 4,3 1 6,-4-1-11,3 1 5,-3 0-10,4-2-24,-3 2 24,1-1 4,0 1-16,-2 0 12,1-1-12,-1 1 11,2-1-6,-3 1 7,2 0 4,-1 0-4,1 0 10,1 0-22,-3 0 0,3 0 17,-1 0 11,2 1 22,1-1 1,2 0 5,1 0-23,2-1 29,0 1-6,-2-1 5,2 0 7,-1-1-1,-1 2 6,1-2-29,-1 2-4,0-3-12,0 2-6,-2-1 17,0 0-22,-1 0 11,0 2-11,-2-1-17,-1 1 17,0-1 5,-3 1-5,2-1 0,-2 0-12,-1 0-5,2-1-5,-3 2 10,2-1-10,-3 0 21,0 1-10,1-1 16,0 1 6,0 0-5,1 0 10,1-2-16,0 2 17,2-1-34,-1 0 17,4 0 5,-1-2 0,1 1 12,1 0-17,0-1 0,1 1 22,0-1 6,1 2-6,0-2-22,1 1 16,-2-1-5,0 2 17,-1-1-6,-2 0-22,0 0 17,-3-1-1,-1 2 18,-1-1-7,-1 1 18,-1-1-28,0 0-6,-1 2 5,0-1-27,-1 0 22,1 0-23,0-1 18,0 2-18,0-2-5,2 1 17,-1-1-6,3 0 12,-1 1-6,1 0-6,2-1 22,-2 1-16,4-1 11,0 2-11,1-2-11,1 0-6,0 0 11,-1 0 17,2-1-23,-1 1 40,1 0-22,-1 0 21,2 0 18,-2 1 5,0-2-5,1 2-17,-1-1-6,-2 1-22,3-2 11,-5 2 16,1-1-44,-4 2 17,1-2-22,-4 2 5,2 0 5,-3 0 23,-1 0-11,1 0-17,-1 0 22,0 0-44,-1 0 44,0 0-5,0 0-28,0 0 11,0 0-28,2 0 28,-1 0 22,2 0-16,-2-1 11,2 1-17,1-1 28,0 0-6,2 1 29,1-2-29,-1 1-16,2-1 5,-2 2-28,2-2 51,-1 2-18,2-2 24,-1 1 4,3-1-27,-3 2 0,1-1-6,-3 0 18,0 1-18,0-3-11,-2 3 0,2-1-40,-3 1 51,2 0-11,-2 0 6,0 0 6,-1 0-12,1 0 17,-2 0 5,1-1 23,-1 1-51,-1-1 12,-1 1-34,1 0 28,-1 0-28,0 0 50,1 0-22,-1-1-3044,0 0 1,0 0 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01.688"/>
    </inkml:context>
    <inkml:brush xml:id="br0">
      <inkml:brushProperty name="width" value="0.08571" units="cm"/>
      <inkml:brushProperty name="height" value="0.08571" units="cm"/>
    </inkml:brush>
  </inkml:definitions>
  <inkml:trace contextRef="#ctx0" brushRef="#br0">1 1 15838,'29'10'73,"-3"-2"-40,-18-6-10,3 1 16,-2-1-28,1 0 6,0 1 11,1 0 6,-2 0 10,3 0-4,-3 0-12,3-1 5,-3 0-10,2 1-1,-2-1 0,0 1 1,2-1-1,-4 0 1,4 1-7,-3 0 29,1 0 11,2 0-11,-1 0 17,2-1-23,1 0 0,-2 2-17,2-1 6,-3 0-5,1-1 10,-1 1-10,-1-1 5,1 0 0,-2 1 5,0-2-16,-1 1 6,-1-1-12,1 1-11,-2-2 17,1 1-17,-1 0 5,-1-1 6,1 2 6,-1-1-11,2 0 5,-2 0-5,2-1-12,-1 1 17,2-1-11,0 1-5,-1 0 21,2 0-32,-1 0 10,0-1 12,0 2-6,0-2-6,-1 2 12,1-1-6,-2 0 0,1-1 5,-1 0-10,-1 1-1,-1-1-11,-1 2 0,0-2 1,0 1-12,0-1 22,-1 0-11,1 1 28,-1 0-5,2 0-6,-3-1-39,2 0-79,-1 1 79,-1 0-112,1 0 151,-4 1 0,2-1 17,-3 0 11,1 2-12,0 1 7,0 1 5,-3 1-23,0-1 12,-2 2 22,0-2-27,-1 1-7,-1 1 6,0-1-27,-1 1-1,2-1 22,-3 2-10,2 0 5,0 1 0,-1 0 0,0-1 0,2 1 33,-3-1-33,3-1 0,-2 0 6,2 1-23,-1-2 28,2 1-11,-1-1 6,1 0-12,-1 1 6,1-2 6,0 0-12,1 0 23,0 0-28,1-1 5,0-1-5,1 0-11,2-1-12,0-1-22,2 1-218,0-2-2252,0 3 1630,1-2-343,0 1-676,0 2 201,0-2 1714,0 3 0,0-3 0,0 0 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10.027"/>
    </inkml:context>
    <inkml:brush xml:id="br0">
      <inkml:brushProperty name="width" value="0.17143" units="cm"/>
      <inkml:brushProperty name="height" value="0.17143" units="cm"/>
      <inkml:brushProperty name="color" value="#66CC00"/>
    </inkml:brush>
  </inkml:definitions>
  <inkml:trace contextRef="#ctx0" brushRef="#br0">1 2178 16700,'12'-50'247,"-2"10"-118,-8 36-1,0 0 24,-1 1-24,2-2 12,0 1-5,1-1 5,-1 0 5,2-1-27,-2 0 11,2 1-23,1-2 6,-1 1-5,1-1 10,0 0-16,0 0-22,1-1 28,0 1-23,0 0 11,-1 0 0,1-1-50,-1 0 44,1 1-21,2-1-12,-2 2 28,1-2-28,-1 1-6,0 0 28,0 0 12,1 1-28,-2-2 27,2 1-33,-1-2-17,0 1 23,1 0-34,0 0-6,-1 0 6,0-1-5,0 0-6,-1 1 11,1 0 16,1 0-55,-1-1 39,3 1-28,-3-1 23,2 1 21,-1-1-4,0 1 32,-1-1-49,1 0 27,-2 2-50,1-2 22,-1 2 6,0 0-28,1 0 28,0 0-16,0 1-1,-1-1 22,0 2 18,1-2-34,-2 1 5,2 0-11,-2-1-11,3 1 39,-2-1 1,4-1-7,-4 1-33,4 0-11,-3 0 22,1 0 6,0 0 5,1 0 12,0 0-28,1-1 27,-1 0-5,1 0 45,-1-1-51,0 0-5,0 0 6,-1 0-12,1 0 28,0 0-17,0 2 18,-1-1-18,0 1 6,-1 0 11,1 0-16,-1 1 21,4-2-27,-4 1 6,1-1-23,-1 2-12,0-1 46,0 1-45,1-1 44,-2 2-27,1 0 5,-2 0 34,1 0-23,-1 0 18,1 0-40,-3-1 22,3 1-22,-3 1 0,1 1 28,-1 0-34,0 1 12,-1-1-23,1 0 34,1-1-17,1 0 34,0-1-1,-1 0-33,2 1 17,-1-2-34,2 1 34,-2-2-17,2 2-17,-2-2 17,2 1-33,-2 0 44,2-1-11,-1 2 39,2-2-17,-2 2-22,1-2 45,-1 1-17,0-1 17,1 0-28,0-2-28,1 2-6,-2-1-17,2 0 34,-1 0-11,0-1 33,0 2-55,1-3 44,-2 3 23,2-1-23,-2 0 62,0 0-85,0 0 36,-1 2-48,1-1 2,-1 2 33,2-2-22,0 1 22,-2-1-33,2 1 22,-2-1 11,2 2 11,-2-1 18,2 0-28,-1 0-1,0 0-34,1-1 18,-2 2 10,1-2-33,0 1 28,-1-1-45,1 0 45,1-1 11,-1 0-11,2-2 46,0 1-58,-1-1 35,3 0-18,-2 1 29,2-1-23,-1 1-22,1-1 0,-2 0-52,1 2 63,0-1 0,-2 1 12,1 0 16,-3 1-28,1 1 23,0 0-23,-1 0-11,2 1 22,-2-2-34,2 1 7,-2-1 16,1 1 11,-1-1-22,1 1 27,0-2-16,1-1-5,-1 0 22,1 0-6,0 0 22,-2 1-44,3-2 11,0 1-22,0-2-1,2 1 35,-1 0-24,0 0 24,0 1-24,-2-1 12,3 1 12,-2-1-1,1 2-11,0-1-11,-2 2 22,2 1-34,-2 0 46,-1 2-12,0-1-45,-1 0 29,-2-1-6,2 1 11,-2 0 11,1-1 17,-1 1 5,1-1-33,1 1 28,-1 0-16,-1 1-24,1-1 24,-1 1-29,2-1-6,-3 1-10,3-2 33,-1 1-11,0 0 33,1-1 12,1 1-46,-1-1 24,2 0-12,-1 1 0,0 0 0,1-1 0,-1 1-34,1-2 34,0 1 0,0-1-11,1 0 33,2 0-22,-2-1-22,3 0 55,-2-1-10,0 2 5,0 1-17,-3 1-11,2 0-39,-3 0 5,0 1 34,1-1 23,-2 0-7,-1 0-32,2 2 16,-2-2-23,1 2 46,-2 0 27,0 0-50,1 0 0,0-2-22,2 3 10,-2-3 24,3 2-12,-2-2 0,0 0-28,0-1 5,1 0 23,-1-1 23,0 0 16,3 0-50,-3 0 33,3-2-22,-1 2-22,2-1 33,-1 0-34,2 0 18,-2 0-6,0 1 11,-1 0 0,1 1 0,-2 0 11,1 1-22,-3 0 27,2 0-4,-1 2 44,0-1-56,0 2 0,-1-1 5,0 0-44,-2-1 61,1 2-44,0 0 0,0-1 22,1 1 0,-1-1 44,0 0-4,-2-1 32,2 2-10,-2 0-68,2-1 23,-2 1 50,1-1-55,0 0 16,-1 0 16,2 1-21,-2-1 5,4 1-56,-3 0 28,2 0-11,-2 0 72,-1-1-61,2 0-73,-2 1 51,-5 1-23,2 1-5,-5 0 5,2 0-33,0-1-1,-2 1 40,-1-2-23,0 2 6,-1 0-17,0 0 34,-2 0-23,0 0 28,-1 0 23,-1 0-50,1 2 10,-2 0 18,1 2-40,-1 1 28,-1 1 17,0 0-45,-3 0 17,-1 3 6,0-2-1,-1 1 35,1-1 21,1 1-5,-1-1-17,3 0-5,0 0-17,2-1 5,1 1 29,-1-2-18,1 2 12,0-3 33,0 1-22,4-2 0,-2 0 28,3 0-44,-1-1 16,2 0 5,0 0-10,2-1-7,0 1 12,1 1 0,0-2-22,2 0-112,1 0 134,8-4 0,0 3 11,7-5-22,-3 2 44,2 0-33,1-3 17,3 2 39,0-2-78,1-1 33,3 0-11,-1-1 0,3 1 11,1-3-22,1 3 28,2-2-34,1-1 45,-1 0-6,-1 0-33,0 0 61,-3 1-66,0-1 4,-4 1-10,2-1 22,-4 2-11,1 1 22,-3 0 23,0 1-79,-1 0 45,-2 0 11,2 2-39,-4 0 56,2 1-39,-2-2 0,1 3 11,-1-3 22,1 3-33,-1-3 22,0 1-11,1 1-11,-2-2 11,0 2 11,0-1 11,-1-1-22,0 3 12,0-2-24,-2 2 1,0 0 22,-1-1-33,-2 2 56,-4 8-46,0-3 12,-2 8-11,2-8-22,-2 2-18,1 0 62,-1 2 1,2 1-12,0 0 61,-1 1-72,0 0 0,-1 1-3359,2 2 3359,-1-1 0,2 1 0,-1 0 11,1 0-62,-1 1 62,-1-1 34,2 1 3335,-1 1-3296,1 0-73,-2 0-11,1-1 33,-1 0-22,0-1-11,1 0 11,0-1 0,0-1-28,0-2 28,1-2 17,-2 1-45,2-4 45,-1 2-6,2-3-62,0-1-10,0 1-1,0-1-16,0 1 106,0 1-129,0-3 67,0 3-206,0-2-3037,0 1 0,0 0 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10:18.325"/>
    </inkml:context>
    <inkml:brush xml:id="br0">
      <inkml:brushProperty name="width" value="0.1" units="cm"/>
      <inkml:brushProperty name="height" value="0.6" units="cm"/>
      <inkml:brushProperty name="color" value="#AB008B"/>
      <inkml:brushProperty name="inkEffects" value="pencil"/>
    </inkml:brush>
  </inkml:definitions>
  <inkml:trace contextRef="#ctx0" brushRef="#br0">853 1845 10082 248202 59678,'4'-26'11336'0'1334,"-2"2"-11174"1029"-1334,-3 20-33-1029 0,-1-2 28 0 0,2 2 0 0 0,-2-1 0 0 0,0 0 22 0 0,-1 0-6 0 0,-1 1 7 0 0,1-2-24 0 0,1 1 24 0 0,0-1-29 0 0,0 1 29 0 0,0-1 10 0 0,-1 1-28 0 0,0-1 6 0 0,1-1 12 0 0,0 0-12 0 0,1 0 0 0 0,-1 0-12 0 0,-1-1-4 0 0,-1-1-12 0 0,0 1 22 0 0,0-1-5 0 0,0 0-28 0 0,0 1-17 0 0,-1-2-6 0 0,1 3-16 0 0,-2-1-18 0 0,1 1 35 0 0,1 0-23 0 0,0 0 28 0 0,-1 1-6 0 0,3 1-11 0 0,-2-1 12 0 0,2 2-17 0 0,-2 0-12 0 950,2 0-16-675-950,-1-2-12 675 0,2 1-5 0 0,-2-1 39 0 0,2 1-11 0 0,-3 0-17 0 0,2 0 28 0 0,1-1 0 0 0,-1 0-6 0 0,1 1 40 0 0,-2-2-45 0 0,1 1-23 0 0,-2-2-27 0 0,1 0-1 0 0,1-1-33 0 0,-2 1 56 0 0,2-2-17 0 0,-3 1-34 0 0,3-1 23 0 0,-3 1-6 0 0,3-1-11 0 0,-4 0 45 0 0,4 0 0 0 0,-2 0-40 0 0,1 0 18 0 0,-3 0-1 0 0,3 0-44 0 0,-2 1 44 0 0,2-1 12 0 0,-1 1-46 0 0,-1-1 35 0 0,3 2-23 0 0,-3 0 17 0 0,2 1 5 0 0,-1-1 12 0 0,2 1-12 0 0,-3 0-22 0 0,2 0 45 0 0,-1 0-23 0 0,2 0-16 0 0,-1-1 16 0 0,1 0-33 0 0,-1-1-28 0 0,0 1 39 0 0,0 0 0 0 0,1 0-11 0 0,-2 0 22 0 0,1-1-22 0 0,-1 0 11 0 0,1 1 11 0 0,-1-1 28 0 0,-1 2-28 0 0,1-2-11 0 0,1 1 11 0 0,-1-1-72 0 0,0 0 61 0 0,-2 1 0 0 0,1-1 0 0 0,-1 1 28 0 0,2 0-17 0 0,-1 1-11 0 0,0 0 11 0 0,1 0 23 0 356,0 1-12 1794-356,2-1-33-1794 0,-1 1 45 0 0,1 0-46 0 0,-1-1 12 0 0,2 2 34 0 0,-2-1-68 0 0,2 1 23 0 0,-1 1 0 0 0,2 1 11 0-959,-1 1 11 628 959,0-2 23-628 0,0 1-23 0 0,0-1-22 0 0,0 1 33 0 0,0-1-33 0 0,0 1 45 0 0,1-1-29 0 0,-2 1-22 0 0,2-3 29 0 0,-2 3-35 0 0,0-3 1 0 0,0 0 44 0 0,-2 0 6 0 0,1 0-28 0 0,0-1 34 0 0,1 2-1 0 0,1-1-44 0 0,-1 0 22 0 0,1 1-22 0 0,-2-2-22 0 0,0 1 10 0 0,0-1 18 0 0,1 1 10 0 0,0 0-10 0 0,0 1 33 0 0,-1 1-40 0 0,1-2 1 0 0,1 1 56 0-970,-1-1-45 590 970,0 0 34-590 0,0 0-34 0 0,-1-2 11 0 0,0 0-22 0 0,1 0 22 0 0,0 1 0 0 0,0 0-45 0 0,-1 0 57 0 0,0 0-68 0 0,-1 0 34 0 0,0-1 11 0 0,1 1 33 0 0,0-1 12 0 0,-2 1-22 0 0,2-3-1 0 0,-1 3-44 0 0,1-1 10 0 0,-1 1 35 0 0,1 1-23 0 0,1-1 0 0 0,-1 2 0 0 0,1-1 0 0 0,-1 1 28 0 0,0 1 28 0 0,0 0-23 0 0,1 0-33 0 0,0-1 34 0 0,0 1-34 0 0,0-2 28 0 0,-1 1-28 0 0,1-1-28 0 0,-1 0 17 0 0,1 1-12 0 0,-2-1 46 0 0,1 0-23 0 0,0 1 22 0 0,1 0-44 0 0,0 0 11 0 0,0 0 44 0 0,-1 0-22 0 0,0 0 29 0 0,0 0-29 0 0,1-1-34 0 0,0 1 1 0 0,0 0-17 0 0,0 0 61 0 0,1 2-11 0 0,-1-2 29 0 0,1 2-29 0 0,-3-3-22 0 0,1 1 44 0 0,0-2-10 0 0,0 1 44 0-341,0-1-62-1701 341,0-1-21 1701 0,1 1-7 0 0,-3 0-33 0 0,2 1 79 0 0,-1-1-46 0 0,2 1 23 0 0,-1-1 0 0 0,1 1 0 0 0,-1-1 23 0 0,0 2-12 0 0,0-2 22 0 0,0 2-21 0 0,0-2-12 0 0,1 2-34 0 0,-2-2 45 0 0,1 2-11 0 0,-2-2-22 0 0,2 2 33 0 0,-2-1-78 0 0,1 0 67 0 0,2 0 0 0 0,-1 1 33 0 0,0-1 12 0 0,0 0-45 0 0,0 1 23 0 0,1-1-23 0 0,0 1-12 0 0,0 1 24 0 0,0-1-35 0 0,-1 0-10 0 0,1 1-35 0 0,1 0 80 0 0,-2 1-24 0 0,3 0 46 0 0,-3 0 11 0 0,3 0-56 0 0,-2 0 33 0 0,2 0-22 0 0,-2-1 50 0 0,1 2-50 0 0,-1-2-16 0 0,0 2 4 0 0,1-2-55 0 0,0 2 78 0 0,-1-2-22 0 0,1 2 34 0 0,-1 0-23 0 0,1-2 0 0 0,-2 2 11 0 0,1-3 11 0 0,0 2 12 0 0,0 0-45 0 0,2 0 22 0 0,-2 0-56 0 0,2 0-22 0 0,-2 0 67 0 0,2 1-23 0 0,-2-1 23 0 0,2 1 45 0 0,-1 0-34 0 0,0-1 12 0 0,0 1-1 0 0,0-1-22 0-370,0 0 11-1665 370,0 0-44 1665 0,0-1 33 0 0,-1 1 0 0 0,0-1-11 0 0,-1 0 11 0 0,1-1-34 0 0,0-1 23 0 0,-1 1 11 0 0,1-1 22 0 0,0 0 1 0 0,0 1-46 0 0,-1 0 34 0 0,0 1-33 0 0,0 1 56 0 0,1 0-12 0 0,1 0-44 0 0,-1 0 33 0 0,1 0-78 0 0,0 0 55 0 0,-1 1 12 0 0,2 0 0 0 0,-2-1-22 0 0,1 0 67 0 0,0 0-23 0 0,0 0 12 0 0,-2 0-34 0 0,3 1-11 0 0,-2 0-57 0 0,1-2 29 0 0,1 0 39 0 0,-2 0-22 0 0,1-1 55 0 0,-1 0-55 0 0,0 0 11 0 0,-1 1 44 0 0,0-1-33 0 0,0 0 40 0 0,0-1-52 0 0,0 1 12 0 0,0 0-39 0 0,1 0 17 0 0,0 1 22 0 0,0 0-34 0 956,0 1 34-678-956,1-2-45 678 0,-1 3 45 0 0,0-2 23 0 0,-1 2 22 0 0,1 0 5 0 0,1-2-56 0 0,1 1-16 0 0,0 0-23 0 0,-1 1 68 0 0,1-1-68 0 0,-2 1 34 0 0,1 0-1 0 0,-1-2 1 0 0,0 1 22 0 0,-1-1 12 0 0,2 0 10 0 0,-1 0-33 0 0,0 0 23 0 0,1 0-34 0 0,-2 0 22 0 0,2 0-11 0 0,-1-1-34 0 0,1 3 34 0 0,-1-2 0 0 0,0 2 23 0 0,1 0-12 0 0,-1-1 11 0 0,2 1-89 0 0,-2-1-1092 0-844,1 1 1159-3290 844,0 9 33 3290 0,1-4-16 0 0,0 9-17 0 0,2-6 34 0 0,-1 0-45 0 0,1 0-1 0 0,0 2 12 0 0,0 0-50 0 0,1 1 28 0 0,1 1-1 0 0,-2 2 23 0 0,3 0-22 0 0,-2 1 67 0 0,1 1-57 0 0,-1 0-21 0 0,2 2 44 0 0,0-1-22 0 0,0 2 22 0 0,-1 1-11 0 0,1-1-11 0 0,0 2-28 0 0,0-3 50 0 0,1 2-11 0 0,-1 0-23 0 0,0-1 35 0 0,1 1-12 0 0,-2-2-23 0 0,0 1 46 0 0,0-2-12 0 0,1 1-34 0 0,-2-3 23 0 0,0-1 12 0 0,-1-2-46 0 0,1 0 56 0 0,-2-2-10 0 0,0 2-35 0 0,0-3 34 0 0,-1 1 1 0 0,1-2-35 0 0,-1 1 12 0 0,0-2 11 0 0,0 1-11 0 0,0-1 22 0 0,0-1 11 0 0,0-1-33 0 0,0-1 0 0 0,0 2 11 0 0,1-1-22 0 0,-1 0 66 0 0,1-1-44 0-940,-1 1 12 752 940,0 0-24-752 0,0 0 12 0 0,0 0 12 0 0,0 0-57 0 0,0-1 78 0 0,0 3-33 0 0,0-2 0 0 0,0 3 23 0 0,0-1-34 0 0,0 1-1 0 0,0-1 46 0 0,0 2-45 0 0,0-1-12 0 0,0 1 23 0 0,0-1-11 0 0,0 1-11 0 0,-1-2 33 0 0,1 2-11 0 0,-1-2-22 0 0,0 0 55 0 0,1-1-22 0 0,-2-1-11 0 0,2 0 34 0 0,-1 1-28 0 0,0-2-46 0 0,0 3 40 0 0,0-3-11 0 0,0 2-11 0 0,1-1 78 0 0,-1 1-39 0 0,0 1-45 0 0,1 0 28 0 0,-2-2 39 0 0,2 1-50 0 0,-2-1 11 0 0,2 0 22 0 0,-1 0-84 0 0,1 0 102 0 0,0-1-40 0 0,0 1 0 0 0,0 0-62 0 0,0 0 124 0 0,0 0-51 0-956,0-1-39 712 956,0 2 17-712 0,0-2 733 0 0,0 2-722 0 0,0-11 0 0 0,0 1-39 0 0,0-8 78 0 0,0 3-50 0 0,0-1 0 0 0,0 0 11 0 0,0 0 0 0 0,-2 0-17 0 0,1 0 28 0 0,-1 0-5 0 0,2 0-68 0 0,-1 2 51 0 0,-1-2 0 0 0,2 1-12 0 0,-1-1 23 0 0,0 0 11 0 0,0 0 1 0 0,-1-1-12 0 0,0 0 84 0 0,0-1-73 0 0,0 0-22 0 0,-2-1 22 0 0,2 2-84 0 0,-1-3 51 0 0,1 1 10 0 0,-1-3-16 0 0,0 2-5 0 0,-1-1 33 0 0,0 1-11 0 0,0 1-23 0 0,-1 0 56 0 0,1 0-44 0 0,-1 0-6 0 0,-1 1 34 0 0,0 0-57 0 0,2 1 18 0 0,-3 2-7 0 0,3 0 40 0 0,-1 0 0 0 0,1 3 12 0 0,2-1 4 0 0,-1 2-44 0 0,1 0 45 0 0,-1 1-6 0 0,0 0-27 0 0,0 1 21 0 0,1 1 18 0 0,0-1-46 0 0,0 0 23 0 956,0 0 23-712-956,0 2-51 712 0,0-2 28 0 0,1 3-12 0 0,-1-2-32 0 0,-1 2 21 0 0,1-1 23 0 0,-1 0-22 0 0,1 0 44 0 0,-1 0 1 0 0,2-1-23 0 0,-1 2-23 0 0,2-2 57 0 0,-1 2-45 0 0,0 0 33 0 0,1-2-67 0 0,-2 2 23 0 0,2-2-40 0 0,-1 2 124 0 0,1-1-79 0 0,-1 1-28 0 0,1-1 56 0 0,-1 0 1 0 0,-1-1-12 0 0,1 2-23 0 0,-2 0 85 0 0,3-1-1172 0 940,-1 1 1161-752-940,8 5-51 752 0,-3-2-17 0 0,4 4 56 0 0,-1-1-61 0 0,-2-1 22 0 0,3 1 33 0 0,-1-1-44 0 0,1 1-11 0 0,1-1 33 0 0,-1 0 11 0 0,2 0-33 0 0,-2 0 73 0 0,0 0-28 0 0,2 1-45 0 0,-3-1 44 0 0,2 1-16 0 0,0 0-17 0 0,-1 1 11 0 0,2 0-11 0 0,-3-1-39 0 0,2 0 50 0 0,0 1 1 0 0,-1-2-24 0 0,2 1 40 0 0,-2 0-5 0 0,0 0-23 0 0,2 0 33 0 0,-3 0-16 0 0,4 0-28 0 0,-2 1-6 0 0,0 0 17 0 0,2-1-61 0 0,0 1 77 0 0,1-1 7 0 0,-1 0-34 0 0,-1 0 61 0 0,0 0-50 0 0,-2-1-6 0 0,0 1 12 0 0,-2-2 39 0 0,1 2-45 0 0,-2-2 0 0 0,0 0 11 0 0,-1 1-56 0 0,0-1 68 0 436,0 0-12 1624-436,0 0-34-1624 408,0-2 12 1666-408,-1 1 45-1666-956,-1 1-34 678 956,0 0-11-678 0,0 1 55 0 0,0-1-55 0 0,1 1 22 0 0,0-1-11 0 0,0 1-22 0 0,0-2 0 0 0,-1 1 10 0 0,2-1 12 0 0,-1 3-11 0 0,2-2 45 0 0,-2 2-23 0 0,2-2-22 0 0,0 1 33 0 0,-1-1-33 0 0,1 1 11 0 0,0 0 0 0 0,1 2-11 0 0,-1-2-12 0 0,2 1 12 0 0,-3 1 22 0 0,3-2-33 0 0,-3 1 33 0 0,0 0 0 0 0,0-1-11 0 0,-1 1 12 0 0,-1-2 21 0 0,0 0-5 0 0,0 0-16489 0 370,0 0 16461 1665-370,-9-1 0-1665 0,6 0 0 0 0,-8 0 0 0 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33.302"/>
    </inkml:context>
    <inkml:brush xml:id="br0">
      <inkml:brushProperty name="width" value="0.08571" units="cm"/>
      <inkml:brushProperty name="height" value="0.08571" units="cm"/>
    </inkml:brush>
  </inkml:definitions>
  <inkml:trace contextRef="#ctx0" brushRef="#br0">85 1 16241,'5'59'6,"-2"-10"-6,-7-34 17,-1-1-12,0 1 6,-1 0 12,2 1-6,-2-2 11,2 1 0,-1-2 0,1 0-6,0 1-22,1-1 22,-2 1-22,1-2 12,-1 1 4,2-1 1,0 0-11,-2-2 11,2 1-1,-1-3-16,3 1 12,-1-2-18,2-1 0,-2 0 18,1-2-24,0 1 12,0 0-11,0-1 6,1 0 10,-1 0 12,1 0 5,-1-1-27,1-1 22,0 1-29,0 0 24,0 0 10,0-1-16,0 0 89,0-1 935,0 1-1030,2-2 34,0 1-17,3-1 27,1 0 7,0 0-34,3 0 11,-1 0-28,3 0 0,-1 0 0,1-1 0,0 1 0,-2-2-17,4 1 17,-2 0 0,1 1 0,0-1 17,-1 1-23,2-1 12,-3 1-6,1-1-6,-2 1-5,0-1 0,0 1-6,-2 0 0,0-1 11,0 0-38,-1 0 16,0 0-6,2 1-33,-4-2 0,2 1-40,-2-1-66,-2 2-68,2-2-78,0 2-101,1-1-51,0 1-56,-1 0-27,1 1-23,0-1-84,-1 1-117,2-1-152,-1 0-157,1 2-335,0 1 10,0 2-330,0-1 1742,-2 0 0,0-2 0,-3-1 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34.462"/>
    </inkml:context>
    <inkml:brush xml:id="br0">
      <inkml:brushProperty name="width" value="0.08571" units="cm"/>
      <inkml:brushProperty name="height" value="0.08571" units="cm"/>
    </inkml:brush>
  </inkml:definitions>
  <inkml:trace contextRef="#ctx0" brushRef="#br0">1 140 13250,'17'55'275,"-3"-9"-203,-14-35-16,-1-1 0,0 0-5,-1 0-23,0-1 11,-1 1-22,1-2-6,-1 1 0,2-3-5,-1-1 5,1 0-5,1-1-6,-1-1-17,1 0 17,0-2 112,0 1-112,0-8 0,0 3 0,0-6 0,0 4-6,0 0 6,1-2 6,1 2 11,0-2-1,2 2 12,-1-2-11,0 1 11,-1-1 6,0 0-17,0-1 11,0 1 11,1 0-22,1 0 16,-1 0-10,0-1 5,0 0-6,1-2 6,1 1-22,-1-2-1,1 0-5,1 0-11,0-1 5,1 2 12,0-1-12,0 1-5,-1-1 11,0 2 0,2 0-5,-1 0 21,0 1-10,0-1 0,-1 1 5,1 1 11,-2 0 6,1 0 28,-2 1 11,2 0-5,-3 1 11,0 1-6,-2 1-22,1 0 16,-1 2 12,1-1-11,-1 2 5,0-2-11,0 0 34,1 1 565,-1 0-610,0 4-17,0-1-5,1 3 16,-2-1-17,2 1-5,-1 1 5,1-1 1,1 2-6,-1 0-1,1 0 7,-1 2-18,1 0 12,0 1 22,-1 1-39,0 1 6,0 1 11,1 2-34,0-1 17,1 2 0,0 0 0,-2 2 0,2 0 0,-2 1-6,3 0 6,-2 0 23,0-1-23,1 1 0,-1-1 17,0 0-51,-1-1 34,1-1 0,0 0-6,2-1-5,-1 1 11,-1-1-5,1 0 5,-1 1 22,2-2-22,-2 1-6,2-1 12,-1-2-6,-1-2 0,1-1 0,-1-2 0,1-1-17,-2-2 12,0 0 10,0-2-10,0 1 21,-1-3-49,0 1-18,1-1-649,-1 0 112,1-3-213,-1 0-246,1-5-561,1 1-414,-1-2 2022,0 2 0,0 2 0,-2 2 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34.924"/>
    </inkml:context>
    <inkml:brush xml:id="br0">
      <inkml:brushProperty name="width" value="0.08571" units="cm"/>
      <inkml:brushProperty name="height" value="0.08571" units="cm"/>
    </inkml:brush>
  </inkml:definitions>
  <inkml:trace contextRef="#ctx0" brushRef="#br0">1 1 11603,'67'9'398,"-10"-1"-348,-43-8-39,-1 0-11,1 0-28,0 0-28,-2 0-11,1 0-34,-3 0-22,1 1-39,-2 0-79,-1 2-173,-1-2-286,1 1-466,-4-2-105,3 1 1271,-3-1 0,-2 0 0,0 0 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36.022"/>
    </inkml:context>
    <inkml:brush xml:id="br0">
      <inkml:brushProperty name="width" value="0.08571" units="cm"/>
      <inkml:brushProperty name="height" value="0.08571" units="cm"/>
    </inkml:brush>
  </inkml:definitions>
  <inkml:trace contextRef="#ctx0" brushRef="#br0">198 1 13726,'-33'-1'-112,"4"1"90,16 3-6,-2 1 22,4 2 6,-2-1 0,4 0 0,-2-1 0,2-1 0,-1 1 0,2-1 11,0-1 12,2 1-12,1-3 6,2 1-12,1 0-391,1-1 252,1 2 117,-1 0 0,0 1 0,0 0 12,-1 1-1,1 0-5,-1 1 5,2-1-11,-2 0 6,2 1-11,-1-2 11,1 1-1,0 1 1,0-2 0,0 1 0,0-1 5,0 0-5,0-1 11,0 1 6,0-1 10,0-1 1,0 1 6,1 0-7,0 0 1,1 0 11,1 1-5,2-1 16,-1 2-11,1-2-11,1 3 5,-1-3-11,1 3 6,0-1 0,0 1-12,1 0 1,-1 2-12,2-2 1,-1 2 5,0-2-11,0 2 11,0 0 0,-2 2 0,1 0 0,-1 0 11,1 0-11,-2-1 0,1 1 5,-1 0-5,-2 0 17,1-1-6,-2 0 12,0-2 10,0 0-5,0-2 23,-1 0-12,0-1 11,0 1 6,0-2 0,0 0 23,0 0 190,0 0-174,0-2 0,-2 2-11,0-2 0,-1 2-17,0-1 0,-1 1-22,-2-2 6,2 2-18,-2 0-10,1 0-7,0 0-16,-1 0-5,1 0-6,2-2 5,-1 2-11,0-1 0,1 1 12,0 0-18,1-1 12,0 1-6,0 0 17,0-1 6,0 0-23,2 1 17,-1 0-22,0-1-1,0 0 18,-2 0-12,2-1 11,-2 1-16,2-1-219,0 0 90,-1 0-28,0-1 33,0-1 1,0-2 16,0 1-11,0-3-17,-1 2-45,0-3-44,0 2-51,1-2-73,0 2-72,0 0-96,0 0-140,-1 1-162,1-1-213,1 3 0,-2-1 191,3 1 279,-3 2 583,3-1 0,-1 1 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37.152"/>
    </inkml:context>
    <inkml:brush xml:id="br0">
      <inkml:brushProperty name="width" value="0.08571" units="cm"/>
      <inkml:brushProperty name="height" value="0.08571" units="cm"/>
    </inkml:brush>
  </inkml:definitions>
  <inkml:trace contextRef="#ctx0" brushRef="#br0">222 0 13760,'-28'13'291,"5"-2"-257,18-11-18,0 2-16,2 0 6,-1-1-6,1 0-11,-1 0 16,2-1-5,-1 1 6,0 0-17,0 0 11,-1 1-6,2-1 1,-2 1 10,1 0-10,-1 0-1,2-1 0,-1 0 1,0 1 5,1-1 5,-3-1 1,3 1-12,0-1 6,0 1-16,2-1 4,-2 2 1,2 0-6,-2-1 1,1 1 4,-2-2 1,0 3 6,1-2 10,-3 1-5,2 1-5,-1-2 10,2 1-10,-1-1-7,1 2 12,-1-1-11,-1 0 0,1 1 11,-1 0 0,2 0 6,0 0-1,-1 0-5,1-2-5,1 1-1,-1-2-5,2 3 0,-1-2-12,-1 0-5,2 1 0,-2 0 6,1 1 11,1 0 5,-2 1 6,1-1 0,0 1 0,0 1 0,1 0 17,-2 2-12,2-1 7,-2 1-1,2 0-17,-1 1 12,1-1 11,0 0-6,0 0 17,0-1 11,0 0 6,0-1 11,0-1 11,0 2-11,0-1-11,0 1 0,0-1-6,0 0-11,0-1 17,0 2-17,0 0 11,0 1-11,0 1-6,0-1-11,0 1 12,0 0-6,0 3 5,-2-1-5,1 1-6,-4-1-5,2 2-1,-2-2 1,3-1-12,0-2 12,0-1-6,1-1-6,0 0 6,1-1 0,0 0-11,0 0 0,0-3-6,0 1-22,0-1 16,0 2 23,1-2-5,1 2 27,2-1 6,1 0-5,1 0 10,0 0-5,2-1-11,0 1 5,4-2 1,-2 1-29,3-1-22,1 0 0,0 0-5,3-2 5,-1 1-17,3-5-22,1 2-57,-1-3-32,1 1-96,-1-1-208,-3 0-212,1 1-308,-4 0-543,0 1-169,-4 1 1692,-2 1 0,-4 2 0,-1 0 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37.462"/>
    </inkml:context>
    <inkml:brush xml:id="br0">
      <inkml:brushProperty name="width" value="0.08571" units="cm"/>
      <inkml:brushProperty name="height" value="0.08571" units="cm"/>
    </inkml:brush>
  </inkml:definitions>
  <inkml:trace contextRef="#ctx0" brushRef="#br0">1 0 9335,'54'7'-1059,"1"1"1,36 3 218,-79-11 840,0 0 0,-7 0 0,0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47.628"/>
    </inkml:context>
    <inkml:brush xml:id="br0">
      <inkml:brushProperty name="width" value="0.08571" units="cm"/>
      <inkml:brushProperty name="height" value="0.08571" units="cm"/>
    </inkml:brush>
  </inkml:definitions>
  <inkml:trace contextRef="#ctx0" brushRef="#br0">105 294 17204,'23'-25'667,"-3"5"-449,-16 10 29,1 2-29,0-2-28,0 1 18,-1-2-56,1 1-12,-1 0-23,0 0-61,-1 1-17,1 0 1,-2 1 32,5-12-49,-4 10 10,6-13-5,-7 15-16,5-15 10,-6 13 124,2-15-118,-2 17 22,-1-4-11,0 9-44,0 0-628,0 3 627,2 4 23,-1 0-17,1 3 11,-1-1-22,-1-1-6,1 0 34,-1 2-6,2 1-11,-1-2-78,2 6 78,-1-4 11,4 11 6,-2-10-34,2 9 17,-2-10-67,7 10 78,-6-7 17,15 20-22,-12-18 16,11 15-16,-13-18-40,6 11 40,-6-11 5,2 7 39,-6-13 101,0 2-39,-2-6 460,0 1-572,-4-1-23,1-1 34,-6 0 29,0-5-18,0 3-61,-8-8 39,7 5-39,-14-12 39,14 11 28,-8-8-56,13 11-230,-5-1 129,6 3-453,-11 0 526,8 2-34,-16 3 73,12 0-22,-11 3 56,11-3 33,-16 3-22,14-3 107,-16 0-96,20-2-50,-10-1 28,12 0-17,-9-1 22,11 1 6,-5-1-11,8 1-6,0 0 17,7 0 11,-1 0-11,4 1 45,-1-2 5,1 2 186,6-4-169,-2 1 157,15-5-207,-12 4 67,23-8-56,-20 6-12,8-4 303,4-3-285,-14 5 44,14-7 34,3-4-128,-14 7 38,24-16-50,-28 18 50,10-8-50,-18 13-39,3-1 39,-9 4-50,1 1 67,-6 2-6,2-2 28,-4 2 17,4-2-50,-1 0-68,-1 3 56,1-1-44,-8 5 39,5-4-12,-11 11 1,7-7 16,-16 14 12,13-10-45,-19 16 22,18-14 56,-20 19-28,19-18-55,-19 20 55,19-19-50,-15 18 16,17-20 34,-11 17-33,15-18-90,-7 12 95,10-16-28,-2 5 6,5-9-84,-1 1 22,2-3-4172,1-1 2704,4-5-1411,0 2-2015,2-4 4995,0 3 0,-4 1 0,1 0 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38.602"/>
    </inkml:context>
    <inkml:brush xml:id="br0">
      <inkml:brushProperty name="width" value="0.08571" units="cm"/>
      <inkml:brushProperty name="height" value="0.08571" units="cm"/>
    </inkml:brush>
  </inkml:definitions>
  <inkml:trace contextRef="#ctx0" brushRef="#br0">5 53 6546,'3'20'1876,"0"-4"-901,-3-16 2710,0 0-3545,39 67-683,-26-46 694,28 54 141,-36-63-191,-2 0-11,-1 0-18,0-4-21,-1 3 16,1-4 515,-2 1-521,1-2 12,-1 0 5,0-2-16,0-2 33,0 0 936,0-1-981,-3 0-44,1-1-12,-4 0-61,0-3 28,1 2-34,-3-4-28,1 1-5,0-1-51,-1-2 6,0 0 16,0-1 23,-1-1-28,1 0-17,1 0-11,0-1-56,1 1 12,0-1 4,2 1 1,2-2 17,0 2-17,2-2-6,-1 1 22,1 1 18,1-1 32,1 2 29,3 0 6,0-1-6,2 2 0,0-2 5,1 0 23,0 0 6,3-1 11,-2 1 5,3-1-5,-3 1 22,3-1 0,-3 2 12,4-2 27,-3 3 1,2-1 16,-1 2 11,1-1 12,-1 3 11,-1-2 22,0 3 0,1-2-11,-2 1 0,-1 2-17,-1 1-11,0 1 6,-2 0 5,0 0 11,0 0 6,-3 0 23,3 0-1,-2 2 29,0 1 10,-1 1 1,0 2 22,0-1-11,2 2-28,-1-2-11,1 2-1,-2 0 6,0 0 23,0 2 16,0-1-5,-2-1 22,0 3-16,0-2-29,0 0 1,0 2-18,0-3 6,-3 1 6,1-1 22,-3 2-16,2-2-6,-2 0-23,3 0-22,-1-2-6,0 1 1,-1-1-6,0-1-12,0 1 6,0 0 6,-1 1-11,-1-1 5,1 1-17,-2 0-5,3 1 17,-3 0-23,1 1 11,-1-1-16,0 1 0,3-2-18,-4-1 18,4 1-6,-2-1-6,1 1 12,0-1-12,2 0 6,-1-1 6,1 1-12,-1-1 6,2 0 0,0-1 0,0 0-11,1 0 0,0-1 22,1 1-5,0-2 39,0 1 16,0-1 34,1 2 34,3-1 34,-1 0 0,2 2-1,0-1-5,-1 0-17,2-1-28,0 1-28,3-1-39,-2 1-12,1-1 6,1-1 6,-1 1-22,2 0 21,-1 0-44,0 0 0,2 2 17,-2-1-17,3 0 0,-3-1 0,4 1 6,-3-1-17,1 0 16,0 1-5,1-1-17,0 2 40,-1-2-29,2 3 12,-2-3 11,2 2 5,-2-2-16,1 1-6,-1-1 0,1-1-12,-2 1 18,-1 0 0,0-1-18,-2 1 12,3 0 0,-3-1-11,1 1 22,-1-2 1,-2 2 4,1-1-16,-3 1 17,1-2-34,0 1 17,-2-1 12,0 0-24,-1 0 12,0 2 0,-1-1-5,1 1 5,0-1-34,-1-1-1204,2 2 448,0-1-447,-1 0-2796,1-1 4033,-1 0 0,0 0 0,0 0 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39.489"/>
    </inkml:context>
    <inkml:brush xml:id="br0">
      <inkml:brushProperty name="width" value="0.08571" units="cm"/>
      <inkml:brushProperty name="height" value="0.08571" units="cm"/>
    </inkml:brush>
  </inkml:definitions>
  <inkml:trace contextRef="#ctx0" brushRef="#br0">33 0 15507,'-16'28'107,"4"-4"-96,13-16 6,0-1 17,0 1-18,0-1 12,-1 3-22,0-3 11,0 1 11,0-1 0,0-1 11,0 0-17,0-1-5,0 0-6,-1-2-11,0 2 17,0-1-11,0-1-6,-1 1-11,2-2 16,-1 0-5,0 0 11,1 0 12,-1-2-18,1 2 7,0 0-12,0-1 1148,0 1-1059,1-2-122,0 1-68,1-3-50,1 0-101,1-3-157,0-1-297,1 0-532,-1-1-975,1 1-368,-2 0 2581,0 1 0,0 3 0,-2-1 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42.631"/>
    </inkml:context>
    <inkml:brush xml:id="br0">
      <inkml:brushProperty name="width" value="0.08571" units="cm"/>
      <inkml:brushProperty name="height" value="0.08571" units="cm"/>
    </inkml:brush>
  </inkml:definitions>
  <inkml:trace contextRef="#ctx0" brushRef="#br0">1 0 14454,'34'57'118,"-5"-10"-90,-29-38-6,2 1-16,-1-1 5,1 2 17,0 0-11,1 2 5,-1 0 17,1 0-33,-3 0 5,2 0-11,-1-1-5,0 2 5,1-2 5,-1 3-16,0-1-6,0 2 17,-1 0-17,0 0 6,0 1 17,0 0-23,0 2 11,-1-1 1,-1 1-18,-1 0 18,-2-2 10,1 0 12,-1 0-28,3-1 22,-1-1-11,1-2 0,-2-1 23,3-1-18,-2-2-5,3 0 11,-1-1-5,1-2 0,0 1 22,0-2-23,0 0-5,0-1 11,0-1 1,0 0-12,0 0 22,0-1-16,0 0-6,1 1 11,-1-2-6,3 1-10,-3-2-678,2 1 453,-1 1-39,0-1-44,-1 2-79,0 0-34,0 1-6,0-1-16,0 2-5,0-3-63,0 3-21,0-2-29,1 1-202,1 0-285,1-2 90,0 0 963,0 1 0,-1-2 0,-1 0 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44.903"/>
    </inkml:context>
    <inkml:brush xml:id="br0">
      <inkml:brushProperty name="width" value="0.08571" units="cm"/>
      <inkml:brushProperty name="height" value="0.08571" units="cm"/>
    </inkml:brush>
  </inkml:definitions>
  <inkml:trace contextRef="#ctx0" brushRef="#br0">1 114 16532,'34'-32'146,"-4"6"-107,-20 24-5,1 1-17,-2 0-1,2 1-27,-2-1 22,2 1-11,-2 0 6,3 0 5,-2 0-11,3 0 17,-1 0-17,4 0 17,-1 0-12,2 0-10,1 0 16,-1 0 0,2 0-11,0 1 6,5-1-12,-1 1-11,3-2 17,-1 1 0,-2-2-5,-1 2 10,-2-2-10,-2 1 10,0 0 1,-3 1 5,0 0-5,-1-1 5,0 1-11,-1-1-17,-1 0 17,0-1 0,-2 1 17,2-1 0,-1 2-12,1-1 7,-2 0 4,1 0 12,-2-1 6,3 1-17,-3 0 5,4-2-22,-4 2 11,2-1 6,-1-2-34,1 2 23,-1-2-23,-1 3 28,0-1-22,-1 0 28,1 1 0,-1-1-23,0 2 23,0-1-28,-1 0 11,0 0 11,1 0-28,-3 1 17,3 0-11,-3 0 22,0 0-22,2 0 22,-3 0 6,2 0-17,-1 0 17,0 0 0,-1 0-17,1 0 0,-1 0 0,0 0-17,1-1 6,-2 1 11,1-1-23,-2 1 23,3 0-11,-2 0-6,1 0 28,-1 0-5,-1 0-6,2 0 0,0 0 11,-2 0-44,2 0 49,-3 0-32,1 0 21,0 0 6,-1 0 96,1 0-74,-2 2-16,1-1-11,-1 2 50,0-3 0,0 2-45,0-1-22,0 1 22,0 0-11,1-2 17,-1 2-17,1 0 5,-1 0 23,0 0 6,0 1-34,0-1 28,0 1-22,0-1 5,0 0 22,0 1-27,0 0 5,0 0-28,0 0 34,0 0 0,0-1 17,0 0 22,0 1-51,0-1 29,0 0-17,0 2 11,0-1 0,0 1-23,0 0 6,0 1-39,0-1 45,0 1-6,-1 2-5,0 0 5,-1 3-11,0 2 6,-1 0-6,0 2 28,1-1-28,-1 1 0,1-1 0,1 2-34,-1-1 40,1 0 5,0 2-5,1-2 5,0 1-11,0 0 33,0-1-16,0-1 45,0 1-51,0-1-5,0 0 10,0 0-32,0 1 49,0-2-16,0 1 28,0-1-12,0 1 12,0-1 11,0 2 0,0-2 23,0 1-40,0 0-6,0 0-5,0 1-11,0 1 56,1-1-34,0 0 6,0-1-45,-1 2 34,0-3 5,0 2 22,0-2 57,0 1-67,0-1 16,0-1-33,0 0-12,0-2-5,0 1-17,0-1 0,0-1-17,0 0 34,0-1 6,0-2 5,0 0 0,0 0-17,0 0 6,0-1-6,0 1 22,0 1-21,0-1-1,0 0-22,0-1-29,0 0 63,0 0-6,0 0-1,0-1 24,0 0-29,0-1 28,0 0 0,0-1 45,0 0-67,0 1 5,0 0-16,0-1-34,0 1 50,0 0-16,0-1 89,0 1-509,1-2 55,0 1-196,1-1-274,-1 0-347,1 0-375,-1 0-527,0 0-487,2-1 2565,-2 0 0,1 0 0,-2 0 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45.928"/>
    </inkml:context>
    <inkml:brush xml:id="br0">
      <inkml:brushProperty name="width" value="0.08571" units="cm"/>
      <inkml:brushProperty name="height" value="0.08571" units="cm"/>
    </inkml:brush>
  </inkml:definitions>
  <inkml:trace contextRef="#ctx0" brushRef="#br0">1 71 14981,'31'-4'683,"-5"2"-515,-19 2-22,0 2-23,-2-1 45,2 0-22,0-1 11,0 0 16,2 0-10,0 0-18,0 0 1,1 0-40,0 0-39,2 0 12,-1 0-12,2 0 11,1 0 29,-1 0 27,3 0-22,0 0 0,1-1 6,3-1-51,-2 0-11,0 1 6,1 0-34,1-1 16,0 1 18,2-1-23,2-1 12,-1 1-1,1 0-16,-2-1 5,-1 1 34,0-1-29,-2 1-9,0 0 15,-1-1-50,-1 2 11,1 0 17,-1 0-22,0 1-12,-2-1 12,1 1-6,-1 0 0,0 0 39,1 0-16,-2-1-18,3 0 18,-2 0-7,2 0-4,1 0-1,-1-2 22,1 1-49,0 0 44,0-1 0,0 1-28,-3-1 28,1 2-17,-2-1 0,-1 1 6,0-1 11,-3 0-28,0 2 0,-2-2 11,-1 2-67,-2 0 34,0 0 5,-2 1-34,-1-1 23,-1 0-134,0 0 95,0 1 10,1 0-16,-1 1-89,0-1-7775,-1 0 6494,1 0 0,-1 1 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50.114"/>
    </inkml:context>
    <inkml:brush xml:id="br0">
      <inkml:brushProperty name="width" value="0.08571" units="cm"/>
      <inkml:brushProperty name="height" value="0.08571" units="cm"/>
    </inkml:brush>
  </inkml:definitions>
  <inkml:trace contextRef="#ctx0" brushRef="#br0">0 94 12746,'27'52'135,"-6"-6"-113,-21-35-11,0 1 12,0 2 5,0 0 16,-2 0 40,1 2 56,-2 0 28,1 3 0,-3 3-28,3 1-61,-2 1-18,3 1 7,0 2-12,1-2 5,0 1 1,0-3-6,0 1-6,0-2 1,1 1-1,1-2-16,2-2-1,1-1-10,0-4 5,-2-2-6,1-1 17,1-3-11,-2 0 11,1-1 6,-2-3 17,-1-1 33,1-1 1278,-1-2-1357,0-5-38,-1-1 5,0-5-33,-1 1-45,0 1-12,0-3-27,1 0-24,0-3-43,0 2-6,0-3-79,0-1-44,0-2-79,0 0-56,0-3-67,-1 2-67,0-2-40,-2 0-11,-1-2 68,-1 1 106,0 1 117,0 0 119,-1 3 60,0 4 29,1 2 45,-1 2 33,1 3 34,2 0 39,-2 0 11,4 1 23,0 0 16,1 0 12,0 0 16,0 0 17,0-1 6,0 2 5,1 0 1,0-1-23,3 0 0,-2 1 11,2-1 34,-2 2 22,1-2 23,-1 2-6,0-2-12,-1 1 7,3-1 10,-2 0 35,3 0 21,-2 0 29,0 1 5,-2 0-22,1 2-17,-2 1-50,1 0-45,-1 1-17,0 1-123,1 0-6,1 1-6,0 0 23,1 0 6,-2 0 5,2 0 0,0 0 1,1 0 10,2 0 28,-2 0 12,1 0 11,1 0 0,1 0-1,2-1-4,2-1-1,2 0-17,1-1 6,2-1-11,2-2-6,4 0-16,4-2-7,3 0-4,3-2-18,2 1-11,0-1-11,0 0-39,-4 2-28,0 1-62,-4 2-39,-1 1-95,-4 2-101,-2 0-135,-5 0-140,-2 1-184,-5 1-157,-3 0-185,-2 0 174,-2 0 195,0 2 824,0 1 0,0 0 0,0-1 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50.452"/>
    </inkml:context>
    <inkml:brush xml:id="br0">
      <inkml:brushProperty name="width" value="0.08571" units="cm"/>
      <inkml:brushProperty name="height" value="0.08571" units="cm"/>
    </inkml:brush>
  </inkml:definitions>
  <inkml:trace contextRef="#ctx0" brushRef="#br0">0 0 13065,'64'1'-30,"-1"0"0,-5 0 1,-13 0-94,-28-1-135,-4 0-129,2 0-151,-1 0-184,-1 0-331,0 0-286,0 1 146,-2 1 1193,0 1 0,-5-1 0,-1-1 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51.207"/>
    </inkml:context>
    <inkml:brush xml:id="br0">
      <inkml:brushProperty name="width" value="0.08571" units="cm"/>
      <inkml:brushProperty name="height" value="0.08571" units="cm"/>
    </inkml:brush>
  </inkml:definitions>
  <inkml:trace contextRef="#ctx0" brushRef="#br0">227 50 13900,'27'-26'593,"-6"6"-441,-21 20-68,-2-1 11,0 0-11,-2 0-23,-3 1-5,1 0-28,-4 0-28,1-1 0,-4 1-16,0 0 21,-2 2-10,-1 2 5,-1 1-23,-1 0 12,0-1-6,2 2-16,0 0 10,2 0-38,2 1-1,2-2 0,0 2-5,2-2 17,-1 1-6,2 0 5,1-1-27,1 1 0,1-2-12,2 1 6,-1 0 11,3 0-33,-2-2 16,2 2-11,0-1 17,0 0 28,0 1 0,0-1 12,2 0 21,1 0 23,2 0 0,1 0 23,1 0 21,1 0-21,4-1 22,-1-1-12,3 1 1,0 0-6,2 0-17,1 1-11,1-1 0,-1 2 0,-1-2 0,1 3 17,-3 0-12,1 1-5,-1 1 0,-2 1-5,1 2-1,-4 0 6,0 4 0,-1 1 0,-2 2 0,-1 1 17,-3 0-6,-1-1 23,-1 0 5,0-1-17,0-1 6,0-2 6,0-2 5,0-2 0,-1-1 23,-1-2 0,-1-1 22,0-3 33,0 1 6,2-2-5,-1 0-28,-1-1-34,1-1-12,-4 0-16,1 0-11,-3 0 0,-1 0-11,0 0-6,-3 0-6,-1 0-5,1 0-6,-3-1-17,3-1-22,-3-1-33,1 0-62,1 0-73,0 0-62,3 1-112,-2-1-111,4 2-130,0 0-162,2 1-241,0 0-402,2 0 82,1 0-49,2 0 1411,0 0 0,1 0 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51.869"/>
    </inkml:context>
    <inkml:brush xml:id="br0">
      <inkml:brushProperty name="width" value="0.08571" units="cm"/>
      <inkml:brushProperty name="height" value="0.08571" units="cm"/>
    </inkml:brush>
  </inkml:definitions>
  <inkml:trace contextRef="#ctx0" brushRef="#br0">158 74 11424,'49'-41'1076,"-9"8"-735,-40 33 393,0 0-588,-4 0-6,1 0 0,-3 0 22,1 0 6,-2 0 6,-1 0-18,-3 0 1,1 2-22,-1 1 10,0 3 12,-2-1-34,1 2 6,0-1-33,0 1-23,1 1-23,-1 1-16,2 0-12,0 1-22,1 0 6,-1 0 27,2 2-22,-1-2 6,2 1-6,1 0-39,0 1 45,2 0-6,1-1-11,-2 0 17,2 0-6,-1 1-11,2 0 17,1 0 11,0-1-22,1 0 16,0-1 6,0 2-22,0-1 33,2 0 23,1-1-12,2 1 40,2-2-18,1 2 7,0-1-12,2-2 23,0 1-29,2 0-22,0-1 12,1 1-34,-1-1 22,2 1 17,1-1-17,1 1-39,1-2 28,-1 0-22,1 0-6,0-3 33,0 2-33,0-4-5,0 2-23,1-3-28,0 0-56,0-1-28,-1 0-84,-2 0-146,2 0-129,-3 0-207,1-1-156,1 0-146,-3-3-202,1 1-397,-1-1-18,-4 0 1625,0 1 0,-5 1 0,-2 0 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00.650"/>
    </inkml:context>
    <inkml:brush xml:id="br0">
      <inkml:brushProperty name="width" value="0.08571" units="cm"/>
      <inkml:brushProperty name="height" value="0.08571" units="cm"/>
    </inkml:brush>
  </inkml:definitions>
  <inkml:trace contextRef="#ctx0" brushRef="#br0">1 216 12578,'69'-25'336,"-13"3"-229,-50 19-1,-1 0-11,2 1 12,0 1-1,0-1 17,1-2 12,0 1 21,0-1 7,2-1-18,-2 1 18,3-1-12,-2-1 17,0 0-11,2 1 28,-2-2-29,3 2 7,-3-2-1,4 0-10,-3-1-6,3-1-1,1 0-44,-2 0-6,3 0-22,-3 0-45,1 2-6,-1 0-5,-2 2-22,1-1 5,-2 3-17,1-1-22,-3 2-6,0 1-11,-1 0 5,1 1-10,-1 0 22,2 0-23,-1 2 17,0 0 6,0 3 0,0 0 16,-1 1 1,0-1-12,1 0-10,-2 1-7,0-1 17,-1 0-11,-1 0 34,0-2-6,2 1 12,-3 1 16,1-3-17,-1 2 12,0-2-6,0 0-6,1 1 6,-1-1-5,0 1 10,1-2-10,-2 1 10,2 0-10,-1 1-7,1 1 12,1 0 12,-2 1-7,2 0 1,0-1 5,0 1-28,0-1 23,0 0 5,0 0-11,0 0 11,0-1-5,2 1-6,-2-2 11,0 2-11,1-2 11,0 1-11,0-1 0,-1 0-11,0 0 0,0 0 11,0-1-17,2 1 23,-2 1-12,1-1 6,1 1 11,0-1-11,1 0 17,0 1-17,0-2 0,2 1 0,-1-1 6,3 1-1,-1 0-16,3-2 0,-1 2 5,2 1 6,1-1 17,1 3-6,2-2-11,0 0 0,2-2 0,-1 0 0,1-1 0,-3 0 0,2 0-5,-1 0-1,1 0-5,-2-1 22,0 0-28,-1-1 17,0-1-5,-1 0-18,0-1 6,-1 0-27,-1 0-29,1 0-45,-3-1-50,0 1-112,0-1-179,-1 0-275,-1 0-481,0 1-913,-2 0-1132,-1 0 3260,-3 3 0,-1 0 0,-1 1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53.427"/>
    </inkml:context>
    <inkml:brush xml:id="br0">
      <inkml:brushProperty name="width" value="0.08571" units="cm"/>
      <inkml:brushProperty name="height" value="0.08571" units="cm"/>
    </inkml:brush>
  </inkml:definitions>
  <inkml:trace contextRef="#ctx0" brushRef="#br0">29 0 16174,'18'38'358,"-4"-6"-274,-13-27 0,-1 0-16,1 1-29,-1-1 11,0 2 23,0-1 11,0 6 62,0 16-85,0-6 152,-2 34-129,1-28 174,-4 43-197,2-35 96,-1 49-123,2-45 38,-2 45-66,2-49 78,-2 36-45,1-45 34,-1 31-39,2-36 22,-2 20-28,2-27 140,0 13-101,1-18 50,-1 17-61,1-14 169,-1 24-146,1-18 72,-1 30-129,0-27 73,1 32-61,-1-32 44,2 24-33,-2-28 90,1 20-102,0-23 85,1 16-68,0-20 96,0 11-107,0-12 73,0 11-62,0-11 107,0 7-129,0-10 39,0 5-33,1-8 78,0 3-62,0-5 124,0 4-124,-1-4 73,2 1-95,-1-2 45,2 1-34,-3-2 365,1 1-354,-1 0-22,1 1-17,-1 0 12,0-1-1,0 0 28,0 0-50,1 1-28,0 0 45,0-1 129,0 1-90,0 0 1373,0-1-382,0 0-1036,1-1 45,-1 0-90,1 0 34,-1 0-11,1 0 11,0 0-11,3 0 22,-1 0 56,6 0-61,-5 0-45,10-1 16,-7 0-10,10 1 33,-8 0 33,15 0-21,-11 0-12,20 0-12,-16 1 12,23-1 0,-21 1 34,29-1-23,-26 0-33,34 0-1,-31 0-10,38 0 44,-34 1 34,42 3-56,-37-2-1,48 3 12,-42-2 0,56 1 0,-49-4 11,9-2 1,1-1-1,-2-1 14,9-2 0,1-1-13,-7 1-60,9 0 0,1-1 26,-7 3 33,8-1 0,0-1 12,-8 1-4,6 1 1,0 0-20,-10 2-31,4-1 0,-1 2 9,-12-1 44,50-1-10,-64 2 32,29 0-55,-45 1-67,6 0 78,-20 0 11,-1 0 95,-4 0-106,-5 0-22,3 0 5,-4 0 6,5 0-151,-1 0 150,5-1 24,-1 0-24,3 0 1,-2 1 0,0 0 11,1 0 22,0 0 40,4-2-73,-4 1-17,7 0 28,-8 0 0,3-1 17,-5 1 61,3-2-67,-4 2 45,1 0-39,-1-1-90,0 1 96,2 0-1,0 1-22,0 0 11,0-1 6,0 1-34,1-1 6,0 1-11,2-1 10,-1 1 24,2-2-1,-4 1 0,5 0-22,-4 1-34,8-1 56,-5 1 0,5-2 12,-5 0-34,6 0-1,-6 1 1,8-1 11,-10 1 11,6 0 1,-6-1-12,1 1-12,-4 0-10,0 1 162,0 0-129,0-1-11,1 1 11,-1-3 73,0-1-61,1-1-1,3-7 23,-2 5-11,4-15-46,-5 11 80,5-20-57,-5 16 84,4-26-73,-4 21-33,3-33 11,-3 27 45,0-48-34,-2 41-22,0-36 11,-2 40-56,-1-34 56,1 31 34,-2-48-34,3 48-12,-2-33 46,2 39-56,0-24 10,0 24 46,-3-36-23,1 38-22,-1-25 33,3 32-22,0-17 0,1 18-33,4-27 55,-2 24-11,6-17 12,-4 21-34,4-10-1,-4 14 12,1-10 12,-3 14-1,-1-4 11,-1 8 1,2-4-12,-2 5-45,1-6 57,-1 4 5,0-2-6,0 3-11,0-3 0,1 4-33,0-3 22,0 2 22,0-2 1,0 2-1,0-3-11,0 4-67,1-5 68,-1 4 32,0-2-32,0 4-2700,-1-2 1270,1 9-889,-2-1-1894,-1 7-2342,-1-1 6543,-1-1 0,3-4 0,0-3 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54.467"/>
    </inkml:context>
    <inkml:brush xml:id="br0">
      <inkml:brushProperty name="width" value="0.08571" units="cm"/>
      <inkml:brushProperty name="height" value="0.08571" units="cm"/>
    </inkml:brush>
  </inkml:definitions>
  <inkml:trace contextRef="#ctx0" brushRef="#br0">1 1 10903,'50'1'622,"-9"-1"-437,-36 0-6,-1 0-22,1 0 5,1 0-16,1 0-23,0 0 6,3 0-6,-2 0-27,1 0-18,1 1-11,-1 2-50,1 0 22,-2 3-5,1 0-1,0 2 18,0 1-6,1 1-12,-1 1 6,2 0 6,-2 1-17,2-1 0,-1 1 11,0-2-22,-1 2 0,0-3 5,0 1-22,-1-1 17,1-1 0,0 1-6,-1 0-11,0 0 11,-2 1-22,2-2 0,-1 1 11,-1 0-11,1 0 0,-2 1-1,1 0-16,-2-1-11,2 2 17,-1 1-6,0 1 5,0 1 23,0 0-5,-2 1 5,1-1 0,-1 0 17,0-1-17,-1 0 11,1-3-6,-1 0-21,-1-2 21,1 0-5,0-1-11,-1-1 17,1 1 5,-2-2 0,1 1 0,-1-2 12,0 0-12,0-1 11,0 0 17,0-1 73,0 0-100,0-1-7,0 0 1,0 1-6,0 0 5,0 0-16,0 0 6,0 0-7,0-1-10,0 1-34,0 0-11,0 0-51,0-1-89,0 0-140,0 3-219,0-2-319,0 2-571,0 1-51,0-1 1507,0 2 0,0-3 0,0-1 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55.261"/>
    </inkml:context>
    <inkml:brush xml:id="br0">
      <inkml:brushProperty name="width" value="0.08571" units="cm"/>
      <inkml:brushProperty name="height" value="0.08571" units="cm"/>
    </inkml:brush>
  </inkml:definitions>
  <inkml:trace contextRef="#ctx0" brushRef="#br0">1 1 12405,'19'58'112,"-3"-9"-73,-16-35 0,0 1-5,0 0-1,2 0 29,0 2 5,2-3 6,0 2-23,0-3 1,0 0-12,0 1 6,2-1 5,-2 1-5,0-2 16,1 1-16,0-2 17,0 0 22,0-1-6,1 0 6,0-1-5,1-2-18,0 2-10,0-1 16,0 0 0,2 0 0,-2 0-11,4 0-5,-2 0-12,1-1 0,-1 2 6,0-3-23,1 1-5,-1-1 0,1 1-28,0 0 16,2-1-5,-2 1-28,2-2 6,-3 2-29,3-2-16,-4 1-11,3 0-34,-2-1-28,-1 0-28,1 0-45,-3-1-73,1-1-72,-2 0-91,0-1-122,0 0-174,-1 1-302,0 0-309,-1 0 158,2 0 1198,-3 0 0,0-2 0,-2 0 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56.085"/>
    </inkml:context>
    <inkml:brush xml:id="br0">
      <inkml:brushProperty name="width" value="0.08571" units="cm"/>
      <inkml:brushProperty name="height" value="0.08571" units="cm"/>
    </inkml:brush>
  </inkml:definitions>
  <inkml:trace contextRef="#ctx0" brushRef="#br0">1 322 11850,'30'-41'627,"-5"8"-419,-21 31-1,0-2-17,-2 1-22,3-1 0,-1-1-11,-1 2-17,3-3-17,-2 1-11,4-2-33,-1 0-7,3-2-16,0 1-11,2-2-6,0 0-11,2-2-16,1 0 10,0 0-5,1 0-23,0 0 6,-1 0-17,0 1-11,1 0 0,-2 0-5,0 2-12,0-1-33,-2 2-29,-1-1-78,-2 3-83,-1 1-119,-2 1-117,0 0-129,-2 2-134,0 1-225,0 0-252,-2 1 40,1 0 152,-1 0 1052,0 0 0,0 0 0,-1 0 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57.023"/>
    </inkml:context>
    <inkml:brush xml:id="br0">
      <inkml:brushProperty name="width" value="0.08571" units="cm"/>
      <inkml:brushProperty name="height" value="0.08571" units="cm"/>
    </inkml:brush>
  </inkml:definitions>
  <inkml:trace contextRef="#ctx0" brushRef="#br0">0 455 13889,'9'-30'268,"-2"6"-161,2 17-12,-1 1-5,3-1 22,-1-1-34,3 0 17,-1-2 0,1-1-44,1 1 16,0-3-22,2-1 0,-1 0-6,3-1 0,-1-1-22,-2 0 0,1-2-1,-1 0-32,-1 0 21,1-1 1,-2 1-12,0-1 1,-1 1 10,-2 0-5,0 4 6,-2 0 16,1 2-33,-4 1-6,2 1 17,-2 2-17,1 2-11,-1 0-16,0 2-40,-2 0-68,2 0-10,-2 3-40,0-1-33,0 1 28,0-1-67,1 1-51,0 1-84,0 0-145,-2 0-158,1 0-106,-1 0-1568,-1 0 1249,-1 2 1137,0 1 0,0 0 0,0-1 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57.841"/>
    </inkml:context>
    <inkml:brush xml:id="br0">
      <inkml:brushProperty name="width" value="0.08571" units="cm"/>
      <inkml:brushProperty name="height" value="0.08571" units="cm"/>
    </inkml:brush>
  </inkml:definitions>
  <inkml:trace contextRef="#ctx0" brushRef="#br0">1 0 13642,'56'19'252,"-9"-4"-185,-38-10-27,2-1-7,-1 0 1,3 1 5,-2 1-11,1 0 0,1 1-11,-1 1-6,3 1 0,-3 0-5,2 1-6,0-1 0,-1 1-6,1-1-5,1 2 11,-1 0-6,0 2-10,-1-1 10,1 2-16,-2-1-1,0 2-5,-3 0 0,1-1 0,-4 3 17,0-3 17,-3 3 5,-2-3 17,0 3 0,-1-3-17,0 3 17,-1-3 0,-1 1-6,-1-2 29,-3-3-6,1 1 5,-2-1-11,2-1 0,-2-1-16,2 0-1,-1-2 12,2-2-23,-2 2 6,3-3-17,-1 0-11,2-2-1,0 2 1,0-2-22,1 1-7,-1 1 7,1-1-40,0-1-196,1 1 140,0 0-218,0-1-526,0 1 492,0 0-1675,0-1 1261,3 0-231,0-1 30,3 0 172,-1 0 824,1 0 0,-3 0 0,-1 0 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0:58.877"/>
    </inkml:context>
    <inkml:brush xml:id="br0">
      <inkml:brushProperty name="width" value="0.08571" units="cm"/>
      <inkml:brushProperty name="height" value="0.08571" units="cm"/>
    </inkml:brush>
  </inkml:definitions>
  <inkml:trace contextRef="#ctx0" brushRef="#br0">1 334 12685,'31'-20'599,"-4"3"-403,-15 11-17,-2 1 0,1 1-5,-2 0-34,1-1-11,-1 2 16,-1-2-22,1-1-22,-1 1-17,-1-1-33,1 2-18,-2 0-10,2-1 5,-1 2-6,1-3 6,-1 1-11,3-1-6,-2 0 17,2 0-11,-1-1 5,1 0-11,-1-1-11,3-1 0,-3 1 0,3-2 0,-2 2-16,3-3 16,-2 1-23,2 0 6,0-1 17,2 2-5,1-2-18,0 1 12,2 1-22,0 0-1,0 1 12,0 0 16,1 1-16,0 0 16,1 1 6,-2 1-11,2 1 28,-2 1-12,-2 0-27,0 1-1,-3 1-16,-1 0-17,-2 1-5,-1 0 16,-3 0-11,2 0 22,-5 0 1,3 1 5,-2 0-6,0 2 17,-1 0-11,0 3 0,0-2 23,1 3-29,-2-3 34,0 2-6,0 0-10,-1-1 10,1 2-11,1 0 17,-1 1 6,0 1-1,0-2 1,1 3-12,-1-2 18,1 0-1,-2 0 0,1-1 6,0-3-34,0 2 6,-1 0 11,1-1-11,-2 1 22,2 0 6,-1-1-23,2 2 12,0-1-6,0 1 0,0 0 16,0 0-16,2 0-5,1 2-12,0-2 17,2 1 6,0-1 16,1-1 12,3 1 5,-2-3-6,3 2 7,1-4 4,3 1-21,-1-2-23,2-1 5,-2 0-27,3 0-17,-2-1 0,1-2-51,-2-1 0,-1-1-16,-1-2 5,0 1-5,-1-1-12,-3-2-11,2 1-50,-4-1-39,3 0-62,-3 1-73,-1-2-107,-1 1-139,1-1-207,-1 2-286,2 0-225,-1 3 130,1 0 1187,-2 1 0,-1 2 0,-3 1 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02.691"/>
    </inkml:context>
    <inkml:brush xml:id="br0">
      <inkml:brushProperty name="width" value="0.08571" units="cm"/>
      <inkml:brushProperty name="height" value="0.08571" units="cm"/>
    </inkml:brush>
  </inkml:definitions>
  <inkml:trace contextRef="#ctx0" brushRef="#br0">21 89 11922,'15'58'269,"-4"-8"-241,-12-37 0,-2 4 6,-1 0-22,-1 4-1,-1-1-6,1 3 12,-1-2 0,2 1 17,-1-2 5,2 1-11,1-1 0,1-1-23,0-1 12,1-2 6,0 1-1,0-4 6,0-1-6,0-2 23,0-1 0,0-2 28,1-1 39,0-2 17,1-1 44,0-1 40,0 0 313,0-1 90,0-1-319,-1 0-56,0 0-90,2 0-56,-2-1-55,2-3-12,0 0 11,-1-2-11,0-1-23,0 0-5,0-1-5,0 0-23,1-2 17,-1 1-23,1-2-22,-3 0-17,1-2-44,-1 0-12,0-4-34,1 2-5,-1-5 0,1 0-44,0-2 4,-1-2-66,1 0-12,-1-3-16,0 3 22,0-2 45,0 4 67,0 1 73,0 3 50,0 1 45,0 3 11,-1 3 0,1 2 17,-1 3-5,1 0-1,0 1-22,0 2-11,0-2-28,0 3 5,1-2 6,1 2-11,1-2 22,3 1 11,-2-1 1,2-1 27,-1 3 12,2-3 5,-1 3 17,0-2 0,1 1 11,-1-1 6,0 0 5,0 0 6,0 0 17,-1-1 6,0 1-1,-1 0 0,0 0-27,0 2-18,1 0-27,-2-1-6,1 2-22,3 0 10,-1 1 1,4 0-22,-1 0-7,3 0-10,-1 2-12,3 1 1,-2 2-23,0 2-6,-1 0 6,-2 1-5,0 0-7,-2 2-10,0-2 11,-2 1-17,-2-2 5,0-1 23,-3 1 12,1-3 32,-1 1 24,0-2 38,0 0 12,0-1 44,0 0-5,-1-2 16,-1 2-10,-3 1-34,-1-1-17,-2 3-6,0-2-22,0 2-11,-1-1-6,0 0-22,2 0-12,-2 1 12,3 0-17,-2 0-17,2 1 6,0 2-28,1-1-17,0 0-22,3-1-12,-1 0-28,3-2-22,0 0-44,0 0-35,0-2-33,0 0-51,0 1-50,0-2-67,0 1-128,0-2-1100,2 2 696,0-2 180,0 0 800,0 0 0,-1 0 0,0 0 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03.735"/>
    </inkml:context>
    <inkml:brush xml:id="br0">
      <inkml:brushProperty name="width" value="0.08571" units="cm"/>
      <inkml:brushProperty name="height" value="0.08571" units="cm"/>
    </inkml:brush>
  </inkml:definitions>
  <inkml:trace contextRef="#ctx0" brushRef="#br0">24 54 12018,'5'83'297,"-2"-15"-235,-7-54-1,-2 0-5,2-3-11,-1 0-6,1-3 6,0 1-11,3-4 5,-1 0 28,2-2 39,-1-1 46,1 0 1584,0-1-1759,0-6-16,0 1-28,0-6-6,0 1-11,1-1 6,1-1-18,2-1 12,2-1-11,-1 0-39,2-3 11,0 1 11,1-3 22,1 1 34,-1-1 11,2 3 12,-1-1 16,0 3 11,0 0-11,-1 2 23,1 2-17,0 1-12,-2 2 1,2 0-12,-3 1-16,2 1-12,-2 2 6,1 1-5,-2 1 10,2 0 23,-2 0-5,2 2 27,-2 1 17,2 2-16,-2 3 16,1 0 0,-3 3 0,1-1 23,-2 3 0,1 0 22,-2 1 0,1-2 33,-2 2-10,0-1-1,0 1 6,0-1-39,0 0 5,0-1-11,0-2 12,0 2-18,0-6 18,0 2-12,0-4-22,0-1 28,0-1 1030,0 0-1081,0-7-27,0 0 16,0-5-34,0-1-16,0 1 0,0-2-45,0 2-50,1-2 5,1 0-17,2 0 17,3-1 40,0 1-1,4 0 34,0 0 45,2 3 11,1-2 6,1 3 5,0-1 11,0 2-5,0 0 28,1 1 11,0 0 5,0 1 12,-2 1 17,0 0-1,0-1 18,-3 4 5,0-2-39,-3 2 5,-1 0 0,-1 1-5,-1 0 22,-1 2 17,0 2 0,-1 2 6,2 2 22,-3 1-6,2 0-16,-2 2 28,3 0-23,-2 2-17,1 0 6,-2 1-28,0 1-17,0-1 6,1-1-22,-1 1-23,1-2 33,-1 0-10,0 0-12,-1-3 28,0 1-28,-1-4-11,1 2 23,-1-4-18,0 2-16,0-4-6,0 2-28,0-2-167,0 0-320,0 0 72,0-1-200,0 1-236,0 1-354,0-1-519,-1 1 200,1 1 1569,-2 0 0,2-2 0,-1-1 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04.235"/>
    </inkml:context>
    <inkml:brush xml:id="br0">
      <inkml:brushProperty name="width" value="0.08571" units="cm"/>
      <inkml:brushProperty name="height" value="0.08571" units="cm"/>
    </inkml:brush>
  </inkml:definitions>
  <inkml:trace contextRef="#ctx0" brushRef="#br0">1 1 13485,'13'57'572,"-3"-9"-455,-10-35-22,0 0-22,0 1-6,-1 1-39,0 1 0,-2 1 12,1-2-40,-2 1 11,1-1-11,1-1 0,0 1 5,2-3 7,-1 0-24,1-2-4,0 0-1,0-2-28,0 1-11,0-2-22,0 0-46,0-1-49,0 0-79,0-3-67,0 1-113,0-2-128,0 1-123,0-2-2544,0 1 2063,-1-2 1164,0 1 0,-1-1 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04.745"/>
    </inkml:context>
    <inkml:brush xml:id="br0">
      <inkml:brushProperty name="width" value="0.08571" units="cm"/>
      <inkml:brushProperty name="height" value="0.08571" units="cm"/>
    </inkml:brush>
  </inkml:definitions>
  <inkml:trace contextRef="#ctx0" brushRef="#br0">1 0 6697,'3'14'1842,"0"-3"-928,-3-11 2906,0 0-3524,-2 3 1,1-2 896,0 2-941,3-3-45,3 0-21,-1 0-13,2 0-16,0 0-28,2-2-12,0 0-49,3-2-40,-1 1 0,2 0-17,-2 1 6,1 1-1,-2 0-10,3 1-6,-3-1 6,3 1 10,-1 0-4,2 0-1,-1 0 11,2 0-27,0 0 5,1 0 0,2 0 0,0 0 16,1 0-4,1 0-12,2 0-6,0 0 12,-1 0-34,1 0-12,-2 0-32,-1 0-91,-1-1-50,-2 0-61,-1-1-96,-3 0-73,1 2-72,-2-1-90,1 1-27,-2 0-7,1 0-39,-1 0-28,1 1-117,-1-1-162,0 1-159,1-1 153,0 0 230,2 0 150,-1 0 611,0 0 0,-6 0 0,-1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55.794"/>
    </inkml:context>
    <inkml:brush xml:id="br0">
      <inkml:brushProperty name="width" value="0.08571" units="cm"/>
      <inkml:brushProperty name="height" value="0.08571" units="cm"/>
    </inkml:brush>
  </inkml:definitions>
  <inkml:trace contextRef="#ctx0" brushRef="#br0">1 0 16880,'20'45'-23,"-5"-5"6,-18-22 17,1 2 0,0 1 0,0 3 17,0 0-11,0 1 5,-1 10-101,1 11 51,1-13-11,4 6 106,-1-32 297,7 1-208,-5-7 158,11-8-231,-9 2 108,13-16-130,-10 10 135,10-17-140,-12 15-12,10-14-44,-13 18-163,7-5 57,-8 11-247,7 1 269,-6 4-135,10 9 191,-6 1 11,12 17 39,-9-12 45,15 18-22,-12-21 89,15 12-67,-15-19 308,18 4-196,-17-9 476,19-5-387,-20-1 444,14-13-538,-19 7 150,6-17-262,-9 13 27,0-20-67,-3 18-268,-1-22 16,-2 21-1434,-3-23 723,0 22-3495,-3-19 2228,2 24 2219,-2-4 0,5 14 0,-1 2 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05.233"/>
    </inkml:context>
    <inkml:brush xml:id="br0">
      <inkml:brushProperty name="width" value="0.08571" units="cm"/>
      <inkml:brushProperty name="height" value="0.08571" units="cm"/>
    </inkml:brush>
  </inkml:definitions>
  <inkml:trace contextRef="#ctx0" brushRef="#br0">0 1 6014,'0'0'0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07.406"/>
    </inkml:context>
    <inkml:brush xml:id="br0">
      <inkml:brushProperty name="width" value="0.08571" units="cm"/>
      <inkml:brushProperty name="height" value="0.08571" units="cm"/>
    </inkml:brush>
  </inkml:definitions>
  <inkml:trace contextRef="#ctx0" brushRef="#br0">1 262 14936,'21'-30'-17,"-3"5"17,-13 16-17,-2 1 12,1-1 5,-2 2 0,2-2-17,-2 1 17,-1-1-6,2 1 1,-2 1 33,2 0-45,-1 2 39,-1 0-11,0 0 12,1 1-18,-2 0 35,2 1-18,-2 1-5,1 0 28,0 0 27,-1 1 52,1-1-80,-1 0-4,0 1-1,1-1 6,1 1 22,0-2 23,1 1-12,-2-1 29,0 0-1,-1-2 12,2 2 5,-2-1 51,2-1-18,-2 2-4,1-2 38,-1 1-72,1 0 10,-1 0-4,1 0-52,-1 0 18,0 1-23,0-1-16,1 1-1,-1-1-5,1 1-28,-1-2-6,0 3 22,0-1-66,0 2 162,1 0-146,0 6 34,0-2 11,-1 6-28,0-2 5,3 0 12,-1 3-51,1-3 51,-1 1 0,0-1-34,0 0 45,2 1-22,-2-1 5,3 0-5,-3 0 10,4 1-21,-3 0-6,0 1 22,2-1-39,-2 2 22,2 0 12,-3 1-23,1 1 0,-1 0 34,1 1-17,-1-1 0,0 1 34,1-1-34,-2 0 11,2 0 17,-2-1-39,2-1 11,-2 0 0,0-2-17,0-1 0,-1-1 34,1 0-17,0-2-11,-1 2 50,1-3-39,-1 2-23,0 0 51,0 1-44,0-1 16,0 0 11,0 0-11,0 0-23,0-1 35,0-1 4,0-1-21,0 1 10,0-1 12,1 1-6,-1-1 23,1 0 28,0 1-40,-1-1-5,1-1 11,0 2-39,0-3 22,1 1 0,-1 0-22,2-1 39,-3 1 17,1 0-29,0 1 18,0-1-34,0 1 0,0-2-6,0 2 12,-1 0 5,2-1-28,-2 1 45,2-1-22,-1 1 78,1-2-67,-1 1 622,0 0-639,0 0 22,1 1-33,-2-1 0,3-1 1473,-3 1-1418,1 0-38,-1 2-6,0 0-6,0 1-16,0-2 22,0 0 11,1 1 0,-1-1-22,2 1 0,-1 0 11,0 0-11,0 1 33,1-1 6,-2 1-39,2-1 22,-2 1-11,2 0-39,-2 0 39,2-1 0,-2 1 0,1-1 11,1 2-22,-1 0 22,1-1-22,-1 0 61,-1 0-61,1-1 11,-1 1 23,0-2-57,1 1 45,-1-1-11,1-1-17,-1 2 85,1-3-18,-1 2-257,2-2 84,-1 1-7338,0-1 5013,-1 2-2049,-1 0 4497,-2 0 0,2-1 0,-1-1 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08.111"/>
    </inkml:context>
    <inkml:brush xml:id="br0">
      <inkml:brushProperty name="width" value="0.08571" units="cm"/>
      <inkml:brushProperty name="height" value="0.08571" units="cm"/>
    </inkml:brush>
  </inkml:definitions>
  <inkml:trace contextRef="#ctx0" brushRef="#br0">0 10 12998,'52'-3'482,"-10"1"-359,-38 2-33,-1 0 5,1 0 28,0 0-17,1 0 6,-1 0-11,0 0-17,-2 0 11,3 0 12,-2 0 16,2 0-5,-3 0 27,2 0 1,0 0 16,1 0 57,0 1-12,1 0 12,1 1-12,1-2-11,2 1-22,-1 0-6,1-1 16,0 1-44,1-1 28,2 0-11,0 0 0,0 0 33,1 0-44,0 0-17,2 0-34,0 0 0,1-1-28,1 0 23,-1-1-17,1 0-45,0 0 17,-3 2-17,0-1 0,0 1 33,-2 0-27,0-1-12,-3 1-22,2-2 17,-4 2-34,0 0 34,-3 0 0,1 0-23,-1 0-16,-1 0 5,-1 0 6,0 0 11,-2 0 39,1 0-50,-1 0 22,0 0-50,2 0 22,-3 0 0,3 0 0,-2 0-11,1 0 17,2 0 11,-2 0-5,1 0 21,1 0-44,-1 0 0,2 0 0,-2 0-44,1 0-29,3 0-50,-3 0-23,3 0-50,-2 0-28,-1 0-17,2 0-106,-3 0-28,0 0-79,-1 0-84,-1 0-1953,1 0 1,-1 0-1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12.854"/>
    </inkml:context>
    <inkml:brush xml:id="br0">
      <inkml:brushProperty name="width" value="0.08571" units="cm"/>
      <inkml:brushProperty name="height" value="0.08571" units="cm"/>
    </inkml:brush>
  </inkml:definitions>
  <inkml:trace contextRef="#ctx0" brushRef="#br0">655 45 11586,'-61'-22'62,"10"4"-40,37 18 29,1 0 10,2 0-10,-1 0-1,1 0-27,0 0-29,1 0 6,-1 2 11,1-1-16,0 2 16,0 0-6,-1 0 7,0 1 10,-1 0 17,-1 0 0,-2 1 6,1 0 17,-3 1-6,2-1 11,-2 2 12,1-1-29,-2 1-10,2-1-18,-2 1-5,2-1-6,-1 1 6,0-1-12,4 1 1,-3-2-6,6 1 0,-2 0 6,3 0-1,-1 1 6,2 0-5,-1 0 22,1-1 0,0 1 6,1-2 10,1 1-10,1-1-6,-1-1 0,2 1 6,0 1-1,2-1 1,-3 1-6,2 0-17,-1-1 6,2 1-6,0-2-5,-1 1 10,1 1-4,1-1-12,-1 1 11,1-1-11,-2 1 0,2 1 0,-2 1 5,2-1-10,-1-1 16,0 1-11,2-1 0,-1 0 11,0 0 0,1-1-5,-1 0 11,1-2 0,0 2-17,0-3 22,0 2 6,0-2 0,0 2 34,1-2 22,1 3 0,3-2 5,-1 1-5,2 0-28,0-2 0,1 2 28,1-2 6,1 2 11,0-3 5,2 1-28,-2-2-10,4 2 16,-3-1-17,3 1-11,-1-2 22,1 1-5,-2-1-3398,1 0 3392,-1 0-16,-1 0-6,0 0-12,0-2 6,-1 1-27,2-3 21,-3 3 3393,4-3-3415,-3 1 6,3 0-12,-2-1 18,3 0-12,-1 0 23,1 0-34,-1 0 0,0-1 0,0 1-23,0 0 46,1-1-18,-3 3 1,2-3 16,-3 1-11,4 1 12,-4-2-12,3 2 23,-3-2-29,2 1 18,-1 0-12,1 0-17,-1-1 17,-1 0-11,1 1 17,-1-1-17,2 1 11,-1 0-5,0 1 5,-1-1 23,2 0-12,-3-1 6,0 0 23,-1 1-12,0 0 11,0 0 1,1 0-18,-3-1-27,3 0 34,-4 0-12,3 1-6,-2-2 40,1 1-34,-2-1 11,2 1-6,-1 0-33,1 1 23,-1-1-12,0 0 28,0 0-11,0-1 6,-2 1 22,0 0-11,-1 0 39,0 0-23,-2 0-22,0 1-39,0-1-39,0 0-84,-1 0 0,-3 1 0,-3-2 11,-1 1 61,-2-2 46,0 2-12,-1-2 28,1 1-22,1-1-23,0 0-22,1-1-28,-1 1-79,1 1-61,0 0-50,0 2-96,0-1-89,-2 0-140,3 0-202,-3 2-264,3-1-497,-2 3-18,0 0 1580,2 1 0,2 0 0,3 0 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14.740"/>
    </inkml:context>
    <inkml:brush xml:id="br0">
      <inkml:brushProperty name="width" value="0.08571" units="cm"/>
      <inkml:brushProperty name="height" value="0.08571" units="cm"/>
    </inkml:brush>
  </inkml:definitions>
  <inkml:trace contextRef="#ctx0" brushRef="#br0">332 543 19064,'-26'-23'269,"4"4"-185,18 12-5,0 0 5,-1-2-28,-1-2 22,1 0 28,-1-1-27,0 1 22,-1 0-23,-1-1-28,2-1-27,-3 0 16,2-1 11,-1 0-33,-1 1 45,2 0-34,-2-1-17,1 1 45,-1-2-17,2 1 12,-2-2-23,2 1-34,-1-2-5,-1 3-12,2 0 46,-2 0-23,2 0 28,0 1-39,-1 1 44,2 2 6,-1-1 12,1 2 21,0-1-44,1 2-5,0-1-1,0 3-5,2 0 5,-2 2 1,3-1-23,-4 0-34,4 1 23,-1 1 11,1 1 11,1-1 23,-1 2-57,2-1 23,-1 1 0,-1-1 23,1 2-68,-1-2-17,1 1 57,1-2-18,-1 1 46,0 0 5,1-1-51,-2 0 23,1 0-28,0-1-11,-1 1 17,2-1-40,-1 1-10,1-1-12,0 3-1232,0-1 727,0 1-1797,0-1 1338,2 1-296,1 2-342,2 2-537,2 3 2223,-2 0 0,-2-1 0,-1-2 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15.855"/>
    </inkml:context>
    <inkml:brush xml:id="br0">
      <inkml:brushProperty name="width" value="0.08571" units="cm"/>
      <inkml:brushProperty name="height" value="0.08571" units="cm"/>
    </inkml:brush>
  </inkml:definitions>
  <inkml:trace contextRef="#ctx0" brushRef="#br0">215 716 14773,'4'-26'583,"-1"6"-375,-3 16-29,-1 1-22,0-1-1,-1 0-16,1 1-33,-1-2 5,1 1-6,0 1 12,-1-2 27,1 2 18,-3-1-23,2 0 5,-1 1 1,1-3-12,0 2 1,-1-2-6,1 0-23,0 1 12,0-1-12,-2-1 6,1 0 22,-2-1 6,3 0 23,-2-1-57,0-1 29,0 1-34,-1-2-22,2-1 5,-1-2-34,0 0-16,0 0 44,0-2-33,-2 2 22,1-3 11,0 3-22,-1-1-5,0-1 22,2 1-12,-3-2-10,3 1 38,-1 0 1,0 2-34,1-2 5,0 2-21,-1 0-40,2 0 11,-1 1 6,2 1-34,-2 1 6,0-1 22,2 0-11,-1 0 17,2 0 22,0 0-50,-1 0 22,1 0 0,-2 0-39,1 1 28,0 1-22,-2 0 5,1 1 6,-1 0 22,2 1 17,0 2-39,0-1 61,0 0-50,-1 1 0,-1-1 39,1 2-39,1 1 23,0 1-18,2 2-72,-2-1 56,1 2-1362,0 0 1065,1 4-146,1-1-201,1 4-246,2-1-198,-1 2-161,2 0-179,-2 2-303,2-1-151,1 0 1045,-1-1 0,-2-4 0,-1-1 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16.638"/>
    </inkml:context>
    <inkml:brush xml:id="br0">
      <inkml:brushProperty name="width" value="0.08571" units="cm"/>
      <inkml:brushProperty name="height" value="0.08571" units="cm"/>
    </inkml:brush>
  </inkml:definitions>
  <inkml:trace contextRef="#ctx0" brushRef="#br0">297 64 16202,'-8'-28'330,"2"5"-262,1 20 32,3 1-55,-1 1-6,0-1-22,-1 1-45,-1 0 11,0 0 12,-2 1 5,1-1 0,-3 1 39,-1 0-28,1 0-11,-3 0 23,3 0-46,1 0 23,-2 0 6,4 0-23,-4 0-5,4 0 10,-1 0 1,2 1-22,-2 0 21,1 2-4,-1 0-7,0 0 23,1 1-17,-1-1-22,3 0 17,-3 1-6,2-1-17,-1 2 34,0 0 5,1 0-39,-1-2 57,0 2-24,2-1-4,-2 0 32,0 1-16,1-1-16,-1 0 16,1-1 0,2 0-40,-1-1 40,2-1-274,2 0 16,0 0 124,0 2-57,0-1-44,0 1-45,0 1-62,0 1-61,0 1-62,0 0-123,0 2-95,0-1-90,0 3-123,-1-2-230,-1 3-219,0-2 186,0 3 202,0-1 957,-1 0 0,1-5 0,1-2 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17.599"/>
    </inkml:context>
    <inkml:brush xml:id="br0">
      <inkml:brushProperty name="width" value="0.08571" units="cm"/>
      <inkml:brushProperty name="height" value="0.08571" units="cm"/>
    </inkml:brush>
  </inkml:definitions>
  <inkml:trace contextRef="#ctx0" brushRef="#br0">305 38 12774,'-52'-20'459,"7"3"-296,39 17-34,-6 0-40,4 0-5,-3 0-33,2 0-1,0 0-11,0 0-16,2 1-12,-3-1 17,3 2-11,-2-1-12,1 1 1,0-1-12,-2 1 12,1 2 5,0 0 11,-1 0-5,2 2-22,-3-2-1,3 2-16,1-3 10,1 1 1,1 1-6,1-3 6,1 2-22,2-2 27,-1 0 0,1 1-5,0-1 11,1 0-5,0 2-1,0-1-5,0 1 11,0-1 5,0 1-5,0 0 0,0 0 0,2 0-11,1 0-11,2 1-17,-1-1-29,2 0-55,-3 1-34,1-3-55,0 2-46,0-2-61,1 0-91,-2 1-105,2-1-101,-2 1-201,2-1-303,-2 0-96,2 1 118,-1-1 1098,-2 1 0,0-2 0,-1 0 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19.333"/>
    </inkml:context>
    <inkml:brush xml:id="br0">
      <inkml:brushProperty name="width" value="0.08571" units="cm"/>
      <inkml:brushProperty name="height" value="0.08571" units="cm"/>
    </inkml:brush>
  </inkml:definitions>
  <inkml:trace contextRef="#ctx0" brushRef="#br0">1635 360 17568,'-25'-56'264,"5"11"-186,17 35-22,-2 2 17,2-1 5,-2 0 6,2 1 6,-4-2-1,3-2-16,-4 2-34,3-1-16,-2 2-1,0 0-5,0 2 0,-1-2 0,1 2-17,0-1 28,0 1-6,0-3-5,-2 3 16,2-2-33,-2 0-5,1 1 33,-1 0-23,2 1-10,-2 0-6,2 1-45,-4 0-17,4 0 11,-2 1 6,1 0 0,-2 0 34,-2 3-6,-1-3-11,-1 3 33,-3-2-16,0 2 5,-4 0 0,-1 1 6,-1 1-23,-3 0 23,1 0 22,-3 0-11,3 0 6,-4 1 5,3 0-22,-2 1 22,2-3 6,2 3-34,0-3 28,3 2-11,1-1-11,2 1 28,3 0-23,0 1 6,4 0-28,0-2 56,2 1-22,0-1-23,1 1 28,1 0-39,-1 1-11,3-2-6,-3 2-16,4 1 5,-3-1 22,2 3 12,-2-1-6,2 1 11,-2 2 17,1-1-17,-1 2 34,0-1-17,1-1 0,-1 1 0,0-2 11,2 2-22,-2-1 28,1 0-17,0 1-17,-1-1 17,2 1 0,-2 0-17,2-1 17,-1 0-11,1-1-6,2 0-17,-2 0 18,2 2-18,-2 0 17,3 1 23,-2 1-29,2 0-5,-1 0 40,0 1-12,0-1-12,1 1 24,-1-2-40,2 1 28,-1-1 28,2-1-23,-2 0 6,1-2-22,-1 1-6,2 0 17,-2-2 17,1 2-6,-1-1-22,-1 0 39,0-1-39,0 0 11,1 0 28,1-1-28,-1 2 0,1-1 6,-1 0-23,1 1-34,-1 1 51,1 0-5,-1 0-23,0 0 61,1-1-33,-1-2 12,2 2 10,0-2-5,0 0-17,0-1-17,0 1 17,0-1-17,0 1 34,-1-1 28,1-1-56,-1 1 55,0-1-27,0 1 17,0-2 22,-1 1-51,1-1 23,-3 0 12,0 0-57,-1 0 34,-3 0 5,0 0-33,-2 1 28,-3-1-6,0 2-6,-1-1-5,-1 0 45,-1 0-50,-2-1-18,0 2 34,-3 0-39,-1 0 12,-2 1 10,-1 1-33,-2 1 0,0 1 27,0 0 12,1 1-5,1 0 27,0 0-27,2 1 5,-1 0 0,3 1-12,-1-2 7,4 1 5,3-3 5,0 0-21,5-1 32,0-1 1,3-1-17,1 0 45,2-2-39,-2 1 5,3-1 17,-2 1-23,2-1-5,1 1 0,0-1-5,2 0-594,-2 0 537,2 3 40,-1-2-23,2 3 45,1-2-17,1 0 6,0 1-6,-2-1 34,0 0-45,0 1 11,-1-2-28,1 1 45,-1 0-2500,0-1 0,0 0 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20.930"/>
    </inkml:context>
    <inkml:brush xml:id="br0">
      <inkml:brushProperty name="width" value="0.08571" units="cm"/>
      <inkml:brushProperty name="height" value="0.08571" units="cm"/>
    </inkml:brush>
  </inkml:definitions>
  <inkml:trace contextRef="#ctx0" brushRef="#br0">117 230 8864,'-13'33'701,"2"-4"-505,7-18 5,0 0 7,1 2-1,-2 1-17,0 0-44,0 1-17,0 0-17,2 0-12,-1-1 12,1 1-16,-2-2-24,2 1-10,-1-1 0,2 0-1,-1 0 12,1-2-11,-2 0-23,2-2-11,-1 1 0,1-2 11,1 1 17,-1-2 17,0-1-6,0 0 0,0-3 6,1 1 11,-1-2 34,2-1 39,-3 0 28,2-1 1876,0 0-2017,1-2-21,0 0-23,0-4 0,-1 0-11,0-1-1,0-2 12,1 2 0,0-3-16,-1 1-24,0-3 18,1 0-34,0 0-6,0-3 1,0 2-12,0-4-5,0 1 10,0-2-21,0-1-18,0-1-21,1-1-68,0-1-17,4-1 6,-3-2 5,2 0 0,-1-1 6,0 1 6,1-1 5,0 3 56,1-1 39,1 4 34,-2 1 23,2 3 5,0 3 5,-1 4 18,2 0-12,-2 3 0,1 1 17,1 0 22,0 0 46,1 0 21,1 1 23,0 0 1,1 0-1,0 2-11,1 0-6,1 0 0,-1 1-5,0 1-18,-2 0-10,3 0-6,-4 0-11,3 0-6,-2 1-22,0 2-12,0 0-16,-1 3 0,1-1 0,-1 2-6,-1-1 11,0 1-10,-1 1-1,0 0 17,0 1-17,-2 0 11,2-1 1,-3 1-6,1 0 5,-2-1 6,1 1 6,0-2-1,0-1 12,0 1-17,-1-2 6,0 0 10,-1 1 12,1-1 12,-2 1 16,1-1 28,-1-1 11,0 0 34,0 0 5,-1 1-5,-2-1 16,-1 2-33,-4-1 0,1 2-11,-3-2 6,1 2-29,-2-2-16,2 2-6,-3-2-34,4 1 12,-3-1-12,3 0-22,0 0 11,1 0 0,0-3 6,1 2-6,-2-2 6,3 1-17,-2-1-28,1 0-5,1 0-51,-1 0-40,1-2-111,1 2-162,-1-2-175,0 3-212,1-2-230,-2 1-391,2 1-136,-1 0 113,0 0 1428,1 0 0,2-1 0,1-1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56.410"/>
    </inkml:context>
    <inkml:brush xml:id="br0">
      <inkml:brushProperty name="width" value="0.08571" units="cm"/>
      <inkml:brushProperty name="height" value="0.08571" units="cm"/>
    </inkml:brush>
  </inkml:definitions>
  <inkml:trace contextRef="#ctx0" brushRef="#br0">0 79 16387,'12'50'156,"0"1"1,7 33-84,-19-60-11,0-1-17,0-1-1,-1-2 1,-1 2-17,1-6-39,-3 5 5,2-13 113,-1 0-1,2-6 309,0-2-343,1-2-72,-1-12-50,1 3-90,7-30 90,0 17-186,16-41 147,-8 32-135,21-42 207,-19 43 39,18-30 6,-22 40 68,12-11-96,-18 25-73,12 1 62,-13 10 162,14 20-62,-13-7 253,8 25-101,-10-20 380,6 32-436,-5-25 202,10 45-342,-11-45-17,8 24-17,-10-36-482,2 13 141,-3-18-1529,-1 8 536,-4-16-3073,-5 0-253,1-2 4649,-3-1 0,6 0 0,1 0 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21.912"/>
    </inkml:context>
    <inkml:brush xml:id="br0">
      <inkml:brushProperty name="width" value="0.08571" units="cm"/>
      <inkml:brushProperty name="height" value="0.08571" units="cm"/>
    </inkml:brush>
  </inkml:definitions>
  <inkml:trace contextRef="#ctx0" brushRef="#br0">1 0 11564,'16'51'39,"1"-1"0,8 36-16,-28-62 10,-2-3-5,-1-1 12,-1-2-12,0-3-6,0-2 6,1-3-6,1-1 29,0-3 50,3-1 117,0-3 1138,1 0-1345,0-8-33,1 1-12,-1-8-16,1 5-29,0-4-33,0 0-28,1-1-28,1-2-11,1-1 28,2-1 33,3 2 34,-2-1 17,5 2 22,-3 1 0,0 1 6,1 1 11,-1 2 11,2 0 22,-3 1 1,1 2 5,-1 1 0,0 1 12,0 1-6,0 0 11,-2 0-5,1 2-18,-2 0 1,1 1-1,-1 0 7,0 0 10,1 0 23,-2 0-12,0 0 7,1 0 4,0 2-4,0 1 16,-1 2 5,1 0-5,-2 2 11,0 1-5,0 0 0,0-1-1,1 0 12,0 1 0,0-1 5,-1 0-11,0 0-16,-1 1-1,0 0-5,-1 0-17,0-2 11,0 0-5,0-3-6,0 1 5,0-2 1,0-1 604,0 2-766,1-8-29,0 1-39,2-5 17,3 2 33,-1-1 51,5 0 28,-2-1 39,3 0 5,0 1 6,-1-1 17,0 1 0,0 1 12,-1 0 10,0 2-5,1-1-12,-2 2 7,0 0-18,-1 1-16,-1 0-18,-2 2-16,-1 0-5,-2 1 10,1 0 40,0 0 11,1 1 28,2 1 23,-3 3-7,2 1 24,-1 2 10,0 1-28,1 0 23,-1 1 11,1 0 0,0 2 0,-1 0 17,-1 1-17,0-1 0,0 0 22,0 1-5,-2-1 6,0 1-18,0 1 6,0-1-5,0 2-12,-1-3-22,-1 1 0,-2-2 12,1 0-40,-2-2 0,1 2-12,1-4-21,-1 2 5,1-1 0,-1 0-6,1-1-55,0 0 27,1 0-39,0-1-61,1 1-23,0-2-117,1 1-107,0 0-118,0-1-184,0 2-202,0-2-342,0 2-375,0-1 191,0 2 1411,0-2 0,0-1 0,0-3 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22.302"/>
    </inkml:context>
    <inkml:brush xml:id="br0">
      <inkml:brushProperty name="width" value="0.08571" units="cm"/>
      <inkml:brushProperty name="height" value="0.08571" units="cm"/>
    </inkml:brush>
  </inkml:definitions>
  <inkml:trace contextRef="#ctx0" brushRef="#br0">73 1 13127,'0'76'123,"-4"-9"-106,-3-47 0,-2 2-28,0-2 5,1-1 0,-2-2-16,3-2 0,1-3-18,2 0-44,1-5-50,0 0-34,1-2-50,1-3-46,1 2-3338,0-4 2465,1-3 113,1-2 1024,-1-3 0,0 4 0,-1 1 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22.654"/>
    </inkml:context>
    <inkml:brush xml:id="br0">
      <inkml:brushProperty name="width" value="0.08571" units="cm"/>
      <inkml:brushProperty name="height" value="0.08571" units="cm"/>
    </inkml:brush>
  </inkml:definitions>
  <inkml:trace contextRef="#ctx0" brushRef="#br0">36 110 5840,'-20'-8'997,"4"2"-353,16 6 4683,0 0-4862,6 0-29,-4 0-16,6 0-33,-5-1-74,3-1-10,-1-1-85,1-1-33,4-1-28,-1 1-67,3-1-17,2-1-17,-1 1 0,5-2-45,-1 1 23,2-2-12,1 0-28,-1 1 34,0 2-50,-1 0-6,-1 0-11,2 1-51,-1 1-67,0 2-67,-3 0-17,0 1-45,-4 0 23,1 0 0,-3 0-34,2 0-134,-2 2-196,3-1-191,-3 4-118,3-2-133,-4 2-209,2 0 13,-1 0 1265,-2-2 0,-2 0 0,-3-2 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1:24.140"/>
    </inkml:context>
    <inkml:brush xml:id="br0">
      <inkml:brushProperty name="width" value="0.08571" units="cm"/>
      <inkml:brushProperty name="height" value="0.08571" units="cm"/>
    </inkml:brush>
  </inkml:definitions>
  <inkml:trace contextRef="#ctx0" brushRef="#br0">1 0 17148,'52'16'-5,"-9"-4"-12,-37-14 34,-2 2-17,0-2-11,-1 2 27,1-1-4,1 1 10,-2 0-22,3 0-6,-1 0-5,2 0 6,-1 0 21,3 0-27,-2 1 22,2 1-27,0 1-1,-1 1 22,2 0 7,-2 1 4,0-2-16,1 2 0,-3-2-16,2 1 16,-2 1 0,0-2 0,-1 2-12,-1 1-10,-1-1 22,1 0 6,-2-1 27,1-1-5,-2 1-17,2-1 23,-3 2-17,1-2 16,0 2 7,0 0-12,-1 0 22,0 0-33,0 0 28,0 2-12,0-1 1,0 1 11,0 1-45,0-1 33,-1 0-16,-1 0 28,0-1-12,0 1-16,-1-3 0,1 2 0,-1-3 11,1 1-11,0 0 16,-1 0-16,-1 1 0,0 0 28,-1-1-12,2 1-5,-1 0-5,-2 0-12,1-1-11,-1 1-17,1-1 34,-1 0-28,1 0 22,-1 0 6,1 0-17,-1-1 33,0 0-22,0 1 17,1 0-28,0 0 0,-1 1-11,1-1 11,-2 0 11,2 0-11,-2 0 0,2 0-11,-1-1 22,3 0-11,-2 0 28,2-1-22,0 0-6,2 1 22,-1-2-33,1 0 28,0 0-6,-1-1-22,1 3-6,-3-3 0,1 2 23,-1-1 5,2 1 6,0 0 22,0-1-39,-2 1 28,1 1-22,-1-1 5,0 1-11,1-1 0,1-1 0,1 1-11,-1 0 39,2-1 73,-2 0 1339,2 0-1390,3-1 6,-1 0-17,6-1 0,-4-2 12,2 0-12,2-1 34,0 0-28,1 0 16,2 0-22,2 1 29,1-2 4,1 2-21,0-1-23,0 0-11,0 0 5,-1 0 6,0 2 5,-1 0-10,-2 1-34,1 0 11,-3 1-12,0 0 1,0 0 0,-1 0-6,1 0-16,-1 1 5,2 2 5,-1-1-5,1 3 0,-1-1-22,2-1-79,-1 1-28,3-1-111,-2 0-91,2 0-134,-3 0-224,2 0-280,-1 1-313,0 1-293,-2-1-463,3 3-348,-4 0 2414,1 1 0,-5-4 0,-1-1 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33.205"/>
    </inkml:context>
    <inkml:brush xml:id="br0">
      <inkml:brushProperty name="width" value="0.08571" units="cm"/>
      <inkml:brushProperty name="height" value="0.08571" units="cm"/>
    </inkml:brush>
  </inkml:definitions>
  <inkml:trace contextRef="#ctx0" brushRef="#br0">1 151 12869,'60'2'34,"-7"1"-34,-31-3 6,3 0-1,3 0 6,2 0 1,2 0-7,3 0 18,21 0-7,-5 0 1,1 0-11,25 0-9,-4 0 0,-3 0 3,-14 1-3,7-1 1,0 0 2,-9 1 2,7-1 1,-1 0-3,-9 0 0,7 0 0,0 1 0,-8-1-14,7 2 0,-1 0 14,-7 0 3,4 1 0,-1 0-3,-7-1 11,51 0-5,-55-2-12,56 1 6,-61-1 0,32 2-11,-48-2 39,8 2-23,-18-1-27,5 0 22,-12-1 22,2 0 12,-4 0-555,1 0 364,-6-1 17,2-1 5,-4 0 23,3 0-11,-3-1-106,-1 0 122,1 0-27,-7-5 100,8 5-44,-11-8 55,10 7-10,-11-10 33,11 7 22,-9-9-5,9 7 33,-5-8-16,6 8 67,-6-7-68,7 8 35,-2-4-63,3 5-44,-1-2 28,2 5-12,-3 0-5,3 2-56,-1-1 45,2 2-935,1 0 1013,3 1 11,0 1 6,3 0-11,-1 3 34,6 0-63,0 0 46,16 5-40,-11-5 51,23 5-39,-23-4 61,28 5-67,-27-5 67,31 4-78,-28-5 0,17 2-28,-21-4-12,8 4-5,-13-3-89,7 2 77,-13-2-16,4 2 28,-8-3-5,3 4 33,-4-4 17,2 2-1,-2-4 304,0 1-326,-2 0 6,0-1 6,-1 3-6,-2-2-6,1 2-16,-7 2 5,5 0 0,-10 5 28,9-4-11,-13 9-5,9-7 16,-14 11-11,11-10-6,-9 9 6,12-8-5,-15 11-12,16-10-50,-16 14-29,18-16-486,-5 8-180,8-9 762,-5 11 0,7-13 0,-1 5 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34.638"/>
    </inkml:context>
    <inkml:brush xml:id="br0">
      <inkml:brushProperty name="width" value="0.08571" units="cm"/>
      <inkml:brushProperty name="height" value="0.08571" units="cm"/>
    </inkml:brush>
  </inkml:definitions>
  <inkml:trace contextRef="#ctx0" brushRef="#br0">512 115 10618,'-11'-51'117,"1"10"-89,4 36-11,-3 3 5,0-2-5,-2 2-11,-2 0-12,-2-1 6,-2 1 0,-2 0-5,-2 1 16,-3 1-17,-26 0 1,16 0 66,-43 3-50,45-2 17,-35 6-16,42-4-186,-14 6 34,28-6-90,0 9 270,10-6 116,13 16-133,-3-10-34,27 18 11,-15-17 28,33 16-34,-29-17-33,32 17 22,-34-17-89,19 16 78,-30-17 50,3 10 12,-14-13 55,-5 10-94,-1-9-225,-18 15 107,10-16-230,-16 10 123,20-14-879,-14 3 554,14-6 555,-14 1 0,17-2 0,-4 0 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34.920"/>
    </inkml:context>
    <inkml:brush xml:id="br0">
      <inkml:brushProperty name="width" value="0.08571" units="cm"/>
      <inkml:brushProperty name="height" value="0.08571" units="cm"/>
    </inkml:brush>
  </inkml:definitions>
  <inkml:trace contextRef="#ctx0" brushRef="#br0">34 0 7089,'-9'59'-56,"-1"0"0,-5 37-11,15-89-443,0-1 510,0 0 0,0-3 0,0-1 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35.104"/>
    </inkml:context>
    <inkml:brush xml:id="br0">
      <inkml:brushProperty name="width" value="0.08571" units="cm"/>
      <inkml:brushProperty name="height" value="0.08571" units="cm"/>
    </inkml:brush>
  </inkml:definitions>
  <inkml:trace contextRef="#ctx0" brushRef="#br0">1 1 6837,'18'0'-90,"-3"1"12,-15-1 78,0 0 0,0 0 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36.022"/>
    </inkml:context>
    <inkml:brush xml:id="br0">
      <inkml:brushProperty name="width" value="0.08571" units="cm"/>
      <inkml:brushProperty name="height" value="0.08571" units="cm"/>
    </inkml:brush>
  </inkml:definitions>
  <inkml:trace contextRef="#ctx0" brushRef="#br0">206 0 6966,'23'22'179,"-5"-5"62,-18-17 1310,0 0-1478,5 115-1599,-7-75 1551,4 26 0,-2-4-8,-6-40 373,2-1-379,-1-4 29,0 10-74,2-3 23,-1-2 16,2-7 1294,2-14-644,0 0-711,2-5 6,-1 0-12,1-5-55,-1-4 22,-1 2-545,1-13 394,-2 11-264,-6-15 342,3 18-319,-15-6 392,10 13 22,-19 0 85,14 6 167,-20 12-84,18-2 84,-16 15-106,15-11 145,-9 25-151,16-20 225,-2 25-175,12-30 219,8 15-201,-2-19 235,19 9-280,-13-15 50,28 5-135,-22-9 12,38 1-11,-29-2-18,45-6 1,-37 1-56,53-13 45,-47 6-62,55-13 39,-55 11-112,48-13 112,-55 13-50,30-14 95,-44 14-17,11-10-73,-25 12-375,-2-8 347,-9 9-66,-16-7 144,7 11-49,-28-1 83,22 5-16,-30 8 33,27-2 146,-23 19-56,28-11 156,-13 23-201,21-18 174,-3 26-152,11-22 130,4 28-124,2-27 297,17 22-235,-6-28 330,33 14-336,-23-21 156,43 5-240,-37-12-67,46 0-101,-45-2-997,34-3 297,-41 0 812,18 0 0,-33 1 0,3 1 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37.072"/>
    </inkml:context>
    <inkml:brush xml:id="br0">
      <inkml:brushProperty name="width" value="0.08571" units="cm"/>
      <inkml:brushProperty name="height" value="0.08571" units="cm"/>
    </inkml:brush>
  </inkml:definitions>
  <inkml:trace contextRef="#ctx0" brushRef="#br0">403 9 11844,'-34'-5'-78,"2"1"78,11 4 0,-2 1 0,1 2-6,-1 0-5,3 0-12,0 0-66,-11 4 44,12-1-173,-14 5 122,22-7-223,-3 8 235,11-7-73,1 11 135,2-7 44,10 12 18,-2-11-29,27 11-22,-13-12 72,39 9-22,-31-11 34,40 7-84,-42-8-163,26 10 113,-38-8 33,5 12 73,-18-10 257,-10 14-201,-4-11 16,-28 17-100,12-18-28,-37 14-39,33-17-309,-37 10 158,39-12-785,-34 5 482,37-7-1283,-21 2 1305,32-4 482,-5 0 0,17-1 0,1-2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56.610"/>
    </inkml:context>
    <inkml:brush xml:id="br0">
      <inkml:brushProperty name="width" value="0.08571" units="cm"/>
      <inkml:brushProperty name="height" value="0.08571" units="cm"/>
    </inkml:brush>
  </inkml:definitions>
  <inkml:trace contextRef="#ctx0" brushRef="#br0">1 8 14969,'56'-2'-1201,"1"0"0,37-1-916,-77 3-2386,0 0 4503,-3 0 0,-7 0 0,-2 0 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37.505"/>
    </inkml:context>
    <inkml:brush xml:id="br0">
      <inkml:brushProperty name="width" value="0.08571" units="cm"/>
      <inkml:brushProperty name="height" value="0.08571" units="cm"/>
    </inkml:brush>
  </inkml:definitions>
  <inkml:trace contextRef="#ctx0" brushRef="#br0">153 1 9626,'-40'49'236,"7"-7"-152,22-32 0,1 2 0,0-1-6,1 1-22,0-2-39,2 1-6,0-2-22,1 0 22,1 3 79,2 7-90,1-5 0,10 9-12,-2-14-447,26 7 118,-13-9-1346,38 6 1167,-27-9 520,27 1 0,-40-3 0,3-1 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38.100"/>
    </inkml:context>
    <inkml:brush xml:id="br0">
      <inkml:brushProperty name="width" value="0.08571" units="cm"/>
      <inkml:brushProperty name="height" value="0.08571" units="cm"/>
    </inkml:brush>
  </inkml:definitions>
  <inkml:trace contextRef="#ctx0" brushRef="#br0">164 23 6966,'-4'-13'381,"2"3"-57,2 10 2427,0 0-2679,60 47-701,-41-30 669,45 35 154,-54-42-160,-4-1-17,0 0 11,-2-3 5,-1 1 119,4 0 651,-4-3-696,2 1 150,-4-3-273,-1-2-203,-4 0-22,0-2 6,-5-1 17,1-1-141,-10-2 197,2 2-140,-15-5 162,11 6-101,-23-6 190,20 6-128,-33-2 134,35 4 1,-19 4 32,28 2-21,-7 11 22,10-3 22,-1 23 39,7-19 96,6 20-73,1-24-29,18 13-122,-8-15-1149,42 11 762,-29-15-168,32 1 465,-32-7 168,7-1 0,-20 0 0,-5 0 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38.387"/>
    </inkml:context>
    <inkml:brush xml:id="br0">
      <inkml:brushProperty name="width" value="0.08571" units="cm"/>
      <inkml:brushProperty name="height" value="0.08571" units="cm"/>
    </inkml:brush>
  </inkml:definitions>
  <inkml:trace contextRef="#ctx0" brushRef="#br0">1 0 10987,'20'61'41,"1"-1"0,-2-4 0,-6-10-7,-12-24-12,-1 0-5,0-1-50,0-1-74,0-2-122,0 0-197,-2-2-263,2 0-264,-3-1 97,2 0-57,-1-2 913,0-2 0,0-5 0,1-3 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38.683"/>
    </inkml:context>
    <inkml:brush xml:id="br0">
      <inkml:brushProperty name="width" value="0.08571" units="cm"/>
      <inkml:brushProperty name="height" value="0.08571" units="cm"/>
    </inkml:brush>
  </inkml:definitions>
  <inkml:trace contextRef="#ctx0" brushRef="#br0">1 0 9341,'19'4'-275,"-4"-1"34,-15-3 1518,0 0-1215,4 64-12,-3-36-10,3 51-7,-4-52 12,0 0 78,2 31-128,-1-25-51,9 36-34,-4-45-1075,7 21 386,-6-28 90,-1 7 141,-3-16 548,-2 0 0,-1-5 0,0-1 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39.517"/>
    </inkml:context>
    <inkml:brush xml:id="br0">
      <inkml:brushProperty name="width" value="0.08571" units="cm"/>
      <inkml:brushProperty name="height" value="0.08571" units="cm"/>
    </inkml:brush>
  </inkml:definitions>
  <inkml:trace contextRef="#ctx0" brushRef="#br0">1 73 10080,'69'13'186,"1"0"1,-5-2 0,-11-2-92,-22-4-44,2-1-29,-1 0-5,2 1 0,-1 1-1,-2-1 18,2 1 84,35 3-85,-28-5 74,45 3-68,-58-6 6,10-2-12,-25-1-27,-4-3-12,-1-1-33,-3-2-179,-1-6-23,-2 2-678,-4-18 667,-4 14-392,-16-21 431,7 23-454,-22-9 460,22 18-213,-17 4 348,19 6-74,-11 17 135,15-6 89,-7 26-27,12-20 178,-3 30-156,6-28 224,5 30-146,0-32 297,15 20-331,-6-26 219,27 15-251,-18-19 50,31 8-96,-29-16 56,27 3-89,-29-7-152,25-11 17,-25 3-381,23-24 381,-26 12-22,22-31 179,-24 26 263,15-25-145,-21 33 280,9-12-420,-15 23-310,2-1 276,-6 8 168,3 13-49,-2-3 469,3 28-359,-3-19 483,5 28-449,0-32 252,5 17-330,-4-22 481,2 5-357,-6-11 783,1 0-672,-4-4 459,4-2-784,-1-1-201,9-9-1,-5 3-413,18-12 273,-11 12-1002,27-10 605,-17 11-2779,35-4 3451,-33 9 0,8 0 0,-27 2 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41.783"/>
    </inkml:context>
    <inkml:brush xml:id="br0">
      <inkml:brushProperty name="width" value="0.08571" units="cm"/>
      <inkml:brushProperty name="height" value="0.08571" units="cm"/>
    </inkml:brush>
  </inkml:definitions>
  <inkml:trace contextRef="#ctx0" brushRef="#br0">306 92 11329,'8'-30'605,"-2"5"-477,-10 21-32,1-1-46,-2 0-22,0 0-22,-1 2-6,0-2-107,-15 0 74,8 3-35,-22 0 52,20 4-12,-18 7 16,18-2-21,-16 12 22,19-10-23,-16 16 28,16-13 29,-13 23-1,15-16 101,-7 36-78,11-26 50,-4 45-72,7-38 39,-2 45-40,5-46-16,5 40-12,-2-45-61,10 34 22,-7-39-235,9 24 129,-11-33-572,8 10 348,-10-17-969,4 1 873,-6-7-1203,-7 0 1298,1-3 376,-12-5 0,11 3 0,-1-2 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42.400"/>
    </inkml:context>
    <inkml:brush xml:id="br0">
      <inkml:brushProperty name="width" value="0.08571" units="cm"/>
      <inkml:brushProperty name="height" value="0.08571" units="cm"/>
    </inkml:brush>
  </inkml:definitions>
  <inkml:trace contextRef="#ctx0" brushRef="#br0">0 155 10147,'58'-39'224,"-5"8"-140,-30 29 11,2 2-11,0-3-11,3 2-17,-1-1-22,4 0-12,31 0-22,-25 2-22,42-1 5,-50 1-112,31 1 40,-37-1-376,25 1 280,-31-1-218,17 0 336,-20 0-6,10-2 84,-15 1 73,4-5-28,-8 3 230,1-2-186,-3 3-21,0 0 330,-3 2-348,1 4-22,-1 0-11,0 6-5,0-2-6,0 2 11,-3 7-28,1-6 0,-2 12 0,3-13 11,4 10 0,0-12 45,11 7-22,-6-9 78,15 4-101,-13-7 22,15 1-10,-16-4 50,11 1-40,-12-2 51,8-6-61,-11 2 21,5-13-32,-6 7 27,2-15-22,-5 12 11,2-17-28,-3 17-68,-3-19 35,0 19-174,-4-11 72,3 17-380,-6 0 274,6 6-1378,-10 12 902,8-3 717,-6 12 0,8-13 0,-2 3 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42.833"/>
    </inkml:context>
    <inkml:brush xml:id="br0">
      <inkml:brushProperty name="width" value="0.08571" units="cm"/>
      <inkml:brushProperty name="height" value="0.08571" units="cm"/>
    </inkml:brush>
  </inkml:definitions>
  <inkml:trace contextRef="#ctx0" brushRef="#br0">0 44 11306,'33'44'73,"-1"0"0,20 28 50,-51-71 1311,0 1-1411,0-7-6,-3 0 5,0-4-5,-1 1 16,0 0 46,3-6-62,-2 2-29,4-15-16,1 13-134,17-23 100,-5 22-458,27-15 32,-22 20-2918,22-1 3406,-26 9 0,3 2 0,-15 0 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43.459"/>
    </inkml:context>
    <inkml:brush xml:id="br0">
      <inkml:brushProperty name="width" value="0.08571" units="cm"/>
      <inkml:brushProperty name="height" value="0.08571" units="cm"/>
    </inkml:brush>
  </inkml:definitions>
  <inkml:trace contextRef="#ctx0" brushRef="#br0">0 1 7453,'21'20'1137,"-5"-4"-526,-16-16 2222,0 0-2788,24 59-11,-17-38-12,17 46 1,-22-53-7,-2-3 18,4 6 0,-3-9 358,4 3-173,-5-8-23,4-2-62,-3-1-67,3-2-39,1-3-11,2-2 0,6-9-17,-2 4 11,14-18 6,-11 14 33,15-24-44,-16 21-6,10-17 5,-14 22-156,2-3 0,-9 13-247,0 2 382,-2 9-18,0 8 12,0 1-18,0 18 29,0-16-17,0 20 23,1-22 27,8 15-5,-3-20 56,12 7-17,-10-14 134,10 0-123,-10-8 90,10-9-112,-11 2 84,9-16-79,-10 14 90,7-19-95,-7 16-12,2-18-44,-5 18-45,0-12 0,0 18-694,-1-1 228,0 9-2630,-1 5 1488,-1 1 1664,1 3 0,-1-3 0,0-2 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44.159"/>
    </inkml:context>
    <inkml:brush xml:id="br0">
      <inkml:brushProperty name="width" value="0.08571" units="cm"/>
      <inkml:brushProperty name="height" value="0.08571" units="cm"/>
    </inkml:brush>
  </inkml:definitions>
  <inkml:trace contextRef="#ctx0" brushRef="#br0">153 43 11273,'9'-25'11,"-4"7"-22,-15 23 11,0 2-11,-1 2-1,2-1 12,-4 3 0,3 1-11,-2 1-34,-13 23 29,10-15-52,-13 31 40,20-32-78,-3 19 72,8-24 40,1 5 16,2-11 23,2-4 17,1-1-6,3-3 11,0 1 6,1-2 11,0-3 229,7-8-189,-5 2 256,10-16-245,-13 13 252,9-17-286,-10 18 173,7-13-201,-6 16-124,4-3-33,-8 8-61,5 4 128,-5 3 11,2 13 6,-3-6-16,3 20 21,-1-16 34,8 19-11,-3-20 124,12 12-80,-7-17 175,17 3-146,-16-9 268,16-2-229,-19-4 196,11-8-263,-15 3 89,8-17-111,-10 13 78,7-18-96,-6 16 74,7-19-68,-5 20-28,7-12-56,-9 17-229,6-1 167,-7 7-105,5 6 178,-6 0-44,5 16 44,-6-8-179,3 20 51,-3-16-796,5 18 347,-2-19-2379,8 11 1880,-6-16 1110,8 3 0,-10-10 0,0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57.178"/>
    </inkml:context>
    <inkml:brush xml:id="br0">
      <inkml:brushProperty name="width" value="0.08571" units="cm"/>
      <inkml:brushProperty name="height" value="0.08571" units="cm"/>
    </inkml:brush>
  </inkml:definitions>
  <inkml:trace contextRef="#ctx0" brushRef="#br0">258 1 19339,'-31'14'11,"2"-1"-50,9-3 22,0 1-50,-1 0 0,1 2 22,0-1-17,2 0-235,-13 12 179,16-11-212,-11 10 106,22-16-790,2 8 779,4-8-224,8 9 425,-3-10 84,14 2 6,-8-4 140,33 0-112,-21-3 292,38 3-197,-39-3 213,19 5-235,-26-1 464,7 14-509,-16-8 180,1 17-219,-12-17 22,-7 13-123,1-14-297,-14 9 168,10-11-902,-19 7 449,15-9-1799,-22 6 1245,20-8 1164,-17 3 0,26-5 0,-5 0 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44.676"/>
    </inkml:context>
    <inkml:brush xml:id="br0">
      <inkml:brushProperty name="width" value="0.08571" units="cm"/>
      <inkml:brushProperty name="height" value="0.08571" units="cm"/>
    </inkml:brush>
  </inkml:definitions>
  <inkml:trace contextRef="#ctx0" brushRef="#br0">353 1 11441,'15'83'201,"1"-1"1,-2-5 0,-3-17-29,-10-39 7,0-1-29,0-3-11,-1 0-11,1-4-17,0-1-6,-1-3 622,1 0-414,-1-4 352,-1-1-587,-1-6-1,-10-9-72,2 2-101,-16-22 11,10 16-280,-20-27 224,15 23-224,-27-22 268,23 26-167,-29-8 179,32 18-117,-26 15 167,31 1 6,-22 33 34,26-19 22,-7 42-12,15-34 74,14 47-62,0-49 6,19 27-46,-10-41-357,27 8-242,-18-16 611,33 3 0,-42-10 0,12-1 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56.724"/>
    </inkml:context>
    <inkml:brush xml:id="br0">
      <inkml:brushProperty name="width" value="0.08571" units="cm"/>
      <inkml:brushProperty name="height" value="0.08571" units="cm"/>
    </inkml:brush>
  </inkml:definitions>
  <inkml:trace contextRef="#ctx0" brushRef="#br0">331 15 13726,'-42'-8'0,"5"2"0,16 11 0,-11 1-5,-10 2-1,-15-2 17,19 1-11,-3-6-89,32 1 55,-3-2 34,17 6-6,25 6-33,9 5 6,4 1-12,20 9 17,-38-14-90,26 17 62,-39-18-151,2 12 151,-12-14-45,-8 10 90,1-12 17,-14 6-12,8-10-22,-15 5 0,12-6-140,-17 3 67,17-5-454,-22 2 286,20-1-789,-20-1 593,21 0-1568,-12-3 1344,21 0 689,-3-1 0,8 2 0,0 0 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57.223"/>
    </inkml:context>
    <inkml:brush xml:id="br0">
      <inkml:brushProperty name="width" value="0.08571" units="cm"/>
      <inkml:brushProperty name="height" value="0.08571" units="cm"/>
    </inkml:brush>
  </inkml:definitions>
  <inkml:trace contextRef="#ctx0" brushRef="#br0">253 0 11452,'-30'2'291,"4"0"-240,17-2-1,0 1-11,-3 1-16,2 1 5,-3 1 5,0 0-10,-1 1 128,-21 9-118,17-6 29,-20 13-56,28-13 10,-3 12-21,11-10-79,3 16 39,3-13-196,18 17 135,-6-16-118,27 16 73,-21-17-1081,32 11 397,-30-13-1641,32 5 2476,-34-9 0,6-2 0,-21-4 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57.907"/>
    </inkml:context>
    <inkml:brush xml:id="br0">
      <inkml:brushProperty name="width" value="0.08571" units="cm"/>
      <inkml:brushProperty name="height" value="0.08571" units="cm"/>
    </inkml:brush>
  </inkml:definitions>
  <inkml:trace contextRef="#ctx0" brushRef="#br0">8 0 10366,'59'11'253,"1"1"1,-6-2 0,-9-1 4,-22-3-1,-2 1 18,0-1-12,-1 1-22,-2 0-5,-1 0-46,-1 2 140,11 5-290,-12-4-18,13 15 12,-19-2-34,1-2 44,-8 6-16,-5-19 34,-11 5-51,4-10-28,-14 2 12,12-5 5,-18-5 0,14 2 50,-31-14-27,26 6-7,-22-10-10,25 10 16,-21-4-16,20 9-28,-31-2 22,31 10-17,-18 5 6,24 2-40,-5 13 29,12-8-45,-4 20 67,8-20-45,0 12-6,5-16-94,8 5 72,-2-8-1165,19 5 420,-14-6-1507,16 2 1306,-17-5 1019,4 0 0,-11-3 0,-2 0 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58.239"/>
    </inkml:context>
    <inkml:brush xml:id="br0">
      <inkml:brushProperty name="width" value="0.08571" units="cm"/>
      <inkml:brushProperty name="height" value="0.08571" units="cm"/>
    </inkml:brush>
  </inkml:definitions>
  <inkml:trace contextRef="#ctx0" brushRef="#br0">1 0 13816,'26'72'173,"1"-1"1,-1-5 0,-9-12-74,-17-29-38,-1 2-40,-1-1-22,0 0-16,-2-1-40,0 0-62,-1-1-688,-4 15 330,1-14-3339,-8 19 2644,10-30 1171,-3 5 0,8-16 0,0 0 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58.556"/>
    </inkml:context>
    <inkml:brush xml:id="br0">
      <inkml:brushProperty name="width" value="0.08571" units="cm"/>
      <inkml:brushProperty name="height" value="0.08571" units="cm"/>
    </inkml:brush>
  </inkml:definitions>
  <inkml:trace contextRef="#ctx0" brushRef="#br0">0 0 6658,'13'23'504,"-2"-4"84,-11-19 1977,0 0-2498,25 108-1784,-16-71 1739,5 25 1,-1-2 253,-8-29-248,-1-7-12,1 20-38,-2-21-152,2 21 57,-1-28-886,4 12 331,-3-20 1251,3 1-1212,-3-6 392,-1 0-78,-2-2 319,0 0 0,-1-1 0,-1 0 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58.840"/>
    </inkml:context>
    <inkml:brush xml:id="br0">
      <inkml:brushProperty name="width" value="0.08571" units="cm"/>
      <inkml:brushProperty name="height" value="0.08571" units="cm"/>
    </inkml:brush>
  </inkml:definitions>
  <inkml:trace contextRef="#ctx0" brushRef="#br0">1 1 8506,'60'12'442,"-9"-2"-352,-37-6-17,2-1-22,-1 0-18,3 0-16,2-1-185,35 3-18,-22-3-1018,54 1 734,-53-3-314,39 0 784,-46 0 0,5 0 0,-25 0 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3:59.540"/>
    </inkml:context>
    <inkml:brush xml:id="br0">
      <inkml:brushProperty name="width" value="0.08571" units="cm"/>
      <inkml:brushProperty name="height" value="0.08571" units="cm"/>
    </inkml:brush>
  </inkml:definitions>
  <inkml:trace contextRef="#ctx0" brushRef="#br0">75 30 6316,'0'-5'207,"0"1"275,0 4-336,-1-13-1,1 13 17,-2-8 12,0 17 16,-1 2 6,-3-1 12,2 2 144,-5 6-195,3-3 326,-7 17-321,7-15 258,-7 21-274,10-23 206,-3 20-284,6-20 156,4 16-107,1-18 214,15 13-259,-6-14 141,22 11-151,-15-13 22,33 6-95,-25-12-23,17 0-33,-19-4-17,-2 0-23,-1 0-21,-2-1-236,6-6 134,-9 1-403,14-14 516,-20 8 61,14-23 78,-20 17 45,6-25-33,-10 24 212,3-19-139,-3 26-113,1-7-95,-3 16-56,0 1 163,-2 10 5,0 3 0,-1 4 68,1 10-1,0-12 342,1 17-246,0-17 503,6 14-391,-1-14 392,14 9-555,-11-13 107,16 5-168,-17-9 257,10 2-190,-11-5 173,4 0-218,-4-4 168,8-8-174,-5 1 158,18-20-175,-12 14 46,23-26-91,-19 20-38,26-24-6,-22 26-129,32-13 68,-31 23-684,30-1 258,-34 9-2958,22 12 2156,-26-4 1317,6 7 0,-16-9 0,-3-1 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00.490"/>
    </inkml:context>
    <inkml:brush xml:id="br0">
      <inkml:brushProperty name="width" value="0.08571" units="cm"/>
      <inkml:brushProperty name="height" value="0.08571" units="cm"/>
    </inkml:brush>
  </inkml:definitions>
  <inkml:trace contextRef="#ctx0" brushRef="#br0">1 28 11150,'54'-14'61,"-8"3"-33,-37 11-5,1 0 10,-2 0-10,2-1 16,-2 1 0,0-1 11,-1 1 1,0 0-1,0 0 6,1 0-17,0 0-128,0 0 55,-2 0-55,-3 0 77,-3 1-4,-6 7 10,2-4-16,-10 8 10,8-8-16,-9 6 17,10-5-22,-10 11 16,10-9 11,-5 12 1,7-9-12,-5 10 17,3-9-23,-6 17-21,4-16-203,-3 11 74,5-15-365,-5 6 96,3-6-2527,-10 7 2969,10-10 0,-3 1 0,7-4 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05.957"/>
    </inkml:context>
    <inkml:brush xml:id="br0">
      <inkml:brushProperty name="width" value="0.08571" units="cm"/>
      <inkml:brushProperty name="height" value="0.08571" units="cm"/>
    </inkml:brush>
  </inkml:definitions>
  <inkml:trace contextRef="#ctx0" brushRef="#br0">172 193 9358,'13'61'380,"-3"-9"-251,-16-37-6,0 2-11,-3 2-11,1 1 0,-3 2-11,3-1-1,-4 0 270,-13 27-292,9-21 101,-18 35-135,22-41 46,-9 19-57,14-24 34,-4 7-28,7-16 73,0 3-62,4-9 140,-1 3 2314,1-4-2577,0-4 11,0-3 28,0-4 29,0 1 16,0-1 0,0-5-6,0 2-16,1-20 10,0 14-77,6-30 55,-3 27-27,10-33 44,-6 31-17,11-36 17,-10 38-16,9-20 27,-11 29-72,10-14 61,-7 14-22,13-19 33,-11 20-5,7-11 22,-9 16 17,10-9-22,-7 11 27,20-13-16,-16 12 28,26-10-39,-20 9-1,35-10-16,-30 9-79,49-11 34,-46 12-285,30-7-6,-41 11-1754,17-1 1020,-21 3-1512,15 0 2593,-22 2 0,3 0 0,-9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57.582"/>
    </inkml:context>
    <inkml:brush xml:id="br0">
      <inkml:brushProperty name="width" value="0.08571" units="cm"/>
      <inkml:brushProperty name="height" value="0.08571" units="cm"/>
    </inkml:brush>
  </inkml:definitions>
  <inkml:trace contextRef="#ctx0" brushRef="#br0">23 1 17630,'7'61'244,"0"0"1,0-5 0,-3-10-111,-7-20-16,1-1-18,-1-1 114,-1 11-152,0-10-29,1 20-61,1-24-314,0 17 84,0-26-1047,1 11 645,-2-16-2583,0 5 1601,-1-10-211,0 2 189,1-4 1664,1 0 0,0 0 0,2 0 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06.257"/>
    </inkml:context>
    <inkml:brush xml:id="br0">
      <inkml:brushProperty name="width" value="0.08571" units="cm"/>
      <inkml:brushProperty name="height" value="0.08571" units="cm"/>
    </inkml:brush>
  </inkml:definitions>
  <inkml:trace contextRef="#ctx0" brushRef="#br0">0 63 12141,'90'-15'-60,"1"0"0,-8 2 1,-16 2-261,-40 6-312,-3 3-449,-2 1-118,-4 1 157,-2 1 1042,-6 2 0,-4-1 0,-4 1 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06.774"/>
    </inkml:context>
    <inkml:brush xml:id="br0">
      <inkml:brushProperty name="width" value="0.08571" units="cm"/>
      <inkml:brushProperty name="height" value="0.08571" units="cm"/>
    </inkml:brush>
  </inkml:definitions>
  <inkml:trace contextRef="#ctx0" brushRef="#br0">154 0 9666,'14'81'408,"-5"-12"-312,-15-49-12,0-2 0,-3 2-6,1-4 0,-1-2 1,0-1-1,2-2 141,-10 6 16,-4 1-196,1-1 17,-2 1-39,13-12-56,-6 10-6,9-10-101,-4 8 113,9-8-23,0 3 39,1-3 185,6 9-73,-2-7 258,18 8-241,-10-9 61,20 0-94,-14-3 44,37 0-106,-28-3-12,47 1-44,-44-2-482,44 0 6,-41 0-2465,36-1 2980,-44 1 0,7 0 0,-26 0 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07.224"/>
    </inkml:context>
    <inkml:brush xml:id="br0">
      <inkml:brushProperty name="width" value="0.08571" units="cm"/>
      <inkml:brushProperty name="height" value="0.08571" units="cm"/>
    </inkml:brush>
  </inkml:definitions>
  <inkml:trace contextRef="#ctx0" brushRef="#br0">1 0 10679,'26'66'342,"-4"-10"-241,-20-38-17,1 0-17,-1 2-11,-1-2 33,0 11-33,-1-10 62,1 22-135,0-21-313,1 25-62,0-26-2543,4 26 2935,-2-28 0,0 7 0,-2-19 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10.340"/>
    </inkml:context>
    <inkml:brush xml:id="br0">
      <inkml:brushProperty name="width" value="0.08571" units="cm"/>
      <inkml:brushProperty name="height" value="0.08571" units="cm"/>
    </inkml:brush>
  </inkml:definitions>
  <inkml:trace contextRef="#ctx0" brushRef="#br0">52 1 10528,'12'58'157,"-6"-6"-135,-8-30 1,-3 2-7,1 0-4,-1 0 4,-1 3 7,0-1-23,0 0 0,0-1-17,0 9-45,-4 14 34,5-13-140,-2 13 79,6-35-354,0 7 169,1-15-931,0 3 740,0-7 15,0 1 0,0-2 1</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10.668"/>
    </inkml:context>
    <inkml:brush xml:id="br0">
      <inkml:brushProperty name="width" value="0.08571" units="cm"/>
      <inkml:brushProperty name="height" value="0.08571" units="cm"/>
    </inkml:brush>
  </inkml:definitions>
  <inkml:trace contextRef="#ctx0" brushRef="#br0">1 278 6815,'7'22'895,"-1"-5"-357,-6-17 3198,0 0-3529,53-57-38,-32 37-12,45-43-23,-46 51-11,3-1-5,1 0-34,2-3 11,55-23-129,-34 18-235,10-2 1,-2 3-142,-16 11-715,15-1 447,-38 11 678,0 16 0,-12-12 0,0 12 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10.967"/>
    </inkml:context>
    <inkml:brush xml:id="br0">
      <inkml:brushProperty name="width" value="0.08571" units="cm"/>
      <inkml:brushProperty name="height" value="0.08571" units="cm"/>
    </inkml:brush>
  </inkml:definitions>
  <inkml:trace contextRef="#ctx0" brushRef="#br0">0 92 9212,'96'-24'-36,"0"0"1,-6 3 0,-19 5-252,-44 12-189,0 2-101,-7 1 68,-3 1 128,-4 2 40,-4 1 341,-2 2 0,-3-3 0,-2 1 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11.467"/>
    </inkml:context>
    <inkml:brush xml:id="br0">
      <inkml:brushProperty name="width" value="0.08571" units="cm"/>
      <inkml:brushProperty name="height" value="0.08571" units="cm"/>
    </inkml:brush>
  </inkml:definitions>
  <inkml:trace contextRef="#ctx0" brushRef="#br0">162 1 6686,'18'13'22,"-4"-2"12,-14-11 1388,0 0-1327,-13 70-583,5-45 567,-10 56 10,7-62-21,1 0 133,-1-1-100,-5 5-51,5-7 62,-10 13-89,9-16-1,-10 14 410,13-14-426,-7 6-23,12-10-62,-4 5 68,7-9 67,-1 6 28,4-8 427,10 3-343,-2-4 123,26 1-246,-16-2-1,31-2-55,-26-2-62,21 0-22,-23 0-1054,23 0 567,-26 3-863,20 0 1445,-30 1 0,3 0 0,-12 0 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12.217"/>
    </inkml:context>
    <inkml:brush xml:id="br0">
      <inkml:brushProperty name="width" value="0.08571" units="cm"/>
      <inkml:brushProperty name="height" value="0.08571" units="cm"/>
    </inkml:brush>
  </inkml:definitions>
  <inkml:trace contextRef="#ctx0" brushRef="#br0">0 67 11570,'55'-27'123,"-9"4"-106,-35 18-12,0 0-10,-1 2-29,5 0 6,-4 2-118,9 1 74,-10 2-180,9 8 168,-11-1-73,1 16 140,-7-11 17,-5 19 22,0-18 90,-13 19-67,7-21 67,-19 18-73,14-20 85,-18 14-85,18-17 11,-12 8-44,17-10-12,-9 4-5,11-5-56,-4 3 50,8-4-39,-3 6 39,4-6-16,-2 9 16,3-9-11,0 7 33,1-8 96,1 5-22,0-6 262,9 1-234,-4-3 167,20 1-190,-12-3 146,32-6-179,-22 1-1,45-10-72,-36 8-455,49-10-156,-47 10-3579,38-2 4212,-47 9 0,5 1 0,-24 1 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14.560"/>
    </inkml:context>
    <inkml:brush xml:id="br0">
      <inkml:brushProperty name="width" value="0.08571" units="cm"/>
      <inkml:brushProperty name="height" value="0.08571" units="cm"/>
    </inkml:brush>
  </inkml:definitions>
  <inkml:trace contextRef="#ctx0" brushRef="#br0">14 0 9251,'42'61'499,"-8"-8"-376,-34-30-6,0 3-5,-2 0-22,-1 4 5,-6 17-78,0-10 45,-10 40-62,10-38-45,-11 33 28,14-46-67,-4 11 11,9-26-509,-1 2 223,2-10-1204,4 1 1048,0-4 515,10-12 0,-9 9 0,4-9 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14.810"/>
    </inkml:context>
    <inkml:brush xml:id="br0">
      <inkml:brushProperty name="width" value="0.08571" units="cm"/>
      <inkml:brushProperty name="height" value="0.08571" units="cm"/>
    </inkml:brush>
  </inkml:definitions>
  <inkml:trace contextRef="#ctx0" brushRef="#br0">0 196 6529,'16'11'560,"-3"-3"-90,-13-8 2096,0 0-2510,121-71-2137,-76 48 2087,26-17 0,-3 3-18,-34 26 479,-2 1-512,0 2-72,-4 2-1631,18 0 1065,-22 4 683,15 4 0,-33-1 0,1 3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57.899"/>
    </inkml:context>
    <inkml:brush xml:id="br0">
      <inkml:brushProperty name="width" value="0.08571" units="cm"/>
      <inkml:brushProperty name="height" value="0.08571" units="cm"/>
    </inkml:brush>
  </inkml:definitions>
  <inkml:trace contextRef="#ctx0" brushRef="#br0">1 0 11127,'16'3'1871,"-3"-2"-835,-13-1 3495,0 0-4290,36 79-39,-25-49-660,27 61 553,-33-68-33,-1 0 126,0-1-171,-2-1 11,2-1-218,1 14-399,-2-13 320,0 4-749,-3-18 21,0-7-8834,-7-8 9754,4 5 0,-4-5 1,5 6-1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15.077"/>
    </inkml:context>
    <inkml:brush xml:id="br0">
      <inkml:brushProperty name="width" value="0.08571" units="cm"/>
      <inkml:brushProperty name="height" value="0.08571" units="cm"/>
    </inkml:brush>
  </inkml:definitions>
  <inkml:trace contextRef="#ctx0" brushRef="#br0">0 70 8668,'53'-15'-9,"1"-1"1,37-9-193,-62 19-197,-1 2-134,-2 2 34,-4 1 78,-1 1 420,-5 0 0,-7 0 0,-3 0 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15.543"/>
    </inkml:context>
    <inkml:brush xml:id="br0">
      <inkml:brushProperty name="width" value="0.08571" units="cm"/>
      <inkml:brushProperty name="height" value="0.08571" units="cm"/>
    </inkml:brush>
  </inkml:definitions>
  <inkml:trace contextRef="#ctx0" brushRef="#br0">154 0 6596,'19'15'112,"-3"-3"-22,-16-12 1528,0 0-1433,8 27-12,-8-12-16,4 23-5,-11-17-23,-3 1-23,-2 2 6,-2-1 23,0 2 251,-7 11 566,-14 15-817,10-14 10,-14 22-128,30-43-28,-4 13 5,12-22 12,2 5 27,2-8 158,19 2-146,-8-5-17,24-4-17,-20 0-62,22-5 7,-18 5-399,26-2 51,-29 5-2918,29 2 3310,-32 1 0,9 0 0,-20-1 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16.360"/>
    </inkml:context>
    <inkml:brush xml:id="br0">
      <inkml:brushProperty name="width" value="0.08571" units="cm"/>
      <inkml:brushProperty name="height" value="0.08571" units="cm"/>
    </inkml:brush>
  </inkml:definitions>
  <inkml:trace contextRef="#ctx0" brushRef="#br0">0 56 8870,'57'-20'723,"-11"2"-538,-35 15-23,-1 0-44,4 0-34,-3 0-28,4-1-28,-3 3-79,15 0 29,-13 1-51,14 7 56,-21 0 0,3 14 23,-7-10 106,-1 15-50,-4-15 83,-8 13-111,2-12 33,-17 12-61,13-13-1,-20 13-5,18-12-39,-25 16 22,21-14-72,-22 18 44,24-18-196,-11 10 84,20-17-184,1 3 329,9-9 46,16-1-28,-3-3 44,32-6-16,-22 0 38,36-5-60,-34 8-1,28-1-11,-34 5 67,14 5-17,-24 2 208,3 12-129,-12-5 196,1 19-236,-6-15 152,-7 20-196,1-19 44,-14 20-66,10-20 27,-21 17-27,16-19 44,-25 14-50,21-18 33,-26 11-39,25-15-11,-23 7-33,29-11-1911,-11 2 745,20-5 1199,1 1 0,6-1 0,0 0 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17.409"/>
    </inkml:context>
    <inkml:brush xml:id="br0">
      <inkml:brushProperty name="width" value="0.08571" units="cm"/>
      <inkml:brushProperty name="height" value="0.08571" units="cm"/>
    </inkml:brush>
  </inkml:definitions>
  <inkml:trace contextRef="#ctx0" brushRef="#br0">192 0 9100,'-25'40'605,"6"-4"-415,17-15-16,0 3-23,-4 2-28,1 2-39,-5 1-28,2 1 28,-12 32-78,8-21-17,-18 52-146,11-24 84,0-7-263,7-5 162,11-45-430,0 5 402,1-14-1193,0 0 958,2-9 73,-1 1 140,1-6-185,0 2 409,-1 0 0,0 4 0,-1 0 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17.676"/>
    </inkml:context>
    <inkml:brush xml:id="br0">
      <inkml:brushProperty name="width" value="0.08571" units="cm"/>
      <inkml:brushProperty name="height" value="0.08571" units="cm"/>
    </inkml:brush>
  </inkml:definitions>
  <inkml:trace contextRef="#ctx0" brushRef="#br0">1 144 6652,'17'19'655,"-4"-4"-162,-13-15 3982,0 0-4329,95-61-1651,-59 41 1536,19-14 0,-1 2-9,-29 23 359,-1 1-404,0 2-100,6 0-723,10 5 476,-13 1-1556,8 12 956,-27-3 1276,7 15 1,-12-16-1,2 5 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17.932"/>
    </inkml:context>
    <inkml:brush xml:id="br0">
      <inkml:brushProperty name="width" value="0.08571" units="cm"/>
      <inkml:brushProperty name="height" value="0.08571" units="cm"/>
    </inkml:brush>
  </inkml:definitions>
  <inkml:trace contextRef="#ctx0" brushRef="#br0">0 41 10259,'96'-19'17,"-14"3"-163,-61 13-206,2 1-439,-3 1-116,-1 1-179,0 0 1086,-5 1 0,-5 0 0,-5 0 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18.450"/>
    </inkml:context>
    <inkml:brush xml:id="br0">
      <inkml:brushProperty name="width" value="0.08571" units="cm"/>
      <inkml:brushProperty name="height" value="0.08571" units="cm"/>
    </inkml:brush>
  </inkml:definitions>
  <inkml:trace contextRef="#ctx0" brushRef="#br0">149 1 10382,'24'70'258,"-5"-9"-230,-28-38 6,2 0 5,-6 3-6,2 0 1,-3 2-12,0-1 1,0 2 5,0-3 39,-6 11-50,7-13 50,-14 25-67,14-26-6,-3 7-50,11-17 28,4-9-39,1 6 50,0-6 6,3 3 34,0-4 72,15 2-73,-6-2 90,43 1-101,-28-3-11,37-3-22,-37 0-465,25-2 56,-27 2-3406,24 2 3837,-35 3 0,6-1 0,-18 1 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18.984"/>
    </inkml:context>
    <inkml:brush xml:id="br0">
      <inkml:brushProperty name="width" value="0.08571" units="cm"/>
      <inkml:brushProperty name="height" value="0.08571" units="cm"/>
    </inkml:brush>
  </inkml:definitions>
  <inkml:trace contextRef="#ctx0" brushRef="#br0">132 0 10265,'-8'77'106,"1"-12"-83,-4-49 5,1 1 0,-1-2 0,-2 1 11,1-2 0,-1-2-5,3 1 50,-5 3-79,8-5-16,-5 5 17,11-12 139,-1 1-38,5-4 122,2 0-134,4-1 45,18 0-145,-11 0-6,25 0-6,-24 0-34,21 0 29,-18 0-264,33 1 96,-28 0-672,29 7 430,-38-2-845,12 6 582,-19-5 695,7 8 0,-12-11 0,3 6 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19.551"/>
    </inkml:context>
    <inkml:brush xml:id="br0">
      <inkml:brushProperty name="width" value="0.08571" units="cm"/>
      <inkml:brushProperty name="height" value="0.08571" units="cm"/>
    </inkml:brush>
  </inkml:definitions>
  <inkml:trace contextRef="#ctx0" brushRef="#br0">269 92 10097,'-18'-50'845,"3"11"-593,15 37 852,0 2-1121,-2-1-6,1 1 23,-1 0 0,0 3 0,0 2 17,-3 8 1,2 0 43,-11 25-61,5-14 6,-17 48-1,12-34-27,-22 53 11,19-52-91,-17 44 30,20-51-320,-9 34 196,14-40-1048,-5 27 444,10-34-1906,-1 16 2706,5-25 0,0 1 0,0-9 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4:19.845"/>
    </inkml:context>
    <inkml:brush xml:id="br0">
      <inkml:brushProperty name="width" value="0.08571" units="cm"/>
      <inkml:brushProperty name="height" value="0.08571" units="cm"/>
    </inkml:brush>
  </inkml:definitions>
  <inkml:trace contextRef="#ctx0" brushRef="#br0">0 1 9279,'0'0'0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45.010"/>
    </inkml:context>
    <inkml:brush xml:id="br0">
      <inkml:brushProperty name="width" value="0.08571" units="cm"/>
      <inkml:brushProperty name="height" value="0.08571" units="cm"/>
    </inkml:brush>
  </inkml:definitions>
  <inkml:trace contextRef="#ctx0" brushRef="#br0">1 214 8545,'10'15'1014,"-1"-3"-308,-9-12 1287,0 0-1925,84-40-1092,-52 24 1041,18-8 0,-3 1 5,-24 11 261,-3 0-243,-1 0 10,-2 0-16,6-12-113,-13 11-230,1-15 1028,-16 19-803,-9-4 106,2 10 309,-18 10-101,15 0 515,-23 29-572,19-14-38,-10 17-57,14-15-44,0 1-17,2 0-29,1 0-27,-1 8 0,6-10-387,0 19 174,9-23-2296,19 14 212,-2-24 2336,13 2 0,-19-10 0,-5-1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58.100"/>
    </inkml:context>
    <inkml:brush xml:id="br0">
      <inkml:brushProperty name="width" value="0.08571" units="cm"/>
      <inkml:brushProperty name="height" value="0.08571" units="cm"/>
    </inkml:brush>
  </inkml:definitions>
  <inkml:trace contextRef="#ctx0" brushRef="#br0">1 43 16196,'99'10'264,"-15"-4"-309,-63-13-123,0 0-191,-1 0-285,-1 1-454,0-1 1098,13-5 0,-19 7 0,9-2 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5:53.337"/>
    </inkml:context>
    <inkml:brush xml:id="br0">
      <inkml:brushProperty name="width" value="0.05" units="cm"/>
      <inkml:brushProperty name="height" value="0.05" units="cm"/>
    </inkml:brush>
  </inkml:definitions>
  <inkml:trace contextRef="#ctx0" brushRef="#br0">0 1 24575,'0'0'0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5:53.524"/>
    </inkml:context>
    <inkml:brush xml:id="br0">
      <inkml:brushProperty name="width" value="0.05" units="cm"/>
      <inkml:brushProperty name="height" value="0.05" units="cm"/>
    </inkml:brush>
  </inkml:definitions>
  <inkml:trace contextRef="#ctx0" brushRef="#br0">0 1 24575,'0'0'0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8:12.309"/>
    </inkml:context>
    <inkml:brush xml:id="br0">
      <inkml:brushProperty name="width" value="0.08571" units="cm"/>
      <inkml:brushProperty name="height" value="0.08571" units="cm"/>
    </inkml:brush>
  </inkml:definitions>
  <inkml:trace contextRef="#ctx0" brushRef="#br0">360 93 9856,'17'-26'314,"-3"5"-242,-14 19-27,0 1 50,0-2-33,0 2-6,0-1 6,0-1-12,0 1 112,-1-2 79,0 0-196,-2 0 0,0-2-45,1 4-62,-5-2 17,3 2-229,-11-1 190,6 2-73,-11 0 90,8 1-79,-24 8 113,18-3-46,-32 13 46,33-11-40,-19 9 39,23-9-50,-12 11 51,13-9-51,-11 12 73,13-12-51,-7 11 40,11-10-51,-6 17 39,9-17-44,-2 12 67,5-17-23,0 5 28,0-5 79,3 3-17,-1-3 286,11 6-281,-4-8-16,9 7-39,-8-6-45,8 8 33,-9-5-11,18 18 28,-18-14 6,14 16-22,-16-16-1,2 4-5,-3-6 11,0 2 0,-2-3 11,1 4-11,-3-4 28,0 4 6,-2-5 22,0 3-34,-1-6 0,-2 6-16,0-6-23,-7 10 17,5-9 0,-8 7-5,6-7-186,-10 6 46,6-5-915,-22 8 685,16-9-745,-23 5 874,24-6 246,-9 1 0,19-4 0,1 0 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8:13.105"/>
    </inkml:context>
    <inkml:brush xml:id="br0">
      <inkml:brushProperty name="width" value="0.08571" units="cm"/>
      <inkml:brushProperty name="height" value="0.08571" units="cm"/>
    </inkml:brush>
  </inkml:definitions>
  <inkml:trace contextRef="#ctx0" brushRef="#br0">252 0 7167,'-57'6'12,"8"-1"-12,34-1 0,0 1 5,1 0-5,0 0 11,-1 1 12,-3 4-18,4-5 1,-7 9-12,13-10-27,-3 9 33,10-8 39,1 9 6,4-8 207,12 9-163,-2-11 141,23 5-146,-17-7 140,25 0-163,-24-2 219,22 0-156,-26 0 21,15 0-178,-22 0-85,5 2 107,-12 3 179,0 13-73,-5-5 225,-16 24-247,4-20-17,-30 25-67,22-26-23,-23 17 17,25-22-84,-16 7 51,21-14-354,-7 2 102,15-4-751,-3 0 829,8-2 224,-1 0 0,3 0 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8:13.672"/>
    </inkml:context>
    <inkml:brush xml:id="br0">
      <inkml:brushProperty name="width" value="0.08571" units="cm"/>
      <inkml:brushProperty name="height" value="0.08571" units="cm"/>
    </inkml:brush>
  </inkml:definitions>
  <inkml:trace contextRef="#ctx0" brushRef="#br0">282 18 9806,'-36'-11'67,"4"5"-28,13 17 6,-1 1 0,-1 2-12,0 2 1,1 1-17,2 3 5,0-3 90,-13 24-90,15-17-10,-9 32-12,20-34 22,6 25-16,5-27 61,15 21-34,-6-24 79,26 13-67,-20-20 56,31 5-202,-27-13-1764,28 0 1013,-28-4 852,10 1 0,-23-2 0,-5 2 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8:16.459"/>
    </inkml:context>
    <inkml:brush xml:id="br0">
      <inkml:brushProperty name="width" value="0.08571" units="cm"/>
      <inkml:brushProperty name="height" value="0.08571" units="cm"/>
    </inkml:brush>
  </inkml:definitions>
  <inkml:trace contextRef="#ctx0" brushRef="#br0">1 1 11866,'12'60'23,"-2"-7"-6,-10-31-6,0 1-11,-2-1 5,1-1-10,-2-1 5,2-3-17,0 6-67,0 4 50,1-7-162,0 5 79,0-20-365,0 4 303,0-6-303,1 0 359,1-3-84,-1 2 129,1-2-443,-2-3 134,1 0-845,-1-13 918,0 6-128,0-22 380,0 17 62,-1-26 0,1 29 0,-1-9 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8:16.692"/>
    </inkml:context>
    <inkml:brush xml:id="br0">
      <inkml:brushProperty name="width" value="0.08571" units="cm"/>
      <inkml:brushProperty name="height" value="0.08571" units="cm"/>
    </inkml:brush>
  </inkml:definitions>
  <inkml:trace contextRef="#ctx0" brushRef="#br0">1 186 8125,'12'-37'577,"0"7"-365,-6 24-4,1 1-12,0-1-22,2-1 5,3 0 213,13-7-313,-8 4-18,24-10-78,-24 10-235,33-7 68,-29 11-488,24-2 122,-27 6-822,19 1 1372,-21 1 0,6 0 0,-17 0 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8:16.960"/>
    </inkml:context>
    <inkml:brush xml:id="br0">
      <inkml:brushProperty name="width" value="0.08571" units="cm"/>
      <inkml:brushProperty name="height" value="0.08571" units="cm"/>
    </inkml:brush>
  </inkml:definitions>
  <inkml:trace contextRef="#ctx0" brushRef="#br0">0 21 7089,'51'-5'-73,"0"0"0,33-4 73,-76 9 0,-3-1 0,-1 1 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8:17.710"/>
    </inkml:context>
    <inkml:brush xml:id="br0">
      <inkml:brushProperty name="width" value="0.08571" units="cm"/>
      <inkml:brushProperty name="height" value="0.08571" units="cm"/>
    </inkml:brush>
  </inkml:definitions>
  <inkml:trace contextRef="#ctx0" brushRef="#br0">103 0 6999,'14'14'101,"-2"-3"-67,-12-11 755,0 0-660,20-7 11,-15 6 39,15-6 28,-20 7 1693,0 0-1839,-3 0-10,0 0-12,-3 0 0,0 2-5,-1-1-1,0 2 1,-17 8-34,12-3 5,-21 15-5,21-12-44,-13 13 16,18-14-56,-10 11 56,13-13-107,-2 9 85,5-11-57,1 5 57,0-6-73,3 5 117,-1-5 12,9 5 16,-6-7 6,8 2-11,-7-2 11,12 5-28,-8-4 11,6 3-11,-3-1 6,-6-2-17,6 1-1,-6 0 12,2 1-16,-2-1-1,0 2-22,3 1 16,-4 0-27,5 5 50,-7-5 0,1 5 11,-2-7 107,-3 7-79,2-6 45,-10 9-67,2-9 16,-15 9-22,11-9-145,-14 6-51,12-7-1020,-14 6 584,12-7-337,-5 6 662,10-8 296,1 2 0,4-3 0,2-1 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8:18.246"/>
    </inkml:context>
    <inkml:brush xml:id="br0">
      <inkml:brushProperty name="width" value="0.08571" units="cm"/>
      <inkml:brushProperty name="height" value="0.08571" units="cm"/>
    </inkml:brush>
  </inkml:definitions>
  <inkml:trace contextRef="#ctx0" brushRef="#br0">186 67 11452,'19'-33'420,"-5"6"-342,-16 26-22,0-1-28,0 2-11,0-2-28,-1 1-6,-1 0-5,1 1-68,-15 8 85,8-2-1,-18 15 17,15-9-16,-12 16-1,15-15 12,-14 21-12,14-17-5,-13 24 28,14-22-17,-9 24-17,13-28-62,-2 16 40,7-21 6,3 8 55,1-9 118,13 4-95,-4-7 39,24 1-107,-16-4-509,41-1 12,-31-1-2399,45-4 2919,-45 2 0,9-2 0,-31 3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58.515"/>
    </inkml:context>
    <inkml:brush xml:id="br0">
      <inkml:brushProperty name="width" value="0.08571" units="cm"/>
      <inkml:brushProperty name="height" value="0.08571" units="cm"/>
    </inkml:brush>
  </inkml:definitions>
  <inkml:trace contextRef="#ctx0" brushRef="#br0">1 1 15199,'60'14'614,"0"1"1,-4-1-1,-10-2-26,-21 0-56,1 2-140,-2 2-72,2 3-51,-4 3 240,11 33-419,-16-14-73,-6 11 0,-4 2-40,-11-1-2,-3-3 0,-4-1-42,-5-6-701,-11 1 0,-1-1-318,0-7-3180,-9 0 1,0-4 4265,11-15 0,-7 3 0,25-17 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29.613"/>
    </inkml:context>
    <inkml:brush xml:id="br0">
      <inkml:brushProperty name="width" value="0.08571" units="cm"/>
      <inkml:brushProperty name="height" value="0.08571" units="cm"/>
    </inkml:brush>
  </inkml:definitions>
  <inkml:trace contextRef="#ctx0" brushRef="#br0">11 97 12584,'-3'-54'33,"0"11"-77,3 43-511,0 0 527,-1 3 16,1 0 1,-1 3 11,1 3 0,0-2-5,0 1-152,-1 4 50,1-6-973,-1 5-46,1-9 1126,0 4 0,0-4 0,0 0 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34.241"/>
    </inkml:context>
    <inkml:brush xml:id="br0">
      <inkml:brushProperty name="width" value="0.08571" units="cm"/>
      <inkml:brushProperty name="height" value="0.08571" units="cm"/>
    </inkml:brush>
  </inkml:definitions>
  <inkml:trace contextRef="#ctx0" brushRef="#br0">0 0 12264,'15'31'281,"0"-3"-248,-9-17-10,3 1-12,-2 1-22,2 0 16,1 1-16,-2 1 5,8 7-5,-5-5-359,20 27-1293,-2-7 901,-1 2-2066,3-1 2828,-22-28 0,4 2 0,-11-10 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34.638"/>
    </inkml:context>
    <inkml:brush xml:id="br0">
      <inkml:brushProperty name="width" value="0.08571" units="cm"/>
      <inkml:brushProperty name="height" value="0.08571" units="cm"/>
    </inkml:brush>
  </inkml:definitions>
  <inkml:trace contextRef="#ctx0" brushRef="#br0">348 8 6658,'20'14'689,"-4"-2"-141,-16-12 3121,0 0-3585,15-15-45,-11 12-5,11-12-12,-15 15 23,-4 1 185,-16 15-202,7-6-12,-21 21-27,21-15 11,-8 8 6,7-6-12,0 3 17,-3-2-16,3 2-1,-3-2 6,-6 12-17,4-7-27,-10 17 4,11-17-10,-3 6-17,7-10-28,-1-1-51,2-1-61,0 0-90,0-2-694,-1 4 173,2-5-975,-4 5 1038,9-9 755,-1-2 0,7-6 0,0-2 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35.054"/>
    </inkml:context>
    <inkml:brush xml:id="br0">
      <inkml:brushProperty name="width" value="0.08571" units="cm"/>
      <inkml:brushProperty name="height" value="0.08571" units="cm"/>
    </inkml:brush>
  </inkml:definitions>
  <inkml:trace contextRef="#ctx0" brushRef="#br0">164 1 10063,'-13'74'41,"1"0"0,0-7 0,2-12-7,4-29-6,-1-1-17,1 2-11,-1-2-5,-1-2-1,1 0 6,0-2-6,0 1-150,-7 16-371,-1 5 202,2-5-941,1-3 622,10-25 644,-1 2 0,1-9 0,1 1 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35.304"/>
    </inkml:context>
    <inkml:brush xml:id="br0">
      <inkml:brushProperty name="width" value="0.08571" units="cm"/>
      <inkml:brushProperty name="height" value="0.08571" units="cm"/>
    </inkml:brush>
  </inkml:definitions>
  <inkml:trace contextRef="#ctx0" brushRef="#br0">28 22 6949,'-15'-12'1053,"2"2"-426,13 10 2969,0 0-3534,36 0-23,-19 0-11,30 0-5,-29 0-23,2 0-23,2 0-38,0 0-1682,34 0 461,-24 0 1282,30 0 0,-48 0 0,2 0 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37.142"/>
    </inkml:context>
    <inkml:brush xml:id="br0">
      <inkml:brushProperty name="width" value="0.08571" units="cm"/>
      <inkml:brushProperty name="height" value="0.08571" units="cm"/>
    </inkml:brush>
  </inkml:definitions>
  <inkml:trace contextRef="#ctx0" brushRef="#br0">0 110 13161,'37'-31'246,"-4"5"-168,-18 21-5,1 0 11,1 0-33,1 0-18,1 0 1,15-4-29,-13 4-10,18-2-6,-24 5-1,8-1 24,-16 3-35,3-2 18,-7 2 5,3 0 0,-3 0 22,4 0-5,-3 0-28,5 0-1,-5 0 1,8 0 6,-8 0 10,5 0-5,-6 0 17,1 0-11,-2 0-454,-1 0 442,0 3 6,-1-2-6,0 2 1,-1 0 5,0 1 0,-1 0 0,-1 2-23,-2 5 23,2-3-28,-6 14 17,4-12 28,-8 28-23,7-20 6,-7 24 6,7-21-23,-7 24 0,6-20 17,-9 44 0,10-41 0,-7 32 6,8-40-12,-5 21-5,6-21 6,-6 23 5,8-25-23,-3 17 23,2-22-39,0 14-6,1-17-352,1 9 173,1-13-1076,0 2 505,0-6-1474,-1 0 102,0-2 2167,-1 1 0,1-1 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37.441"/>
    </inkml:context>
    <inkml:brush xml:id="br0">
      <inkml:brushProperty name="width" value="0.08571" units="cm"/>
      <inkml:brushProperty name="height" value="0.08571" units="cm"/>
    </inkml:brush>
  </inkml:definitions>
  <inkml:trace contextRef="#ctx0" brushRef="#br0">0 64 11659,'30'-35'-207,"-3"7"56,-21 29-73,2 0-84,-1 3-118,1-2-139,1 2-1917,8 1 2482,-5-3 0,1 3 0,-9-5 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37.967"/>
    </inkml:context>
    <inkml:brush xml:id="br0">
      <inkml:brushProperty name="width" value="0.08571" units="cm"/>
      <inkml:brushProperty name="height" value="0.08571" units="cm"/>
    </inkml:brush>
  </inkml:definitions>
  <inkml:trace contextRef="#ctx0" brushRef="#br0">1 26 8769,'36'-14'-1277,"-6"3"779,-26 12 498,0 0 0,-2 1 0,-1-1 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38.758"/>
    </inkml:context>
    <inkml:brush xml:id="br0">
      <inkml:brushProperty name="width" value="0.08571" units="cm"/>
      <inkml:brushProperty name="height" value="0.08571" units="cm"/>
    </inkml:brush>
  </inkml:definitions>
  <inkml:trace contextRef="#ctx0" brushRef="#br0">70 143 7341,'4'25'896,"0"-5"-583,-4-20 1312,0 0-1535,-1 36-6,-2-19-17,1 28-11,-2-28-17,0-1 12,-2 0-23,-6 15-28,6-16-28,-6 17 16,8-26 18,-2 5 16,3-9 191,1 1-146,2-2-67,-2-4 0,1 0 40,-3-7-35,1 2-38,1-14 27,1 7-16,1-27 10,1 20 1,7-36 17,-2 31 33,14-36-11,-11 38 146,14-27-74,-14 34 281,11-12-252,-13 19 241,10-4-298,-12 9-27,10 1-34,-9 4-5,10 4 5,-9 0 34,13 10-34,-11-5 46,10 16-29,-10-12 157,6 21-101,-9-16 145,4 23-195,-6-21-17,2 23-34,-3-23-168,1 26 67,-2-24-554,-1 22 330,-1-27-1041,-3 14 778,1-19-1742,-6 8 2347,5-14 0,-2 2 0,4-6 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38.976"/>
    </inkml:context>
    <inkml:brush xml:id="br0">
      <inkml:brushProperty name="width" value="0.08571" units="cm"/>
      <inkml:brushProperty name="height" value="0.08571" units="cm"/>
    </inkml:brush>
  </inkml:definitions>
  <inkml:trace contextRef="#ctx0" brushRef="#br0">1 28 10102,'72'-13'-39,"-11"3"-123,-41 9-197,-1 0-403,0 0-95,-1 0 857,-4 1 0,-5 0 0,-4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59.582"/>
    </inkml:context>
    <inkml:brush xml:id="br0">
      <inkml:brushProperty name="width" value="0.08571" units="cm"/>
      <inkml:brushProperty name="height" value="0.08571" units="cm"/>
    </inkml:brush>
  </inkml:definitions>
  <inkml:trace contextRef="#ctx0" brushRef="#br0">464 0 14639,'-41'53'493,"7"-8"-331,19-32 6,0 1 6,-1 0 0,0 1 0,0 1-40,-2 0 12,0 0 290,-27 24-296,19-17 241,-34 35-258,39-34 118,-22 31-162,27-30 156,-14 37-185,19-32 118,-6 44-123,12-38 39,4 50-56,8-45-50,19 54 5,-7-53-118,8 5 1,2-1-168,1-9-642,8 1 0,2-3-87,-3-8-4250,44 22 5281,-50-33 0,8 3 0,-31-16 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39.625"/>
    </inkml:context>
    <inkml:brush xml:id="br0">
      <inkml:brushProperty name="width" value="0.08571" units="cm"/>
      <inkml:brushProperty name="height" value="0.08571" units="cm"/>
    </inkml:brush>
  </inkml:definitions>
  <inkml:trace contextRef="#ctx0" brushRef="#br0">55 117 7436,'3'18'896,"-1"-4"-381,-2-14 1827,0 0-2225,7 55-27,-6-35-17,2 43-6,-6-49-11,-1 2-6,-1-3-22,1 1 0,0-2-16,-1-2-12,1 0-6,2-3-5,-2 0-6,1-3-5,-1 2 94,0-3-44,2 0 12,-2-3-29,1-2-6,0-1 1,0-2 16,1-3-10,-1 0 4,1-1 1,0-2-34,2-9 1,0 2-29,0-18 28,0 14 11,9-28 12,-2 24-28,23-41 27,-17 43 57,19-23 33,-20 33 264,12-5-253,-11 12 85,9-2-158,-12 8 63,7 1-63,-9 3 90,10 8-67,-10-3 208,11 23-169,-11-16 134,5 18-100,-8-19 146,4 16-208,-5-14 95,4 26-145,-6-25 5,3 21-10,-4-21-63,3 16 1,-2-15-919,3 23 364,-4-25-1014,1 14 326,-1-21 1293,-1 4 0,0-10 0,0 1 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39.842"/>
    </inkml:context>
    <inkml:brush xml:id="br0">
      <inkml:brushProperty name="width" value="0.08571" units="cm"/>
      <inkml:brushProperty name="height" value="0.08571" units="cm"/>
    </inkml:brush>
  </inkml:definitions>
  <inkml:trace contextRef="#ctx0" brushRef="#br0">1 1 10909,'86'8'-863,"-14"-2"-229,-59-6-45,0 1 1137,-4 2 0,-2-2 0,-5 1 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40.243"/>
    </inkml:context>
    <inkml:brush xml:id="br0">
      <inkml:brushProperty name="width" value="0.08571" units="cm"/>
      <inkml:brushProperty name="height" value="0.08571" units="cm"/>
    </inkml:brush>
  </inkml:definitions>
  <inkml:trace contextRef="#ctx0" brushRef="#br0">0 0 6518,'25'23'677,"-6"-6"-206,-19-17 1837,0 0-2241,39 68-409,-27-46 387,29 53 5,-37-65 75,2 2-103,-2-2-11,0 2-27,5 8-7,-5-9-66,5 10 339,-7-17-345,1 3 90,-2-6-1357,0 0 645,-3-4 96,0 0 122,-4-3 197,0 1 224,-4 1 78,-8-6 0,9 6 0,-4-4 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40.592"/>
    </inkml:context>
    <inkml:brush xml:id="br0">
      <inkml:brushProperty name="width" value="0.08571" units="cm"/>
      <inkml:brushProperty name="height" value="0.08571" units="cm"/>
    </inkml:brush>
  </inkml:definitions>
  <inkml:trace contextRef="#ctx0" brushRef="#br0">0 0 10931,'60'38'179,"-8"-6"-134,-30-22-6,0-1-5,2 2 22,0 0 6,0 0 5,2 1 50,27 17-111,-22-13-45,27 22 16,-41-24-16,5 14 28,-17-17 28,-1 5-6,-4-9-11,-1-1-11,-2 1-107,-17 4 51,4-5-325,-30 6 140,22-10-1490,-33 6 840,30-6 902,-22 3 0,34-3 0,-2 0 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41.653"/>
    </inkml:context>
    <inkml:brush xml:id="br0">
      <inkml:brushProperty name="width" value="0.08571" units="cm"/>
      <inkml:brushProperty name="height" value="0.08571" units="cm"/>
    </inkml:brush>
  </inkml:definitions>
  <inkml:trace contextRef="#ctx0" brushRef="#br0">1 37 11088,'84'-20'-11,"-13"3"-12,-60 17-10,2 0-29,-1 0-22,-1 0-50,1 0-85,-4 0-2206,12 3 1652,-10 0 773,6 2 0,-12-3 0,-2-1 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41.935"/>
    </inkml:context>
    <inkml:brush xml:id="br0">
      <inkml:brushProperty name="width" value="0.08571" units="cm"/>
      <inkml:brushProperty name="height" value="0.08571" units="cm"/>
    </inkml:brush>
  </inkml:definitions>
  <inkml:trace contextRef="#ctx0" brushRef="#br0">1 4 6462,'22'20'414,"-4"-3"-145,-18-17 1008,0 0-1305,93-16-1131,-62 11 1041,21-3 1,-3 0-320,-33 6 220,-2 2-623,-1-1 840,0 1 0,-6 0 0,-2 0 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44.969"/>
    </inkml:context>
    <inkml:brush xml:id="br0">
      <inkml:brushProperty name="width" value="0.08571" units="cm"/>
      <inkml:brushProperty name="height" value="0.08571" units="cm"/>
    </inkml:brush>
  </inkml:definitions>
  <inkml:trace contextRef="#ctx0" brushRef="#br0">0 81 11054,'54'-21'241,"-9"4"-168,-39 15-17,2 0 17,0 0-6,0 1-28,3-2 56,11-1-72,-6 0-1,26-3-11,-22 3-27,26-3-12,-24 5-56,22-2 50,-28 3-78,15 1 73,-23 0-168,7 0 128,-11 0-117,1 2 135,-4-1-96,-1 2 146,0-2-6,0 3 11,0-3 45,-1 3-33,1-3 16,-2 2 1,1-3-1,0 3-22,0-2 0,1 0 6,-2 1 5,2-1 11,-1 1 18,-2 0-35,3 1 12,-4 1-28,4-2 28,-2 2-12,1-2 6,-2 5-5,2-2-12,-6 7-5,5-5 11,-6 11 0,4-8 45,-9 19-17,6-14 6,-13 27-34,11-22 0,-14 29-6,14-26-11,-13 28 12,13-29-51,-9 25 28,11-28-112,-7 21 67,10-25-241,-4 14 163,6-18-409,0 9 336,1-12-1098,1 4 672,0-7 650,0 4 0,0-7 0,0 3 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46.119"/>
    </inkml:context>
    <inkml:brush xml:id="br0">
      <inkml:brushProperty name="width" value="0.08571" units="cm"/>
      <inkml:brushProperty name="height" value="0.08571" units="cm"/>
    </inkml:brush>
  </inkml:definitions>
  <inkml:trace contextRef="#ctx0" brushRef="#br0">271 114 13379,'10'-53'22,"-3"11"-83,-10 37-12,-1 2-28,-2 0-39,0 0-11,-3 1-17,2 0 0,-5 2 6,0 0-315,-15 13 208,-8 8 219,1 2-90,-11 18 89,26-22 12,-6 10 6,13-12-1,4-3 6,1 3-11,2-3-12,0 3-10,2-4-1,1 0-33,1 4 101,4-8 240,10 5-156,-3-11 139,18-1-173,-14-4 95,18-9-67,-17 3 185,8-12-207,-14 13 95,3-11-140,-8 12-6,2-5-28,-4 7-168,3 0 17,-3 2-291,0 1 380,-1 1-38,2 3 66,1 1-44,6 12 50,-5-6-184,11 18 167,-11-17-100,8 11-6,-9-15-1440,12 7 953,-10-9-992,13 4 1647,-13-8 0,2 0 0,-6-1 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46.735"/>
    </inkml:context>
    <inkml:brush xml:id="br0">
      <inkml:brushProperty name="width" value="0.08571" units="cm"/>
      <inkml:brushProperty name="height" value="0.08571" units="cm"/>
    </inkml:brush>
  </inkml:definitions>
  <inkml:trace contextRef="#ctx0" brushRef="#br0">0 0 9279,'35'58'95,"-6"-10"-72,-26-37-1,1-2-5,0 0 5,-1-2-5,-1-2 6,0 0-1,-1-1 6,1-2 314,-2 1 1052,1-3-1372,-1-4-10,0 0-18,0-4-22,0 3-6,0 1-111,0-4 78,1 2-107,3-3 79,0 4-331,9-5 337,-6 6 5,4-2-118,-4 6 101,-2 0 17,1 0 11,-3 0 12,1 0 10,0 0 1,-2 0-23,3 2 51,-2 1-12,2 3 34,-2-3 11,2 1 12,-1-4 173,3 2-95,-3-2 279,3 2-256,-4-2 72,2-3-107,-2 1 230,7-11-246,-6 5 50,7-11-117,-6 12-51,2-4-28,-4 7-425,9 0 386,-7 3-185,12 4 180,-11 2-275,9 11 224,-9-3-679,9 11 511,-10-13-946,6 14 918,-7-17 364,1 6 0,-4-11 0,0-1 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46.969"/>
    </inkml:context>
    <inkml:brush xml:id="br0">
      <inkml:brushProperty name="width" value="0.08571" units="cm"/>
      <inkml:brushProperty name="height" value="0.08571" units="cm"/>
    </inkml:brush>
  </inkml:definitions>
  <inkml:trace contextRef="#ctx0" brushRef="#br0">1 0 9414,'61'74'-2219,"-11"-14"1469,-45-54 750,-1-1 0,-1-2 0,-2-1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01.732"/>
    </inkml:context>
    <inkml:brush xml:id="br0">
      <inkml:brushProperty name="width" value="0.08571" units="cm"/>
      <inkml:brushProperty name="height" value="0.08571" units="cm"/>
    </inkml:brush>
  </inkml:definitions>
  <inkml:trace contextRef="#ctx0" brushRef="#br0">173 132 13502,'10'46'448,"-4"-4"-302,-14-23-12,0 2-39,-2 3 6,-2 1-6,-1 2 169,-22 43-242,16-30 157,-23 49-112,29-62 40,-6 17-46,15-34 472,-1 2-298,5-11 370,0-1-499,0-3-16,3-12-73,0 3-23,10-29-27,-4 18-40,16-42 78,-10 33-100,19-47 67,-17 43-50,20-47 55,-21 47 124,16-36-50,-20 44 195,11-19-95,-15 32 118,9-9-207,-11 17 178,9-1-206,-7 6 95,13 5-17,-10 2 207,18 13-246,-17-4 420,16 23-229,-16-17 391,12 31-470,-16-26 145,7 35-313,-10-33 134,3 34-95,-5-35 6,1 27-51,-3-32-252,0 24 56,-3-28-700,-3 17 420,1-23-1406,-5 8 1171,4-14-1815,-7 3 1407,5-7-3547,-9 1 4655,8-3 0,-2 1 0,7-2 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47.151"/>
    </inkml:context>
    <inkml:brush xml:id="br0">
      <inkml:brushProperty name="width" value="0.08571" units="cm"/>
      <inkml:brushProperty name="height" value="0.08571" units="cm"/>
    </inkml:brush>
  </inkml:definitions>
  <inkml:trace contextRef="#ctx0" brushRef="#br0">0 0 7537,'13'24'-784,"-2"-5"683,-11-19 91,0 0 1,0 0 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47.585"/>
    </inkml:context>
    <inkml:brush xml:id="br0">
      <inkml:brushProperty name="width" value="0.08571" units="cm"/>
      <inkml:brushProperty name="height" value="0.08571" units="cm"/>
    </inkml:brush>
  </inkml:definitions>
  <inkml:trace contextRef="#ctx0" brushRef="#br0">1 0 8097,'4'12'3540,"0"-3"-3479,-4-9 7,0 0-68,22 26-6,-16-18-16,17 19-57,-21-23-5,0-3-95,-1 0 78,2-1 40,-2 0-259,1 0 264,-2-2 17,0 0 39,1-2 17,-1 1 0,1-1-6,0 1-17,-1 0-156,4-2 39,-2 2-196,10-2 240,-4 3-173,15 0 179,-10 2-195,12 2 83,-14 1-1233,11 7 786,-12-3 632,6 6 0,-11-8 0,-1 0 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48.021"/>
    </inkml:context>
    <inkml:brush xml:id="br0">
      <inkml:brushProperty name="width" value="0.08571" units="cm"/>
      <inkml:brushProperty name="height" value="0.08571" units="cm"/>
    </inkml:brush>
  </inkml:definitions>
  <inkml:trace contextRef="#ctx0" brushRef="#br0">1 0 7419,'8'85'-56,"-2"-13"23,-6-59 5,0 0 11,2 0-11,1-2 11,2 0 6,2-3 50,6 1 370,12-3-219,-7-2 62,6-3 325,-13-8-280,-3 2-50,1-9 414,-3-5-465,-2 5 302,0-20-358,-3 19 101,-9-23-241,3 22-235,-15-17-6,12 20-1927,-13-4 1216,11 13 952,-1 2 0,5 2 0,5 0 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51.019"/>
    </inkml:context>
    <inkml:brush xml:id="br0">
      <inkml:brushProperty name="width" value="0.08571" units="cm"/>
      <inkml:brushProperty name="height" value="0.08571" units="cm"/>
    </inkml:brush>
  </inkml:definitions>
  <inkml:trace contextRef="#ctx0" brushRef="#br0">101 3 12920,'30'-1'-28,"-5"0"11,-18 2 11,0 1 1,1 0-18,2 2 18,-3 0-1,3 0-33,-3-1-95,10 10 128,-7-5-28,13 15 12,-14-12-23,11 16 45,-11-14-28,12 15 23,-14-16-29,13 14 0,-14-16-33,8 11 50,-9-13-61,2 8 49,-4-10-105,-1 3 78,-1-7-90,-1 1 107,-2-2-17,-6 0 39,1-1-117,-21 1 112,14-1-57,-20-1 40,18 0-17,-20-5 73,16 2-73,-26-7 5,24 5-105,-21-1 100,26 5-56,-15 5 78,22 0-89,-12 10 61,15-4-207,-7 15 129,11-12-268,-2 12 318,8-15-218,13 7-6,-3-13-2195,35 3 1994,-24-5 515,16-2 0,-29 0 0,-3-1 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51.431"/>
    </inkml:context>
    <inkml:brush xml:id="br0">
      <inkml:brushProperty name="width" value="0.08571" units="cm"/>
      <inkml:brushProperty name="height" value="0.08571" units="cm"/>
    </inkml:brush>
  </inkml:definitions>
  <inkml:trace contextRef="#ctx0" brushRef="#br0">90 0 10550,'-31'24'6,"5"-2"0,22-13-18,-2 0 1,1 1-6,0-1-5,2 1-12,-1-2-22,1 2-498,2 6 352,-1-6 6,2 6-218,4-10 150,0 0-128,5-2-179,-1-2 17,3 0 55,0 0-184,3-2 683,-1 1 0,-5-1 0,-2 0 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51.765"/>
    </inkml:context>
    <inkml:brush xml:id="br0">
      <inkml:brushProperty name="width" value="0.08571" units="cm"/>
      <inkml:brushProperty name="height" value="0.08571" units="cm"/>
    </inkml:brush>
  </inkml:definitions>
  <inkml:trace contextRef="#ctx0" brushRef="#br0">0 0 6523,'19'9'852,"-4"-3"-371,-15-6 1480,0 0-1967,7 83-11,-5-53-33,6 63-45,-8-72-62,-3-3-134,1-2 291,-6 13 0,6-17 0,-2 8 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52.081"/>
    </inkml:context>
    <inkml:brush xml:id="br0">
      <inkml:brushProperty name="width" value="0.08571" units="cm"/>
      <inkml:brushProperty name="height" value="0.08571" units="cm"/>
    </inkml:brush>
  </inkml:definitions>
  <inkml:trace contextRef="#ctx0" brushRef="#br0">1 34 12051,'33'-19'0,"-3"4"-33,-19 20-23,1-1-23,-3 4-22,4-2-5,-4 2-40,3 0-44,-2 0-308,8 2 178,-3-3-492,13 4 353,-9-5-1989,28 2 2090,-26-4 358,17-1 0,-31-2 0,0-1 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52.331"/>
    </inkml:context>
    <inkml:brush xml:id="br0">
      <inkml:brushProperty name="width" value="0.08571" units="cm"/>
      <inkml:brushProperty name="height" value="0.08571" units="cm"/>
    </inkml:brush>
  </inkml:definitions>
  <inkml:trace contextRef="#ctx0" brushRef="#br0">0 0 11071,'6'33'-95,"-1"-6"-23,-3-17-89,0 1-146,1-2-151,0 2-415,1-2-27,0-1-364,-1-1 1310,2-2 0,-2-2 0,0-2 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52.533"/>
    </inkml:context>
    <inkml:brush xml:id="br0">
      <inkml:brushProperty name="width" value="0.08571" units="cm"/>
      <inkml:brushProperty name="height" value="0.08571" units="cm"/>
    </inkml:brush>
  </inkml:definitions>
  <inkml:trace contextRef="#ctx0" brushRef="#br0">0 0 9430,'0'0'0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53.031"/>
    </inkml:context>
    <inkml:brush xml:id="br0">
      <inkml:brushProperty name="width" value="0.08571" units="cm"/>
      <inkml:brushProperty name="height" value="0.08571" units="cm"/>
    </inkml:brush>
  </inkml:definitions>
  <inkml:trace contextRef="#ctx0" brushRef="#br0">0 1 8349,'19'18'2448,"-4"-4"-2426,-15-14-11,0 0-39,12 26-28,-8-17-16,9 20-40,-12-22-28,-1-2-34,0-1-33,0 1-23,0-3-39,0 1-44,0-1-455,0-2 701,-2 1 5,0-2 28,0 0 51,0-2 17,2 0 55,-1-2 152,1-3-179,0 1-1,0-3-100,2 6-129,6-2 112,0 5-117,13 0 105,-9 2-256,13 5 156,-14-1-532,8 12 459,-13-8-218,7 10 459,-9-12 0,1 1 0,-4-6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01.915"/>
    </inkml:context>
    <inkml:brush xml:id="br0">
      <inkml:brushProperty name="width" value="0.08571" units="cm"/>
      <inkml:brushProperty name="height" value="0.08571" units="cm"/>
    </inkml:brush>
  </inkml:definitions>
  <inkml:trace contextRef="#ctx0" brushRef="#br0">0 12 14880,'82'-7'33,"-13"2"-77,-43 6-63,-1 1-201,0-1-431,1 1-701,-2-2 1440,10 3 0,-18-2 0,5 1 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53.531"/>
    </inkml:context>
    <inkml:brush xml:id="br0">
      <inkml:brushProperty name="width" value="0.08571" units="cm"/>
      <inkml:brushProperty name="height" value="0.08571" units="cm"/>
    </inkml:brush>
  </inkml:definitions>
  <inkml:trace contextRef="#ctx0" brushRef="#br0">83 77 7475,'-44'30'331,"9"-4"-253,33-18-16,1 2-12,0-2-11,1 2-16,0-2-40,1 4 11,1-4 107,8 4-28,-3-8 184,15 3-173,-12-6 336,14-3-240,-13-1 313,9-11-358,-12 6 212,4-18-235,-8 12 129,0-19-202,-4 15-151,-5-25-73,1 25-537,-4-11 82,3 22 640,-1 3 0,4 3 0,-2 1 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55.743"/>
    </inkml:context>
    <inkml:brush xml:id="br0">
      <inkml:brushProperty name="width" value="0.08571" units="cm"/>
      <inkml:brushProperty name="height" value="0.08571" units="cm"/>
    </inkml:brush>
  </inkml:definitions>
  <inkml:trace contextRef="#ctx0" brushRef="#br0">1 75 12640,'30'-30'420,"-3"6"-325,-19 22-45,1 1-16,0-1-6,-2 0-6,3 0-5,-2 1 0,7-2-28,16 1-213,-1-1-947,14 1-526,-19 1-1434,-3 1 3131,-10 1 0,-5-1 0,-3 1 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57.203"/>
    </inkml:context>
    <inkml:brush xml:id="br0">
      <inkml:brushProperty name="width" value="0.08571" units="cm"/>
      <inkml:brushProperty name="height" value="0.08571" units="cm"/>
    </inkml:brush>
  </inkml:definitions>
  <inkml:trace contextRef="#ctx0" brushRef="#br0">1 0 9940,'74'13'45,"-16"-3"-28,-53-4-6,-2-1 0,0 0 0,-1 2-5,-1-2-12,0 2 1,-1-2-1,0 2-72,-1 8 55,-3-7-83,0 10 72,-1-13-207,0 6 101,2-8-297,1 4 330,0-6 23,2 2 399,0-2-321,3-3 6,-1-1 0,5-4 23,0 1 21,6-7 1,-3 5 34,12-13-57,-10 12 12,15-10-62,-15 12-107,15-1 113,-15 6 16,8 4 17,-10 1 68,7 9-46,-8-5 163,10 11-117,-11-10 72,10 8-129,-11-10 29,6 4-12,-9-7 851,3 1-548,-6-3 280,1 0-566,-2-5 0,1-1-56,-1-3-12,3-6 7,0 6-68,4-9 39,-2 10-184,3-4 112,-3 8-292,9 0 336,-7 3-117,10 4 50,-8 0-436,11 11 307,-10-7-1551,16 10 1075,-13-10 734,8 5 0,-13-9 0,-1 0 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57.855"/>
    </inkml:context>
    <inkml:brush xml:id="br0">
      <inkml:brushProperty name="width" value="0.08571" units="cm"/>
      <inkml:brushProperty name="height" value="0.08571" units="cm"/>
    </inkml:brush>
  </inkml:definitions>
  <inkml:trace contextRef="#ctx0" brushRef="#br0">1 1 6400,'37'80'-5,"-6"-15"5,-26-63 5,-3 0 6,2-2-5,-2 1 0,1-1-1,0 0-10,-1 0-1,5-2 0,-3 0-10,7-5 10,-6 2-33,9-8 33,-8 7 1,4-3 5,-7 6-6,0 1 0,0 0-5,0 2 6,0-1 5,1 2 0,-2 1-12,7 9 7,-4-2 10,8 20 1,-7-14 16,11 27-10,-10-21 55,10 31-22,-9-27 235,12 27-146,-12-30 163,10 24-264,-10-28-5,1 16-5,-6-22 156,-1 7-67,-2-13 179,-4 4-235,1-7-11,-8 2-73,5-3-34,-5 1-83,6-3-85,-2 1-11,2-1-363,-4 0 497,4 0-5,-5-6 90,7 2-51,-2-9-162,3 6 235,1-2 0,0 5 0,1 2 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58.337"/>
    </inkml:context>
    <inkml:brush xml:id="br0">
      <inkml:brushProperty name="width" value="0.08571" units="cm"/>
      <inkml:brushProperty name="height" value="0.08571" units="cm"/>
    </inkml:brush>
  </inkml:definitions>
  <inkml:trace contextRef="#ctx0" brushRef="#br0">96 66 13127,'11'-30'498,"-2"4"-386,-9 25-28,0-2-33,0 2-18,0-1-49,-1 2-214,-10-2 196,2 1-50,-18 10 40,14-3-1,-5 9-56,6-1 34,6-3-17,-2 1-123,3 1 100,2-5-268,1 17 291,3-14-107,6 16 129,-2-18-66,8 4 49,-4-7-649,17-1 39,-10-2 689,24 0 0,-30-2 0,10 0 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58.559"/>
    </inkml:context>
    <inkml:brush xml:id="br0">
      <inkml:brushProperty name="width" value="0.08571" units="cm"/>
      <inkml:brushProperty name="height" value="0.08571" units="cm"/>
    </inkml:brush>
  </inkml:definitions>
  <inkml:trace contextRef="#ctx0" brushRef="#br0">0 1 8662,'10'4'208,"-2"-1"-136,-8-3-732,0 0 60,15 69 46,-12-48-17,13 51 571,-16-65 0,1-4 0,-1-1 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59.117"/>
    </inkml:context>
    <inkml:brush xml:id="br0">
      <inkml:brushProperty name="width" value="0.08571" units="cm"/>
      <inkml:brushProperty name="height" value="0.08571" units="cm"/>
    </inkml:brush>
  </inkml:definitions>
  <inkml:trace contextRef="#ctx0" brushRef="#br0">1 0 8847,'61'14'60,"0"1"0,-3-3 0,-17 0 30,-35-4 5,0 1 0,-1 2-5,-1 2-12,0 0-11,0 3-11,-1-2-22,-1 0 78,2 7-34,-3-13 863,3 6-420,-3-14 616,2-1-969,-1-1 275,8-12-314,-5 5 89,9-14-190,-6 14-50,3-8-34,-6 14-180,5-1 141,-5 7-218,12 9 217,-10-1-419,15 14 212,-12-13-1612,14 14 1915,-11-12 0,-1 0 0,-5-7 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39:59.669"/>
    </inkml:context>
    <inkml:brush xml:id="br0">
      <inkml:brushProperty name="width" value="0.08571" units="cm"/>
      <inkml:brushProperty name="height" value="0.08571" units="cm"/>
    </inkml:brush>
  </inkml:definitions>
  <inkml:trace contextRef="#ctx0" brushRef="#br0">1 1 9397,'12'54'11,"0"0"0,8 36-28,-20-69-22,0-3-22,0-1-46,0-3-370,0 2 63,0-3-728,0 1 688,0-9 454,0-1 0,0-4 0,0 0 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00.085"/>
    </inkml:context>
    <inkml:brush xml:id="br0">
      <inkml:brushProperty name="width" value="0.08571" units="cm"/>
      <inkml:brushProperty name="height" value="0.08571" units="cm"/>
    </inkml:brush>
  </inkml:definitions>
  <inkml:trace contextRef="#ctx0" brushRef="#br0">19 36 6389,'-10'-20'129,"2"4"-51,8 16 2527,0 0-2331,23 18-16,-14-11-17,21 14-12,-19-18-16,2 2 5,3-2-5,1 1-6,3 1 342,22 3-134,18 6-343,-3-1-38,27 15-73,-48-14-146,30 35 107,-44-25-90,5 29 95,-23-30 22,-3 7 18,-4-11 5,-3-1 11,-3-1 11,-3-1 12,-4-3 11,-10 8-6,2-8 11,-17 9 12,15-11 44,-34 7-66,35-10-152,-36 2-79,44-7-794,-15 1-1111,18-1 1094,1 1 1030,4-1 0,7 0 0,1-2 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01.569"/>
    </inkml:context>
    <inkml:brush xml:id="br0">
      <inkml:brushProperty name="width" value="0.08571" units="cm"/>
      <inkml:brushProperty name="height" value="0.08571" units="cm"/>
    </inkml:brush>
  </inkml:definitions>
  <inkml:trace contextRef="#ctx0" brushRef="#br0">1 1 10394,'11'70'209,"0"0"0,0-5 0,-4-13-114,-8-27-33,0-2-18,1 2-27,0-4 6,0 0-18,-1-2 6,1-4 6,-1 1-39,3 4-118,3-1 50,-2-3-195,5-4 206,-5-10-66,6 0 100,0-3-280,12-8 196,-8 3-212,19-13 245,-16 11-38,21-6 106,-21 11-50,17-1 55,-20 4 29,12 11 33,-15-1 73,6 24-90,-12-14 12,-1 30-23,-5-27 6,-12 28-17,5-32-11,-16 18 11,13-27-146,-11 6-67,12-13-1697,-9 0 549,11-2 1361,-3-3 0,10 1 0,0-1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02.449"/>
    </inkml:context>
    <inkml:brush xml:id="br0">
      <inkml:brushProperty name="width" value="0.08571" units="cm"/>
      <inkml:brushProperty name="height" value="0.08571" units="cm"/>
    </inkml:brush>
  </inkml:definitions>
  <inkml:trace contextRef="#ctx0" brushRef="#br0">231 1 18380,'37'65'209,"0"-1"1,-2-4-1,-10-10-41,-19-19-22,-1-2-62,0-1-6,-1-4 18,0-1-24,0-4 7,-1-1-6,-1-2 33,-1 5-67,0-10 73,-1 4-95,-2-13-135,-9-1 18,2-3-449,-19-5 196,14 1-829,-23-10 846,19 5-583,-27-16 690,22 13-107,-32-15 280,31 20-90,-25-3 163,31 11 123,-14 10-67,21-1 184,-5 21-206,12-13-12,0 22-17,7-20 1,7 20-46,0-23-106,14 13-78,-12-19-2532,21 4 415,-15-11 2324,18-3 0,-25 0 0,5-1 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01.774"/>
    </inkml:context>
    <inkml:brush xml:id="br0">
      <inkml:brushProperty name="width" value="0.08571" units="cm"/>
      <inkml:brushProperty name="height" value="0.08571" units="cm"/>
    </inkml:brush>
  </inkml:definitions>
  <inkml:trace contextRef="#ctx0" brushRef="#br0">0 1 6148,'19'66'0,"-1"1"0,-3-13 0,0 0 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02"/>
    </inkml:context>
    <inkml:brush xml:id="br0">
      <inkml:brushProperty name="width" value="0.08571" units="cm"/>
      <inkml:brushProperty name="height" value="0.08571" units="cm"/>
    </inkml:brush>
  </inkml:definitions>
  <inkml:trace contextRef="#ctx0" brushRef="#br0">0 0 6708,'0'0'0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02.352"/>
    </inkml:context>
    <inkml:brush xml:id="br0">
      <inkml:brushProperty name="width" value="0.08571" units="cm"/>
      <inkml:brushProperty name="height" value="0.08571" units="cm"/>
    </inkml:brush>
  </inkml:definitions>
  <inkml:trace contextRef="#ctx0" brushRef="#br0">0 1 6372,'27'5'1154,"-6"0"-617,-21-5 1222,0 0-1781,37 88-1071,-28-61 1076,12 22 0,-4-5 231,-16-34-253,-1-3 33,1-4 230,-1 0-123,0-3-34,2-8 617,9-19-701,-3 9 0,6-13 0,-7 23-11,-2 0-17,1 3-27,-2 0-1,2 4-6,-2 0-49,4 1 60,-1 1-55,13 8 73,-10-3-399,17 14 130,-15-10-2184,13 14 2503,-16-13 0,3 2 0,-10-10 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03.252"/>
    </inkml:context>
    <inkml:brush xml:id="br0">
      <inkml:brushProperty name="width" value="0.08571" units="cm"/>
      <inkml:brushProperty name="height" value="0.08571" units="cm"/>
    </inkml:brush>
  </inkml:definitions>
  <inkml:trace contextRef="#ctx0" brushRef="#br0">108 1 11194,'35'69'74,"1"-1"1,-2-5 0,-11-14-41,-21-35-6,-1-1-11,1-2-12,-1 0 7,-1-3-7,0-1 12,0-1 22,0-2 404,0 0-359,0-3-40,-3 1-88,-4-4 10,0-1-16,-4-2-12,1 0 17,-2-1-22,-1-1 17,1 0-23,-8-3 62,5 2 11,-16-8 0,17 9-40,-13-6-38,19 10-269,-5-2 268,9 8-100,-3 13 134,3-2-50,-4 26 62,3-18-141,-1 27 96,3-28-230,2 19 184,0-25-88,4 6 228,1-16 152,13 1-117,-6-5 61,22-4-79,-17-1 79,27-8-72,-22 3 77,29-13-89,-25 9 39,32-21-50,-31 17 118,33-25-46,-32 24 202,32-21-167,-35 23 329,26-13-307,-31 19 128,15-2-240,-21 9 22,10 5-39,-12 1 11,10 14-5,-12-6 77,6 22-60,-10-18 77,2 22-83,-6-21 39,0 18-51,-1-20 68,-2 13-51,-1-17 179,-5 8-100,2-13 274,-7 1-325,5-6 0,-13 1-44,8-2 33,-14-7-62,13 2-128,-13-12 44,15 10-425,-10-12 246,15 13-1585,-6-8 672,11 12 1182,-2 0 0,4 3 0,0 1 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04.036"/>
    </inkml:context>
    <inkml:brush xml:id="br0">
      <inkml:brushProperty name="width" value="0.08571" units="cm"/>
      <inkml:brushProperty name="height" value="0.08571" units="cm"/>
    </inkml:brush>
  </inkml:definitions>
  <inkml:trace contextRef="#ctx0" brushRef="#br0">1 1 10550,'47'69'129,"-10"-9"-101,-35-40-17,-2 1-5,0 1-28,-1-1-12,1 0-16,-1-2-152,1 4-733,0 2 621,0-8-1154,0 0 869,0-16 599,0 0 0,0-1 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04.428"/>
    </inkml:context>
    <inkml:brush xml:id="br0">
      <inkml:brushProperty name="width" value="0.08571" units="cm"/>
      <inkml:brushProperty name="height" value="0.08571" units="cm"/>
    </inkml:brush>
  </inkml:definitions>
  <inkml:trace contextRef="#ctx0" brushRef="#br0">16 16 6406,'-9'-9'157,"2"3"95,7 6 3215,0 0-3215,60 2-28,-34-2-17,47 3-39,-48-2-23,1 1-10,1-1-34,1 2-1,-1 0 52,25 6-152,0 9 0,-2-1 44,-5 17-21,-33-15 94,4 34-100,-14-29 0,-10 26-17,0-30-6,-9 6-10,1-8-12,-1 0-17,-3-2 0,-1-1-17,0-1-128,-14 5 39,10-6-247,-17 5 135,17-9-1053,-21 3 548,22-6 768,-19 1 0,32-6 0,-6 0 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05.086"/>
    </inkml:context>
    <inkml:brush xml:id="br0">
      <inkml:brushProperty name="width" value="0.08571" units="cm"/>
      <inkml:brushProperty name="height" value="0.08571" units="cm"/>
    </inkml:brush>
  </inkml:definitions>
  <inkml:trace contextRef="#ctx0" brushRef="#br0">66 39 10657,'0'53'92,"1"-1"1,0 36-54,-8-68 0,1-1-33,0-2 5,0-3 0,1-2 11,1-2 326,-4-1-119,4-5 432,-4 0-520,5-6 49,-2-4-95,4-1 0,-3-22-100,4 12-6,1-30 5,1 26-16,5-20 16,-3 23 12,7-18-23,-7 23-17,3-8-117,-5 19 50,-1 1 6,3 1 27,-1 0 18,2 0-1,-2 3 7,2 2-40,2 8 56,-2 0-56,8 16 72,-7-11 12,10 13 6,-8-16 39,17 18-17,-13-19 67,18 11-45,-19-19 102,7-1-17,-10-4 559,2-3-571,-6 0 62,1-11-146,-3 5 23,-2-18-62,0 13 0,0-16 0,0 13-219,0-27 102,0 21-678,3-30 380,2 33-2111,5-12 1299,-4 24 1227,2 0 0,-6 7 0,2 0 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05.736"/>
    </inkml:context>
    <inkml:brush xml:id="br0">
      <inkml:brushProperty name="width" value="0.08571" units="cm"/>
      <inkml:brushProperty name="height" value="0.08571" units="cm"/>
    </inkml:brush>
  </inkml:definitions>
  <inkml:trace contextRef="#ctx0" brushRef="#br0">1 61 11872,'20'69'76,"-1"0"1,0-5 0,-6-15-38,-11-33-6,0-2-16,-2-1 11,1-2-5,-1 2-7,0-6 86,0 1-13,0-5 119,-1-1-186,0-1-44,-5-6-1,3 1-83,-8-10 72,7 6-100,-6-12 49,6 9-128,-1-19 174,4 14 17,0-9-34,1 1 56,2 5 0,0-7 5,3 6 12,1 0-17,0-2 11,2 2 1,0 0 10,1 3 6,3 0 168,8-4-100,-6 8 167,11-6-196,-16 15 107,11-1-113,-11 6 175,11 11-169,-10-3 140,14 18-117,-13-13 122,15 22-172,-13-19 44,11 27-62,-12-23-5,3 27-34,-12-27-78,1 23 28,-4-28-432,-3 20 202,2-23-1378,-7 11 595,4-15 1080,-9 5 0,9-11 0,-4 3 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05.944"/>
    </inkml:context>
    <inkml:brush xml:id="br0">
      <inkml:brushProperty name="width" value="0.08571" units="cm"/>
      <inkml:brushProperty name="height" value="0.08571" units="cm"/>
    </inkml:brush>
  </inkml:definitions>
  <inkml:trace contextRef="#ctx0" brushRef="#br0">1 1 10982,'80'10'-210,"1"0"1,-7 0 0,-16-3-608,-40-6-326,-4 3 1143,-2-2 0,-7 1 0,-1-2 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07.021"/>
    </inkml:context>
    <inkml:brush xml:id="br0">
      <inkml:brushProperty name="width" value="0.08571" units="cm"/>
      <inkml:brushProperty name="height" value="0.08571" units="cm"/>
    </inkml:brush>
  </inkml:definitions>
  <inkml:trace contextRef="#ctx0" brushRef="#br0">299 1 11043,'-37'28'135,"4"-2"-29,17-15 6,-1 2-11,-2 1-23,1 0-27,1 2 27,-9 8 34,-4 11-78,4-6 33,-7 23-56,22-28-5,-3 27-12,12-29-16,2 26 27,3-29-22,11 22-11,-2-24-145,20 19 38,-14-22-665,28 13 346,-23-17-1955,34 8 1597,-29-12 812,12 0 0,-27-5 0,-5-1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03.057"/>
    </inkml:context>
    <inkml:brush xml:id="br0">
      <inkml:brushProperty name="width" value="0.08571" units="cm"/>
      <inkml:brushProperty name="height" value="0.08571" units="cm"/>
    </inkml:brush>
  </inkml:definitions>
  <inkml:trace contextRef="#ctx0" brushRef="#br0">133 1 18772,'33'61'373,"1"0"1,-3-5 0,-7-8-127,-18-19-23,0-1-62,0 2-73,1-2 46,-2 0-23,2-3-45,-1-2 107,3 6-40,2 8-134,-3-11-22,1 4 44,-8-25 51,1 1-45,-1-6 33,-1 1-234,-1-6 10,-1-1-61,-1-5-783,-8-7 603,3 5-560,-20-16 763,12 16-398,-34-17 520,28 21 40,-22-5 39,27 13 95,-12 6-44,15 0 145,-17 20-157,20-12 56,-10 19-73,14-17 18,-6 18-18,8-17 236,0 19-158,5-24 147,7 11-112,0-17 285,21 3-364,-10-5-448,47 0 33,-34-4-2234,56-5 638,-49 1 1107,38-5 0,-55 7 0,10-1 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09.905"/>
    </inkml:context>
    <inkml:brush xml:id="br0">
      <inkml:brushProperty name="width" value="0.08571" units="cm"/>
      <inkml:brushProperty name="height" value="0.08571" units="cm"/>
    </inkml:brush>
  </inkml:definitions>
  <inkml:trace contextRef="#ctx0" brushRef="#br0">95 0 10640,'53'49'353,"-9"-7"-280,-40-28-1,2 0-10,0 1-12,-1 1 1,1 1-6,0 6-6,2 6-28,0-6 0,3 10-11,-7-21 6,4 10-17,-6-16 11,3 6 16,-5-10 242,1 2 190,-1-4-459,-4-4-17,0 2-6,-3-5-33,-4 1 50,0 0 0,-12-8 17,8 6 34,-16-8-28,16 8 10,-14-6-21,16 9-62,-8-1 22,14 5-62,-11 5 79,11 0-39,-12 12 50,11-7-50,-7 13 39,10-13-39,-2 11 50,6-12-22,0 11 28,3-10-23,11 9 34,-2-11 17,23 6 0,-13-10 5,27 1-22,-24-3-11,37-4 11,-31-1-95,43-10 33,-38 4-414,38-11 196,-43 11-677,29-11 587,-37 12-1014,16-11 886,-25 12-437,10-9 851,-16 10 0,8-8 61,-11 10-72,7-9 11,-6 7 84,3-2 0,-6 6 0,0 0 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10.305"/>
    </inkml:context>
    <inkml:brush xml:id="br0">
      <inkml:brushProperty name="width" value="0.08571" units="cm"/>
      <inkml:brushProperty name="height" value="0.08571" units="cm"/>
    </inkml:brush>
  </inkml:definitions>
  <inkml:trace contextRef="#ctx0" brushRef="#br0">171 1 12242,'-30'2'-17,"5"1"11,20-1 6,-1 1 0,0-1-11,0 1 5,-1 0 1,2 0-1,0 0-33,-3 1 28,3-1-45,-6 5 45,6-4-12,-6 10 18,5-7-7,-6 13 7,7-11-51,-3 19 45,6-17-6,0 15-6,2-17 1,0 4-6,0-5-6,1-1-10,2-1-12,0 1-12,4-1-156,4 3 51,-2-2-275,9 2 67,-7-2-2442,17 5 1860,-13-7 963,10 4 0,-18-8 0,-2 0 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10.847"/>
    </inkml:context>
    <inkml:brush xml:id="br0">
      <inkml:brushProperty name="width" value="0.08571" units="cm"/>
      <inkml:brushProperty name="height" value="0.08571" units="cm"/>
    </inkml:brush>
  </inkml:definitions>
  <inkml:trace contextRef="#ctx0" brushRef="#br0">160 1 9811,'-31'37'28,"2"-5"-17,19-23-11,-3 0 0,3 2 6,-1-1-6,2 1 11,-2 1-22,3-1 5,-1 1-173,0 9-392,5 2 453,-1-3-62,11-3 119,-2-14-68,20 0 129,-11-4 84,21-9-6,-22 2 186,12-10-118,-16 10 526,9-12-420,-13 12 28,7-6 286,-8 10-354,-1 1-72,-1 1-358,-1 1 196,2 7 5,-2-2-17,3 5 1,-2-2-7,1 0-21,1-1-191,8 7 190,-2-6-352,15 7 78,-10-10-1188,13 0 628,-11-2-39,5-1 935,-7-1 0,-5 0 0,-5 0 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11.443"/>
    </inkml:context>
    <inkml:brush xml:id="br0">
      <inkml:brushProperty name="width" value="0.08571" units="cm"/>
      <inkml:brushProperty name="height" value="0.08571" units="cm"/>
    </inkml:brush>
  </inkml:definitions>
  <inkml:trace contextRef="#ctx0" brushRef="#br0">50 385 6915,'11'7'1551,"-3"-2"-939,-8-5 2014,0 0-2665,-3-11 5,1 9 6,-4-9 17,1 13 0,0 2-56,-9 11 61,6-6-33,-7 14 0,11-14-118,-1 11 118,4-13-107,2 8 101,0-10 56,6 4 17,-1-7-11,3 0 6,1-2-1,-2 1-5,1-2 0,1 0 22,4-6-11,-3 0 95,17-12-78,-15 8 100,24-20-89,-22 15 236,18-23-164,-22 20 259,11-28-191,-14 15-117,1-6-23,-6 8-17,-3 10-11,0-1 11,-6-19-39,-1 15-17,-21-23 1,12 31-169,-26-6 95,25 19-134,-22 18 179,25-2-56,-17 34 79,21-22 22,-5 36 5,13-33 6,15 34-11,-1-38 40,31 25-7,-19-32 41,35 15-80,-34-22-107,29 10-55,-34-14-1797,17 6 570,-23-8 1395,6 2 0,-15-4 0,-1 0 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12.024"/>
    </inkml:context>
    <inkml:brush xml:id="br0">
      <inkml:brushProperty name="width" value="0.08571" units="cm"/>
      <inkml:brushProperty name="height" value="0.08571" units="cm"/>
    </inkml:brush>
  </inkml:definitions>
  <inkml:trace contextRef="#ctx0" brushRef="#br0">115 0 13217,'-33'14'-17,"0"6"0,22-8-5,-1 6-6,3-5-112,2 10 50,2-5-364,1 19 263,3-18-217,6 14 184,-1-21-1949,20 12 1091,-11-16 1082,23 8 0,-26-15 0,7 1 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13.490"/>
    </inkml:context>
    <inkml:brush xml:id="br0">
      <inkml:brushProperty name="width" value="0.08571" units="cm"/>
      <inkml:brushProperty name="height" value="0.08571" units="cm"/>
    </inkml:brush>
  </inkml:definitions>
  <inkml:trace contextRef="#ctx0" brushRef="#br0">1 595 6271,'3'3'1087,"-1"-1"4027,-2-2-4868,87-38-1602,-58 24 1442,21-8 1,-4 0 81,-29 11 485,-1-1-513,0-1 264,-1 1-292,-2-1-22,1 1 156,2-14 636,-8 12-809,1-14-51,-9 19-201,-4-7 56,0 11-213,-11-2 280,6 9-17,-7 3 17,7 2 6,-3 4-6,0 1-6,-1 2 1,-5 10 38,3-4 23,-16 23 6,15-18-1,-11 24-10,18-29-34,1 14 39,10-24 134,16 9-78,-3-14 78,32 2-106,-23-6-11,19-2 39,-6-6-28,-7-2 17,10-4-17,-10 2-11,0-2 16,-1 1 7,2-2 27,6-6-39,-7 4-6,21-18-11,-24 16 113,26-29-57,-31 26 168,21-33-140,-30 30 129,15-31-168,-20 31 135,6-34-135,-11 34 22,1-19-117,-5 31-387,-4-2 269,-1 13-106,-17 14 224,9-3 0,-26 27 33,23-18-27,-21 29 21,24-28-21,-12 26 22,16-28 11,-5 24 0,12-24 0,-1 22 0,4-24-56,4 19 44,2-22 12,15 17-5,-5-19-1,25 10 17,-17-14-11,36 1-11,-32-5-22,46-8-1,-41 1-100,45-11 106,-48 5-68,37-14 68,-41 10 45,25-21 6,-34 17 83,12-28-67,-20 24 0,3-31-50,-7 27-56,-2-42 17,-2 37-219,0-42 196,-1 46-129,0-20-5,0 35-717,-3-1 750,0 13 107,-14 20 72,7-3 40,-28 44-34,20-27 17,-24 45-28,26-43 23,-11 37-12,19-44 6,0 24-17,7-35 101,6 10-29,0-19 198,13 2-186,-5-8 101,19-1-146,-16-2 28,26-7-45,-22 3 34,34-13-39,-28 8 34,33-11-29,-37 12 62,28-14-39,-34 12 123,21-13-107,-25 14 203,14-12-180,-16 11 56,9-10-118,-11 12 62,4-5-106,-8 10-163,0 0 151,-3 3-78,2 2 90,-2 0-1,3 11 29,-2-5 56,6 17-29,-3-14 90,6 19-67,-5-17 280,8 18-257,-9-18 290,8 16-195,-8-18 95,7 13-241,-8-16 56,4 7-73,-7-12 168,1 2-72,-2-4 55,-3 0-162,-2-1-56,-14-2 11,4-1-168,-19-7 90,17 3-566,-22-13 309,22 12-1475,-14-9 926,19 14-2634,-4 0 3563,11 5 0,1 0 0,3 0 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14.006"/>
    </inkml:context>
    <inkml:brush xml:id="br0">
      <inkml:brushProperty name="width" value="0.08571" units="cm"/>
      <inkml:brushProperty name="height" value="0.08571" units="cm"/>
    </inkml:brush>
  </inkml:definitions>
  <inkml:trace contextRef="#ctx0" brushRef="#br0">0 48 11990,'94'-27'431,"-16"6"-240,-64 31-12,1-2 6,1 6-12,1 0 7,-1 3 380,21 36-387,-13-10-100,10 18-6,-21-22-5,-9-12-17,-2 2-12,-2-1 1,-3 1-29,-3-1-10,-7 0-29,-2-1-33,-3-2-17,-3 0-588,-18 12 162,14-15-3315,-28 17 3825,34-27 0,-4 2 0,18-12 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14.232"/>
    </inkml:context>
    <inkml:brush xml:id="br0">
      <inkml:brushProperty name="width" value="0.08571" units="cm"/>
      <inkml:brushProperty name="height" value="0.08571" units="cm"/>
    </inkml:brush>
  </inkml:definitions>
  <inkml:trace contextRef="#ctx0" brushRef="#br0">0 1 8097,'0'0'0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38.673"/>
    </inkml:context>
    <inkml:brush xml:id="br0">
      <inkml:brushProperty name="width" value="0.08571" units="cm"/>
      <inkml:brushProperty name="height" value="0.08571" units="cm"/>
    </inkml:brush>
  </inkml:definitions>
  <inkml:trace contextRef="#ctx0" brushRef="#br0">34 110 7134,'-10'36'285,"2"-6"-206,7-27-7,0-1-16,1-1 17,0 1 834,-1-1-1052,-1-2 55,2 2 12,-3-1 5,2 1 23,1 1 16,-1 0 23,0 1 123,0 2-62,0-2 57,0 2-68,1-4 224,-1 1-190,1-1 504,0 1-543,0-1-12,0 0 1,-1 1 27,1-1 68,0 0 2598,0 1-2604,2-7 28,-1 3-16,2-6 77,-1 2-145,-1 0 6,3-5-45,-2 3-23,6-16 6,-4 13 50,6-19-27,-6 19 16,3-9-33,-4 11 33,4-8 6,-4 9 156,5-7-134,-4 10 90,3-2-73,-4 4 151,6-3-201,-5 4 28,4-2-68,-5 4-11,3-1 28,-4 1 79,3 1-56,-3 1 16,2 2-44,-2-1-12,4 9-11,-3-5-89,3 12 67,-3-11-113,2 14 119,-3-13 22,3 13-12,-2-13-106,2 10 68,-4-12-342,3 10 167,-3-11-884,0 7 560,0-8-2370,-1 2 1799,1-4 1131,-1-1 0,0-1 0,0-1 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38.889"/>
    </inkml:context>
    <inkml:brush xml:id="br0">
      <inkml:brushProperty name="width" value="0.08571" units="cm"/>
      <inkml:brushProperty name="height" value="0.08571" units="cm"/>
    </inkml:brush>
  </inkml:definitions>
  <inkml:trace contextRef="#ctx0" brushRef="#br0">0 0 7856,'49'5'-350,"-9"0"0,-37-5 0,0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05.591"/>
    </inkml:context>
    <inkml:brush xml:id="br0">
      <inkml:brushProperty name="width" value="0.08571" units="cm"/>
      <inkml:brushProperty name="height" value="0.08571" units="cm"/>
    </inkml:brush>
  </inkml:definitions>
  <inkml:trace contextRef="#ctx0" brushRef="#br0">132 169 15485,'41'-22'717,"-7"3"-504,-27 14-12,1-1-10,0 0-1,1-1 17,1 1 12,0-2 5,1 0-6,1 0 398,14-8-442,-8 6 207,23-11-162,-7 9-202,-3 2 44,6 5-55,-24 9 44,12 16-72,-16-4-23,8 35 56,-14-22 73,-1 49-56,-6-39 23,-12 51-51,4-50 16,-24 44-16,17-50 17,-30 37 6,25-42-23,-35 30 0,33-35-12,-34 28 12,35-30 12,-30 23-35,33-26 6,-25 22 17,30-24-11,-19 19-6,25-21 45,-6 13-11,14-18 11,6 6 11,1-12 185,19 2-134,-9-4 257,33-5-246,-21-1 184,43-9-189,-33 4 55,53-12-151,-47 11-31,9-2 0,-2 1-42,-14 4-257,24-3 73,-47 9-1413,1 1 757,-10 1-3579,1 3 2050,-4 0 2442,-2 2 0,2-4 0,-2 0 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39.673"/>
    </inkml:context>
    <inkml:brush xml:id="br0">
      <inkml:brushProperty name="width" value="0.08571" units="cm"/>
      <inkml:brushProperty name="height" value="0.08571" units="cm"/>
    </inkml:brush>
  </inkml:definitions>
  <inkml:trace contextRef="#ctx0" brushRef="#br0">1 40 10007,'9'49'196,"-2"-8"-140,-7-35-5,0 2-18,0-3-22,0 1 6,0-1 11,0 0 17,-1-1 11,0-1 6,0 0-6,1-2 106,-1 1 280,1-1-520,-2-3 28,1 0-1,-1-2 18,1 1 10,1-1 23,-1-4 0,0 2 11,1-12 12,0 9 83,0-14-55,1 12 189,3-14-122,-2 14 442,3-9-347,-3 14 191,3-5-371,-3 8-61,5-2 17,-3 4 0,7-2 11,-6 2-62,10-1-106,-6 2-17,4 0 146,-6 1 22,-1 1 22,-2 0 29,-1 0 34,0 1 21,0 0 158,1 3-96,-2-1 297,3 7-302,-3-5 145,3 9-258,-2-8 1,4 9-40,-4-10-44,4 11 11,-3-10-398,2 8 67,-3-10-1865,0 6 735,-2-8 1500,-1 3 0,0-5 0,0 0 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39.891"/>
    </inkml:context>
    <inkml:brush xml:id="br0">
      <inkml:brushProperty name="width" value="0.08571" units="cm"/>
      <inkml:brushProperty name="height" value="0.08571" units="cm"/>
    </inkml:brush>
  </inkml:definitions>
  <inkml:trace contextRef="#ctx0" brushRef="#br0">1 0 11670,'49'4'-2626,"-8"0"1119,-34-2 1507,1-1 0,-4 0 0,-2 0 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40.643"/>
    </inkml:context>
    <inkml:brush xml:id="br0">
      <inkml:brushProperty name="width" value="0.08571" units="cm"/>
      <inkml:brushProperty name="height" value="0.08571" units="cm"/>
    </inkml:brush>
  </inkml:definitions>
  <inkml:trace contextRef="#ctx0" brushRef="#br0">13 1 12074,'21'47'-255,"-1"0"0,12 23 188,-31-58-17,-1-11-661,0-1 443,-2-2 44,1 0 17,-2-3-5,0 1-62,1-1-354,-2-3 377,1 0-141,-4-9 376,3 6 22,-4-6 67,3 8 95,0 0 101,0 0 90,-1 0 73,1 1 28,-1 2-6,2 0 487,-2-1-632,3 2 520,0 0-711,2 3-134,1 1 134,4 1-17,-1 1-17,4 0 23,-2 0 0,1 0 11,1 0 12,0 1 55,13 1-146,-7 0-10,13 3 5,-14-3-56,11 5 28,-12-3-51,11 10 102,-16-9 38,4 8-16,-8-8 190,-1 4-117,-3-5 369,-5 7-403,3-8 11,-6 3-83,3-4-40,0 0-12,1 0-27,1 0-28,0-1-471,-5 4 214,3-3-1592,-6 5 773,9-5 1171,-6 4 0,8-5 0,-1 1 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41.073"/>
    </inkml:context>
    <inkml:brush xml:id="br0">
      <inkml:brushProperty name="width" value="0.08571" units="cm"/>
      <inkml:brushProperty name="height" value="0.08571" units="cm"/>
    </inkml:brush>
  </inkml:definitions>
  <inkml:trace contextRef="#ctx0" brushRef="#br0">0 0 13894,'5'51'-45,"0"-8"-33,-6-33-51,1-1-112,-1-1-89,1 0-168,-1 0-158,1-1-1243,-1 2 1899,0 1 0,0-4 0,0 0 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41.322"/>
    </inkml:context>
    <inkml:brush xml:id="br0">
      <inkml:brushProperty name="width" value="0.08571" units="cm"/>
      <inkml:brushProperty name="height" value="0.08571" units="cm"/>
    </inkml:brush>
  </inkml:definitions>
  <inkml:trace contextRef="#ctx0" brushRef="#br0">5 13 10640,'-3'-7'924,"1"1"-437,2 6 1569,0 0-1944,20 2-34,-12-1-33,17 1-11,-16-1-34,0 0-975,15 0-111,-10 0-2824,13 0 3910,-17 0 0,-2 0 0,-5-1 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42.009"/>
    </inkml:context>
    <inkml:brush xml:id="br0">
      <inkml:brushProperty name="width" value="0.08571" units="cm"/>
      <inkml:brushProperty name="height" value="0.08571" units="cm"/>
    </inkml:brush>
  </inkml:definitions>
  <inkml:trace contextRef="#ctx0" brushRef="#br0">1 5 14824,'34'0'117,"-5"0"-117,-22-1-22,0 0-28,-1 0-62,1 1-73,-1-1-146,1 1-3130,6 0 1703,-5 0 1758,5 1 0,-10-1 0,-1 0 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42.310"/>
    </inkml:context>
    <inkml:brush xml:id="br0">
      <inkml:brushProperty name="width" value="0.08571" units="cm"/>
      <inkml:brushProperty name="height" value="0.08571" units="cm"/>
    </inkml:brush>
  </inkml:definitions>
  <inkml:trace contextRef="#ctx0" brushRef="#br0">1 7 9201,'5'4'1467,"-1"0"-829,-4-4 3149,0 0-3681,27-3-33,-15 2-51,20-3-33,-22 3-45,-1 0-90,0 0-167,-1-1-253,1 2-307,-2-1-276,0 1 1149,2 0 0,-6 0 0,2 1 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43.510"/>
    </inkml:context>
    <inkml:brush xml:id="br0">
      <inkml:brushProperty name="width" value="0.08571" units="cm"/>
      <inkml:brushProperty name="height" value="0.08571" units="cm"/>
    </inkml:brush>
  </inkml:definitions>
  <inkml:trace contextRef="#ctx0" brushRef="#br0">89 1 11833,'25'51'291,"-6"-8"-201,-17-37 5,-1 1-5,1-1-17,-1 0-17,0 0-6,0 0-11,1-1 1,-1-1 10,0 0-22,0-1 0,0 0 0,0-1-62,-1 0-229,1-1 123,-4-1 50,1 0 62,-4-1 0,1-1 11,0 0-16,-7-2 27,6 2-22,-11-4-22,10 3-230,-12-1 190,11 3-95,-10 2 152,12 1-40,-9 6 17,11-3-101,-5 7 140,6-7-16,0 8 27,3-7 17,1 8 12,0-9 296,5 7-146,-1-8 343,10 2-370,-7-4 218,18-1-247,-13-1 259,22-5-276,-17 1 68,26-8-145,-23 5-12,25-10 0,-29 10 45,13-8 0,-22 11 163,7-7-130,-10 6 34,3-9-151,-7 8-50,-2-6 28,-1 7-62,-6-4 67,3 6-342,-9-2 259,8 6-152,-6 3 134,8 1-184,-4 9 201,5-5-925,-1 15 478,4-15-1251,3 11 752,0-14 1075,7 6 0,-6-9 0,2 2 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44.010"/>
    </inkml:context>
    <inkml:brush xml:id="br0">
      <inkml:brushProperty name="width" value="0.08571" units="cm"/>
      <inkml:brushProperty name="height" value="0.08571" units="cm"/>
    </inkml:brush>
  </inkml:definitions>
  <inkml:trace contextRef="#ctx0" brushRef="#br0">60 1 11536,'-19'12'56,"3"0"-56,12-7-17,0 2-5,0 0-23,1 0 0,-1 0-28,2 0-352,-1 4 246,3-5-297,0 5 341,1-8-128,6 2 252,-3-5 95,6 0 0,-5-2 481,5-5-329,-6 4 615,5-7-566,-7 8 203,0-3-325,-1 3-337,0 1 23,0 1-1,2 1 146,-1-1-33,2 3 6,0-1-253,4 3 62,-2-3-2823,11 4 1821,-10-5 1226,7 2 0,-11-2 0,-1-1 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44.643"/>
    </inkml:context>
    <inkml:brush xml:id="br0">
      <inkml:brushProperty name="width" value="0.08571" units="cm"/>
      <inkml:brushProperty name="height" value="0.08571" units="cm"/>
    </inkml:brush>
  </inkml:definitions>
  <inkml:trace contextRef="#ctx0" brushRef="#br0">32 180 9094,'6'6'1417,"-1"0"-773,-5-6 1994,0 0-2694,-1-4-28,-1 3 0,0-2 28,-1 4 34,1 1 11,-1 0-129,-5 5 89,4-3-72,-4 6 73,5-5-23,0 1 6,1-2-6,1 0 23,1-1 5,-1 1 0,1-1-61,0 1 61,1-1-22,3 3 100,-1-4 46,7 1-46,-4-3 225,9-2-180,-6 0 124,11-8-107,-11 4 230,12-12-163,-12 9 516,8-13-460,-11 11 241,2-12-358,-6 12 11,0-13-123,-4 12-11,0-5-51,-4 3-17,1 4 17,-2-4 17,1 4 28,1 1 84,-1 1-56,1 1-212,-2-2-18,2 5-666,-4 0 666,5 5-100,-5 9 302,6-1 0,-2 17 22,4-13 12,6 18-12,-1-17 6,9 14 17,-6-18 140,12 11-95,-9-13-90,12 5-112,-12-9-2280,13 4 582,-12-5 1838,4 1 0,-11-3 0,-1-1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06.407"/>
    </inkml:context>
    <inkml:brush xml:id="br0">
      <inkml:brushProperty name="width" value="0.08571" units="cm"/>
      <inkml:brushProperty name="height" value="0.08571" units="cm"/>
    </inkml:brush>
  </inkml:definitions>
  <inkml:trace contextRef="#ctx0" brushRef="#br0">89 0 12085,'-45'69'292,"8"-11"-192,34-49 1,1 1 6,1-2 10,0 1-5,1-3 6,0 2 369,13 2-375,-4-5 56,17 2-84,-10-6 230,31-9-236,-26 4 219,32-13-185,-37 9 134,12-8-100,-19 8 442,1-9-532,-7 9-95,-14-11 22,2 10-308,-21-10-117,15 10-2353,-20-11 868,20 11 1927,-9-1 0,17 7 0,0 2 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45.476"/>
    </inkml:context>
    <inkml:brush xml:id="br0">
      <inkml:brushProperty name="width" value="0.08571" units="cm"/>
      <inkml:brushProperty name="height" value="0.08571" units="cm"/>
    </inkml:brush>
  </inkml:definitions>
  <inkml:trace contextRef="#ctx0" brushRef="#br0">98 3 13250,'-11'-2'-84,"1"2"84,5 3 34,-1 0 16,0 1 12,0 0 16,0 0-50,0 1 6,0-1-29,-7 8-55,7-6-129,-6 9 112,10-9-6,0 6 90,4-7 83,5 9-94,-1-9-213,10 8-23,-7-8-1282,14 2 509,-12-5 1003,13 2 0,-17-4 0,4 1 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47.306"/>
    </inkml:context>
    <inkml:brush xml:id="br0">
      <inkml:brushProperty name="width" value="0.08571" units="cm"/>
      <inkml:brushProperty name="height" value="0.08571" units="cm"/>
    </inkml:brush>
  </inkml:definitions>
  <inkml:trace contextRef="#ctx0" brushRef="#br0">4 273 7156,'-2'-3'1226,"1"0"3754,1 3-4750,23-15-57,-14 9-21,18-13-35,-21 15 1,0-1-29,0 1 12,-1 0 11,0 0 129,-1-1 257,0-1-554,-2 1-212,-2-1 49,-2 4-22,0 0-50,-1 1 28,0 1 17,0 0 16,-1 0 51,0 0 28,1 0 44,-1 1-190,-2 4 191,1-2-259,-2 7 281,5-5 12,-1 7 55,2-6-45,2 9 34,0-9-33,7 10 94,-4-9 90,8 4-33,-6-8 151,12 1-179,-8-3 106,24-2-157,-20-1-11,13-3-17,-16 1-5,0 0-23,-1-1-50,10-4 73,-7 2 55,15-10 6,-17 9 174,12-13-101,-15 12 331,8-15-259,-10 12 276,5-16-320,-7 15 190,4-17-207,-6 18 583,3-12-449,-4 16 30,0-2-427,-1 8-1099,0 1 1060,-3 4-6,-2 2 118,-1 2-101,-5 9 123,4-7 12,-7 16 27,8-14-184,-4 13 106,7-14-28,-1 8 106,4-11 85,1 7-29,1-9 185,5 6-145,-2-6 111,10 4-150,-5-5 111,14 2-117,-12-4-17,18 0-56,-15-2-123,18-1 89,-18 0-139,12-5 145,-16 3-135,11-7 186,-14 5 139,10-11-100,-12 8 128,7-15-89,-8 13 84,3-16-141,-5 13-21,3-15-12,-4 15 0,3-14 28,-3 18 29,1-6-113,-2 12-806,-1 0 537,0 3-78,-4 3 392,1-1-73,-8 8 61,5-4-122,-7 7 117,8-7-22,-5 8 67,6-7-28,-3 10 0,4-9-28,0 11 34,2-11 38,2 12 18,0-11 56,6 10-57,-2-12 135,9 7-95,-7-9 303,17 2-247,-13-5 117,12 0-140,-13-2 202,10-4-212,-10 1 55,16-10-112,-16 7 45,11-9-11,-13 7 240,6-7-223,-8 7 173,5-7-168,-8 10 197,2-4-242,-4 6-95,2-1-39,-3 3-739,1 0 840,1 3-6,-1-1 17,2 2 6,-1 0-1,0-1 62,0 3-22,1-2 235,3 6-179,-2-4 403,6 7-358,-4-7 263,8 8-297,-9-8 78,6 4-150,-7-5 60,2 2-88,-4-3 318,1 0-112,-3-2 438,-4-1-550,1 1 191,-9-1-252,6 0 22,-11 0-90,10 0-111,-9 0 22,10 0-246,-4 0 173,7 1-325,-2 1 342,3 0-218,0 1 263,1-1-57,1 2 130,0-3-12,0 2 695,0-2-403,1 0 39,0-1 11,2 0 341,0-1-386,0 0 405,2-1-472,-3 1 358,2 0-386,-3 0 554,1 1-643,-1 0-23,0-1-68,1 1 40,-2-1-5,3 1 38,-2 0-61,2 0 0,3 0 0,-2 0-61,9 0 61,-6 0-73,13 0-11,-9 0-426,21-1 214,-16-1-1026,28-6 661,-23 4-3019,28-10 1429,-27 8 2251,15-6 0,-26 9 0,0-1 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48.839"/>
    </inkml:context>
    <inkml:brush xml:id="br0">
      <inkml:brushProperty name="width" value="0.08571" units="cm"/>
      <inkml:brushProperty name="height" value="0.08571" units="cm"/>
    </inkml:brush>
  </inkml:definitions>
  <inkml:trace contextRef="#ctx0" brushRef="#br0">0 1 10758,'36'57'795,"-5"-9"-577,-23-39-44,2 1-29,-1 0-61,1 1-16,-1 0-6,-1 0-12,-1 1-5,-1 0-11,-3 24-158,-4-15-313,-6 25 101,-3-28-2958,-23 24 2119,15-22 1175,-15 12 0,25-25 0,2-2 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0:49.905"/>
    </inkml:context>
    <inkml:brush xml:id="br0">
      <inkml:brushProperty name="width" value="0.08571" units="cm"/>
      <inkml:brushProperty name="height" value="0.08571" units="cm"/>
    </inkml:brush>
  </inkml:definitions>
  <inkml:trace contextRef="#ctx0" brushRef="#br0">222 0 9654,'-29'4'796,"4"0"-584,22-1-16,-1 0 12,-1 1 16,1 0 0,-1 1 380,-9 13-492,6-8 186,-14 20-237,12-17 7,-11 20-68,11-16-6,-11 23-11,12-22-78,-8 28 39,12-25-185,-3 30 73,6-28-1395,8 31 113,-1-29 1450,11 23 0,-11-34 0,3 3 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23.517"/>
    </inkml:context>
    <inkml:brush xml:id="br0">
      <inkml:brushProperty name="width" value="0.08571" units="cm"/>
      <inkml:brushProperty name="height" value="0.08571" units="cm"/>
    </inkml:brush>
  </inkml:definitions>
  <inkml:trace contextRef="#ctx0" brushRef="#br0">0 30 10556,'26'-13'986,"-4"2"-740,-20 9-16,0 1-40,-1 0-5,1 0 683,-1 0-476,0 1-196,0 0 6,1 1-12,-1 0-22,0 2-16,-1 0-24,1 2-38,-1 0 28,-1 9-102,-5 11 1,2-3-17,-8 19-11,7-22 33,-6 24-22,6-24 23,-3 23-34,5-26-12,0 11 12,3-20 28,0 3 795,1-6-705,-1-1-62,2-4-34,0-2 6,0-3-29,2 0 24,0-2 16,1-5-23,0 3-66,5-12 61,-5 11-51,8-10-16,-8 13-225,5-4 180,-5 9-185,4 2 208,-5 3-68,3 8 151,-4-1 68,0 17-45,-2-12 44,-1 21-44,0-20 0,0 13-11,0-18 106,0 4 22,0-11 628,1 1-555,0-4-55,1-4-136,1-1 18,7-18-51,-5 10-61,11-26 50,-9 22-140,9-22 95,-8 24-129,8-13 74,-10 20-327,6-2 371,-8 9-16,4 7 116,-6 0 85,2 15-45,-3-9 174,-1 17-157,0-16 73,0 17-135,0-18 6,2 10-28,-1-14-186,3 7-38,-1-11-1669,2 5 391,-2-6 1513,2 2 0,-4-4 0,1 0 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24.333"/>
    </inkml:context>
    <inkml:brush xml:id="br0">
      <inkml:brushProperty name="width" value="0.08571" units="cm"/>
      <inkml:brushProperty name="height" value="0.08571" units="cm"/>
    </inkml:brush>
  </inkml:definitions>
  <inkml:trace contextRef="#ctx0" brushRef="#br0">205 19 15832,'6'-8'157,"-1"0"-157,-6 8-33,-2-1 5,1 0-12,-2 1 1,0 0-11,-1 0 5,-1 0-11,-10 3 34,5-1-18,-14 6 24,15-3-80,-12 5 79,13-5-78,-8 6 61,10-6-89,-4 3 39,7-3 50,-1-1 34,3-2-5,2 0 22,0-2-1,0 2 1,0-1 0,0 1 50,0 1-22,0-1 56,-2 5-68,1-3 136,-2 7-119,1-5 113,-4 7-102,4-7 130,-5 9-135,4-9 185,-5 10-157,5-8 156,-4 8-184,4-8 23,0 7-57,2-9 68,0 7-51,2-7 157,3 4-123,0-5 61,8 2-100,-6-4-34,10 3-62,-8-5-408,9 3 78,-9-3-1843,9 1 840,-9-2 1395,5 1 0,-9-1 0,2 0 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24.600"/>
    </inkml:context>
    <inkml:brush xml:id="br0">
      <inkml:brushProperty name="width" value="0.08571" units="cm"/>
      <inkml:brushProperty name="height" value="0.08571" units="cm"/>
    </inkml:brush>
  </inkml:definitions>
  <inkml:trace contextRef="#ctx0" brushRef="#br0">0 18 13217,'48'-10'-588,"-7"2"-18,-32 11-458,0-1-526,0 0-1765,-1-1 3355,-2 0 0,-2 0 0,-2-1 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25.151"/>
    </inkml:context>
    <inkml:brush xml:id="br0">
      <inkml:brushProperty name="width" value="0.08571" units="cm"/>
      <inkml:brushProperty name="height" value="0.08571" units="cm"/>
    </inkml:brush>
  </inkml:definitions>
  <inkml:trace contextRef="#ctx0" brushRef="#br0">10 40 13009,'3'53'252,"-1"-11"-196,-1-35-33,0-3-18,0-1 12,0 0-11,0-1 16,0-1 930,-1 0-985,0-5-23,1 1-40,-1-4-49,0 1-68,0 0 6,0-1-258,-1-8 370,-1 6-101,-3-15 168,2 13 56,-3-13 28,4 16 201,0-8-173,1 11 17,2-1 11,0 4 28,0 1 17,2 0 17,1 1-29,1 0-16,0 0-39,2 0 122,8 0-172,-6 0 88,18 1-122,-16 0-79,13-1-56,-15 1-1304,6-1 486,-8 0 947,2 2 0,-7-1 0,-1 0 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25.484"/>
    </inkml:context>
    <inkml:brush xml:id="br0">
      <inkml:brushProperty name="width" value="0.08571" units="cm"/>
      <inkml:brushProperty name="height" value="0.08571" units="cm"/>
    </inkml:brush>
  </inkml:definitions>
  <inkml:trace contextRef="#ctx0" brushRef="#br0">1 9 14012,'51'-5'-213,"-8"2"-140,-36 2-252,0 1-319,-2 1-756,0 1-7,-1 1 1687,-2 0 0,0-1 0,-2 0 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26.025"/>
    </inkml:context>
    <inkml:brush xml:id="br0">
      <inkml:brushProperty name="width" value="0.08571" units="cm"/>
      <inkml:brushProperty name="height" value="0.08571" units="cm"/>
    </inkml:brush>
  </inkml:definitions>
  <inkml:trace contextRef="#ctx0" brushRef="#br0">1 0 9503,'45'2'-2050,"-8"-1"600,-32 1 1450,-1 0 0,-2 0 0,-1-2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39.088"/>
    </inkml:context>
    <inkml:brush xml:id="br0">
      <inkml:brushProperty name="width" value="0.08571" units="cm"/>
      <inkml:brushProperty name="height" value="0.08571" units="cm"/>
    </inkml:brush>
  </inkml:definitions>
  <inkml:trace contextRef="#ctx0" brushRef="#br0">1 1088 18599,'9'-34'572,"1"3"-488,-3 15 0,3-4-17,-1-3 11,3-2-5,1-2-39,2-4-6,10-21-135,3-1 1,3-3 11,10-23-124,5-6 1,-1 3 55,-9 14-70,3-8 1,-2 0 114,-9 14 12,-2 4 0,-3 5 44,-10 18-392,3-6 320,-14 37 224,-11 30 83,2 1 45,-7 23 1,-2 5-174,1 8 39,0 14 0,1 0-28,7-8-587,1-17 1,3-2 525,3-4-7,7 13 12,-2-17-16,12 19 4,-7-30-66,10 17 22,-11-30-50,4 7 72,-11-22 843,0 0-1179,-2-3-2907,-13-1 2040,4-2-3301,-26-10 4538,19 5 0,-6-3 0,16 7 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26.269"/>
    </inkml:context>
    <inkml:brush xml:id="br0">
      <inkml:brushProperty name="width" value="0.08571" units="cm"/>
      <inkml:brushProperty name="height" value="0.08571" units="cm"/>
    </inkml:brush>
  </inkml:definitions>
  <inkml:trace contextRef="#ctx0" brushRef="#br0">1 5 6467,'6'6'1423,"0"-1"-746,-6-5 1217,0 0-1872,37-6-117,-23 4-213,28-4-370,-32 5-336,-3 1 1014,2-1 0,-4 1 0,0 0 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27.619"/>
    </inkml:context>
    <inkml:brush xml:id="br0">
      <inkml:brushProperty name="width" value="0.08571" units="cm"/>
      <inkml:brushProperty name="height" value="0.08571" units="cm"/>
    </inkml:brush>
  </inkml:definitions>
  <inkml:trace contextRef="#ctx0" brushRef="#br0">10 20 10086,'12'-11'694,"-1"3"-442,-10 11-34,-1 2-61,0 1-50,0 1-46,-1 2 85,-5 14-129,2-10-17,-6 19-28,6-21-34,-1 11 45,3-15-39,1 5 62,1-9 111,0 0-89,0-3 17,3-5-34,0 0 1,8-12-12,-6 9-23,9-13 12,-8 12-28,9-8 16,-9 11-5,2-1-11,-4 5-17,-1 1-5,1 1-7,-2 0-38,2 0 61,-1 1 0,3 6 57,-3-1 27,1 8-22,-2-7 72,2 12-61,-2-10 62,3 9-23,-3-13 314,1 2-219,-1-5 152,2-4-269,-1-1 45,3-7-73,-3 3 11,5-11-17,-4 10 0,7-12-17,-7 11-22,7-7 0,-6 11-78,5-2 67,-5 6-90,6 1 95,-5 2-84,9 6 62,-8-2-50,7 12 89,-9-9-213,3 13-111,-5-11-2975,3 10 3316,-3-12 0,0 1 0,-2-8 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28.036"/>
    </inkml:context>
    <inkml:brush xml:id="br0">
      <inkml:brushProperty name="width" value="0.08571" units="cm"/>
      <inkml:brushProperty name="height" value="0.08571" units="cm"/>
    </inkml:brush>
  </inkml:definitions>
  <inkml:trace contextRef="#ctx0" brushRef="#br0">33 0 10707,'-18'46'202,"5"-8"-146,11-31 17,2-1-6,0 1-11,0-1 0,2 0 0,-1-1 22,3 0 1,0-1-1,1 0 51,3-1 50,9 0-129,5-4-55,-3 0 10,2-8 12,-15 4 0,2-3 17,-6 3-6,-1-1-6,0 0-11,-1 1-22,0-1 11,-1 1 0,-1-1-39,-5-6-23,2 5-447,-7-10 201,5 10-1305,-5-5 632,7 9 981,-4 0 0,7 3 0,-1 0 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28.486"/>
    </inkml:context>
    <inkml:brush xml:id="br0">
      <inkml:brushProperty name="width" value="0.08571" units="cm"/>
      <inkml:brushProperty name="height" value="0.08571" units="cm"/>
    </inkml:brush>
  </inkml:definitions>
  <inkml:trace contextRef="#ctx0" brushRef="#br0">0 0 13189,'20'52'33,"-4"-10"-44,-12-35 0,-1 0-23,0-1-5,0-1 0,1 0 0,-2-2 16,1 0 90,2-1-33,-3-1 11,4-1-45,-5-2 0,5-6-11,-3 3-135,3-10 34,-2 7-790,3-8 202,-3 9-2661,5-7 2348,-4 8 1013,1-2 0,-4 6 0,0 1 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29.320"/>
    </inkml:context>
    <inkml:brush xml:id="br0">
      <inkml:brushProperty name="width" value="0.08571" units="cm"/>
      <inkml:brushProperty name="height" value="0.08571" units="cm"/>
    </inkml:brush>
  </inkml:definitions>
  <inkml:trace contextRef="#ctx0" brushRef="#br0">48 39 13093,'21'-22'-44,"-5"5"44,-21 19 0,-1 0 0,-1 2 0,0 0 5,-1 0-10,0 1 5,0 0-12,-3 2-10,4-2-174,-4 7 17,7-4 67,2 1-6,7-3 40,2-3-1,3 0 6,-2-2 11,0 1-5,1-1 6,0 1 5,0-1 11,1 0 22,-1 1 7,7 2 16,-7-1-40,7 6 24,-12-4 32,1 6 1,-6-6 56,-6 10-56,1-7 11,-13 12-28,10-13-11,-7 6 5,10-10 12,-3 0-1,6-1 62,-2-1-55,4 0-236,-1-1 196,5-2 16,0 1-10,1-1 11,1 0 0,-1 1-6,5-1 17,-1 1-17,5-2 28,-4 2 56,14-3 1,-11 2 234,20-5-168,-19 3 225,22-7-275,-20 5 34,15-6-79,-16 6 168,14-11-139,-17 9 83,11-13-123,-18 12 5,2-7-44,-6 8-196,-7-7 129,2 9-79,-14-3 101,9 9-23,-14 7 79,15-2 12,-11 14-1,14-9 6,-4 15-1,9-14 7,2 10-1,2-12 107,12 13-84,-6-12 84,17 9-85,-12-14 7,25 2-74,-19-6-755,26 1-63,-26-2 841,17 0 0,-27 0 0,4-1 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30.870"/>
    </inkml:context>
    <inkml:brush xml:id="br0">
      <inkml:brushProperty name="width" value="0.08571" units="cm"/>
      <inkml:brushProperty name="height" value="0.08571" units="cm"/>
    </inkml:brush>
  </inkml:definitions>
  <inkml:trace contextRef="#ctx0" brushRef="#br0">1 149 13110,'34'-19'683,"-4"4"-475,-21 10-40,0 1-23,1 0-38,1-1-46,0 1 18,13-7-85,-11 5-44,16-9 27,-21 10-66,5-5 38,-9 6-190,0-5 141,-4 5-214,-3-4 208,0 4-202,-8-4 212,4 4-144,-11 0 144,9 3-88,-11 6 150,10-1-16,-10 13 55,11-7 34,-8 15-16,10-11 10,-2 17-21,7-17 60,2 16-21,4-18 134,11 8-129,-4-14 95,18 1-112,-14-6 11,24-5-61,-21 0-185,24-10 51,-24 7-578,17-11 471,-21 10-353,10-12 442,-16 12-77,4-8 240,-9 10-28,2-3-79,-4 7-408,0-1 521,-1 9 10,0-2 1,0 5 50,0 0-27,0-1 105,2 8-100,0-7 61,5 9-66,-3-11 128,6 7-124,-5-10 46,6 2-68,-7-5 40,6-1-40,-6-1 23,3-5-39,-5 2-6,3-7-6,-3 5-16,2-7 22,-3 8 17,4-9-17,-3 9-56,3-3 22,-3 5-28,4 1 57,-3 2 27,6 2-22,-5-1 17,5 4-6,-4-1 23,4 4-34,-5-5-6,4 3 6,-4-4 23,1 1-7,-3-3 52,1 0-57,-2 0 22,2-4-21,-2 1 16,4-6-17,-2 5 101,5-4-45,-4 4 123,6-1-145,-6 3 11,5 0-61,-5 2-74,3 3 34,-5-1-139,3 7 116,-4-4-660,2 7-72,-1-6 800,3 6 0,-3-9 0,1 2 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31.425"/>
    </inkml:context>
    <inkml:brush xml:id="br0">
      <inkml:brushProperty name="width" value="0.08571" units="cm"/>
      <inkml:brushProperty name="height" value="0.08571" units="cm"/>
    </inkml:brush>
  </inkml:definitions>
  <inkml:trace contextRef="#ctx0" brushRef="#br0">9 1 11934,'16'52'487,"-4"-9"-419,-15-32-24,0-1-16,-2 0-5,1-1-12,0-1-5,1-1-29,-3 2 40,3-5 56,-2 2-84,5-7-163,0-3 73,0 1-263,4-8 207,0 5-347,11-6 369,-6 7-145,12-4 208,-11 7-46,12-2 101,-13 4-16,10 5 33,-12-2 106,5 10-50,-9-5 118,1 14-135,-4-10 28,-5 14-45,-2-12-16,-2 3 0,2-6-6,1-6 5,0 0 1,-1-1-17,1-1-23,-1-1-78,0 0-174,1-2-296,0 1-538,0-1 1120,-1-2 0,4 2 0,-1-2 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31.842"/>
    </inkml:context>
    <inkml:brush xml:id="br0">
      <inkml:brushProperty name="width" value="0.08571" units="cm"/>
      <inkml:brushProperty name="height" value="0.08571" units="cm"/>
    </inkml:brush>
  </inkml:definitions>
  <inkml:trace contextRef="#ctx0" brushRef="#br0">1 33 12808,'38'40'151,"-8"-8"-39,-30-31 157,0-1-258,-3-2-17,0 0 12,-2-1-34,0-2 17,1 0-62,-2-7 56,5 5-78,-1-10 56,4 9-45,6-8 50,-1 10-55,11-6 61,-9 8-112,11-1 56,-12 4-835,9 2 163,-11 1-2303,4 5 2197,-8-3 862,1 2 0,-3-4 0,1-1 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33.492"/>
    </inkml:context>
    <inkml:brush xml:id="br0">
      <inkml:brushProperty name="width" value="0.08571" units="cm"/>
      <inkml:brushProperty name="height" value="0.08571" units="cm"/>
    </inkml:brush>
  </inkml:definitions>
  <inkml:trace contextRef="#ctx0" brushRef="#br0">0 15 7716,'6'5'1602,"-2"-1"-980,-4-4 2615,0 0-3102,12 7-79,-7-3-23,9 5-10,-10-3-6,-1 0-29,1 0 1,-1 0-174,6 6 68,-4-6-410,6 6 343,-8-10-30,2 1 231,-3-3-6,-1-4-11,0 2 17,-1-4 5,0 2 13,0-1-7,0 1 89,0-4-78,0 4-22,1-2-34,0 4-39,3 2 56,-1 1-44,4 7 44,-3-2 89,6 12-33,-5-9 202,9 15-152,-7-12 174,14 15-196,-12-14 314,15 15-258,-14-16 280,11 17-275,-12-16 191,5 17-252,-10-18 112,1 14-140,-5-18 101,-7 8-151,-2-10-29,-3 0-5,-1-4 0,3-2-22,-1 0-56,-5-3 33,3 0-291,-9-8 179,10 4-582,-6-15 403,12 9-908,0-21 807,8 16-1024,11-25 1041,-3 23-281,21-26 706,-16 27 79,10-11 51,-12 18 67,0 0 61,0 1 68,-1 1 55,0 1 23,0 1 924,9-5-1104,-9 6 68,8-3-190,-15 9 11,3-1-79,-6 4 151,2 6-111,-3-2 10,-3 7-44,1-6 22,-5 5-27,3-6-7,-2 6-10,3-8 27,1 2 56,1-5 393,0 0-454,2-4-17,-1 1 0,2-1 0,-2 0-6,-1 2-16,1-2-85,0 3 85,0-1-1,-4 3 12,1 0-11,-3 2 5,2-2 6,0 0 5,-1 1 1,1-1 10,-5 8 1,4-5 33,-4 11-22,6-9 16,1 8-21,1-8 38,6 11-22,-2-11 45,10 11-34,-7-13 62,7 5-40,-7-7 231,12 1-203,-10-3 174,11-2-201,-14-1-40,4-5-38,-7 1-130,-1-13 107,-4 9-56,-6-17 83,1 15-60,-9-14 27,8 16-84,-11-10 90,11 14-118,-11-2 84,11 7-212,-6 2 167,9 2-308,-2 4 286,6-2-168,1 5 246,2-6-134,8 3 123,-3-5-22,11 1 78,-9-3 34,14 0-6,-12-1 17,15-2 0,-14 0 135,18-3-57,-17 3 343,13 0-332,-16 3 12,7 1-106,-12 0 161,3 5-111,-6-1 73,2 10-129,-4-6-57,-4 16-10,0-14 11,-4 9 100,4-14 130,0 0-163,3-6-11,0-5-23,1 2-5,1-11 0,1 7 22,5-13-6,-2 12 29,6-8-12,-5 11 23,4-3-50,-7 6-46,4 1 18,-5 2-40,4 4 78,-4 0-5,2 2 0,-2-3-28,0 1-16,0 0-18,0 1-274,0 2-78,0-1-3575,3 6 3989,-2-7 0,1 1 0,-3-5 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33.713"/>
    </inkml:context>
    <inkml:brush xml:id="br0">
      <inkml:brushProperty name="width" value="0.08571" units="cm"/>
      <inkml:brushProperty name="height" value="0.08571" units="cm"/>
    </inkml:brush>
  </inkml:definitions>
  <inkml:trace contextRef="#ctx0" brushRef="#br0">0 0 8091,'18'53'-476,"-3"-10"45,-15-38 6,0-1 425,0-1 0,0-1 0,0-2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45.811"/>
    </inkml:context>
    <inkml:brush xml:id="br0">
      <inkml:brushProperty name="width" value="0.08571" units="cm"/>
      <inkml:brushProperty name="height" value="0.08571" units="cm"/>
    </inkml:brush>
  </inkml:definitions>
  <inkml:trace contextRef="#ctx0" brushRef="#br0">31 19 14169,'13'62'369,"0"0"1,-2-5-1,-4-8-161,-10-13-79,-4 2-67,0 0-23,-1 1-39,0-1 11,0-4-11,0-2-191,-3 11 118,6-22 68,-3 8 89,7-26-191,0-4-229,1-5-633,8-27 701,-2 9-1037,18-48 727,-11 34-1286,15-51 1276,-16 48-399,12-49 948,-14 52 712,10-38-192,-10 48 964,4-14-1187,-8 31 11,2 2-185,-4 7 369,8 15-183,-3-2 777,12 40-784,-10-20 213,10 51-370,-13-43 102,9 51-186,-11-51-112,7 45-5,-7-53-890,4 31 184,-7-43-3546,-1 15 4347,-5-25 0,0 2 0,0-9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39.717"/>
    </inkml:context>
    <inkml:brush xml:id="br0">
      <inkml:brushProperty name="width" value="0.08571" units="cm"/>
      <inkml:brushProperty name="height" value="0.08571" units="cm"/>
    </inkml:brush>
  </inkml:definitions>
  <inkml:trace contextRef="#ctx0" brushRef="#br0">32 471 9537,'-18'-8'935,"5"2"-666,13 6 2940,0 0-3002,44 26-5,-23-18 0,37 20-1,-36-26 6,3 0 191,44-7-426,-29-1-182,10-6 0,-1-2-70,-13-2-941,35-27 768,-45 22-808,23-28 970,-32 26-124,15-34 354,-23 30-90,5-39 145,-10 36 376,3-34-40,-4 39 90,1-11 34,-1 23-67,-2 5-102,2 3-89,-2 4 196,2 0-157,0 3 572,11 14-561,-5-1 466,10 32-460,-11-20 594,5 47-572,-9-38 325,0 55-459,-3-50 174,-7 48-253,2-52 18,-5 30-79,3-44 28,0 14 0,3-27-28,1 3 11,2-11-341,0-1 268,5-3 28,-1-1 6,6-3-89,9-5 22,-1 1-197,29-12 180,-19 11-50,37-6 162,-36 12-45,29 1 45,-37 6 28,13 9-11,-25-1 201,1 18-122,-9-13 60,-13 20-139,3-19-28,-21 17-39,15-21-275,-23 10 84,20-16-1406,-26 4 443,24-8 1204,-21-2 0,29-1 0,-4 0 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34.079"/>
    </inkml:context>
    <inkml:brush xml:id="br0">
      <inkml:brushProperty name="width" value="0.08571" units="cm"/>
      <inkml:brushProperty name="height" value="0.08571" units="cm"/>
    </inkml:brush>
  </inkml:definitions>
  <inkml:trace contextRef="#ctx0" brushRef="#br0">0 0 12365,'24'23'0,"-4"-5"0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34.559"/>
    </inkml:context>
    <inkml:brush xml:id="br0">
      <inkml:brushProperty name="width" value="0.08571" units="cm"/>
      <inkml:brushProperty name="height" value="0.08571" units="cm"/>
    </inkml:brush>
  </inkml:definitions>
  <inkml:trace contextRef="#ctx0" brushRef="#br0">65 38 15676,'22'-19'677,"-5"4"-531,-16 13-191,-1 1-67,-2 0 28,-1 1-11,-2 0 28,-1 1 5,-1 1-11,-2 2 17,1 0 11,-1 1 6,0 1 6,1 0 16,0 0-22,1 1 5,0 0 6,1 1 0,1-1 6,2 1 16,1 3 28,7 5-10,-1-6-63,15 7-84,-8-13-1478,17 4 303,-14-6 1310,12 2 0,-19-2 0,4-1 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46.314"/>
    </inkml:context>
    <inkml:brush xml:id="br0">
      <inkml:brushProperty name="width" value="0.08571" units="cm"/>
      <inkml:brushProperty name="height" value="0.08571" units="cm"/>
    </inkml:brush>
  </inkml:definitions>
  <inkml:trace contextRef="#ctx0" brushRef="#br0">115 44 13709,'6'-20'510,"-1"4"-398,-5 15-45,-1-1-11,1 1-22,-2 0-29,0 0 7,-1 0-18,0 1 0,-5 0 18,2 0 4,-9 2-16,8-1-16,-8 5 10,8-3 0,-9 9-16,11-6 11,-6 4-6,9-4 17,-2-1-6,-1 11 57,0 7-46,1-1 1,1 1-17,3-11 16,0 0 12,1 19-17,1-7 11,2 14-162,1-1-112,-3-11 17,1 3-1424,-2-4 920,-2-14-2443,-3 13 2241,1-17 952,-4 5 0,5-10 0,0 1 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46.560"/>
    </inkml:context>
    <inkml:brush xml:id="br0">
      <inkml:brushProperty name="width" value="0.08571" units="cm"/>
      <inkml:brushProperty name="height" value="0.08571" units="cm"/>
    </inkml:brush>
  </inkml:definitions>
  <inkml:trace contextRef="#ctx0" brushRef="#br0">1 0 12135,'47'11'174,"-7"-3"-162,-31-4-7,0-1-22,0 1-11,0-1-45,-1 1-50,-1-1-381,1 3-2695,5 3 2231,-5-2 968,2 1 0,-8-6 0,0-1 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46.754"/>
    </inkml:context>
    <inkml:brush xml:id="br0">
      <inkml:brushProperty name="width" value="0.08571" units="cm"/>
      <inkml:brushProperty name="height" value="0.08571" units="cm"/>
    </inkml:brush>
  </inkml:definitions>
  <inkml:trace contextRef="#ctx0" brushRef="#br0">0 1 6708,'11'38'-353,"-3"-7"169,-8-26 184,0-2 0,0 0 0,0-2 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46.947"/>
    </inkml:context>
    <inkml:brush xml:id="br0">
      <inkml:brushProperty name="width" value="0.08571" units="cm"/>
      <inkml:brushProperty name="height" value="0.08571" units="cm"/>
    </inkml:brush>
  </inkml:definitions>
  <inkml:trace contextRef="#ctx0" brushRef="#br0">0 0 8354,'4'3'1121,"-1"-1"-1881,-3-2 0,0 0 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47.526"/>
    </inkml:context>
    <inkml:brush xml:id="br0">
      <inkml:brushProperty name="width" value="0.08571" units="cm"/>
      <inkml:brushProperty name="height" value="0.08571" units="cm"/>
    </inkml:brush>
  </inkml:definitions>
  <inkml:trace contextRef="#ctx0" brushRef="#br0">1 0 11110,'16'56'577,"-2"-8"-459,-13-35-23,0 1-33,-1 0-18,1 0-27,-1-1 22,-1 11-50,1-11-45,1 10 17,-1-17-51,2 2 79,-1-6-28,4-1 11,-2-2-90,9-2 74,-6 0-113,11-4 106,-9 5-94,9-2 111,-11 3-55,5 0 55,-8 1-28,1 2 74,-3 0 83,0 6-50,-2-4 55,-1 8-88,0-6-46,-2 8 0,2-7-139,-3 8 38,3-9-738,-5 7 458,3-8-1120,-8 5 902,5-7-537,-11 4 1097,9-5-100,-9 0 173,9-3 0,1 0 0,5 0 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47.993"/>
    </inkml:context>
    <inkml:brush xml:id="br0">
      <inkml:brushProperty name="width" value="0.08571" units="cm"/>
      <inkml:brushProperty name="height" value="0.08571" units="cm"/>
    </inkml:brush>
  </inkml:definitions>
  <inkml:trace contextRef="#ctx0" brushRef="#br0">0 40 12853,'31'40'5,"-6"-7"-16,-23-31-6,0 0-11,-1-1 84,-1 0-61,-3-5-7,1 2-4,-1-4-12,1 0-12,2 1-21,0-1-74,0-4 74,0 3-57,4-10-157,4 2 163,1 1-431,11-2 325,-11 12-415,11-2 252,-12 5-1630,7 2 1165,-7 1 846,1 2 0,-6-2 0,-2-1 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48.426"/>
    </inkml:context>
    <inkml:brush xml:id="br0">
      <inkml:brushProperty name="width" value="0.08571" units="cm"/>
      <inkml:brushProperty name="height" value="0.08571" units="cm"/>
    </inkml:brush>
  </inkml:definitions>
  <inkml:trace contextRef="#ctx0" brushRef="#br0">33 0 9632,'-18'50'269,"5"-10"-157,12-32-11,0 0-1,2-2 1,1 1 0,1-1-17,1-1 106,8 3 68,8-3-191,-2 0 51,6-4-73,-14-3 22,5-5-56,-8 1 23,1-10-34,-7 9-17,-3-8 6,-2 9-589,-10-9 108,7 8-2326,-8-9 2818,9 12 0,1-2 0,3 5 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49.126"/>
    </inkml:context>
    <inkml:brush xml:id="br0">
      <inkml:brushProperty name="width" value="0.08571" units="cm"/>
      <inkml:brushProperty name="height" value="0.08571" units="cm"/>
    </inkml:brush>
  </inkml:definitions>
  <inkml:trace contextRef="#ctx0" brushRef="#br0">33 0 10702,'-3'59'744,"1"-8"-660,0-36-33,1 2-29,-1 0-11,0 1 1,0 1-102,-6 20 62,5-18-56,-4 17 34,6-30-90,2 3 72,0-9-32,7 0 94,-4-3 12,11-8-1,-7 3-10,13-13-7,-11 9 1,14-11 0,-15 13-11,11-6 22,-12 11-23,6-1 12,-9 5 33,3 5 12,-6-1 61,0 12-78,-4-7 5,-5 13-22,2-12-33,-11 10-1,9-12-156,-12 6 83,12-10-413,-12 2 133,12-6-2257,-8 1 2644,9-2 0,0 0 0,4-1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39.875"/>
    </inkml:context>
    <inkml:brush xml:id="br0">
      <inkml:brushProperty name="width" value="0.08571" units="cm"/>
      <inkml:brushProperty name="height" value="0.08571" units="cm"/>
    </inkml:brush>
  </inkml:definitions>
  <inkml:trace contextRef="#ctx0" brushRef="#br0">1 0 12247,'0'0'0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49.526"/>
    </inkml:context>
    <inkml:brush xml:id="br0">
      <inkml:brushProperty name="width" value="0.08571" units="cm"/>
      <inkml:brushProperty name="height" value="0.08571" units="cm"/>
    </inkml:brush>
  </inkml:definitions>
  <inkml:trace contextRef="#ctx0" brushRef="#br0">1 199 10741,'56'-35'1204,"-8"6"-947,-37 20-66,0 0-67,-1 0-52,-2 0-10,0 0-28,-2 0 38,0-4-60,-2-7-35,-1 5-66,-7-5 44,0 14-17,-5 0 6,3 5 6,-1 1-1,1 3 18,-2 0 5,1 3 22,0 2-5,-1 2-11,-7 13 16,6-8-34,-7 22 29,11-21-34,-2 19 12,5-22-432,5 13 196,0-17-1176,10 7 493,-5-11 952,12 1 0,-15-5 0,5 0 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49.995"/>
    </inkml:context>
    <inkml:brush xml:id="br0">
      <inkml:brushProperty name="width" value="0.08571" units="cm"/>
      <inkml:brushProperty name="height" value="0.08571" units="cm"/>
    </inkml:brush>
  </inkml:definitions>
  <inkml:trace contextRef="#ctx0" brushRef="#br0">0 0 12903,'53'46'493,"-9"-9"-404,-35-31-16,-2 0-34,0 0-5,-1-1-23,-1 0-11,0-1-117,-1 2 61,-2-3-140,-1 1 84,-4-4-320,-7 0 298,3 0-365,-13-3 359,10 1-73,-12-5 168,12 3-61,-10-3 84,11 5-118,-6-1 78,10 3-95,-2 3 124,5 0-124,0 5 78,2-2-587,2 5 16,0-6 650,6 4 0,-5-6 0,3 1 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50.460"/>
    </inkml:context>
    <inkml:brush xml:id="br0">
      <inkml:brushProperty name="width" value="0.08571" units="cm"/>
      <inkml:brushProperty name="height" value="0.08571" units="cm"/>
    </inkml:brush>
  </inkml:definitions>
  <inkml:trace contextRef="#ctx0" brushRef="#br0">75 0 10472,'-32'39'78,"6"-7"-61,20-26-11,3-1-6,-1 0 0,2-1-17,1 0-5,1 0-18,0-1-4,0 0-24,2-1 1,0 0 6,2 0-1,0-1-78,7 1 106,-3-1-16,11 0 44,-10-1 57,14 2 5,-13-1 140,8 2-79,-11-1 231,3 3-242,-5-1 185,0 6-257,-4-6 16,-3 6-55,0-6-214,-8 4-38,3-4-2298,-13 5 1721,11-6 834,-8 2 0,14-4 0,-1-1 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50.782"/>
    </inkml:context>
    <inkml:brush xml:id="br0">
      <inkml:brushProperty name="width" value="0.08571" units="cm"/>
      <inkml:brushProperty name="height" value="0.08571" units="cm"/>
    </inkml:brush>
  </inkml:definitions>
  <inkml:trace contextRef="#ctx0" brushRef="#br0">9 0 13278,'11'59'762,"-3"-9"-678,-10-33-39,-1 1-12,0 0-16,-1-2-11,1 0-1,1-1-106,1 7-1321,0 1 525,1-3-1897,-2-3 1332,0-14 1462,-1 0 0,2-1 0,0-2 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51.434"/>
    </inkml:context>
    <inkml:brush xml:id="br0">
      <inkml:brushProperty name="width" value="0.08571" units="cm"/>
      <inkml:brushProperty name="height" value="0.08571" units="cm"/>
    </inkml:brush>
  </inkml:definitions>
  <inkml:trace contextRef="#ctx0" brushRef="#br0">0 47 8550,'8'2'836,"-2"0"-439,-6-2 1227,0 0-1383,36-1-84,-22 0-73,29 0-56,-31 0-17,0 1-33,0-1-6,0 1-717,19-1 342,-16 0-1003,22 0 924,-27 0-454,9-1 578,-11 1-375,11-4 649,-9 3 974,13-6-577,-14 4 382,6-3-331,-12 5 23,2-1-6,-4 2 487,0-1-728,-1 0-62,-1 0-5,0 2-6,-2 0-11,0 0 23,0 0 10,-1 0 12,0 0 22,0 0 0,-1 2-5,0 0-12,-1 0-22,1 1 28,-11 6-106,7-3-12,-9 6-5,13-7-62,-5 6 29,6-6-276,-1 6 248,5-7 4,3 3 52,-1-5 38,10 2 0,-5-1 40,14 3-28,-10-4 268,20 5-224,-19-3-27,13 4-46,-17-4-38,2 9 22,-6-6 16,-8 11 1,-1-10 5,-10 6-11,5-8 28,-14 5-17,11-6 6,-17 2-39,19-5-124,-10 0-11,17-2-2621,-4 1 1551,5-1 1227,0 2 0,3-2 0,0 1 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2:51.647"/>
    </inkml:context>
    <inkml:brush xml:id="br0">
      <inkml:brushProperty name="width" value="0.08571" units="cm"/>
      <inkml:brushProperty name="height" value="0.08571" units="cm"/>
    </inkml:brush>
  </inkml:definitions>
  <inkml:trace contextRef="#ctx0" brushRef="#br0">0 1 14208,'0'0'0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11.767"/>
    </inkml:context>
    <inkml:brush xml:id="br0">
      <inkml:brushProperty name="width" value="0.08571" units="cm"/>
      <inkml:brushProperty name="height" value="0.08571" units="cm"/>
    </inkml:brush>
  </inkml:definitions>
  <inkml:trace contextRef="#ctx0" brushRef="#br0">15 68 12208,'5'-23'673,"-1"4"-517,-3 18 24,0 0 16,0 0-6,0 0-5,1 0 112,0 0 5,1 0-201,0-1 196,3 0-185,-2 1 179,5-3-213,-5 2 169,7-2-168,-6 3 100,7-1-140,-6 2 0,8 0-39,-8 0 0,10 4 0,-8-2-17,10 6 23,-10-4-23,9 4-5,-10-4-96,7 9 107,-8-8-23,3 6 34,-6-6 0,2 6 0,-3-5 28,1 8-28,-2-7-11,2 7 22,-3-7 6,2 8-6,-2-8 1,1 11 10,-2-10 0,0 8-10,0-8-1,-4 6-11,3-6-45,-6 12 39,5-11 6,-5 8 51,5-9-62,-3 8 22,3-8 28,-7 13-67,6-12 34,-6 13 16,5-13-11,-7 12 0,7-13 17,-6 13-50,6-13 22,-3 12 11,5-11 0,-3 10 29,3-10-63,-3 12 23,4-13 0,-2 8-11,2-10 5,-1 6 29,2-7-57,0 11 40,0-9-1,1 8 12,0-9-45,0 8 45,1-7-23,2 8-22,-1-9 17,5 9 0,-4-10 0,4 3 11,-3-5-67,6 1 55,-5-2-38,9 1 28,-9-3-34,6 1 39,-6-1-118,6-1 101,-6 1-151,4-1 129,-7 1 23,0-1-169,-1 1 202,-5 0 0,3 0 0,-5 0 6,4 0-1,0 0 40,-2 1-39,2 0-17,-2 0 5,2 0-5,0 1 16,1-1-10,-1 1 16,0-1 0,-1 3 6,2-3-6,-1 1-11,1-1 34,0-1-29,0 1-16,-1 0 6,0 0 5,1 0-23,0 0 18,-3 2 16,3-1-6,-5 4-5,3-2 17,-2 2-17,3-4-22,-2 3 16,3-2 17,-2 2 6,2-4-17,-1 4 0,1-3 34,-3 5-29,3-4 23,-2 6-11,2-4 11,-3 7-22,2-7 5,-2 8-17,3-8 46,-2 6-7,3-6 29,-1 4-34,1-4-17,0 3-5,0-5 5,2 6 0,-1-4 34,2 8-17,-2-7-28,3 10-11,-3-9 16,2 10 1,-2-9 61,2 8-33,-2-9 45,1 10-57,-1-10 118,1 11-101,-1-11-5,0 12-23,0-11 23,0 14-23,0-11 17,-2 15-39,1-14 27,-2 13 18,1-15 50,-3 13-22,2-14 184,-2 10-184,2-10 184,-2 6-156,3-8 22,-3 4-84,2-7 100,-1 5-111,1-5 134,-4 5-72,4-5 44,-6 5-95,4-6 22,-6 4-61,5-4 73,-8 3-12,7-3-27,-7 2-68,8-3-297,-6 1-5,8-2-2638,-3 1 593,5-2 2392,0 1 0,1 0 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12.934"/>
    </inkml:context>
    <inkml:brush xml:id="br0">
      <inkml:brushProperty name="width" value="0.08571" units="cm"/>
      <inkml:brushProperty name="height" value="0.08571" units="cm"/>
    </inkml:brush>
  </inkml:definitions>
  <inkml:trace contextRef="#ctx0" brushRef="#br0">19 0 11844,'5'18'656,"-1"-3"-326,-4-11 6,0 1-33,0 0-113,-1 1-56,0 0 1,0 1-12,-1-1-22,-1 1-28,1 1-45,-1 1 0,1 0-12,-1 0 7,1 2-18,0-1-10,0 1 5,1-1-23,0 0 1,1 0-34,-1-2-325,1 9-1540,0 2 885,0-3-1692,1 2 404,-1-13 2324,1 1 0,-1-4 0,0-1 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14.583"/>
    </inkml:context>
    <inkml:brush xml:id="br0">
      <inkml:brushProperty name="width" value="0.08571" units="cm"/>
      <inkml:brushProperty name="height" value="0.08571" units="cm"/>
    </inkml:brush>
  </inkml:definitions>
  <inkml:trace contextRef="#ctx0" brushRef="#br0">0 222 11637,'21'-8'319,"-3"2"-201,-10 6-34,1 0-17,1 0-17,1 0-10,0-1 5,0-1 44,6-3 51,11-6-95,-9 3 90,15-9-91,-24 9 96,12-11-117,-13 10 22,6-13-12,-9 12 1,2-6 16,-5 8-11,0 0 6,-2-1 0,0 1 33,-1-3-44,0 2-45,-4-5-101,1 8-308,-5-1 347,4 8 23,-7 11 50,4-2 0,-9 24 0,8-16-6,-10 31 0,11-27-10,-5 25 10,9-29-16,-1 13 27,3-21 40,1 5 5,0-11 242,1 0-180,0-3 123,1-3-179,1 0 22,3-7-67,-1 2 34,6-9-22,-5 9 16,7-8-22,-8 10-1,5-5-4,-6 7-24,3-1-10,-4 3-84,1 0 61,-2 3-45,2 3 79,-2-1 0,1 8 11,-2-6 0,3 10 0,-2-10 0,4 10 5,-1-9 40,6 6-28,-4-9 33,10 1-16,-9-4 67,13-3-56,-11-1 67,13-9-84,-14 5 33,12-12-44,-12 10 11,10-14-17,-13 13 28,8-14-22,-10 14 0,3-11-28,-6 13-96,0-5 23,-2 10-196,-3 0 208,0 4-29,-7 7 78,6-2-49,-9 14 44,9-10-28,-6 15 44,9-13 7,-2 10 16,5-13 28,6 6-11,-2-10 79,12 3-85,-8-6 56,14-1-55,-12-2 55,17-4-55,-15 1 72,17-8-56,-18 6 45,15-9-73,-18 8 23,9-9-17,-13 8 44,6-7-44,-8 9 22,2-4-78,-4 7-213,0 0 196,-1 3 6,-1 6 50,0-2 44,-1 12-38,1-7-23,0 12 40,1-11 83,2 10-84,-1-11 68,2 8-45,-2-10 134,-1 4-101,-1-8 141,-3 2-158,0-4 79,-7-1-117,6-1 38,-8-2-38,7 0-23,-5-5 0,7 4 5,-3-3-27,5 4-213,0 1 11,1 2 207,5 3-11,-1-1 22,2 2-5,-2 0 11,4 2 0,-3-2 45,8 4-17,-5-5 140,12 2-73,-9-4 252,19-2-212,-15-1 111,21-6-195,-20 3 38,20-8-83,-22 6 39,16-9-12,-17 8-5,10-10-45,-13 10 6,4-9 6,-9 10-23,-1-9 0,-3 10-118,-4-5 90,1 7-101,-8-1 124,6 4-29,-7 3 40,6 0-62,-6 10 78,8-5-39,-4 13 17,5-9 11,0 13 29,2-13 32,6 12-21,-1-14 78,11 10-57,-5-13 169,16 3-129,-13-7 185,20-1-235,-18-2-348,17-2-56,-20-1-2867,12-3 1176,-16 3 2061,2-2 0,-7 5 0,-2 0 0</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15.617"/>
    </inkml:context>
    <inkml:brush xml:id="br0">
      <inkml:brushProperty name="width" value="0.08571" units="cm"/>
      <inkml:brushProperty name="height" value="0.08571" units="cm"/>
    </inkml:brush>
  </inkml:definitions>
  <inkml:trace contextRef="#ctx0" brushRef="#br0">0 118 12942,'26'-8'807,"-4"2"-617,-15 3-39,1 1-44,0-2-23,1 1 0,-1-1-17,0-1-17,0 0-33,0 1-6,5-6 0,0-1-16,-2 1-6,-2-2-1,-8 7-172,1-4 77,-4 5-464,-6-3 425,2 5-72,-8-1 140,8 4-102,-8 5 136,7-2-80,-8 13 113,10-9 11,-3 9 6,7-10 5,1 8 6,2-8 95,7 9-62,-3-11 79,8 2-51,-7-6 225,11-1-158,-7-1 421,22-5-448,-18 2 5,17-4-90,-21 5 12,8-1-22,-11 4-23,10-1 11,-12 2 11,10 2-16,-10-1 22,11 5-28,-9-4-28,14 5 17,-12-5-90,14 4 28,-13-4-151,9 2 62,-10-2-2465,7 2 969,-10-2 1658,4 2 0,-9-4 0,0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23.576"/>
    </inkml:context>
    <inkml:brush xml:id="br0">
      <inkml:brushProperty name="width" value="0.08571" units="cm"/>
      <inkml:brushProperty name="height" value="0.08571" units="cm"/>
    </inkml:brush>
  </inkml:definitions>
  <inkml:trace contextRef="#ctx0" brushRef="#br0">184 76 14667,'5'-37'840,"-1"8"-599,-3 27-5,-1 1-1,1 0-22,-1 0 212,0-1 169,1 0-118,-1 1-476,-1 5 17,-1 0 39,-3 6 0,-1 2-28,-2 1-28,-8 24 0,8-17 0,-8 31 5,12-32 23,-5 17-28,1-3 11,0-6-22,-8 33 11,9-35-33,-10 37-7,11-40-55,-7 26 45,8-29-169,-4 17 152,5-23-274,-1 10 184,3-15-336,-2 10 275,3-13-920,-3 7 634,3-8-1461,-3 4 1068,2-6-2850,-1 1 3747,2-3 0,1 1 0,0-1 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15.917"/>
    </inkml:context>
    <inkml:brush xml:id="br0">
      <inkml:brushProperty name="width" value="0.08571" units="cm"/>
      <inkml:brushProperty name="height" value="0.08571" units="cm"/>
    </inkml:brush>
  </inkml:definitions>
  <inkml:trace contextRef="#ctx0" brushRef="#br0">154 1 13037,'-35'48'62,"5"-6"-73,22-31-6,-1 1-22,0 0 5,-1 1-22,1-2-50,1 1-96,0-1-179,1-1-2727,-2 5 3108,4-5 0,0 0 0,4-6 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16.483"/>
    </inkml:context>
    <inkml:brush xml:id="br0">
      <inkml:brushProperty name="width" value="0.08571" units="cm"/>
      <inkml:brushProperty name="height" value="0.08571" units="cm"/>
    </inkml:brush>
  </inkml:definitions>
  <inkml:trace contextRef="#ctx0" brushRef="#br0">5 15 8237,'6'6'1893,"-1"0"-1243,-5-6 604,0 0-766,2 38-107,-2-22-95,2 30-79,-2-30-45,0-2 169,2 14-303,-1-14-51,1 16-10,-2-22 10,1 3 6,-1-8 17,0-1 180,0 0-180,-2-6-17,1 1-28,-3-5 0,2 2-61,1-1-409,-3-8 218,2 6-1003,-2-17 757,2 13-1221,-1-19 1287,2 16-83,3-21 566,0 21 307,7-14-117,-3 20 623,7-4-506,-6 10 449,9 0-583,-8 3 258,11 4-297,-11-1 269,8 8-297,-10-4 112,0 10-179,-5-9-51,-6 11-33,1-11-258,-9 8 62,6-10-1283,-7 3 499,9-6 1019,-3-1 0,6-1 0,0 0 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16.868"/>
    </inkml:context>
    <inkml:brush xml:id="br0">
      <inkml:brushProperty name="width" value="0.08571" units="cm"/>
      <inkml:brushProperty name="height" value="0.08571" units="cm"/>
    </inkml:brush>
  </inkml:definitions>
  <inkml:trace contextRef="#ctx0" brushRef="#br0">0 39 14908,'34'49'56,"-7"-9"-56,-25-38-11,-1-1 11,0-1-62,-2-4-44,0 1-23,-2-4-17,1 2 12,1-1 33,1-2 17,0 1 22,0-2-16,0 1-12,1-1-61,2-3 78,0 3-251,6-7 172,-3 9-452,7-5-931,1 8 784,-2 0-2794,4 4 3545,-11 1 0,1 1 0,-5-1 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18.035"/>
    </inkml:context>
    <inkml:brush xml:id="br0">
      <inkml:brushProperty name="width" value="0.08571" units="cm"/>
      <inkml:brushProperty name="height" value="0.08571" units="cm"/>
    </inkml:brush>
  </inkml:definitions>
  <inkml:trace contextRef="#ctx0" brushRef="#br0">1 112 7559,'5'6'1737,"0"-2"-1015,-5-4 2163,0 0-2779,34-26-44,-21 16-12,26-21-44,-30 24-6,-1 1 6,-1-1-68,0-2-235,-4 2 157,-2 0-179,-11 6 229,2 2-207,-21 13 241,15-5 17,-9 7-96,2 8 119,12-12 4,-7 13 29,15-14 17,2-4 128,5 3-61,1-6 280,10-1-218,-8-2 369,21-3-392,-17-1 437,22-8-365,-20 4 141,12-7-241,-14 7 303,15-11-259,-15 9 376,12-10-391,-17 13 145,5-4-169,-7 6 23,3 0-157,-5 3-95,3 1 79,-6 2 33,2 4 0,-3-2 39,4 10-33,-3-7 27,5 9-16,-3-9 56,3 4-28,-4-5 95,4 7-118,-4-7-28,2 6-5,-3-7 22,-2 1-11,0-4-16,-7 1 16,3-2-28,-9 0 28,8-1 0,-4-2-12,5 1-122,-2-4 95,4 3-90,-2-4 56,4 5-891,0-1 892,4 5 10,-1-1 40,3 2-6,-1-3 16,0 1-4,2-1 38,14 0-5,-7 0 50,20-3-39,-18 0 6,19-8-34,-19 5 0,19-9 0,-21 7 0,15-9-17,-18 9 11,11-11 29,-14 10 21,5-10-21,-8 11 50,1-9-23,-4 10 129,1-3-151,-2 6-140,1 1 73,-1 1 11,1 5 39,-1-1 45,2 7-11,-1-4 219,3 8-119,-1-8 494,6 10-398,-4-8 503,9 9-475,-7-9 515,9 9-582,-8-9 219,6 9-337,-9-9 28,2 6-90,-5-8-5,-4 3-6,-1-5 28,-12 0-50,5-3-28,-20-2 22,15 0-129,-20-6 90,19 3-320,-15-7 124,19 6-1456,-7-5 459,14 7-8233,0 0 9482,4 3 0,1 0 0,0 0 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20.302"/>
    </inkml:context>
    <inkml:brush xml:id="br0">
      <inkml:brushProperty name="width" value="0.08571" units="cm"/>
      <inkml:brushProperty name="height" value="0.08571" units="cm"/>
    </inkml:brush>
  </inkml:definitions>
  <inkml:trace contextRef="#ctx0" brushRef="#br0">25 41 10998,'13'-22'706,"-3"4"-605,-10 18 201,1 0-94,-1 2-6,0 1-46,-1 3-49,0-1-40,0 2-22,-1 1 5,-1 6 57,-3 19-68,1-8 34,-4 30-57,5-32 57,-5 29-62,6-32-55,0 20-18,2-26-582,1 14 207,0-18-1574,1 8 975,-1-12 1036,2 3 0,-2-7 0,1 0 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21.184"/>
    </inkml:context>
    <inkml:brush xml:id="br0">
      <inkml:brushProperty name="width" value="0.08571" units="cm"/>
      <inkml:brushProperty name="height" value="0.08571" units="cm"/>
    </inkml:brush>
  </inkml:definitions>
  <inkml:trace contextRef="#ctx0" brushRef="#br0">0 160 9940,'50'-8'274,"-7"1"-195,-30 5-29,1 0-11,0-1-16,-1-1-12,1 1-33,12-7 16,-12 5 45,14-9-16,-20 8 27,6-9-39,-9 8 68,0-10-51,-4 9-12,-1-3 1,-1 5 0,0 1-6,-2 0-11,-1 0-11,-2-1 0,0 2-348,-2-1 169,3 3-163,-3 7 320,5 0 21,-4 17 40,4-8 180,-3 23-102,4-19 140,-3 27-212,4-26 22,-2 23-39,2-28 16,1 11 12,2-18 381,0 2-213,0-7 173,4-4-341,-3 0 33,9-9-78,-5 4 0,9-9 11,-9 9-11,6-6 0,-8 9 23,4-3-1,-6 6 6,4 0-5,-4 2 33,7 4-40,-5-2 40,8 7-39,-6-6 45,11 6-45,-10-6 16,12 7-10,-11-7 33,11 4-56,-11-6 16,10 1 1,-11-3 34,9-5-18,-10 1 18,7-9-51,-8 6 16,4-11-10,-6 9-17,1-12 0,-4 12-90,0-11 56,-3 12-61,-2-7 22,1 11-208,-5 0 242,5 6 0,-3 7 55,3-2 107,0 14-50,2-10 145,2 18-123,1-15 168,9 12-151,-4-17 174,16 4-202,-11-10 67,21 0-140,-17-4-1087,24-6-386,-22 2 1473,14-5 0,-22 7 0,0-1 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21.849"/>
    </inkml:context>
    <inkml:brush xml:id="br0">
      <inkml:brushProperty name="width" value="0.08571" units="cm"/>
      <inkml:brushProperty name="height" value="0.08571" units="cm"/>
    </inkml:brush>
  </inkml:definitions>
  <inkml:trace contextRef="#ctx0" brushRef="#br0">0 0 12001,'12'54'398,"-3"-9"-320,-11-31-16,-1-1-23,1 1-16,0-1-12,0 0-11,0 0 5,1 11-33,0-11-179,2 13 44,1-20-794,7 4 475,-3-8-1882,10 1 1379,-7-4 985,7-1 0,-11 0 0,1 0 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22.415"/>
    </inkml:context>
    <inkml:brush xml:id="br0">
      <inkml:brushProperty name="width" value="0.08571" units="cm"/>
      <inkml:brushProperty name="height" value="0.08571" units="cm"/>
    </inkml:brush>
  </inkml:definitions>
  <inkml:trace contextRef="#ctx0" brushRef="#br0">0 11 6047,'3'3'919,"-1"-1"1277,-2-2-1799,39-4-122,-24 2-102,30-2-72,-34 2-39,-1 1-29,0 0-5,0 0 0,-2 1 0,9-1-50,-9 1 5,9 2 67,-13 0 342,6 4-224,-6-2 482,7 6-404,-5-5 365,9 10-443,-7-8 174,12 11-280,-12-10 27,10 10-72,-12-12 11,4 5-17,-8-7 146,1 0-95,-5-3-6,-4 0-45,2-2-34,-9-2-21,8-1-242,-6-7 140,7 4-419,-2-10 340,5 8-480,5-9 475,-1 11-341,13-7 386,-7 8-677,13-2 358,-12 5-1759,11 0 1428,-12 2 835,2 1 0,-8 0 0,-2 0 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23.282"/>
    </inkml:context>
    <inkml:brush xml:id="br0">
      <inkml:brushProperty name="width" value="0.08571" units="cm"/>
      <inkml:brushProperty name="height" value="0.08571" units="cm"/>
    </inkml:brush>
  </inkml:definitions>
  <inkml:trace contextRef="#ctx0" brushRef="#br0">0 1 12769,'53'11'526,"-10"-1"-414,-37-3-11,0 0-17,0 0-28,-2 1 11,0-1-17,-1 0 1,0-1 16,-1 0-22,0 0-6,-1-1 0,0-1-5,-1 0 11,0-1 44,0-1 163,0 0 73,-6-1-303,1 0-27,-9-3-29,8 1-89,-12-3 89,10 1-50,-12-2 51,12 3-96,-9 0 62,11 1-140,-5 2 139,8 1-122,-2 4 145,4-2-50,1 7 73,2-5-23,4 6 45,0-8 0,9 4 0,-7-6 56,13 0-17,-10-3 101,15-4-78,-13 0 72,16-8-95,-16 7 168,14-9-111,-16 9 217,7-8-212,-11 9 168,4-4-230,-7 5-28,2 1-16,-4 2 5,2 3 16,-3 0 1,1 7-17,-1-3-11,0 10-11,-1-8-6,0 8 16,0-9-72,0 4 62,0-7 140,0 1-23,1-5 146,4-1-185,-2 0 101,6-6-118,-4 2 79,6-8-68,-5 7 124,4-6-135,-6 8-39,2-3-45,-4 5-61,2 1 83,-1 1-16,5 2 39,-3-1-67,7 6 28,-6-3-483,7 5 125,-7-5-1787,7 7 1041,-7-6 1143,7 4 0,-10-6 0,3 0 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23.732"/>
    </inkml:context>
    <inkml:brush xml:id="br0">
      <inkml:brushProperty name="width" value="0.08571" units="cm"/>
      <inkml:brushProperty name="height" value="0.08571" units="cm"/>
    </inkml:brush>
  </inkml:definitions>
  <inkml:trace contextRef="#ctx0" brushRef="#br0">56 1 15081,'-14'2'-39,"2"1"0,7 0 0,0 0-28,0 0 5,1 0 0,1 0-22,0-1-11,1 0-353,1 0 303,0 0-298,3 0 309,-1-1-202,10 1 297,-5-1-17,7 0 39,-6-1 6,1 1-12,-2 0 12,0 0-23,0 1 29,0 1-6,-1 0 83,1 3-10,-1-1 128,0 4-83,-3-2 89,-1 7-191,-2-6 7,-7 10-57,4-11-196,-7 4 17,7-8-1261,-5 1 545,4-4 940,-3 1 0,6-1 0,-1-1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24.177"/>
    </inkml:context>
    <inkml:brush xml:id="br0">
      <inkml:brushProperty name="width" value="0.08571" units="cm"/>
      <inkml:brushProperty name="height" value="0.08571" units="cm"/>
    </inkml:brush>
  </inkml:definitions>
  <inkml:trace contextRef="#ctx0" brushRef="#br0">1 44 12696,'8'44'162,"-3"-5"-123,-7-27-5,-1 1-23,1-1-11,0 1 0,2-2-17,0 0-27,0 3 161,2 4 6,3-5 398,8 1-319,-2-12 459,13 1-460,-10-6 348,16-8-403,-18 1 241,17-16-247,-18 12 392,12-20-376,-15 19 63,4-19-253,-10 19-447,-2-19 223,-3 20-2274,-11-16 992,5 22 1540,-11-5 0,15 12 0,-4 1 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25.482"/>
    </inkml:context>
    <inkml:brush xml:id="br0">
      <inkml:brushProperty name="width" value="0.08571" units="cm"/>
      <inkml:brushProperty name="height" value="0.08571" units="cm"/>
    </inkml:brush>
  </inkml:definitions>
  <inkml:trace contextRef="#ctx0" brushRef="#br0">105 93 13659,'-15'-17'134,"1"3"-117,8 14-22,-1 0-7,1 0-4,-1 0-18,1 0-61,-8 3 61,7 0-89,-6 2 50,9-1-442,0 4 353,3-3-197,2 5 270,1-6 15,5 3 63,-2-5 0,11 2 16,-8-3 46,12 1-11,-13-2 116,5 0-38,-7 0 476,5 1-426,-6-1 274,5 3-313,-6-2 212,3 6-206,-3-2 184,4 7-252,-2-5 174,6 11-135,-5-8 253,7 16-241,-8-13 207,4 21-219,-6-18 146,0 22-196,-2-20-5,-3 21-74,0-22-50,-8 21 34,3-23-190,-14 17 72,11-21-712,-13 9 522,13-16-392,-13 2 576,14-6-313,-10-9 320,14 1-29,-4-8-22,8 4-29,0-1-50,1-2 29,2 0-96,4-8 280,-1 6 28,11-19 56,-6 18 107,14-20-40,-12 23 342,17-15-206,-15 17 564,21-13-503,-20 15 430,23-15-565,-22 15 17,19-14-140,-21 15 5,10-11-11,-18 14-27,3-9-12,-8 10-96,-1-7 68,-1 7-190,-6-7 117,3 8-308,-5-7 292,4 7-202,-6-5 246,7 7-168,-7-2 179,7 3-73,-3 4 147,5 0 16,-2 8 16,3-4 86,-1 14-80,2-10 29,4 16-29,-1-14 157,8 12-61,-4-16 263,12 8-275,-10-11 202,12 1-230,-12-4 79,7-1-129,-10-2-39,5-3-34,-8 1-112,5-6 118,-4 5-101,3-5 73,-4 5-308,1-3 145,-2 6-370,0-1 533,-1 5-11,-1 0-1,2 3-105,-1 3 139,0-3-45,-1 10 51,0-8-84,-1 9 95,0-10 17,0 4 72,0-8 219,1 0-179,1-3 201,2-4-184,0 1 303,6-9-281,-5 6 296,6-8-273,-6 8 274,4-6-303,-6 7 213,2-1-324,-3 4-169,1 0 118,-1 3 28,2 3 11,0-2 6,2 7-6,-2-4 28,5 6-11,-4-5 230,10 4-112,-8-5 352,13 4-347,-9-5 231,17 2-287,-12-4 157,23 0-185,-20-3 112,27-5-151,-25 1 11,20-9-27,-25 7-7,9-11-22,-17 9-27,1-14 27,-9 12-22,-5-13 39,2 15-12,-9-9-10,8 13-146,-8-2 95,8 6-78,-5 3 123,7 1-39,-5 10 50,5-4 34,-5 16-34,5-11-11,-2 17 101,3-18 565,10 10-324,-2-16 979,20 4-766,-11-8 902,25 1-1043,-18-3 499,30-4-734,-27 1 45,32-6-185,-34 5-22,22-5-40,-28 5-341,14-3 191,-20 3-1121,4 0 628,-12 2-3580,-1 0 2028,-7 3 2246,-2 0 0,2-1 0,0 1 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27.073"/>
    </inkml:context>
    <inkml:brush xml:id="br0">
      <inkml:brushProperty name="width" value="0.08571" units="cm"/>
      <inkml:brushProperty name="height" value="0.08571" units="cm"/>
    </inkml:brush>
  </inkml:definitions>
  <inkml:trace contextRef="#ctx0" brushRef="#br0">0 1 14561,'12'19'375,"-4"-2"-269,-7-8-50,-1-1-5,-1 2-46,0-1-22,-1 1-22,-2 7 22,2-7-145,-4 11 123,5-15 100,-2 4 35,3-9-309,0 0 140,0-5 17,0 1 6,0-3-6,2 1-6,-1 0-78,4-3 118,-2 2-46,4-4 35,-4 6-152,3-2 90,-2 3-247,5 1 281,-6 3-18,5 2 57,-5 0 22,3 7 33,-3-4 124,5 11-134,-5-9 5,4 7 0,-4-10 347,1 2-179,-2-6 353,2-2-499,-2-2 56,4-7-72,-4 3 0,4-7-18,-4 7 102,7-11-79,-4 10-22,8-7-34,-7 10-39,6-1 45,-6 5-34,8 0 6,-7 2-157,9 6 151,-11-2-179,7 7-39,-9-7-1367,5 6 504,-5-5 1126,3 6 0,-5-9 0,1 2 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27.857"/>
    </inkml:context>
    <inkml:brush xml:id="br0">
      <inkml:brushProperty name="width" value="0.08571" units="cm"/>
      <inkml:brushProperty name="height" value="0.08571" units="cm"/>
    </inkml:brush>
  </inkml:definitions>
  <inkml:trace contextRef="#ctx0" brushRef="#br0">0 1 12903,'54'23'1098,"-9"-3"-852,-35-11-28,-1 0-55,-1 1-57,0 1-16,-1-1-34,-1 1-28,0-1 5,0-1 18,1 1-23,-1-3 45,3 3 851,-6-7-806,1 0-113,-5-6-44,-1 0-364,-8-11 223,4 7-397,-13-11 393,12 11 55,-7-4 11,7 7 29,-1 0 27,1 1-22,0 1 17,1 1-6,0 0-241,-3 3 253,3 1-68,-3 3 79,7-1-96,-1 8 118,2-7-22,2 9 50,1-10 39,3 3-28,-1-5-117,14-1 38,-8-1-150,19-3 128,-16-1-218,14-4 73,-15 3-790,16-10 885,-17 7 61,12-9 96,-17 11 101,2-5-1,-5 6 567,1-3-465,-2 4 156,1-1-297,-1 3 141,3 3-96,-3-1 711,6 11-632,-3-6 207,4 15-325,-6-11 0,3 8-79,-4-10 191,1 4 67,-2-8 612,0 1-752,-1-6 62,-1-5-146,1 0 6,-1-12-45,1 7-68,6-14 24,-2 14-175,9-12 113,-5 14-320,9-7 151,-9 12-1702,8-2 700,-11 6 1277,4 4 0,-7-2 0,0 3 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28.806"/>
    </inkml:context>
    <inkml:brush xml:id="br0">
      <inkml:brushProperty name="width" value="0.08571" units="cm"/>
      <inkml:brushProperty name="height" value="0.08571" units="cm"/>
    </inkml:brush>
  </inkml:definitions>
  <inkml:trace contextRef="#ctx0" brushRef="#br0">0 0 14975,'21'58'835,"-3"-9"-605,-15-34-34,-1 1-68,1 0-44,-1 1-33,0 1-40,0-1-33,-1-2-331,1 7 185,-1-12-382,1 5 321,-1-13-1009,0-3 639,0-1-2213,3-9 1457,-1 3-1698,6-14 2773,-4 11 241,9-13 56,-8 14 280,8-9 123,-9 12 1741,4-3-1477,-7 6 683,1 1-96,-3 3-946,-6 4-45,3-1 224,-8 6-274,5-3 313,-7 7-425,7-5 145,-7 10-202,8-10 40,-2 9-73,5-10 39,-1 6-5,3-9 196,4 3-163,0-5 67,9 0-134,-4-2 28,15-1-39,-11 0 56,21-4-40,-17 3 23,21-4-44,-23 3 16,18-4-17,-21 4 146,11-5-78,-15 5 206,4-6-206,-8 5 83,1-8-117,-5 6 50,1-10-73,-1 8 18,1-9-40,-1 10-224,2-4 0,-2 8-298,1 1 522,-4 7 6,1-1-6,-3 6 0,-3 3-6,4-3-22,-6 12 28,7-13 34,-1 11-6,4-12 79,3 5-79,0-8-6,9 3-78,-5-4-656,13 2 164,-11-4-2583,16 1 1350,-13-2 1781,10-1 0,-15 0 0,2 0 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29.339"/>
    </inkml:context>
    <inkml:brush xml:id="br0">
      <inkml:brushProperty name="width" value="0.08571" units="cm"/>
      <inkml:brushProperty name="height" value="0.08571" units="cm"/>
    </inkml:brush>
  </inkml:definitions>
  <inkml:trace contextRef="#ctx0" brushRef="#br0">23 257 15928,'-12'13'106,"2"-1"-78,9-7 28,1 0 11,0-1 12,1-1 10,1 0 12,1-1 5,2-1 337,11 0-354,-6-1 191,19-8-196,-17 2 6,10-6-40,-11 4 12,2 0-28,-2-1 16,0 0-33,0-1-6,-1-1-5,-1 0-29,4-12-22,-7 7-179,4-20 146,-9 20-213,-6-19 196,0 20-34,-15-16 112,9 18-140,-18-8 107,17 15 11,-11 4 72,15 7 57,-5 18-85,9-7-44,0 29 0,4-23-123,5 31 100,-1-30-638,9 28 11,-7-30-4262,7 22 4951,-9-27 0,2 3 0,-5-15 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30.140"/>
    </inkml:context>
    <inkml:brush xml:id="br0">
      <inkml:brushProperty name="width" value="0.08571" units="cm"/>
      <inkml:brushProperty name="height" value="0.08571" units="cm"/>
    </inkml:brush>
  </inkml:definitions>
  <inkml:trace contextRef="#ctx0" brushRef="#br0">8 0 13323,'-1'13'1053,"0"-1"-745,2-5-112,-1 1-28,0 1-56,1 1-34,-1 0 17,0 2-27,0 0-29,-1 0-11,0 6-39,0-3-113,-1 17-38,1-16 179,-1 4 106,2-14-78,0-6-101,6-8 11,-2 2-218,13-16 151,-7 11-39,9-11 89,-8 12-123,17-8 135,-14 11-141,17-2 124,-21 8-22,8 4 66,-11 1 29,6 11 11,-9-7 16,4 13-16,-7-13 17,-2 8-23,0-10-118,-10 9 23,4-8-392,-17 6 264,11-9-326,-13 3 140,13-5-3394,-15 0 2543,16-2 1249,-7-1 0,15 0 0,2 0 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30.806"/>
    </inkml:context>
    <inkml:brush xml:id="br0">
      <inkml:brushProperty name="width" value="0.08571" units="cm"/>
      <inkml:brushProperty name="height" value="0.08571" units="cm"/>
    </inkml:brush>
  </inkml:definitions>
  <inkml:trace contextRef="#ctx0" brushRef="#br0">63 1 11676,'21'32'241,"-4"-5"-185,-13-24-11,0 0 11,0 0 22,1-1-11,0-1-5,0 0-6,0 0-16,0-1 4,1 1 7,-1-1-6,0 0-12,0 1 29,3-3-40,-3 0 57,7-4-46,-8 3 68,6-5-56,-7 5 100,3-5-94,-5 5 190,1-4-141,-2 5 40,1-1-78,-1 2 61,0 6-16,1-1-1,0 4 12,0-1 313,1 9-252,0-4 185,5 20-269,-2-15 275,9 29-196,-7-23 313,10 28-341,-9-27 184,9 25-246,-11-28 51,4 23-124,-8-28 112,-5 15-84,-1-22-39,-18 6 0,7-12 73,-27 2-51,20-7 62,-30-6-67,30 0-162,-27-13 77,29 8-396,-15-14 172,25 14-32,-3-5-29,11 10 16,2 1 12,2 1-16,0 0 22,3 2-1,1 0-21,2 0-57,2 2-106,0-1-168,3 2-247,-1 0 919,13 0 0,-14 1 0,6 0 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31.987"/>
    </inkml:context>
    <inkml:brush xml:id="br0">
      <inkml:brushProperty name="width" value="0.08571" units="cm"/>
      <inkml:brushProperty name="height" value="0.08571" units="cm"/>
    </inkml:brush>
  </inkml:definitions>
  <inkml:trace contextRef="#ctx0" brushRef="#br0">215 67 16717,'24'-31'1182,"-5"6"-919,-19 22-45,0 1-72,-1 0-34,0 1-34,-3 0-22,0 0 0,-1 0-27,-1 1-80,-11 5-11,-13 11 34,5-3 23,-20 21 10,27-18-5,-20 25-5,23-22-51,-14 25 45,21-25 27,-3 22-21,11-25-51,3 14 28,1-18-196,18 11 179,-10-13-56,25 5 56,-21-12-55,18 0 44,-18-4-219,18-6 197,-20 2-23,13-10 123,-21 9 6,2-6-44,-7 6-236,-9-10 218,2 9-5,-16-9 50,11 10 6,-17-7-51,15 9-263,-11-2 169,15 6-752,-6 4 157,11 0-4250,-1 8 610,4-5 4363,2 2 0,-1-6 0,0-2 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32.588"/>
    </inkml:context>
    <inkml:brush xml:id="br0">
      <inkml:brushProperty name="width" value="0.08571" units="cm"/>
      <inkml:brushProperty name="height" value="0.08571" units="cm"/>
    </inkml:brush>
  </inkml:definitions>
  <inkml:trace contextRef="#ctx0" brushRef="#br0">1 59 16392,'34'57'415,"-8"-9"-404,-23-33-5,-2 0-23,0-2 17,1-1-6,-1-2-39,-1-2-167,1 4 167,0-6 207,0 1-279,0-6 44,-2-9 6,1 3-152,-1-11 68,0 7-393,-2-13 410,1 10 11,-2-20 128,2 17 68,-2-20-11,2 20 151,0-16-135,3 19 146,4-9-173,-1 13 145,7-3-129,-4 7 84,9 0-128,-8 3-46,13 0 12,-11 0-51,16 2-38,-13-1-797,14 0 253,-14 1-3159,12 1 1915,-15-1 1888,4 1 0,-11-1 0,0 0 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32.854"/>
    </inkml:context>
    <inkml:brush xml:id="br0">
      <inkml:brushProperty name="width" value="0.08571" units="cm"/>
      <inkml:brushProperty name="height" value="0.08571" units="cm"/>
    </inkml:brush>
  </inkml:definitions>
  <inkml:trace contextRef="#ctx0" brushRef="#br0">1 8 12483,'52'-4'11,"-9"0"-78,-33 4-102,0 0-279,1 0-660,-2 1-578,1 0 1686,-1 0 0,-3 0 0,-3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24.910"/>
    </inkml:context>
    <inkml:brush xml:id="br0">
      <inkml:brushProperty name="width" value="0.08571" units="cm"/>
      <inkml:brushProperty name="height" value="0.08571" units="cm"/>
    </inkml:brush>
  </inkml:definitions>
  <inkml:trace contextRef="#ctx0" brushRef="#br0">293 1 14057,'-9'38'660,"-1"-4"-469,1-25-23,1 1-23,-2 0-16,1-1 11,-2 2 12,1 1 139,-8 8-145,3-2 229,-20 29-269,15-19 258,-25 48-291,26-38-54,0 11 1,2 1-42,5-3-85,4 8 1,2 0-34,3-6-160,9 3 1,2-1-3,1-8-645,31 45 577,-20-54-1131,31 29 863,-29-42-1872,22 12 1328,-27-24 1182,12 1 0,-21-9 0,2-1 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33.570"/>
    </inkml:context>
    <inkml:brush xml:id="br0">
      <inkml:brushProperty name="width" value="0.08571" units="cm"/>
      <inkml:brushProperty name="height" value="0.08571" units="cm"/>
    </inkml:brush>
  </inkml:definitions>
  <inkml:trace contextRef="#ctx0" brushRef="#br0">1 186 12981,'18'51'633,"-2"-8"-498,-14-33-1,0 0 6,0-1-45,-1-1-22,-1-1 0,0-1 39,0 0 565,-4-1-520,1-2 230,-6-6-292,6 0 90,-5-11-134,5 5 27,0-18-56,3 13 23,5-22-67,-1 19 5,8-24 23,-5 23-107,10-21 67,-8 23 6,11-16 28,-11 19-50,11-12 33,-12 17-33,12-8 44,-11 11-5,12-1-12,-13 5 1,8 7 50,-11 1-78,0 17 27,-7-10-112,-8 22 18,2-19-376,-16 18 263,12-22-1388,-14 11 531,16-17 1087,-9 3 0,15-7 0,-3-1 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41.765"/>
    </inkml:context>
    <inkml:brush xml:id="br0">
      <inkml:brushProperty name="width" value="0.08571" units="cm"/>
      <inkml:brushProperty name="height" value="0.08571" units="cm"/>
    </inkml:brush>
  </inkml:definitions>
  <inkml:trace contextRef="#ctx0" brushRef="#br0">753 67 11441,'-24'-35'605,"2"6"-421,11 28-15,-2 0-23,0 1-18,-2 0-21,0 0 16,-1 2 0,0 2 415,-23 14-387,16-8 392,-31 20-336,31-19 281,-25 17-382,24-15 129,-24 20-179,27-17 101,-25 28-123,25-21 45,-30 37-51,28-30 106,-29 42-95,29-39 79,-24 47-79,29-43 34,-13 52-62,22-48-22,2 52-6,10-53 45,18 44-28,-6-51-22,30 25 33,-20-39-34,40 5 1,-31-19-28,42-10 33,-43-1-34,35-20 40,-42 10 11,20-24 0,-32 21 56,3-22-33,-17 24-1,-15-21-22,0 23-50,-33-13 33,22 19-73,-39-3 45,35 12-386,-30 11-6,36-3-3249,-17 22 1743,29-15 1943,-3 7 0,13-15 0,2-3 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42.448"/>
    </inkml:context>
    <inkml:brush xml:id="br0">
      <inkml:brushProperty name="width" value="0.08571" units="cm"/>
      <inkml:brushProperty name="height" value="0.08571" units="cm"/>
    </inkml:brush>
  </inkml:definitions>
  <inkml:trace contextRef="#ctx0" brushRef="#br0">57 245 13015,'6'59'46,"1"0"1,-1-5 0,-4-8-8,-15-13 0,2-3-44,-1 1 16,3-4-11,0-2 0,2-3 28,0 5-6,3 2-10,0-9 368,3-3 147,1-15-499,2-17 5,2 5 74,4-24-62,-2 14-1,7-33-27,-6 22-34,12-46 17,-12 40 28,11-48-16,-12 47 4,9-42-4,-9 48 27,15-30-22,-10 40 95,20-19-84,-15 26 5,10-5-27,-10 12 5,1 2 0,0-1-5,1 2-17,1 0 16,1 1-5,1 0 28,20-1-39,-13 2-275,35-2-94,-35 4-2242,30 2 1121,-37 1 1501,15 6 0,-27-5 0,0 2 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42.714"/>
    </inkml:context>
    <inkml:brush xml:id="br0">
      <inkml:brushProperty name="width" value="0.08571" units="cm"/>
      <inkml:brushProperty name="height" value="0.08571" units="cm"/>
    </inkml:brush>
  </inkml:definitions>
  <inkml:trace contextRef="#ctx0" brushRef="#br0">0 0 13351,'58'4'112,"0"-1"0,40 2-129,-78-6-28,1 1-100,0-1-174,-2 2-258,2-2-555,-1 1 1132,10-3 0,-15 2 0,3-2 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43.331"/>
    </inkml:context>
    <inkml:brush xml:id="br0">
      <inkml:brushProperty name="width" value="0.08571" units="cm"/>
      <inkml:brushProperty name="height" value="0.08571" units="cm"/>
    </inkml:brush>
  </inkml:definitions>
  <inkml:trace contextRef="#ctx0" brushRef="#br0">1 296 13715,'38'60'183,"0"1"0,-2-6 0,-10-7-127,-19-15-23,-2-1-21,-2 0-1,0-3 0,-2-2 0,0-3-11,-1 7-39,-5 6 17,1-11 55,-10 1-10,5-23-7,-16-11-4,12-2 16,-18-27-23,17 12 1,-9-41-12,14 32-61,0-53 45,6 46-29,11-57 46,-1 54 27,22-48-11,-12 55 6,30-38-11,-22 46 16,36-31-16,-32 36 89,39-18-62,-40 29 40,32-3-67,-37 13 33,18 18-11,-28-4 73,4 36-90,-18-22-17,-18 37-5,2-33-112,-35 33 45,25-35-292,-38 27 129,36-33-2106,-35 19 1037,42-29 1310,-15 6 0,30-16 0,0-1 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43.815"/>
    </inkml:context>
    <inkml:brush xml:id="br0">
      <inkml:brushProperty name="width" value="0.08571" units="cm"/>
      <inkml:brushProperty name="height" value="0.08571" units="cm"/>
    </inkml:brush>
  </inkml:definitions>
  <inkml:trace contextRef="#ctx0" brushRef="#br0">0 11 13161,'57'-3'-73,"-1"0"0,38-1-101,-75 3-100,0 1-135,-2 0-219,-2 0-419,-2 0-449,-4 2-391,0 0 1887,-4 1 0,-2-1 0,-1-1 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44"/>
    </inkml:context>
    <inkml:brush xml:id="br0">
      <inkml:brushProperty name="width" value="0.08571" units="cm"/>
      <inkml:brushProperty name="height" value="0.08571" units="cm"/>
    </inkml:brush>
  </inkml:definitions>
  <inkml:trace contextRef="#ctx0" brushRef="#br0">1 14 9061,'11'3'201,"-2"0"23,-9-3 465,0 0-924,79-8-555,-50 5-269,61-5 1059,-72 7 0,-8 1 0,-4 0 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46.698"/>
    </inkml:context>
    <inkml:brush xml:id="br0">
      <inkml:brushProperty name="width" value="0.08571" units="cm"/>
      <inkml:brushProperty name="height" value="0.08571" units="cm"/>
    </inkml:brush>
  </inkml:definitions>
  <inkml:trace contextRef="#ctx0" brushRef="#br0">380 129 13861,'10'-61'112,"-3"11"-124,-16 44-10,-2 2 0,-1 1 5,-3 1-22,-2 1-1,0 0-66,-14 3-163,-26 18 208,16-7-74,-36 30 102,50-23-63,-23 28 52,36-26-119,-5 20 141,20-27 22,18 9 11,-3-18 62,32 0-51,-22-9 68,38-8-51,-35 2 56,34-15-61,-38 13 106,21-13-101,-32 16 6,7-5-23,-16 9 1,0 1-23,-3 2-17,0 0-22,-1 0 16,0 1 6,4 5 12,-2-1-29,7 17 29,-5-6-1,4 28 17,-7-18 79,5 37-17,-4-30 341,5 45-224,-4-41 438,5 52-399,-6-49 455,6 53-516,-5-52 185,2 53-269,-3-53-11,-5 46-79,-1-54-72,-14 26 10,6-40-200,-23 9 200,15-20-72,-27 0 96,24-10-57,-25-16 39,30 3-162,-17-34 151,25 19-330,0-57 223,15 42-47,8-12 1,5 1 153,6 4 59,8-5 0,4 1 42,-2 9 36,9-1 1,0 1 8,-4 9 83,5 0 1,0 0-50,-8 8 178,37-30-201,-48 39 174,18-19-146,-32 27 118,3-10-185,-13 16 61,-4-2-95,0 7-22,-10 1 17,5 2-12,-7 2-11,8 0 34,0 6-17,4-3-17,5 8 23,0-6-12,11 13 1,-6-11 50,16 16-34,-13-14 22,19 13-10,-15-14-29,19 11 1,-20-12 33,13 13-45,-19-13-6,2 13 23,-8-13-56,-3 12 34,-3-13-34,-3 7 28,2-9-28,-2 2 50,4-6-89,2 2 90,0-3 21,3 3-16,1-1 12,14 2-12,-5-2-23,24 2 23,-16-3 23,32 1-18,-24-3 46,43-1-35,-35-2-4,47-10 10,-47 4 6,43-18-28,-48 14 78,29-20-55,-39 16-23,10-19 22,-24 19-22,-5-19-17,-8 20 40,-17-17-18,11 23-38,-12-6 27,16 14-61,-10 6 56,8 1-34,-16 16 45,14-8-50,-10 15 44,13-14-44,-8 15 50,10-13 0,-6 26 16,10-25-16,5 18 6,4-21 0,19 11 10,-7-13 68,49 16-61,-32-20 5,47 7-6,-44-12-11,43 0-11,-39-5 3,9-3 0,0-3 8,-13-1 17,33-15-22,-49 11-6,9-18-6,-19 13 6,3-35 0,-12 31 28,-5-23-22,-1 28-17,-7-15 16,5 16-106,-9-11 68,8 20-40,-11-1 51,9 12-62,-18 10 67,12-2 0,-24 29 6,23-21 33,-12 22-33,20-25 0,-3 16 33,8-17 6,6 18-33,1-22 33,11 11-23,-5-15 40,18 3-28,-11-6-28,40 0-1,-31-3 40,48-7-22,-42 1 16,33-11-10,-33 4-1,46-23-11,-44 16 33,40-27-16,-54 28 17,13-17-12,-22 19 40,11-21-57,-15 22-44,7-11 17,-12 21-1,1 4 23,-3 5 17,0 24-17,0-11 34,1 38-12,-1-31 12,1 26-34,-2-26 0,0 27-6,0-30 23,-1 15 67,1-30 185,-1 0-168,1-7 50,11-22-118,-5 9 51,20-31-16,-14 25 94,14-15-72,-14 21 251,10-7-285,-12 14-5,10 3-63,-12 7 24,6 12-24,-8-4-340,8 24-52,-6-18-2536,6 25 811,-8-26 2129,2 13 0,-6-22 0,1 2 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48.440"/>
    </inkml:context>
    <inkml:brush xml:id="br0">
      <inkml:brushProperty name="width" value="0.08571" units="cm"/>
      <inkml:brushProperty name="height" value="0.08571" units="cm"/>
    </inkml:brush>
  </inkml:definitions>
  <inkml:trace contextRef="#ctx0" brushRef="#br0">619 274 13351,'16'-49'56,"0"-1"0,8-32-39,-32 68 0,-1 1-12,-2 1 1,-1 1-12,-2 0 6,-3 1-11,-1 2 11,-2 1-6,-1 4 6,0 0 23,-15 8-46,-30 24 18,18-6-1,3 9 1,3 2-7,11-2 26,-2 10 0,1 1 3,8-1 14,0 7 0,2 0 19,7-6 141,-4 46-130,15-56 118,9 36-128,-1-44-1,14 28-50,-9-33-17,7 21-27,-12-25-180,0 15 112,-4-20-353,-8 11 286,2-15-505,-12 6 387,9-9-526,-10 0 599,9-4-583,-9-6 561,9 1-68,-8-13 309,10 8 22,-5-17-1,10 13 24,1-19-29,7 18 84,12-14-39,-3 18 213,25-9-124,-19 13 499,31-4-420,-27 7 336,32-3-408,-29 3 291,43-5-298,-34 3 275,58-15-297,-48 9 76,9-6 0,1 0-53,-5-2 47,7-3 0,-1-1-87,-8 1 31,-1-4 1,-2-1-43,-13 4 118,15-30-196,-38 32 5,-16-25 17,-5 31 68,-22-10-40,15 22 6,-21 2-73,21 6-23,-22 16 18,25-4 5,-14 33 5,18-22 12,-9 46-28,12-39 28,-1 56-1,7-55 24,8 33-7,1-44 1,15 19-40,-8-22-442,27 27 62,-21-32-1182,22 15 27,-23-22 1541,15 2 0,-23-8 0,6 1 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48.843"/>
    </inkml:context>
    <inkml:brush xml:id="br0">
      <inkml:brushProperty name="width" value="0.08571" units="cm"/>
      <inkml:brushProperty name="height" value="0.08571" units="cm"/>
    </inkml:brush>
  </inkml:definitions>
  <inkml:trace contextRef="#ctx0" brushRef="#br0">0 0 13457,'38'73'252,"-8"-9"-173,-30-45 22,0 2-29,0-1 12,0-1-16,0 0-12,2-1-6,2-3 28,2-1-33,3-1 84,12 3-79,-9-6 124,26 1-124,-21-9 74,32-11-113,-27 1 17,28-23-45,-29 14-190,19-26 61,-26 23-475,11-22 363,-18 25-761,6-16 481,-7 21-2812,2-10 1228,-5 16 2122,-1-2 0,-1 6 0,-1 1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25.594"/>
    </inkml:context>
    <inkml:brush xml:id="br0">
      <inkml:brushProperty name="width" value="0.08571" units="cm"/>
      <inkml:brushProperty name="height" value="0.08571" units="cm"/>
    </inkml:brush>
  </inkml:definitions>
  <inkml:trace contextRef="#ctx0" brushRef="#br0">16 168 13732,'7'69'162,"0"-1"0,-1-4 1,-2-12-85,-8-23-38,-1-2 27,0-2-22,0-1 5,0-4 0,1-2-33,1-4 538,-1 3-219,2-9 1243,0-2-1579,2-9-515,0-18 454,-1 4-7,3-24 7,1 15-628,12-52 330,-6 38-187,2-14 0,0 0 311,-3 11-12,7-35 214,-8 46 50,10-22-68,-9 34-234,11-13 212,-10 27-56,7-1 51,-6 6 139,12 9 51,-12-3 353,9 21-263,-15-12 184,0 17-196,-4-15 281,-12 26-398,5-22-141,-18 28-139,14-33-571,-12 15 134,13-19 644,-18 17 0,19-20 0,-9 8 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49.390"/>
    </inkml:context>
    <inkml:brush xml:id="br0">
      <inkml:brushProperty name="width" value="0.08571" units="cm"/>
      <inkml:brushProperty name="height" value="0.08571" units="cm"/>
    </inkml:brush>
  </inkml:definitions>
  <inkml:trace contextRef="#ctx0" brushRef="#br0">64 0 12780,'9'99'56,"-2"-18"-28,-7-71-17,0 0 6,0-1-6,1 1-22,0-2 22,1 1 0,4 5-22,2-1 0,-1 1-40,5-2 40,-8-8 39,7 1-17,-8-4 23,2-3-6,-3 1 67,4-7-72,-2 4 128,12-10-118,-8 8 12,13-7-11,-12 7 16,13-11-33,-11 8 117,10-21-100,-15 15 0,1-18-18,-9 18 1,-14-18-28,4 17-107,-35-18 62,25 25-173,-27-5-6,28 15-1642,-17 14 455,19-4 1422,-11 18 0,22-19 0,-1 2 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49.857"/>
    </inkml:context>
    <inkml:brush xml:id="br0">
      <inkml:brushProperty name="width" value="0.08571" units="cm"/>
      <inkml:brushProperty name="height" value="0.08571" units="cm"/>
    </inkml:brush>
  </inkml:definitions>
  <inkml:trace contextRef="#ctx0" brushRef="#br0">1 0 14426,'29'59'28,"0"0"0,-1-4 0,-8-14-17,-18-31 6,1-1 0,-1-2 22,-1-3 96,0-2 671,-1-1-721,0-4-13,0-3-16,0-3 23,-5-18-74,3 10-5,-2-20-22,3 19-354,10-23 130,-3 22-1165,17-19 772,-12 28-773,12-5 651,-12 12-3087,12 4 3204,-13 2 644,10 7 0,-16-6 0,2 3 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50.590"/>
    </inkml:context>
    <inkml:brush xml:id="br0">
      <inkml:brushProperty name="width" value="0.08571" units="cm"/>
      <inkml:brushProperty name="height" value="0.08571" units="cm"/>
    </inkml:brush>
  </inkml:definitions>
  <inkml:trace contextRef="#ctx0" brushRef="#br0">1 171 8416,'0'14'1199,"1"-3"-555,-1-11 2112,0 0-2683,76-26-1199,-49 15 1193,58-20 12,-69 21 369,2-5-381,-6 4 34,5-12-96,-12 10 12,2-11-34,-8 14 813,-7-4-841,2 10-11,-7 0 11,5 4-5,-2 3 16,-1 1 12,-3 5-6,-7 7 16,3-1-21,-17 19 27,17-13-27,-16 26 16,22-26 22,-4 18 1,13-24 61,11 10-16,-1-17 111,27 1-123,-13-8 79,41-9-79,-29 2 39,47-17-61,-44 10 22,45-18-33,-49 16 28,32-18-18,-42 19 152,17-16-84,-28 20 62,5-9-135,-13 14-72,0-1 100,-3 5 28,-2 10 28,1-3 40,-2 10 66,0-6 62,3 3 12,-1 0 22,1 3-34,0 0-33,2 1 173,3 11-263,1-7 84,8 27-190,-8-23-68,7 29-16,-10-32 27,-1 19 46,-4-26-57,-10 8-5,1-18-79,-23 0 68,16-9-73,-27-13 56,25 7-393,-21-22 236,26 19-1350,-10-17 622,19 17-4028,-2-6 4980,8 14 0,0-1 0,0 6 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51.845"/>
    </inkml:context>
    <inkml:brush xml:id="br0">
      <inkml:brushProperty name="width" value="0.08571" units="cm"/>
      <inkml:brushProperty name="height" value="0.08571" units="cm"/>
    </inkml:brush>
  </inkml:definitions>
  <inkml:trace contextRef="#ctx0" brushRef="#br0">199 498 13709,'-46'54'33,"-1"0"1,5-4 0,10-10-23,24-21-16,2 0 16,-2-1-11,4 0 0,-1-1 34,8 12-6,1-12-17,18 13-17,-8-23 23,31 3-17,-21-9-11,39-9 16,-33 2-38,39-21-1,-41 12-16,25-25 39,-36 20-34,8-26 50,-20 25-5,-5-25-11,-4 28 6,-10-19-1,8 24-123,-10-5 90,10 13-23,-13 10 57,10 2-1,-16 22 6,15-12 0,-12 29 6,15-26-6,-6 27 0,11-29 50,0 19-16,5-24 128,13 8-106,-3-16 23,29 1-68,-18-5 17,38-9-39,-32 1-23,44-15 28,-40 10-27,43-19 22,-44 17-1,32-17 18,-41 19 56,13-9-51,-27 15-95,0-1 61,-9 6 57,-2 11-23,-2-2 51,-7 22-29,3-14 46,-5 23-51,9-22 89,1 22-77,4-24 88,6 14-60,-1-20 217,9 3-201,-8-10 17,14-8-95,-9 0 50,18-18-45,-18 10 73,16-20-34,-19 19 208,8-16-118,-13 19 482,1-8-426,-6 15-39,1-2-157,-1 6-6,-1 8 12,1-1-17,-2 11 22,2-7 22,1 10-21,1-9 38,7 9-44,-2-12 22,20 6 5,-11-9-27,27 1-6,-21-5-67,35-10 61,-31 2-5,25-14 5,-30 8-11,22-20 34,-22 13 0,26-48-17,-30 35 6,12-42-1,-22 38 34,4-51-5,-6 37 27,2-18 1,0-1-6,0 14 11,0 1 1,1 4 21,-1 20 46,4-7-135,-8 27 44,3 25 1,-5 5 56,-1 43-62,0-23 40,0 61-51,0-45-853,0 32 831,0-41-29,0 33-5,0-30-693,0 39 424,1-51-3047,-3 35 1675,-2-45 1669,-14 20 0,11-40 0,-7 0 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52.045"/>
    </inkml:context>
    <inkml:brush xml:id="br0">
      <inkml:brushProperty name="width" value="0.08571" units="cm"/>
      <inkml:brushProperty name="height" value="0.08571" units="cm"/>
    </inkml:brush>
  </inkml:definitions>
  <inkml:trace contextRef="#ctx0" brushRef="#br0">0 9 15339,'58'-3'196,"1"0"1,40 1-197,-65 7-28,-1 4-40,1 1-111,-2-1-230,-1 1-465,-1 0-772,-3 1-696,-2 0 2342,-4 0 0,-10-4 0,-3-2 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53.544"/>
    </inkml:context>
    <inkml:brush xml:id="br0">
      <inkml:brushProperty name="width" value="0.08571" units="cm"/>
      <inkml:brushProperty name="height" value="0.08571" units="cm"/>
    </inkml:brush>
  </inkml:definitions>
  <inkml:trace contextRef="#ctx0" brushRef="#br0">132 108 11306,'37'62'723,"-6"-5"-533,-24-23-16,-2 2-34,1 2-44,0 0-29,-1 2 17,5 44-73,-5-40-17,7 47 1,-10-67-1,4 7 29,-4-22 100,-1-4 45,0-2 375,-1-2-476,0-8-39,-1 0-28,-1-8 0,-2 2 0,1-4 0,-7-20-5,5 11-35,-8-42 12,7 36-128,-8-47 105,7 43-83,-5-47 111,8 45 18,3-42 5,5 46 0,4-14-11,2 28-17,2 3 16,1 3-16,2 3 17,1 2-11,3 2 11,0 4 16,23 0-5,-17 3-78,35 9 22,-37-2-179,16 23 167,-30-13-66,-11 30 84,-12-23-74,-40 34 85,19-31 0,-11 1 0,-2-1 16,3-5-17,-5-3 1,0-2 0,11-6 11,-18 2-61,36-11-152,4-1-364,5-1-621,6-1-242,2-3 1468,6-2 0,-1 2 0,1 1 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53.979"/>
    </inkml:context>
    <inkml:brush xml:id="br0">
      <inkml:brushProperty name="width" value="0.08571" units="cm"/>
      <inkml:brushProperty name="height" value="0.08571" units="cm"/>
    </inkml:brush>
  </inkml:definitions>
  <inkml:trace contextRef="#ctx0" brushRef="#br0">1 48 13631,'33'54'22,"0"0"1,1-3-1,-15-15 1,-23-30 5,0-2 5,0-2 12,0 0 0,0-1-12,0-1-10,1 0 10,0-1 51,-2-14-78,8-6-12,-2-4-61,21-15 34,-8 21-113,37-33 68,-27 32-410,30-19-27,-31 28-3125,18 0 2155,-21 8 1485,5 2 0,-19 2 0,-2-1 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54.394"/>
    </inkml:context>
    <inkml:brush xml:id="br0">
      <inkml:brushProperty name="width" value="0.08571" units="cm"/>
      <inkml:brushProperty name="height" value="0.08571" units="cm"/>
    </inkml:brush>
  </inkml:definitions>
  <inkml:trace contextRef="#ctx0" brushRef="#br0">116 1 12589,'-29'45'56,"0"0"0,-18 31-56,42-54-11,1-1 6,3 1 5,0-2 11,1-2 28,12 10-33,-4-12 27,27 8-5,-18-19 140,38-8-123,-32-4 140,31-20-135,-38 11 57,10-25-91,-20 22-21,-1-25-12,-8 25-84,-14-23 12,4 25-455,-15-13-27,13 18-5316,-16-7 5887,19 13 0,-6-3 0,15 9 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54.720"/>
    </inkml:context>
    <inkml:brush xml:id="br0">
      <inkml:brushProperty name="width" value="0.08571" units="cm"/>
      <inkml:brushProperty name="height" value="0.08571" units="cm"/>
    </inkml:brush>
  </inkml:definitions>
  <inkml:trace contextRef="#ctx0" brushRef="#br0">34 0 15468,'20'60'172,"1"-1"0,-3-4 0,-5-7-100,-11-12-4,-2 2-29,-2 2-39,-2 0-17,-2 0 28,1-3-56,0-3-61,1-2-813,-5 16-1696,-5-6 1892,2-4-2571,-7-13 1894,11-22 1400,-5 0 0,9-3 0,1 0 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55.127"/>
    </inkml:context>
    <inkml:brush xml:id="br0">
      <inkml:brushProperty name="width" value="0.08571" units="cm"/>
      <inkml:brushProperty name="height" value="0.08571" units="cm"/>
    </inkml:brush>
  </inkml:definitions>
  <inkml:trace contextRef="#ctx0" brushRef="#br0">0 187 7822,'8'9'1608,"-2"-3"-930,-6-6 1719,0 0-2217,76 15-912,-47-8 911,62 11 43,-67-12-71,0-2 191,35-1-303,-26-2 79,46-6-96,-51 0 34,29-15-33,-37 8-1,18-18-11,-26 15 62,9-23-56,-15 20 50,4-23-33,-8 25-23,-5-16-34,-2 23 623,-17-5-617,9 14 190,-8 3-161,9 6-12,1 4 0,0 4 11,2 1-28,-3 15 11,5-7-5,-1 34-6,6-27-89,6 38-23,0-42-492,18 24 262,-9-37-2408,21 12 1215,-20-20 1552,8 3 0,-17-9 0,-2-1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26.060"/>
    </inkml:context>
    <inkml:brush xml:id="br0">
      <inkml:brushProperty name="width" value="0.08571" units="cm"/>
      <inkml:brushProperty name="height" value="0.08571" units="cm"/>
    </inkml:brush>
  </inkml:definitions>
  <inkml:trace contextRef="#ctx0" brushRef="#br0">0 95 14555,'54'84'6,"-11"-16"-6,-42-58 28,0-3 28,-1-2 28,0-2 11,0-1 543,0-1-755,-1-6-107,0 1 33,-3-6-190,0-12 197,1 5-421,3-29 420,4 23-481,11-27 419,-4 30-392,18-14 426,-16 23-929,22-8 151,-20 14 991,15-2 0,-22 6 0,2 0 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55.345"/>
    </inkml:context>
    <inkml:brush xml:id="br0">
      <inkml:brushProperty name="width" value="0.08571" units="cm"/>
      <inkml:brushProperty name="height" value="0.08571" units="cm"/>
    </inkml:brush>
  </inkml:definitions>
  <inkml:trace contextRef="#ctx0" brushRef="#br0">1 0 12118,'23'59'-508,"-1"1"1,0-5-1,-7-11-897,-15-25 71,0-2-452,-2-3 1786,1-2 0,-1-7 0,1-1 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55.844"/>
    </inkml:context>
    <inkml:brush xml:id="br0">
      <inkml:brushProperty name="width" value="0.08571" units="cm"/>
      <inkml:brushProperty name="height" value="0.08571" units="cm"/>
    </inkml:brush>
  </inkml:definitions>
  <inkml:trace contextRef="#ctx0" brushRef="#br0">1 0 5896,'22'8'594,"-5"-1"-113,-17-7 2398,0 0-2117,80 23-1021,-48-14 886,63 18-111,-67-19 89,-1 1-336,-1 2-79,-4 2 219,3 26-370,-13-13-11,-4 44-50,-15-38-113,-18 36 90,9-40 124,-11 11-18,17-30 691,1-11-757,8-5 49,6-20 1,0 10 162,15-21-128,-8 22 122,17-13-156,-17 20 78,14-2-83,-15 10 38,13 7-44,-14-1-12,16 12-22,-14-8-45,18 13-56,-16-12-1170,17 10 190,-18-11 1081,13 4 0,-18-9 0,3 0 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3:56.109"/>
    </inkml:context>
    <inkml:brush xml:id="br0">
      <inkml:brushProperty name="width" value="0.08571" units="cm"/>
      <inkml:brushProperty name="height" value="0.08571" units="cm"/>
    </inkml:brush>
  </inkml:definitions>
  <inkml:trace contextRef="#ctx0" brushRef="#br0">1 0 9374,'0'0'0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8:57.358"/>
    </inkml:context>
    <inkml:brush xml:id="br0">
      <inkml:brushProperty name="width" value="0.08571" units="cm"/>
      <inkml:brushProperty name="height" value="0.08571" units="cm"/>
    </inkml:brush>
  </inkml:definitions>
  <inkml:trace contextRef="#ctx0" brushRef="#br0">1 45 14090,'56'6'723,"-8"-2"-522,-35-3-5,3-1 23,2 0 0,3 0-68,2 0-62,1-2-21,5-1-29,-2-1-17,5-1-5,-2 1-23,3-3-38,-1 2-12,1-1-62,-2 2-72,1 0-91,-1 1-128,-2 0-285,0 1-409,-3 0-757,-1 2-44,-2-1 1056,-3 1 0,-8 0 0,-6 0 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8:46.953"/>
    </inkml:context>
    <inkml:brush xml:id="br0">
      <inkml:brushProperty name="width" value="0.08571" units="cm"/>
      <inkml:brushProperty name="height" value="0.08571" units="cm"/>
    </inkml:brush>
  </inkml:definitions>
  <inkml:trace contextRef="#ctx0" brushRef="#br0">1 1590 11469,'41'-70'3019,"-20"33"-2784,31-25-101,-31 42 12,9-7 5,-5 5 34,3-1 17,3-2 0,1-1-1,4-1-49,2-3-319,1 0 268,2-2-39,0 0-6,1-1-12,1 0-4,3 2-18,1-2 23,0 2-6,1-2-17,1 2 18,1-1-18,0-1-503,1 0 520,0-1-11,3-1-11,-1 0 5,3-2 1,0-3-23,3 1-927,1-4 966,1 1-22,1-2 50,0 2 23,-1-1-1,0 1 18,1 3 16,-3 2-28,-1 2-11,-5 4 6,-3 0-57,-5 4-16,-5 2 0,-4 2-17,-4 4-6,-6 3 12,-4 2 232,-4 3-255,-7 3 489,-1 3-500,-5 2 1016,-1 2-1039,-2 1-1702,-2 0 1569,2 0 54,-1 0-77,2 0-118,0 0-173,2-1-264,-2 1-279,4-1-248,-3 1-189,3 0 116,0 0 1362,-1 0 0,-1 0 0,-3 0 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8:48.176"/>
    </inkml:context>
    <inkml:brush xml:id="br0">
      <inkml:brushProperty name="width" value="0.08571" units="cm"/>
      <inkml:brushProperty name="height" value="0.08571" units="cm"/>
    </inkml:brush>
  </inkml:definitions>
  <inkml:trace contextRef="#ctx0" brushRef="#br0">1 0 15866,'62'9'34,"-10"-2"-46,-34-7 12,0 0-11,4 1 22,2 2 1,2 1-7,3 1-5,2 1 0,2 2 11,6 0 1,1-1-1,5 1-22,2-2-12,4 1-324,1-1 336,2 2-593,1-1 604,2 0 0,0 0-16,-1-1 16,2 0 16,-1 0-16,0 0 6,1 0-12,-1 1-10,2-2 16,0 1 0,1-1 16,2 1-16,2 2 0,0-1 0,0-1 12,-1 1 4,-1 0-10,-3 0 0,-1 2-12,-3-2 0,0 0 6,-4 0 6,-1 0 16,-2 0-16,-2-1 11,-1 1-355,-3-3 366,0 2 6,-1-4-34,-3 2 5,0-2-22,-3 1 6,1 0 17,-3-1 292,2 1-303,-4-3-12,2 2 623,-1-1-612,0 2 34,12-2-33,-11 1 10,9-1-16,-17 1 395,-1-2-395,-4 2 0,-2-1-6,-2 2-11,-5-1 28,2 0-11,-4 0-1,0 0 12,-1-1-16,-1 1-7,1 0 6,-2-2 12,2 2-18,-1-1 1,0 2-40,0-1-22,0 1 17,0-1-6,0 0-11,1 2 17,-1-2-12,0 2-5,0-2 39,0 0 1,1 0-12,0-1-6,0 0-72,-1 0-29,0 0-22,1 0-5,1 1-17,0-2-68,0 2-94,0-2-96,-2 3-33,1-3-18,0 3-33,-3-2 6,2 2-6,-1-2-28,-2 1 12,1 2-7,-1-2-16,-1 3 44,1-1 130,0 0 123,0 1 129,1-1-62,-2 0 224,1 0 0,-2-1 0,-1-1 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8:48.803"/>
    </inkml:context>
    <inkml:brush xml:id="br0">
      <inkml:brushProperty name="width" value="0.08571" units="cm"/>
      <inkml:brushProperty name="height" value="0.08571" units="cm"/>
    </inkml:brush>
  </inkml:definitions>
  <inkml:trace contextRef="#ctx0" brushRef="#br0">2409 0 13105,'-32'42'50,"1"-5"-39,15-25-5,-4 4 11,-1-1-6,-1 3-6,-1 1 12,-1 1 11,-2 2 6,1-2 27,-2 1 23,4 1-11,-3 0 11,1 1 0,-2 0-11,0 1 17,-1-1-6,-1 1-23,2 1-22,-2 1-5,0 2-12,-2 2 1,-2 2-1,-2 3-11,0 1-5,-3 2-693,1 0 692,-2 1 1,0 1 28,0 1-18,0 1 12,-1 0 12,0-1-249,0 0 231,-1 1 1,1-2-7,0 3-4,-1-2 21,1 1-700,-2 0 667,-2 2 11,-2 0-22,0 1 22,-4-1-5,-1 0-1,-2-1-22,-3-1 34,-2 1 11,0-3 0,-2 1 34,2-2-17,2-2-23,3 0 6,4-4-6,3-1-16,3-3 5,2-2-11,5-2-22,1 0 11,5-2-1,2-2 601,4-1-650,1-2 190,4-1-274,3-2 715,2 1-766,1-2-56,5 2-5,-1-3-18,3 1-55,1-2-6,1 1-23,2-1-28,1-1-10,0-1-18,1-1-5,0-1 34,0-2 33,0 1 0,0-3-22,1 2-57,0-4-83,1 1-45,-1-1 84,0-2 267,0 2 0,1-1 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8:49.914"/>
    </inkml:context>
    <inkml:brush xml:id="br0">
      <inkml:brushProperty name="width" value="0.08571" units="cm"/>
      <inkml:brushProperty name="height" value="0.08571" units="cm"/>
    </inkml:brush>
  </inkml:definitions>
  <inkml:trace contextRef="#ctx0" brushRef="#br0">1 0 16034,'58'20'661,"-5"-4"-532,-29-9-45,2-2-12,2 1-49,0-1 10,1 2 18,1 1-12,-1 0-5,4 3-12,-1-1 0,5 3-22,1 2 28,4 1-11,2 3-283,1 3 288,4 1-587,0-1 565,6 1 28,2-2-28,4-2-33,2 1 38,2-3-5,1 2-22,1-2 28,2 3-933,0-3 927,4 1 16,-1-2 1,1-1-34,0 0 1,-4-2 27,-1 1-34,-4 0 23,-3-1-535,-3 0 512,-4-3 29,-2 2-6,-3-1-6,-4 2 6,-3-1 17,-3 2 142,-3-2-165,-2 1 23,-3-1-34,-2-2 538,-4 0-521,-1-2 932,-2 0-938,0 0 23,-1-2 653,0 2-659,1-4 103,-1 2-98,2-2 12,-1-1 28,4 1-22,-2-3-6,2 1-11,-1-2-34,1 1 0,-2 0 17,2 0 0,-1 1-28,-1-1 11,0 2-5,-1 0-6,-1 1 11,-1 1 0,1-1-33,-4 1 0,1 1-1,-2-1-3414,0 2 3421,-2-1-7,-1 0-5,-1 1-17,-3-2-44,2 3-51,-5-4-95,1 3 3285,-2-4-3611,-1 1-211,0 0-264,-2-2-292,0 0-313,-1 0 67,0 0 1602,1-2 0,-2 1 0,0-1 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8:50.654"/>
    </inkml:context>
    <inkml:brush xml:id="br0">
      <inkml:brushProperty name="width" value="0.08571" units="cm"/>
      <inkml:brushProperty name="height" value="0.08571" units="cm"/>
    </inkml:brush>
  </inkml:definitions>
  <inkml:trace contextRef="#ctx0" brushRef="#br0">1 0 13760,'1'38'605,"0"-4"-415,4-12-16,0-1-23,0 0 34,1-1-51,-1-1 6,0 0 6,0 0-17,-1-1-39,0 1-12,0-1 0,1 1-27,-2 0 16,2 1-11,-1-1-50,-1 1 5,1-2-6,0 0-5,0-2-5,0-1-6,-2-3-23,1 0-33,0-3-17,0 0-67,1-1-108,-2-1-121,2-2-192,-1 1-245,-1-4-202,0 2-354,1-2-318,2-1 83,1 0 1608,0-1 0,-2 0 0,-2 0 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8:51.690"/>
    </inkml:context>
    <inkml:brush xml:id="br0">
      <inkml:brushProperty name="width" value="0.08571" units="cm"/>
      <inkml:brushProperty name="height" value="0.08571" units="cm"/>
    </inkml:brush>
  </inkml:definitions>
  <inkml:trace contextRef="#ctx0" brushRef="#br0">1 0 14639,'21'65'151,"-3"-9"-112,-17-37 1,0 2-7,1 3 6,-2 1 1,2 2-12,-2-1-12,0 1 1,0 0-17,1 0 0,-1 0 0,2-1 0,-1 2-17,0-2 17,2-1 0,-1 0-11,2 0 11,0-2-5,1 1-18,-1-2 6,0-2-11,0-1-33,0-3-6,0-2-17,-1-2-28,0-3-45,0-1-50,-1-4-107,0 0-162,-1-2-207,1 1-236,-2-1-212,1-1-157,1 1 94,-1-1 841,1 0 0,-2-1 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26.334"/>
    </inkml:context>
    <inkml:brush xml:id="br0">
      <inkml:brushProperty name="width" value="0.08571" units="cm"/>
      <inkml:brushProperty name="height" value="0.08571" units="cm"/>
    </inkml:brush>
  </inkml:definitions>
  <inkml:trace contextRef="#ctx0" brushRef="#br0">0 0 13009,'2'16'303,"-1"-4"89,-1-12-1271,0 0-29,46 58-977,-34-36 356,34 44 1529,-46-53 0,0-6 0,0-2 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8:52.460"/>
    </inkml:context>
    <inkml:brush xml:id="br0">
      <inkml:brushProperty name="width" value="0.08571" units="cm"/>
      <inkml:brushProperty name="height" value="0.08571" units="cm"/>
    </inkml:brush>
  </inkml:definitions>
  <inkml:trace contextRef="#ctx0" brushRef="#br0">2543 1 7358,'4'3'532,"-1"0"650,-3-3-1132,-15 0 40,7 4 39,-15 1 56,12 7 44,-3 0 34,0 2 29,-1 2-1,-2 0-11,-1 2-17,-1 1-17,-1 0 6,-2 2-28,-1 0-39,-4 2-56,-1 1-34,-2 0-16,0 2 16,0 0-16,-1 1-18,0 1-350,-2 1 317,-1 2-11,-2 1 5,-2 3-16,-2-1-6,-2 3-409,-2 0 409,-2 2-5,0 1 5,-3 0 5,1 2-5,-3-2-757,2 3 757,0-1 0,2 0 0,1 0 0,2 1-6,0 1-5,1 3 151,1-2-173,1 2 16,3-2 0,2 0-5,1-3-398,5-2 420,-1-2 0,2-1 348,1-1-331,0-2-29,0 1 7,2-3 16,-2-1-22,3-1 16,0-4-5,-2 0-5,1-2 5,-3-2 0,2 1 0,-1-3-11,0 0 22,1-2 772,1 0-777,0-1 183,0-2-184,-1 2-5,1-4 460,2 2-477,1-1-11,3-1 6,-2 1-1,3-1-5,-2 1 17,-1 2 5,1-1 1,-2 2 5,3 0-11,0-2-23,4-1-11,1 1-5,5-3-24,-2 0 24,4-2 0,0 1-18,0-1-32,1-1-40,-3 0-51,4 0-33,-2-1 23,3 0 21,-2 0 74,2-1 61,-1-1 45,0 1 39,0-1 29,-2 1-7,2 0 1,-2-1-17,1 1-12,-3-2-16,3 2 5,-2-2-16,3 2-12,0-2 6,1 1-11,1-2-6,1 1 1,-2-1-12,2 0-17,-1 0 11,3 0 12,-1-1-6,1 1 28,-2-2 0,1 3 0,0-1 5,0 0-5,-2 1 0,1-1-28,-1 0-44,2 0-164,0 0-200,0-1-259,1-2-213,0 2 7,1-3 656,0 2 1,0-1-1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8:53.656"/>
    </inkml:context>
    <inkml:brush xml:id="br0">
      <inkml:brushProperty name="width" value="0.08571" units="cm"/>
      <inkml:brushProperty name="height" value="0.08571" units="cm"/>
    </inkml:brush>
  </inkml:definitions>
  <inkml:trace contextRef="#ctx0" brushRef="#br0">6 0 12903,'22'56'129,"-6"-6"-90,-18-33-22,-2 4 28,1 2-12,-1 2 1,0 3-17,0-1-6,-1 2-6,1-3 1,0 3 16,2-3-16,-1 1 0,2-2-1,-1 0-10,1-2 5,0 0-23,1-3-10,0-1-12,0-1-6,1-2-27,1 0-40,1-1-33,0-1-62,1-3-84,1 0-84,0-3-201,1 1-146,-1-3-224,2 0-141,-2-2 186,2 0 907,-2-2 0,-1-1 0,-1-1 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8:54.569"/>
    </inkml:context>
    <inkml:brush xml:id="br0">
      <inkml:brushProperty name="width" value="0.08571" units="cm"/>
      <inkml:brushProperty name="height" value="0.08571" units="cm"/>
    </inkml:brush>
  </inkml:definitions>
  <inkml:trace contextRef="#ctx0" brushRef="#br0">19 21 6876,'-10'-11'622,"2"2"-158,8 9 2824,0 0-3148,59 4 0,-36-1-11,47 4 0,-50-1 17,1 1 10,2 0 7,0 3 11,2-2-12,2 1-38,0 2-12,3 0-23,0 2-10,5-1-12,0 1-6,3-2-5,-1 0 0,2-1 23,1 0-18,-1-1-10,1-2-6,0 2-29,-1-2 1,-2 0 0,0 0-6,-2-1 6,0 1-11,1-1-1,-4 2 18,3 0 27,-2 0 6,1-1 17,-3-1 61,3 1 34,-3-1 45,1 1 22,-2 0-28,0 1-44,0-1 16,2-1 0,0 1-11,0-2 1,1-1-24,0 0-27,3-2 5,-1 1 28,1-2 6,1 1-11,0-1-17,1 1-45,-2-1 5,2-1-33,-6 0-22,2 1-1,-5-1-16,1 2 17,-3-1-12,1 1 17,-3 0 6,0 2-22,-1-1 10,-2 2-50,1 0 17,-2 0 17,0 2 0,1-2 0,0 1-17,1 0 5,0 0-10,0-1 22,-1 1-6,0 0-22,-2-1 11,1 1 5,-2-1-10,-1-1 27,-1 2-5,0-1-17,-2 1 50,1-1-27,0 0-7,0-1 46,1 1 0,-2 0-18,2 0 12,-1-2-11,2 2-34,-1-3 12,1 3-12,9 1-11,-5-1 17,6 2 0,-8-2 16,-1-2 1,0 2-17,-1-1-6,0 0 22,-2 1 1,1 1 28,0 0 33,0 0-28,0 1-5,1-1-18,0 0-16,0 1-22,-2-3 50,0 2-56,-1-3 0,-1 2 28,1 1-56,-1-1 28,-1 1 0,2-1-17,-4 0-22,3 0 39,-2 1 11,2 0-28,-1-1 45,-1 1-28,1-1 0,-2-1 28,1 1-5,0 0-40,0 0 11,0-2-5,-2 2-45,1-2 67,0 2-11,-1 0-28,0 0 17,2-1 11,-3 0-5,2 0 33,-1-1 16,1 2-66,0-1 44,2-1-22,0 2-67,2-3 45,-1 3-68,0-1-83,1-1-40,-1 2-129,1-3-167,-1 4-242,1-3-291,-2 1-420,1-1-806,-2-1-214,1 1 2482,-3-1 0,-3-1 0,-4 0 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8:55.848"/>
    </inkml:context>
    <inkml:brush xml:id="br0">
      <inkml:brushProperty name="width" value="0.08571" units="cm"/>
      <inkml:brushProperty name="height" value="0.08571" units="cm"/>
    </inkml:brush>
  </inkml:definitions>
  <inkml:trace contextRef="#ctx0" brushRef="#br0">92 1 14482,'6'56'224,"-3"-6"-196,-9-35 11,0 3-33,-3 0-6,2 1-6,-2 1-5,2-1-34,0 2 6,1-1-39,-1-2-34,2 2-39,-1-3-96,2 0-94,0 0-96,2 0-118,-2-1-128,2 0-202,-1-1-140,0 0-135,2-3 124,-1-1 247,2-2 789,-1-1 0,1-4 0,0-1 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8:56.367"/>
    </inkml:context>
    <inkml:brush xml:id="br0">
      <inkml:brushProperty name="width" value="0.08571" units="cm"/>
      <inkml:brushProperty name="height" value="0.08571" units="cm"/>
    </inkml:brush>
  </inkml:definitions>
  <inkml:trace contextRef="#ctx0" brushRef="#br0">0 22 15586,'37'-12'95,"-3"2"-78,-13 10 5,1 0-38,3 0-12,1 0-45,-1 0-68,1 0-83,-1 0-73,0 0-128,-1 0-180,0 0-257,-3 0-393,-2 0-442,1 0 195,-2 0 1502,-2 1 0,-6 0 0,-4 0 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27.428"/>
    </inkml:context>
    <inkml:brush xml:id="br0">
      <inkml:brushProperty name="width" value="0.08571" units="cm"/>
      <inkml:brushProperty name="height" value="0.08571" units="cm"/>
    </inkml:brush>
  </inkml:definitions>
  <inkml:trace contextRef="#ctx0" brushRef="#br0">30 0 13810,'51'15'420,"-9"-4"-285,-38-8-18,3-2-5,-2 1 23,3-1 5,-1-1 39,1 1 0,1 0-5,0 0 67,8 1-129,-4-1-34,7 0 29,-5 1-34,1-1-23,0 1 6,1-2-11,-1 2-28,-1 0-12,-1-1 6,0 1-33,0-1 28,-2 2-6,4 0 5,-5 0-10,1 0-1,-5 0 12,-3-1 16,3 1-22,-4 0 17,3 0-40,-2-1 23,0 0 6,1-1-23,0 3 28,0-2 12,-1 2-23,2-1 22,0 0 17,1 1-39,1-1 6,-1 1 11,0-1-34,0 1 23,0-1 5,0 0-11,1 0-17,-2 1 23,1-2 5,-2 2-6,1-1 35,-1 0-40,0 0 0,-1 0 0,0-1-17,0 0 17,0 0 11,0 0-5,1-1 16,-2 1 0,2 0 1,-2-1-6,1 0 27,-3-1-27,1 1 543,-2 0-543,-4-1-34,0 2 40,-5-2-29,0 0 6,1 0 6,-3 0-6,2 0 11,-1 0-22,1 0 22,0 0-28,-1-2 34,1 2-12,0-2 7,0 1-1,1-3 0,-1 2-5,0-3 5,0 3 28,0-2-28,0 2 0,1-1 17,1 0-22,-2 0 22,1-1-11,1 0-17,-1 0 0,0-1 11,-1 1 17,-1-2-28,2 0 34,-5 1-62,2-1 11,-3 2 17,-1-1-28,-1 1 17,-3 1 5,0 0-5,-1 1 5,0 0 6,2 0 17,-1 0-28,4 2 44,-2-2-16,4 1-11,-1 0 22,4 1-23,-1-2 7,3 2-12,0-2 5,2 1-27,0-1 11,0 0 22,-1 0-39,1-1 56,0 2-23,-1-1 7,1 1 4,0 0 12,0 0-11,1 1 6,1-2 27,0 1-22,2-2 22,-1 2 40,2-1-23,-1 2 135,1-3-101,1 2 543,0 0-510,0-1-106,0 0-16,1 0-1,2 0-11,1-1 0,1 1 0,0 1 17,1-2-6,1 3-11,1-1 28,0 1-39,0 0 22,2 0-11,-1 0 0,0 0 0,0 0 17,-1 0 11,2 0-34,0 0 34,1 0-28,-1 3 0,2-1 17,-1 4-6,2-3-11,1 2-11,1 0-6,2 0-11,0 0 28,1 0 6,-1 2-40,2-2 23,-2 2-6,1-2-16,-2 1 55,1-1-22,0 0 11,-1-1 6,1 0 22,-1 0-39,2-2 6,-3 0 16,1 0-22,-4 0 28,1-2-16,-3 2-12,1-1 0,-4 1 5,0 0-10,-1-2-7,-2 2 24,1 0-40,-1-1 33,-1 1 18,2-2-46,-1 2 23,1 0 0,-2 0 0,1 1 0,0-1 23,-1 0-18,-1 1-5,1-2 23,-3 0 822,1 0-845,-2-5 0,1 3-33,-1-4-63,1 2-156,0 2-364,0-1-521,-2 1-762,1 0-946,-4 1-2700,1 2 5545,-1 1 0,3 0 0,0-1 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29.027"/>
    </inkml:context>
    <inkml:brush xml:id="br0">
      <inkml:brushProperty name="width" value="0.08571" units="cm"/>
      <inkml:brushProperty name="height" value="0.08571" units="cm"/>
    </inkml:brush>
  </inkml:definitions>
  <inkml:trace contextRef="#ctx0" brushRef="#br0">59 122 12595,'28'-36'706,"-4"7"-488,-17 27 0,-1 0 6,1-1-28,-2 1-11,3 0-11,-2 1 5,2 0-5,-1 1 16,0-1 6,2 0-11,-2 1 23,2-1-18,0 1 0,0 0-22,1 0-44,-1 0-12,2 0 16,-2 0-21,4 0 33,-3 0-17,1 0-17,0 0 6,1 0-28,0 1-5,1 0-29,-2 2-22,2-1 0,-1 0-11,0 1 17,1 0-1,-3 0-22,3 1-22,-2 0-17,2 1 39,-3 0-11,1-1 17,-2 1-6,0 0-22,-1 1 22,-1-1-5,0 1 22,-1-2-28,0 0 0,-1 0-17,-1-1-22,1 2 39,-1-3-17,1 2 12,-3-2 5,2 0-12,-2 1 24,1-1 4,0 0-10,0 0-6,1-2 11,-2 1-11,-1 0-11,0-1 5,0 2-5,0-1 50,0 0-33,1-1-6,-1 1 252,0-1-358,-3-1-6,-1-1-17,-4-2 17,1 0 22,-1-1 1,-2 1 44,-1-1 17,-1 0 22,-1 0 6,-1 1 0,-1 0-17,1-1 1,-2 2 10,1-1 6,0 0 6,0 0 16,-1-1-28,0 0-5,-1 1 6,0-1-1,-1 0 6,0 0 6,1 0-12,0 0 12,0-1 10,2 0-10,-3 0 22,2 1 17,-1 0-17,1 0 5,0 1 12,3 0-17,-2 1 6,2 0-23,1 1-22,-1 0 0,3 1 22,-2 1-28,2 0 17,0 0 0,-1 0-34,2 0 6,0 0 23,0 0 5,1 0-6,1 0 6,1 0-17,-1 1-11,2 1 23,0-1 5,1 1 17,2-2 5,0 2 1176,-1-2-1214,8 0 27,0 0 6,7 1 11,0 0 16,2 2 1,1 0-17,1 0-11,1 1 0,0 0-17,0 0 17,1 2 5,-2-1-33,1 1 22,-3-1 6,2-2 0,-3 2 27,1-2 12,0 0-28,-1 1 0,0-2-11,1 2-6,-1-2-5,1 1-6,0 0-6,-1 2 6,0-2 0,-1 2 0,-1 1 0,-1-1 6,0 1-34,0-2 11,-1 2 28,0-1-27,-2 2 32,1-1-10,0 1-12,-1 1-5,0-2 22,-1-1-11,0 1 6,-1-2 22,1 1-28,-3-3-28,2 1 50,-3-1-33,0 0-22,-2-1 38,1 2-50,-2-3 17,1 2 45,-1-1 11,1 1-17,-1 0 1,3-2-7,-3 1-5,2-1 74,-1 1-41,0 0 763,0 1-796,-4-1-17,0-3-11,-2-1 0,0-1 0,-2 0 17,0 0-29,0 0 1,1 0-6,0 1-78,1 0-67,2 1-197,-1-1-369,1 2-488,-2 0-531,3 1-561,-3 0-78,2 0 2414,-1 1 0,3-1 0,-1 1 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31.364"/>
    </inkml:context>
    <inkml:brush xml:id="br0">
      <inkml:brushProperty name="width" value="0.08571" units="cm"/>
      <inkml:brushProperty name="height" value="0.08571" units="cm"/>
    </inkml:brush>
  </inkml:definitions>
  <inkml:trace contextRef="#ctx0" brushRef="#br0">292 64 14757,'28'-17'885,"-4"4"-639,-22 13-33,2 0-11,-1 0-12,2 0-5,-2 0-17,2 0 11,1 0-61,-1 0-23,1 0-5,1 1-29,0 0 23,1 3 6,1-2-12,0 3 17,1-1 1,-1 0 4,1 1-10,3 0 50,-1 0-56,2 1 6,-1-1 27,2 0-72,0 1 67,0-1 11,0 0 1,0-1-1,1-1-16,0 2-23,0-3-28,-1 2 50,-1-2-61,-1 1-23,-1-1 23,-3 0-56,0 0 22,-4 0-11,0-2 11,-3 2-22,-1-2 487,0 1-465,-5-1-11,1 0 40,-5 0-24,4 0-4,-2-1-1,-1 0 28,-1-1-50,-3-1 22,1 0 0,-2 0-44,-1-2 66,1 1-27,-3-2 5,2 0 0,-1 0 17,-1-1 6,1 0-17,1-2 22,0 2-28,1-1-11,-1 1 22,1 1-55,-1-1 16,2 2-17,-1-1-10,-1 1-7,1 0 1,-3 1 11,1 0-23,0 0 51,-2 3-45,1 0-6,-1 1 34,0-1-22,-1 1 22,1-1 5,-2 1 7,1 0 16,-1 0 0,2 0 11,-1 0-22,2 0 11,0 1 16,5-1-16,0 1 34,4-1-28,1 0 5,2 0 28,2 0-129,0 0 74,7 1-1,-1-1 22,7 3 7,-1-2 16,2 2 11,3 0 11,0 0-22,3 0 6,0-2 5,4 2-39,1-2 39,1 1 0,2-1-27,-1-1 4,-2 2-16,0 0-11,-4 0-17,-1 0 17,-5 2-28,-2 0-12,-3 0 46,-2 1-57,0 0 51,-4 1 0,1-1-28,-2 2 22,1-1-6,-2 2 7,1-1 16,-1 1 11,0 1-22,1-2-1,-2 1 24,1-2-24,0 1 7,-1-2 5,3 1-23,-1-1 7,0 0 16,0-1 0,-1 0 0,1 1 28,0-2-17,-1 1-11,1 0 17,-2-1-34,1-1 17,0 1 5,-1-3 191,1 2-145,-1-1 682,0 1-755,-2-5-34,1 1 6,-4-4-29,1-1 18,-4 1 21,1-5-49,-4 2 10,0-1 1,-3 0 11,-1 1 44,-2-1 23,-2 1-11,-1-1-17,-3 2 17,1 0-6,-2 0 23,0 1-6,1 1-6,-3-1-16,2 2 11,-2 1 22,1 0-28,0 2 17,2 0-11,0 0-17,3 2 17,1-1-40,2 1 1,2 0-1,2 0-5,1 0 12,3 0 16,1 0 16,4 0-4,-1 0 16,3 0 0,1 0 72,8 1-4,-1-1 21,11 2 6,-3 0-22,6-1 6,1 1-12,3-1-6,1 1-44,1-1 17,-1 2-17,-1 1-34,-2 2 17,-1-1 0,-4 1 5,0 0 7,-1-1 10,-3 1-22,3 1-22,-5 0 5,2-1-22,-3 1 27,0-2 1,-1 2 0,-2-2 0,0 1 5,-1-1 6,0 2 0,-1-2 17,0 2-17,-2-2-17,2 1 34,-2-1-34,-1-1 34,1 0-6,1-1-11,-1 0-11,1-1 11,-1 1 0,-1-1 11,1 2 28,-1-2-39,0 2 12,0-3-1,-2 1-11,1-1 5,1 0 29,-2 0-28,2-1 352,-1 1 527,0-1-986,-4-1 0,0 0-11,-7-3 22,1-1 29,-2 0 38,-3-1-16,-2 2 6,-1 0 44,-3 0-39,1 0 33,-1 0-5,-1 0-39,0 1 50,0 0-33,1 0 22,2 1 45,0-1-28,1 1 5,1-1-22,1-1 11,1 0-22,2 1 22,1 0 0,2 1-33,1 0 0,0-1-6,1 2 28,1-1 11,-1 2-6,3-3 18,-1 3-23,2-1 11,1 1-11,0 0 498,1 0-486,5-2-24,0 1 24,4-1-1,0 2 39,2 0-39,3 0-22,4 0-22,3 0 16,1 1 17,1 0-11,1 0 22,-1-1-34,1 1 12,0 1 22,-1 1-22,1 1 45,-2 0-45,-2 1-12,0-2 6,-4 2-16,0-1 22,-4-1 33,-1 2-50,-3-2-17,-1 0 17,-1-1 17,-2 0 33,0 0 6,0-2-44,-2 1 4,2 0 1,-3-1-6346,2 1 4005,-6 1-40,0 1 2392,-2 3 0,3-2 0,1 0 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33.689"/>
    </inkml:context>
    <inkml:brush xml:id="br0">
      <inkml:brushProperty name="width" value="0.08571" units="cm"/>
      <inkml:brushProperty name="height" value="0.08571" units="cm"/>
    </inkml:brush>
  </inkml:definitions>
  <inkml:trace contextRef="#ctx0" brushRef="#br0">211 164 9940,'-24'-55'1305,"4"12"-896,20 41 5,-1 1-10,0-1-7,1 0-33,-1 1 1960,1-1-2239,5 1 5,-1 0 27,4 1-10,1-2 27,0 1 23,4-1-12,0 0 40,-1 1 22,2-1-11,-2 0 6,2 1-28,-1 1-40,0 0-28,1-1-10,-3 1-35,1-1-10,-1 1-1,3 0-33,-2 0 11,2 0-11,-1 1-34,-1 1 17,-1 2 17,0 1-17,0-1 28,0 1-6,-1 0-22,0 0 0,0-2 17,-3 2-34,0-2 17,-2 0-6,-2-1-27,1 1-6,-2-1 22,0 0 0,-1 1 34,0-2 0,0 0 1417,-1 0-1451,-3-1-61,0-1-29,-3-1-16,1-2 28,-3 1-18,0-1 24,-3 0-1,1 0-5,-4 0 33,1 0 17,-2 1-11,-1-2 6,0 3-6,0-1 0,1 2 11,0 1 17,3 0-28,-1 0 39,3 0-5,-2 0-6,3 0 17,0 0-23,1 0 1,0 0 5,0 0 28,1 0-23,-1 0 29,2 0 5,-1 0-11,1 0 28,-1 0-6,1 0-5,0-1 34,1 1 10,1-1-16,0 0 11,1 1 11,-1-2-44,2 1 44,0 0 11,1 0 34,0 1 51,1-2-102,0 1-156,0-1 45,2 1 50,-1 1 0,2 0-17,1 0 62,0 0-45,1 0 0,1 0 11,1 0-39,1 0 17,2 1 5,-1 1-22,2 1 0,0 1 17,3 0-6,0 2 17,-1 0 17,2 0-23,-2 1 6,0-2 6,2 2 5,-4-2-22,2 1-6,-3-1 17,1-2-45,-4 1 34,-2-2 11,-3 0-17,0 0 62,-2-2 185,1 2-197,-4-2-33,0 1 23,-2-1-7,0 0-16,0 0 56,0 0-27,-1 0-1,1 0-17,-2 0-5,3-1-34,-3 0 17,0-1 5,-3-1-45,2 1 34,-5-2 0,2 1 1,-4-2 4,0-1 57,-1 0-78,-7-3 38,6 1-55,-3 0 50,6 2 0,4 1-23,0 1 23,2-1 0,2 1 12,0 2-1,3 0 11,-1 1-22,2 0-17,0 1 349,1 0-288,4 0 80,-1 0-57,5 0 17,0 1 5,1 0-61,6 2 17,0 0-22,2 1-7,2 1-16,-1 0 0,0 0 0,-3 0-16,-1 0 16,-3 2 0,2-2-40,-3 1 29,-2 0-17,1-1-17,-4 0 6,0-1 17,-2 0-34,0 0 50,-1-1 6,0-1-11,-1 1 22,0-1-11,0 0 34,0 0-12,1-2 45,-1 2-190,2-2 73,-7 1 22,0-1 17,-6 0 39,-2 0-6,-1-1-5,-4 1 50,1-2-11,0 1-6,0-3 18,0 2-12,0-4-17,1 2 45,-1-3-6,1 1-27,1-1 38,1-2-50,0 0-11,0-1 23,0 1-29,0 1-5,2-2 5,-1 2-10,3-1-24,2 3 24,-1 1-7,4 1-10,-1 0 44,2 2-39,1 1 0,2 0-331,0 1 365,5 1-34,-1 0 45,2 1 28,0 1-6,-1-1 45,3 1 17,1-1-12,2 1 1,3 1 33,2 0-78,3 0-12,1-1 1,4 0-57,-1 0 40,3-1-17,0-1-39,2 2-6,-1-2 28,1 2-22,-4 1 0,-1 1 0,-2 0-12,-1 0 18,-3 0 5,-1 2-23,-4-1-16,0 1 6,-2 0 5,-2-2-23,2 1 40,-6-1 0,3 1-17,-2 0 45,-1-1-29,-1 0 24,0-1-1,-2-2 11,1 1-11,1-3 68,-1 1-46,1-1-16,0 0 106,-1 0-123,1 0 34,-1 0 16,0 0 1,1 0-51,-1 0 0,0 0-23,1 0 46,-1 1-34,1 0-1,0 0 35,-2 0-6,3-1-17,-3 1 420,2-1-460,-6 0 7,1 0-57,-3-1 1,1-1 27,-2-1-22,0-2-17,-4 3-56,4-3-44,-2 3-101,1-2-74,1 2-139,1 1-342,1-2-510,0 3-526,2-1-605,-2 1-62,1 2 2560,1 2 0,1-1 0,0 0 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35.614"/>
    </inkml:context>
    <inkml:brush xml:id="br0">
      <inkml:brushProperty name="width" value="0.08571" units="cm"/>
      <inkml:brushProperty name="height" value="0.08571" units="cm"/>
    </inkml:brush>
  </inkml:definitions>
  <inkml:trace contextRef="#ctx0" brushRef="#br0">178 148 18061,'34'-34'303,"-1"8"-186,-18 31 1,2 0-29,1-1-44,-1 1-34,3 0 17,-1 0 28,1 0-10,0 0 32,-1-1-10,-1 2-35,-1-2 29,-1-1-34,-2 1-11,-1-1-17,-2 0-12,-3 0 7,-2 0-18,-2-2 35,-2 1-12,1-2-12,-3 1-21,1 0 296,-1 1-168,-2-1-39,0 0-17,-2-1-11,-3 0-28,-1-1 12,-5 0 4,0-3 12,-2 1 0,-1-2 23,0-1 10,-1 0-5,0-2-16,1-2 10,0 0-11,0-1-28,1 0-11,0 0-16,2 1-7,0 0 34,1 2-11,2 0 0,2 1-22,0 4-68,3-2-16,-1 3 11,1 0 5,-3 1 17,1 1 45,-3 0-22,0 0-6,-2 2 39,1 1-5,-1 2 22,2-3 22,-1 3-22,5-4-22,-1 3 44,3-3-16,1 1 5,0-2 6,-1 3-6,2-3-28,0 1 213,1-1-269,5 1 6,-1-1 45,4 3 61,-1 0 11,3 2 6,3 0-16,1 0-35,3 0 6,1 2 17,1-1 12,-1 0-24,-1 0 24,0-1-40,-2 0 0,-2 0 11,0-2-11,-5 2-28,0-3-11,-3 2 39,-1-2-40,0 1 52,-1-1-1,-1-1 84,-1 1-45,-3-1-38,0 0 16,-3-1 11,-1 0-28,-2 0-11,-3 0 17,-1 0 22,1 0 11,-3-2 12,1-1-56,-2-2-12,-1-1 23,0 1-17,-2-2 0,-1 0 11,0 0-39,1-3 6,-2 2 33,5-1 6,-1 2-6,3-1 17,2 2-28,2 1-6,2 1 23,3 1-17,2 1 0,1 2-510,2-1 510,6 1 12,-1 0-12,7 3-40,-4 0 52,1 3 4,2 1-32,1-2 60,1 3-16,2-1 0,0 1 34,1 0-23,0-1 0,2 1 1,-2-1 10,3 2-33,-1-2 44,-1-1 1,-1 1-23,0-2 17,-3 0-22,2-1-29,-5 0 29,1 0-17,-2-1-28,-3-2 5,-2 1 6,-1 0-22,-2-1 150,-1 1-77,-2-2 27,1 1 29,-2-1-85,1 0 0,-1 0 6,-2-2-39,-2 0 11,0-3 22,-3 0-33,2 0 0,-5 0 22,1-2 0,-2 0-22,-1-2 73,0 0-73,-1-2-1,0 0 57,1 0-67,3 0 33,-2 3 0,4-1-22,0 2-23,3 1 34,1 2 0,2 0 0,0 2 56,0 1-67,3-2 0,-2 3-330,3-1 285,4 1 112,1 1-56,7 3 11,-3 1 17,5 4 22,1 0-39,3 1 1,0 0 16,0 0-90,1 0 73,0 1 12,0-2-63,-2 1 57,-1-1-17,-2 0-11,-3-1 22,1-2 0,-5 0-22,1-1-17,-2-2 28,-2 2-61,-1-2 44,-1-1 22,-2-1 203,1 0-186,-6-1 17,2 1 11,-5-3-27,0 0-1,0-4 17,-4 0-11,1-1-5,-3-2 50,1 1-62,-1-3-11,0-1 28,-1-1-79,-1-1 51,-1-1 0,1-1-22,-1 0-17,2 1 16,0 3 7,4 0-57,1 5 34,2 1-73,2 2-56,0 3 0,2 0-62,2 1-27,-1 0 21,2 0-21,-1 0-29,-1 0 28,1 3-45,0 2-100,0 3 6,0 0-68,1-1-17,-2 0-5,2 0-169,-1 1-234,2 0-303,0 0-314,0 2-419,3-1 228,0 2 1698,2-2 0,-3-3 0,0-3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26.489"/>
    </inkml:context>
    <inkml:brush xml:id="br0">
      <inkml:brushProperty name="width" value="0.08571" units="cm"/>
      <inkml:brushProperty name="height" value="0.08571" units="cm"/>
    </inkml:brush>
  </inkml:definitions>
  <inkml:trace contextRef="#ctx0" brushRef="#br0">0 1 6865,'0'0'0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37.563"/>
    </inkml:context>
    <inkml:brush xml:id="br0">
      <inkml:brushProperty name="width" value="0.08571" units="cm"/>
      <inkml:brushProperty name="height" value="0.08571" units="cm"/>
    </inkml:brush>
  </inkml:definitions>
  <inkml:trace contextRef="#ctx0" brushRef="#br0">283 71 16964,'-24'-25'795,"5"6"-666,19 19-393,0 0 253,1 2 39,2 2 6,1 2-1,2 1-33,1 1 34,-1-1 0,1 2 5,2-1 0,-3-1-11,4 1 0,-3 0-6,1-1 29,-2 0-23,2 0-11,-3 0 16,3-1-22,-1 0 17,0 0 17,-1-2-28,0 1 0,1-1 22,-1 1-11,2 0 6,-1-1 22,1 1-17,0 0-17,1 0 17,-1-1-50,0 1 11,-2-1 17,2 0-23,-1 0 6,-1 0 0,1 0 0,-3-1 6,2 0 22,-4 0-45,2-1 0,-3 0 17,1 0-16,-1 0 430,0-2-352,-6 1-45,1-1 11,-5-2-28,-1-1 11,-2-1 6,-1-2-6,-3 0-33,1-1 44,-2-1-10,1 0-12,-1-1 44,0 1-44,-1-1 12,-1 1 27,3-1-22,-2 0-17,2 1-12,-1-2-4,1 2-40,0-1 44,1 3 1,1-1-28,1 2 33,3 1-22,-2 1 6,5 1 33,-2 2 6,2-2-6,1 2 0,1-2-5,1 1-34,1 1 50,0-2-16,0 2 5,1-1 17,0 1-28,1 0-84,5-1 45,-2 0 11,6 0 39,-1 1-22,3 2-7,3 1-4,2 3 22,2 0 11,0 1 0,2 0 7,0 0-30,0 1 12,-1-1 12,1 0-30,-3 0 7,0-1 0,-4 0-23,0-1-10,-5-1 32,0 0-4,-2-1-1,-1 0 34,-1-1-29,-1 1 12,-2-1 1093,1-1-1143,-3-4 5,-1 1-5,-1-5-62,-1 4 5,2-2 1,-3-1-34,-1 1 17,-3-2-1,0 0-11,-4-1 18,-2-1 61,-3 0-6,-1 0-3330,0 1 3392,-2-2-28,3 1 39,-1-2-33,1 2 16,1 0 12,1 1 22,2 2 3386,2 0-3391,3 3 16,2-1 6,3 2 11,-1-1 5,5 2-22,-3-1-33,4 2-202,-1-1 174,5 5 33,-2 0 6,6 4-6,-3 0 22,3 1-10,0 0-18,3 2-5,-1-1 17,2 1 22,1-1-11,2 2 6,1-1-5,0 0-18,2-2 39,-2 0-5,1-1 11,-1-1-17,-1 0-16,0-3-23,-2 1 0,-2-1 17,0 0-17,-4-1 28,0 0-17,-3-1 6,0 0 22,-2 0-11,0 0 28,-2-2-95,-4 1 22,0-1 6,-6 0 39,1-2-6,-4-1-22,0 0 39,-1-3-33,0 2 33,-1-3 17,-2 1-45,0-2 0,0-1-5,-1 0 22,1-3-17,0 2 12,2-1-18,1 1-22,1 1 45,-1 0-28,3 1-11,-1 2 22,3 0-27,-1 1-18,3 2 28,1-1 6,2 3-11,1-1 28,-1 1-6,1 0 0,1 1 17,0 0-95,2 0 50,3 1-11,2 3 28,3 1 34,2 4-12,1 0 23,1 1-17,3 1 23,0-1 21,2 0 1,1 0 45,2-1-17,-1 0-6,3-1-22,-1-2-6,1 0-6,-2-2-44,-1-1 22,-2-2-39,-4 2 0,-2-3 23,-4 2 16,-1-2-11,-3 1-39,0-1-2510,-3 0 1580,-3 1-504,2 0-493,-4 0-538,2-1 376,-1 0 2100,1 0 0,1 0 0,1 0 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39.175"/>
    </inkml:context>
    <inkml:brush xml:id="br0">
      <inkml:brushProperty name="width" value="0.08571" units="cm"/>
      <inkml:brushProperty name="height" value="0.08571" units="cm"/>
    </inkml:brush>
  </inkml:definitions>
  <inkml:trace contextRef="#ctx0" brushRef="#br0">1 70 13939,'24'-32'806,"-4"8"-598,-19 22-35,1 0-22,-2 1-16,1-1 280,0 2-331,1-1-28,-1 1 246,1 0-229,-1 0 45,1 0-1,2 1 57,0 0 11,1 2-6,1 1 17,0 1-6,2 0 1,0-1-35,3 1 7,-1 0-12,2 0-11,0-1 28,3 1-39,0 1-12,2 0 13,0 0-46,0 0-17,0 0 23,0-1-29,-2 1-33,2-2 34,-4 1-45,2 0-6,-3-1 34,-1 0-34,-1 0-11,-1 1 11,-2-2 6,0 2-45,-2-1 39,-1 0 6,-1 0-34,-1-1 51,1 0-34,-1-2 11,-1 1 39,1-1-16,-2 0-12,3-1-5,-3 0 11,2 1 11,-1 0 936,0 0-1026,-4 0 12,0-1-28,-4-2-23,-1 1 51,-1-5 0,-4 2 28,-3-3 22,-1 1 39,-1-1-33,0-2-17,1 0 11,-3-3-39,1 3 28,-1-3 12,1 1-52,-1 0 40,3 1-22,0 0-6,3 1-11,1 1 16,2 1-38,2 4-6,1 0 16,3 1-66,0 2 16,0-1 22,0 1 7,2 0 21,-1 0 34,1 0 17,-1 0-11,2 0 50,-1 0-27,2 0 27,-1 0-34,1 0 382,-1 0-410,7 0 7,-2 0-18,6 0 56,0 0-5,0 2-34,4 1 68,1 2-51,1 2-11,0 0 27,0 0 7,-1-1-34,-1 1 11,-1-1-17,1 1-34,-2 1 29,1 0 33,-4 0-50,0-1 67,-2-1-28,-2 1 0,1-3 22,-2 1-5,-2-2-17,1-1-17,-2 0-22,1-1 6,-5-1 5,0 1 39,-5-3-22,-1-1 22,-1-2 56,-2 0-67,0-2 22,-4 0-5,0-1-67,-3 0 50,1-2-6,-1-1-16,0 0 22,1 0 11,4 2 0,0 2-44,6 2 83,0 2-67,2 1-5,3 0 11,0 1-68,3 1-492,0 0 549,5 1 10,0 2 12,3 1 34,-3 1-28,1 2 22,1-1 11,0 1-39,2-1 39,0-1 6,4 2-6,-2 1 79,3 0-62,-1 1 11,4-1 11,-1-1-22,2 0-5,2 0-23,-3-1-6,1 1-72,-2-1 61,-2 0 6,0 1-34,-4-1 45,0 0-17,-1 0-22,-1-1 33,-1-1-5,1 1-28,-4-1 5,0-1 12,-1-1-34,-2 0 246,1-2-156,-5 1-34,1-1-11,-4-1-6,3 0-28,-3-4 17,1 1 0,-2-2-11,-1 1-12,-2-1 46,-2-3-62,-1 1-1,-1-2 52,0 1-46,-3-2 17,1 0 17,-2 0-33,2 0 5,1-1 39,1 3-22,3 0-6,0 3 45,4 0-17,1 2-33,3 2 33,0 1-39,1 1 28,1 0 0,7-1-23,-1 1 12,5-1-17,0 1-61,2 2-135,2 0-157,2 4-348,0 1-458,-1 3-567,2 2-738,-2 3-151,-1 2 1795,1 5 0,-7-10 0,-1-1 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41.886"/>
    </inkml:context>
    <inkml:brush xml:id="br0">
      <inkml:brushProperty name="width" value="0.08571" units="cm"/>
      <inkml:brushProperty name="height" value="0.08571" units="cm"/>
    </inkml:brush>
  </inkml:definitions>
  <inkml:trace contextRef="#ctx0" brushRef="#br0">1 555 15311,'27'-47'196,"-4"8"-146,-18 33 18,1 1-17,-1-1-1,3 1 34,-2 0 17,2-2-6,1 1 0,0-1 6,2-1-23,-1 0 12,3 1 11,0-3-12,1 2 12,1-2 11,0 1-28,-1 0-28,3 0 0,-3 2-28,3-1 11,0 1 12,1-2-12,1 2 17,0-2-6,0 1-16,3 0-17,-2 0-6,2 0 6,1 0 0,2 1 33,-2 0-5,2 0 0,-1 0 22,2-2-17,2 2 23,0-1-6,2 0-5,1 1-12,1-1 12,2 1-1,3-1-27,1-1 16,3 1-10,4 0-18,0 0-3358,4-1 3375,2 2-5,4-2-687,3 0 692,3 0-489,2 0 466,0 1 1,0 2-34,-1 0 51,-2 1-23,1 2 6,-2-2 28,1 1-28,0 0 11,-2-1 28,2 1-12,-4 0 12,1 1-11,0-2-17,0 3-28,0-2 17,0 3 28,0-1-61,-1 2 95,1-1-17,-4 1-23,1-1-16,-4-1 2508,2 1-2542,-3-1 45,-1 0-1,-1 1-33,-3 0 23,-4 1 881,-5 0-910,-6 0 717,-4 0-705,-5 0 112,-5 1-141,-1-1 421,-6 3-398,-2-3 28,-4 1-1071,-1-1 511,0 0-78,0 0-73,3 0-79,0 0-62,1 0-116,-1 0-74,1 0-79,1 0-183,-1 0-148,1 0 226,-3 0 101,2-1 1097,-2 1 0,0-2 0,-2 2 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42.546"/>
    </inkml:context>
    <inkml:brush xml:id="br0">
      <inkml:brushProperty name="width" value="0.08571" units="cm"/>
      <inkml:brushProperty name="height" value="0.08571" units="cm"/>
    </inkml:brush>
  </inkml:definitions>
  <inkml:trace contextRef="#ctx0" brushRef="#br0">0 0 13989,'54'37'409,"-11"-5"-269,-35-24 28,-1 2 23,4-2 38,-1 1-10,3 0 22,2-1 5,3 2-16,2-3 0,2 0-46,1 0-21,2-3-12,2 1-11,1-1-11,2 0-23,2 2-5,1-3-45,0 2-17,1 0 0,-2-2-16,-1 1 5,-3 1-11,-2-2-1,0 1-27,-5-1 22,1 0 6,-6-1 0,0-1-6,-5 2-22,-1-3 45,-3 2 22,-2-2 44,-2 2 46,-2-1 1580,0 0-1687,-5-1-22,3 0-17,-5-1 0,3 0 16,0-1-4,1 2-29,-1-1-11,1 1-34,-1 0 17,-2 0-5,2 0 16,-2 0-5,0 0-11,-1 0 16,-1 0-5,-1 2 45,-2 2-12,-1 2-16,-1 2-12,-3 1-33,0 0 11,-2 1-11,0-1-1,-2 1-56,1-1-66,-3 1-28,0-1-85,-1 2-27,0-1-85,1 0-133,1 1-220,0-1-195,2 1-258,0 0-297,3 1-454,-1 0 258,3 0 1714,1-1 0,5-5 0,3-2 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43.993"/>
    </inkml:context>
    <inkml:brush xml:id="br0">
      <inkml:brushProperty name="width" value="0.08571" units="cm"/>
      <inkml:brushProperty name="height" value="0.08571" units="cm"/>
    </inkml:brush>
  </inkml:definitions>
  <inkml:trace contextRef="#ctx0" brushRef="#br0">330 1 15266,'-18'42'690,"1"-3"-506,6-18-32,-3 2 10,1 2-39,-2 0-61,-1 1 33,1 2-73,-3 1 12,2 3 22,-2 1-45,1 0 6,-1 1-11,-1 0-6,1 0-23,1 1 23,1-1-17,2 1-16,1-2 61,3-1-56,2-1-6,3 0 12,3-1-17,1 1-29,1-3 18,1 1-23,4-3-44,1-1-23,7-2-90,1-2-100,2-3-57,1-1-56,2-6-44,-2-1-39,1-4-29,-2-1-44,1-3 10,-2-1-32,1-1-74,-2 0-77,0-3-208,-2-2-68,0-3 169,-2-4 31,-1 2 0,-4 3 0,-1 2 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44.612"/>
    </inkml:context>
    <inkml:brush xml:id="br0">
      <inkml:brushProperty name="width" value="0.08571" units="cm"/>
      <inkml:brushProperty name="height" value="0.08571" units="cm"/>
    </inkml:brush>
  </inkml:definitions>
  <inkml:trace contextRef="#ctx0" brushRef="#br0">1 140 9811,'74'-3'483,"1"0"1,-7 0 0,-11 1-3,-20 3-94,-2-1-96,1 2-89,-3-2-90,-1-2-50,-3 1-68,-1-1-39,-1-1-44,-2 2-51,-4-1-73,-3 2-73,-2-1-62,-1 0-83,-1-1-50,-1-1-74,0-1-55,-1 0-35,2 0 1,-2-1 90,0 0 134,0-2 162,1 1 169,-1-2 105,-1 1 91,-1-3 89,0 3 140,-2-1 106,1 1 79,-3 1 62,1 0-29,-4 2-38,2 0-68,-1 2-129,-1 1-118,-1 0-66,0 1-23,0 0 5,2 0 7,0 0-7,1 2-27,1 3-1,0 2 46,1 3 50,0 0 39,0 2 17,2 1-23,-2 3-22,1 0 23,-1 2-18,0 1 7,0 0-1,0-1-28,-2 0 11,0 0-3397,-2-3 3370,-1 1-23,-1-4 16,1 0-27,-2-2-28,1 0 28,-1-2-34,0-1 3415,0-1-3387,0-1-11,0-2 23,0 0 1371,0-3-1461,-1-4-28,0-2 0,0-5-34,0-1 0,1-2-11,2-3-6,2-1 23,3-2-22,3-1 16,1 0 0,4 0-17,0-1-33,2 2-34,2 0-33,0 3-62,2 0 6,-1 3-1,2 2-66,-1 1-68,-1 3-174,0 4-201,-3 0-174,0 4-162,-2-1-96,-2 3-83,-1 1-185,-2 5 201,-2 0-341,0 3 1540,-2-3 0,-2-2 0,-2-2 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45.986"/>
    </inkml:context>
    <inkml:brush xml:id="br0">
      <inkml:brushProperty name="width" value="0.08571" units="cm"/>
      <inkml:brushProperty name="height" value="0.08571" units="cm"/>
    </inkml:brush>
  </inkml:definitions>
  <inkml:trace contextRef="#ctx0" brushRef="#br0">70 1 14409,'52'43'151,"0"0"0,-2-3 1,-16-10-23,-31-24 16,1 0-5,-2-1-5,0-2 10,0 1 18,-2-3 1797,1 0-1920,-5-1-52,2 0 7,-7 0-6,2-1-6,-3-1 6,-2-2-29,-1 0 1,-1 0 6,-1 0-29,0 0 12,-1 2-18,-1 0-16,2 2 0,-2-1-5,3 1-12,-1 0-39,2 1 0,1 1 0,1 3-50,1 2-29,2 1-61,1 3-11,1 1 10,2 1 29,0 1 45,3 2 56,0-1 11,1 1 22,1 0 40,2-2 0,3 1 33,0-3 22,4 0 7,-2-2 32,4-2 18,-1 0 50,2-3 17,-1 0 50,2-3 0,2-1 6,2-1 17,0-2-12,2-3-5,0-2 17,1-3 0,-1 0 61,-1-1 50,-1-1 29,-2 0 0,0 0-46,-2 0-66,1 0-28,-1-1-18,0 1-60,1-1-1,-1 1-28,0 1-33,-1 1-51,-3 2 0,1 2 0,-4 1-33,1 1 22,-4 2-56,1 1 5,0 1 35,-1 0 4,0 0 12,3 0-5,-3 0-18,3 2-5,-2 0 6,2 3 22,-2 1-11,1 0 22,-2 2-17,2 0 18,-2 0 27,0 0-28,0 0 17,0 1-17,1-1 0,0 1-16,-1 0 10,-1-1 7,-2 1-1,1-1 6,-2-2-6,2-1 17,-2-2 33,1-1 830,0-1-639,1-1-196,1 0 11,-1-1-22,2-2-28,-1-1 50,2-3-62,0-1 18,0 1-12,2 0 6,0 0 22,1 2-22,-1-1 0,3 0-6,-3 1 28,3-1 6,-3 2 11,1 0-23,-1 0-49,-2 2 16,1 1-23,-3 0-5,1 1 11,0 0-27,0 0 27,1 0 11,1 2 17,0 0 17,1 4 12,1 1-24,1 2-4,1 0 32,1 2-21,2 0 38,0 1-27,2 0 11,-1-2-6,1 2-22,1-4 39,0 1 5,2-5 23,0 1 23,0-3-23,-1 0 28,0-2 5,-1 0-5,-1 0-5,0-3 10,-1-1-16,-1-4 22,1-1-10,-3-1-46,1-2 29,0-3-40,0 0 0,1-3 16,-2 0-16,1 0 23,-1-1-51,2 1-23,-3 0-5,2 1-5,-3 1 22,4 1-17,-4 2 5,2-1-22,-2 4-11,1 0-22,-2 2 4,0 2-26,-2 1-35,-2 3 6,1 1-16,-2 1 33,-1 0 50,0 0-11,1 2 40,0 0 16,1 3 6,-1 0 11,0 0 28,0-1-11,2 1-6,-1 1-6,0 0-21,0 2 44,1 2 0,-1 0-6,1 1 17,0 0-22,0 1 22,-1-1-5,2 0 11,-1 0-6,1 1-22,-2 0-34,0 1 6,-2-1 11,0 1 11,1-1 6,-2-1-17,0 0-12,-1-2 40,0 0-5,-2-2 22,-1 0 16,-3-2-5,-2 0-11,0 0 17,-4-1 5,-2 0-22,1-1 5,-4-1-28,2-1-22,-2-1 6,1 0 17,0 0 16,0 0-5,1-1-34,0-1 11,2-3 0,0 0 17,0-1-11,3 2 11,0-1-45,2-1-11,2 1 0,1-1-22,3 1-24,0 2-10,2-1-50,-1 3-689,1 0 649,3 1 34,0 0 45,5 1 11,-1 1-34,4 2-33,-1 1-34,3 0-55,-2-1-12,1 1-17,-2 0-78,3 0-119,-4 0-178,3 1-280,-3-1-241,2 0-470,-3-1-124,2-1 1759,-4 0 0,0-2 0,-4 0 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46.466"/>
    </inkml:context>
    <inkml:brush xml:id="br0">
      <inkml:brushProperty name="width" value="0.08571" units="cm"/>
      <inkml:brushProperty name="height" value="0.08571" units="cm"/>
    </inkml:brush>
  </inkml:definitions>
  <inkml:trace contextRef="#ctx0" brushRef="#br0">357 289 16174,'7'-69'405,"-1"-1"0,1 6 0,-4 16-130,-7 36-119,0 2-49,-1 2-74,0 4-83,-1 1 5,0 3 0,-5 0-33,0 4 28,-3 3-1,-1 8-22,-2 4 34,-1 4 22,-1 5-11,0 3 12,-1 2 16,1 3-28,-3 1 39,1 2-11,1 1-17,0 0 23,3 1-6,1-1-17,3-1 34,0 1-17,3-3-3398,-1-2 3387,4-1 28,1-3-23,3-2 23,0 0-12,1-2-21,0 1 16,1-3 0,1-1 0,0-2 3392,0-2-3364,0 0-56,1-2-23,1-1-10,0-3-119,0-2-55,0-2-101,0-3-123,0-1-124,0-3-128,-1 0-124,0-1-4928,0-2 5763,-4 0 0,2 0 0,-2-1 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46.947"/>
    </inkml:context>
    <inkml:brush xml:id="br0">
      <inkml:brushProperty name="width" value="0.08571" units="cm"/>
      <inkml:brushProperty name="height" value="0.08571" units="cm"/>
    </inkml:brush>
  </inkml:definitions>
  <inkml:trace contextRef="#ctx0" brushRef="#br0">0 131 11486,'84'16'444,"0"0"1,-6 0-1,-13-5 32,-28-11-28,3 2-39,2-2-79,0 0-61,0 0 28,0-3-90,-2 1-33,-1-3-11,-4-1-102,-5 1 40,-4-2 22,-5 2-16,-6-2 33,-2 1 0,-5-1-51,-3 0-72,-3-1-56,-1-1-45,-1-1-23,-3-1 29,-2-1-23,-4-1 17,-3 1-22,0-2-51,0 3-45,-1 0 11,2 3-21,-4 3-1,2 0 56,-1 4-39,-1 0 6,1 2 44,0 4-11,-1 2 17,2 5 11,0 2-11,1 3 17,2 1-3375,-2 1 3425,4 1 34,-1 0 39,2 1-11,2 0 11,1-1 16,2 0-32,1-2 3419,0-1-3381,1-1 6,0-2 34,3-2 16,2-2 23,4 0 22,4-2 6,2 1-11,4-2-18,1-1-16,4-1-22,0-3-40,4-1-66,-1-1-169,4 0-168,-4 0-3515,2 0 3224,-4-2-68,-2 0-72,-1-3-241,-2 1-135,-3-4 164,-1 0 195,-2-2 3633,-3-1-2804,-1-2 0,-6 6 0,-1 1 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47.228"/>
    </inkml:context>
    <inkml:brush xml:id="br0">
      <inkml:brushProperty name="width" value="0.08571" units="cm"/>
      <inkml:brushProperty name="height" value="0.08571" units="cm"/>
    </inkml:brush>
  </inkml:definitions>
  <inkml:trace contextRef="#ctx0" brushRef="#br0">1 96 10937,'54'-20'851,"-10"5"-549,-34 22 69,-2 2 60,2 0 6,2 1 11,-1 0-73,1 1-45,1 0 17,-2 0 51,1-1 23,0-1-18,0 1-6,-2-2-133,2-1-46,-5 1-56,2-4-55,-4 3 38,-1-6 74,-2 2 33,-1-2 1361,0 0-1545,-1-4-63,-1-1 46,-2-5-79,2-1 0,-1-2-40,2-3-77,0 1-34,3-1-51,2-1-28,7-1-56,3 1-39,6-1-106,1 3-157,5 0-140,1 4-163,3 0-78,0 4-78,3 4-163,0-1-425,2 4 83,-2-2 1580,-2 1 0,-14 0 0,-7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27.263"/>
    </inkml:context>
    <inkml:brush xml:id="br0">
      <inkml:brushProperty name="width" value="0.08571" units="cm"/>
      <inkml:brushProperty name="height" value="0.08571" units="cm"/>
    </inkml:brush>
  </inkml:definitions>
  <inkml:trace contextRef="#ctx0" brushRef="#br0">0 1 12601,'1'11'-12,"0"-2"449,-1-9 1725,0 0-2140,24 42-33,-18-25-51,18 34 12,-24-37 0,0 1-34,0-1-28,0-3-359,-1 6 376,0-11-56,0 4 201,0-10-89,1-2-168,0-1-426,0-12 465,2 4-476,5-19 397,-1 15-520,11-18 532,-8 19-437,10-12 481,-10 19-201,5-5 314,-8 11 95,3 1 117,-4 2 633,2 10-459,-5-5 443,4 15-595,-3-13 131,3 15-231,-2-14 50,5 10-50,-4-12 112,7 8-140,-6-12 140,5 4-45,-8-7 476,2 1-436,-4-3-6,3-7-163,0 2-50,6-12 28,-3 9 0,8-11 22,-7 12 6,12-8 28,-12 10 6,14-2-101,-13 6-213,13 1 185,-14 3-213,8 10 67,-12-3-123,2 9-130,-5-7-1046,0 6 208,-1-3 1332,0 9 0,0-15 0,0 3 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48.092"/>
    </inkml:context>
    <inkml:brush xml:id="br0">
      <inkml:brushProperty name="width" value="0.08571" units="cm"/>
      <inkml:brushProperty name="height" value="0.08571" units="cm"/>
    </inkml:brush>
  </inkml:definitions>
  <inkml:trace contextRef="#ctx0" brushRef="#br0">40 0 15165,'13'87'108,"-1"1"1,0-8-1,-6-13-57,-12-30-28,-1 1 16,-2 0-17,2-3 1,0-1-1,2-4-22,-1-1 6,2-4-40,0-2-22,0-3-113,2-3-66,1-1-112,-1-4-3471,1-1 3337,0-3-79,-2-3-17,3-2-17,-2-2-1030,1-1 196,0 0 139,-3 0 2137,2-2 0,0 2 0,1-2 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48.668"/>
    </inkml:context>
    <inkml:brush xml:id="br0">
      <inkml:brushProperty name="width" value="0.08571" units="cm"/>
      <inkml:brushProperty name="height" value="0.08571" units="cm"/>
    </inkml:brush>
  </inkml:definitions>
  <inkml:trace contextRef="#ctx0" brushRef="#br0">0 3 6271,'20'21'73,"-4"-4"45,-16-17 3332,0 0-3047,19 0-22,-10 2-39,15 0-51,-16 1-50,3 0-23,1-1 6,1 0-34,3 1 7,0-1-1,3 0-11,3 0 33,0 0-11,3-2 12,-1 1-12,2-1-33,-1 0 5,0 0-56,0 0-11,2 0-6,-2 0-5,0 0-6,-2 0-16,-2 0 5,-2 0-23,-3 0-16,-1 0-11,-4 0-23,1 0-28,-5 0-5,0 0 11,-5 0-17,1 1 22,-3 0 17,1 1 12,-1-1 66,0 2 18,0 2 10,0 1-5,0 2-5,0 2-12,-2 2 6,0 1 0,-3 1-23,-1 2-10,1-2-18,0 2-11,-1-1-5,2 0-6,-1 0-11,0-2-17,0 1 0,2-1-17,-1 1 22,3 0 7,0-2-24,0 2 7,1-2 5,0 1 17,0-2 11,2-1 33,2 0 18,2-2-1,2 1 17,0-3 12,1 1 16,3-3 22,1 0 1,4-2 0,1 0 5,2-1-22,0-1-17,2-1 11,-1-4 6,1-1-17,-1-5 16,-1 0-21,-1-1-6,-2-2 16,-1 0-16,-2-1 17,-1-1 16,-4-1-33,-2 0-17,-4-1-11,-1-1-57,-2-3-4,0 1 4,-2-3-44,-1 1-28,-4 0-50,-1 1-84,-3-1-113,2 3-72,0 1-118,-1 1-240,1 5-394,-2 1-474,-2 6-668,0 3 68,-5 2 2201,2 5 0,4-3 0,5 3 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53.828"/>
    </inkml:context>
    <inkml:brush xml:id="br0">
      <inkml:brushProperty name="width" value="0.08571" units="cm"/>
      <inkml:brushProperty name="height" value="0.08571" units="cm"/>
    </inkml:brush>
  </inkml:definitions>
  <inkml:trace contextRef="#ctx0" brushRef="#br0">62 244 12668,'8'57'750,"-1"-9"-526,-7-33 23,0 0-1,0 3 0,-1 0 6,0 1-67,-2 1-50,1 0-7,-3-1-21,0 0-12,0-1 6,-1 1-23,1-1-27,0 0 5,1-2-28,-1 1 0,0-4 11,1-1-27,0-2 4,1-1 12,1-1-16,0-2-1,0 1 6,2-3-6,-2 1-28,1-2 34,0 1-6,1-3 28,0 1-22,0-1 2307,0 1-2279,0-7-34,-1 1 6,0-8-6,-1 3-39,2-3 28,0-2-11,0-2-34,0-2 11,0-2-33,0-1 0,3-2-11,1-3 16,2 0-22,2-4-22,-1-1 5,4 0-56,-4-2-3386,4 0 3414,-2 0-17,0 1 40,2 0 22,0 1 28,1 2 39,0 1 17,-1 4 17,1 1 3392,-2 4-3376,0 1-33,-1 4 17,-1 0 0,2 4-28,-3 0 28,3 3-6,-2 0-22,2 3 22,-1 0-6,0 3-21,1 1 16,-1 0 11,2 0-22,-2 1 22,3 3-11,-3 1-28,3 3 45,1 1-1,0 1 18,1 2-17,-1-3 5,0 3-11,0-1-22,-3 1 28,1-1-34,-2 0 12,0-1-12,1 1-39,-3-3-11,0 1-1,-3-1 24,-2 0 4,-1-2 46,-1 1 0,0-1 22,0 1 50,-1 1-11,-2 1-11,-4 0-5,-2 1-7,-6-1-16,0 1 6,-4 1-6,-3-2-17,0 3 40,-3-2-29,-1 0 45,0 0 23,0-1 5,1 0-17,1-1-16,1-2-45,1 0-51,2-2 1,3-1-18,2-1-72,2 1-95,4-1-281,3 1-352,2-1-258,3 0-459,0 2-673,3 0-2318,1 0 4559,2 1 0,-2-2 0,-1-1 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54.479"/>
    </inkml:context>
    <inkml:brush xml:id="br0">
      <inkml:brushProperty name="width" value="0.08571" units="cm"/>
      <inkml:brushProperty name="height" value="0.08571" units="cm"/>
    </inkml:brush>
  </inkml:definitions>
  <inkml:trace contextRef="#ctx0" brushRef="#br0">1 228 15429,'65'-30'471,"-11"8"-309,-50 26 34,2 2-28,-1 2 22,1 3-5,-1 0 11,1 4 11,1 0-33,-2 3 11,3 2-40,-2 1 1,2 1 0,-2 0 27,2 1-27,-2 0-23,0 0 6,0-1-40,-2-1 40,3-1-16,-2-3-18,0 0 12,1-4-40,-1 0 45,-1-2-6,2-2 45,-3-2 40,1-1 27,-1-3 73,1 0 12,-1-3 105,-2 1 488,1-1-486,-1 0-158,2-1-50,1-3-62,2-3-34,1-4 0,4-3-61,0-3 28,3-3-28,-1-2-6,1-1-17,1-3-44,1-1-12,3-4-16,0-2 50,4-3-336,-1-1 313,4-1-16,-2 1-39,2 1-49,-3 4 60,0 3 39,-3 4-40,-3 5-27,-2 3-67,-4 4 277,-2 4-339,-2 3 11,-3 1-151,-2 3-157,-1 1-2800,-1 0 2235,-1 6-293,-1 1-250,-3 7-550,-2 1 180,-2 0 1999,1-1 0,2-5 0,3-3 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54.978"/>
    </inkml:context>
    <inkml:brush xml:id="br0">
      <inkml:brushProperty name="width" value="0.08571" units="cm"/>
      <inkml:brushProperty name="height" value="0.08571" units="cm"/>
    </inkml:brush>
  </inkml:definitions>
  <inkml:trace contextRef="#ctx0" brushRef="#br0">1 1 16818,'40'34'423,"0"0"0,25 24-205,-62-40-39,-2-1-61,0 0-34,-1 0-23,0 0-10,0 0 10,0-2-16,0-1 28,0-2-28,0-2 16,0-3 7,0-2-7,0-2-22,0 0-10,0-2-1161,0 1 639,-1-6-95,0 1-100,-2-7-86,0 0-99,1-3-68,-1 0-73,0-4-168,-1-1-179,1-3 16,-2-2 248,1-1 335,-2-1 370,1 0 392,-1-1 0,3 12 0,-1 2 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55.401"/>
    </inkml:context>
    <inkml:brush xml:id="br0">
      <inkml:brushProperty name="width" value="0.08571" units="cm"/>
      <inkml:brushProperty name="height" value="0.08571" units="cm"/>
    </inkml:brush>
  </inkml:definitions>
  <inkml:trace contextRef="#ctx0" brushRef="#br0">89 27 6322,'20'-5'2615,"-4"0"-2116,-16 5 1948,0 0-2178,-14-7 0,10 5-11,-11-5 5,15 7-16,-2 0-40,1 0-22,-1 1-29,1 0 12,1 1 34,0 1 28,0 0 44,0 0 28,0 1 23,1 1 23,2 0-23,0 2 28,3-1-45,1 1-40,2 1 7,1 0-29,3 2-11,1-2 6,1 1-50,4-1-18,1 0-10,3 1-46,3 1-27,-1 0-23,3 2-5,0 0-51,0 1 11,-2 0 1,-2 3-7,-2 0 40,-2 1-10,-3 2-7,-2-2 0,-2 2 6,-2-1-6,-2 0 12,-2 1 10,-2-4-10,-3 1 16,-1-3 56,-1-2 17,-1-1 34,-2-1 33,-2-1-50,-3-2-45,-2 1 28,-2-2-51,-4 2-5,0-2 0,-2 0-33,0-1 10,0-1-10,-1-2-23,1 1-17,-4-3-11,2 3-23,-4-2-16,2 2-11,-1-1-90,1 1-50,0-1-68,1 3-95,-2-1-89,2 3-97,-3 0-144,3 2-84,-1 1-90,2 0-151,2 0-140,3 0-140,1-1-214,5 0-279,3-2 269,3 0 1512,2-2 0,1-1 0,0-1 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56.169"/>
    </inkml:context>
    <inkml:brush xml:id="br0">
      <inkml:brushProperty name="width" value="0.08571" units="cm"/>
      <inkml:brushProperty name="height" value="0.08571" units="cm"/>
    </inkml:brush>
  </inkml:definitions>
  <inkml:trace contextRef="#ctx0" brushRef="#br0">1 249 16163,'45'67'672,"-8"-10"-527,-31-36-10,-2 0-18,3 1 7,-3 2 4,2-2 18,-2 1 0,1-1-23,0-2 22,1-2-44,-1-2-11,-1-1-6,2-3-23,-3-2 1,0-2 33,-1-2 28,-1-1 51,0-2 152,-1 0 1667,0-3-1920,0-3-40,0-1-16,0-4-22,-2-2-68,0 1 50,-3-3-49,2-2-40,-2-2 33,3-2-128,-2-2-34,1-3-33,-3-1-73,2-2-34,-1-1 6,1-1 4,-3 0 30,3 0 122,-4 3 74,2 2 50,0 3 106,0 2-22,3 4 11,0 2 11,1 5-39,2 2 0,0 1-23,0 0-16,0 2-235,0 1 223,0-1 35,0 1 21,3 0 12,0 1 28,2 0 33,0 0-22,0 0 23,0 0 27,1 0-44,-1-1 72,1 1 23,1-2-17,-1 0 33,3-1 18,-1 0-34,1-1 5,2-1 12,0-1-6,3-1 17,1 1 34,3-1-51,3 1 33,3-2-10,4-1-51,4-1-12,4-2-21,3 0-330,5-2 290,3 0 34,1 0-73,-1 1-34,0 0-120,-5 3 25,1 1-16,-7 3-68,-1 1-145,-5 1-175,-3 3-302,-6 0-346,-3 1 44,-6 0-453,-1 1 50,-6 2-414,-1 1 363,-4 2 1591,-1 2 0,1-4 0,-1-1 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56.499"/>
    </inkml:context>
    <inkml:brush xml:id="br0">
      <inkml:brushProperty name="width" value="0.08571" units="cm"/>
      <inkml:brushProperty name="height" value="0.08571" units="cm"/>
    </inkml:brush>
  </inkml:definitions>
  <inkml:trace contextRef="#ctx0" brushRef="#br0">1 70 16807,'64'-5'188,"0"0"1,-5 1-1,-9-1-109,-20-3-46,3 0-49,-1 0-29,4 1-67,-5 1-90,0 0-156,-3 2-213,-4 2-225,-5 1-307,-3 1-314,-4 0-331,0 0-128,-5 0 1876,0 0 0,-4 0 0,-2 0 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57.927"/>
    </inkml:context>
    <inkml:brush xml:id="br0">
      <inkml:brushProperty name="width" value="0.08571" units="cm"/>
      <inkml:brushProperty name="height" value="0.08571" units="cm"/>
    </inkml:brush>
  </inkml:definitions>
  <inkml:trace contextRef="#ctx0" brushRef="#br0">230 90 13793,'-56'-2'297,"9"3"-157,37 10 0,-3 2-56,2 1-45,-1 0-22,1 2-6,-2 0 1,2 2 4,-1 1-10,3 0-23,-1-1 12,4 0-12,0-1-6,4-2 1,1 1 5,1-3 17,3 0 28,2-1 6,5-2 11,4 1 27,2-4 1,4-1 6,1-3 16,3-2-11,1 0-23,2-3-3391,1-2 3380,-1-3 12,0-3 16,-2 0 18,1-2 10,-3 0 7,-3-2 27,-2 0 5,-3-1 29,-4 1 3386,-1-2-3431,-5 1-17,-1-1-40,-3 0-27,-1-1 6,-1-1 38,-4 0-22,-1-1 6,-6 0-39,2 1-34,-6-1-28,3 2-28,-3 0-84,2 2-95,0 2-146,2 4-225,0 2-222,3 3-276,-2 2-151,3 2-201,-2 4-235,1 3 307,0 7 1384,-1-1 0,5-4 0,1-4 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19:58.389"/>
    </inkml:context>
    <inkml:brush xml:id="br0">
      <inkml:brushProperty name="width" value="0.08571" units="cm"/>
      <inkml:brushProperty name="height" value="0.08571" units="cm"/>
    </inkml:brush>
  </inkml:definitions>
  <inkml:trace contextRef="#ctx0" brushRef="#br0">1 56 15720,'47'36'160,"1"-1"0,28 24-99,-70-51 12,-2-1-45,-2-1 50,1-1 6,-3-1 40,1-2 66,-1 0 1731,0-2-1764,-3-2-11,2-1-12,-3-3 6,2 1-5,0-2-46,1-2-44,1-1-34,0-2-61,0-2-23,3 0-5,4-1-17,3 0-1,4 0-16,1 1-40,4 0-49,2 2 27,5 1-33,0 1-62,4 0-72,0 2-225,1 2-184,1 1-186,-1 3-218,1 1-100,-3 1-152,0 0-258,-4 1 152,-2 3 78,-2 2 1434,-4 0 0,-7-1 0,-4-3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46.011"/>
    </inkml:context>
    <inkml:brush xml:id="br0">
      <inkml:brushProperty name="width" value="0.08571" units="cm"/>
      <inkml:brushProperty name="height" value="0.08571" units="cm"/>
    </inkml:brush>
  </inkml:definitions>
  <inkml:trace contextRef="#ctx0" brushRef="#br0">1 27 12388,'10'17'577,"-2"-3"-62,-8-14 1098,0 0-1552,77-6-1171,-44 2 780,61-6-336,-64 5-357,0-2-983,-2 1 185,-1-1 1821,-6 1 0,-9 2 0,-5 2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27.864"/>
    </inkml:context>
    <inkml:brush xml:id="br0">
      <inkml:brushProperty name="width" value="0.08571" units="cm"/>
      <inkml:brushProperty name="height" value="0.08571" units="cm"/>
    </inkml:brush>
  </inkml:definitions>
  <inkml:trace contextRef="#ctx0" brushRef="#br0">123 1 13777,'-28'32'33,"4"-3"-50,14-16-5,0 0-6,0 0-11,1 1-6,2 0-11,-1 1-274,-1 13 234,4-11-240,2 19 292,6-25-1,4 7 45,-2-14 134,9-1-72,-5-2 50,17-10-112,-14 3 28,12-13-28,-15 9 89,7-9-16,-9 10 95,4-4-162,-9 10-286,1-1-779,-3 4 1115,0 5-23,0-1-5,0 5-5,0-2 201,5 6-112,-2-5 73,12 10-274,-7-11-668,10 4-167,-10-7 924,6 0 0,-9-3 0,2 0 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05.908"/>
    </inkml:context>
    <inkml:brush xml:id="br0">
      <inkml:brushProperty name="width" value="0.08571" units="cm"/>
      <inkml:brushProperty name="height" value="0.08571" units="cm"/>
    </inkml:brush>
  </inkml:definitions>
  <inkml:trace contextRef="#ctx0" brushRef="#br0">138 87 15328,'-14'31'-84,"3"-5"39,8-13 28,1-1 0,-3 2-11,1 2 23,-2 0-1,1 2-5,-3 1-6,1 2 17,0-2-5,0 1-7,-1-1 18,0-1-28,0 0 22,2-3-6,-1 0 0,2-3 6,0-3 0,1-2 0,2-1 12,0-1 16,1-1-6,0-2 0,0-1 847,1 0-908,0-7 11,1 1 17,2-7-6,0 1 22,3-2-5,-1-1-5,1-1-1,2-1-11,-1-1 6,3-1-17,0-2 28,2-1-17,0-1-11,2 0 12,-2-1-18,1 1-5,-1-1 0,-2 3-12,1 1-5,-1 1 28,-2 3 0,2 0-17,-3 2 17,3 2-11,-2 0-12,0 1 18,2 2-18,-4 2-16,3 0-6,-2 1-16,0 2-12,0 0 6,1 2 16,-1 1 6,3 0 23,-1 0 11,1 0 11,-1 2 5,0 2-5,1 2 12,0 2-7,-1 3 6,1 1 6,-2 2 22,-1 3 23,-1 1 5,-1 2 17,-2 2 0,-1 2 0,-1-1 0,-1 2 17,0-3 0,0 0-34,0-2 0,-2 1-44,-1-2 5,-2-1-6,-2-1-39,1 0-39,-2 0-56,1-1-101,-1 0-128,-1 0-169,1-2-151,-3 1-202,3-2-346,0 0-393,1 1 129,1-3 1501,1 0 0,3-6 0,1-2 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06.197"/>
    </inkml:context>
    <inkml:brush xml:id="br0">
      <inkml:brushProperty name="width" value="0.08571" units="cm"/>
      <inkml:brushProperty name="height" value="0.08571" units="cm"/>
    </inkml:brush>
  </inkml:definitions>
  <inkml:trace contextRef="#ctx0" brushRef="#br0">66 1 8489,'-15'78'-691,"-1"0"0,2-5 1,2-21 690,8-45 0,1-4 0,1-1 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06.711"/>
    </inkml:context>
    <inkml:brush xml:id="br0">
      <inkml:brushProperty name="width" value="0.08571" units="cm"/>
      <inkml:brushProperty name="height" value="0.08571" units="cm"/>
    </inkml:brush>
  </inkml:definitions>
  <inkml:trace contextRef="#ctx0" brushRef="#br0">50 1 6210,'19'28'1041,"-4"-5"-475,-15-23 1075,0 0-1232,-8 112-1551,6-70 1290,-3 24 0,1-2-2582,2-35 2585,-1 0-89,0-3-28,0-1-23,-1-3-34,0-1 735,0-3-830,0 0 3342,1-3-3470,-1-1-146,0-2-208,2-1-240,-2-3-118,0 0 146,0-4 219,-1-1 593,2-1 0,0-2 0,2 1 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07.188"/>
    </inkml:context>
    <inkml:brush xml:id="br0">
      <inkml:brushProperty name="width" value="0.08571" units="cm"/>
      <inkml:brushProperty name="height" value="0.08571" units="cm"/>
    </inkml:brush>
  </inkml:definitions>
  <inkml:trace contextRef="#ctx0" brushRef="#br0">0 0 10786,'43'29'324,"-1"0"1,30 19-101,-53-42 17,0 1 5,1-2 13,0 0-7,1-1 5,0-1-10,0 0-12,0 0 0,0-1 6,-1 0 0,-2 2 27,-2 0 46,-1 0-17,0 2 11,-2 0-39,-1 1-3448,0-1 3431,-1 1 62,-1-1-6,-1 3-12,1-1-55,-3 2-90,2 0-11,-3 1 6,1 2-40,-2 0 3387,0 1-3398,0 1-44,-1-1 10,1 1 12,-2-1-28,1 1 11,-1-3-11,-2-1 0,0-2-1,0-3 24,-1-1 10,1-3 51,-1 1 611,0-3-718,0-3-5,0-3-23,-1-3-44,1-3 22,-1-1-50,1-3-6,0-2 11,5-2-17,0-2 34,6-2 11,0-1-45,4-2-28,1 0-61,2 1-84,3 1-56,-2 3-12,1 2-66,1 4-74,-2 1-122,0 5-169,-1 0-129,0 5-167,-1 2-130,-1 2-251,-3 1-269,-3 2 273,-1 2 1435,-4 2 0,-1-2 0,-3-1 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07.617"/>
    </inkml:context>
    <inkml:brush xml:id="br0">
      <inkml:brushProperty name="width" value="0.08571" units="cm"/>
      <inkml:brushProperty name="height" value="0.08571" units="cm"/>
    </inkml:brush>
  </inkml:definitions>
  <inkml:trace contextRef="#ctx0" brushRef="#br0">29 98 13149,'-2'75'264,"-2"-12"-208,-3-44-17,1 0 6,2-1 44,1-1 29,1-3 44,1-2 1,3-1-18,2-3 62,3-1 62,2-1 34,2-2-7,1-1-44,3-1-77,0-1 54,3-2-10,0-3-7,-1-1-32,2-4-91,-2-1 1,2-2 5,-2-1-5,0 1-6,-3-3 28,1 0 5,-4-2-5,1-1 39,-5-2-39,0-1-16,-4 0 4,1-1-66,-3 1-34,0 0-39,-4 1-68,-2 1-55,-4 1-73,-2 2-73,-2 1-90,-1 3-27,0 3-107,-1 3-102,-2 2-71,-1 3-186,-2 1-302,-2 5-566,1 1 6,-1 6 1753,4 0 0,6-4 0,6-3 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08.144"/>
    </inkml:context>
    <inkml:brush xml:id="br0">
      <inkml:brushProperty name="width" value="0.08571" units="cm"/>
      <inkml:brushProperty name="height" value="0.08571" units="cm"/>
    </inkml:brush>
  </inkml:definitions>
  <inkml:trace contextRef="#ctx0" brushRef="#br0">120 1 19176,'-24'57'0,"1"-8"-61,10-31 50,1-2-6,0 0-34,3-3 40,1 2-101,1-2-85,2-2-4,1 0-79,3-1-45,0-2-22,1 0-12,0-1-5,1 1 40,3-2-35,1-1-44,2-1-57,1 0-117,1-3-72,3 1-96,0-2-78,2 1-113,2-1-117,2 0-184,0-2-30,1 0 248,2-4 1019,-2-1 0,-7 2 0,-4 1 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09.211"/>
    </inkml:context>
    <inkml:brush xml:id="br0">
      <inkml:brushProperty name="width" value="0.08571" units="cm"/>
      <inkml:brushProperty name="height" value="0.08571" units="cm"/>
    </inkml:brush>
  </inkml:definitions>
  <inkml:trace contextRef="#ctx0" brushRef="#br0">0 633 8685,'9'13'2448,"-2"-3"-1513,-7-10 3580,0 0-4297,115-59-1828,-76 39 1683,26-14 0,-4 1 22,-38 19 425,-3 0-425,-1 0-11,-2 0 12,-2 0-1,-4 2-28,2-1 1398,-5 1-1403,-1 0-62,-3-1 28,-2 0-40,-1 0-38,-1-1 0,0 2-40,-1 0-72,-1 1-29,-2 3-33,-2 1-50,-1 2 50,-1 3 56,-1 0 33,-2 2 63,-1 5-12,-4 0 0,1 6 22,-1 1 6,2 1 6,0 2 5,1 2 0,-1 1 0,3 1 12,-2 0 27,3 1-22,1-1 17,2 0-6,2 0 11,3-3-10,1 1 16,1-2 0,1 1-12,4-1 1,1 0-28,5 1 17,0-2 16,3 1-11,2-1 12,1-1 5,3-3 0,2 0-6,1-2 23,4-3-45,2 0-6,2-4-62,2 0-49,2-1-74,-2-3-150,3-2-6,-1-3-62,-1-2 11,0-1 113,-3 1-57,-2-2-22,0-1-79,-4-1-139,0 0 33,-6-2 73,0-1 123,-4-2 174,-2-2 106,0-1 84,-5-2 45,2-1 34,-2-1 16,-2-1 34,-1-2 17,0-1 39,0 0 22,0-2 6,0 1 34,1-1 61,-1 1 112,5 3 152,-2 0 101,1 4-12,1 5-124,-2 4-184,2 4-162,-2 5-79,-2 2-11,-1 2-39,0 1 28,-1 1 22,0 2 23,-3 3-12,0 4 34,-1 5-11,0 1 0,-2 8 16,-3 1-38,-3 4-23,-4 3-17,-3 3-16,-2 2-23,0 3-17,-1 1 6,1 1-23,0-3 17,2-2 17,4-6 12,4-7 27,4-3-6,2-5 7,1-1-29,0-2 11,3 0 45,1-2 40,3 0 44,3-3-22,1-1-28,3-2 11,3-1-45,2-2 6,3 0-23,5-1-50,2-3 6,6-2 10,2-4-21,3-3 5,4-1 5,2-4-27,6-1 22,2-3-934,5-3 940,4-1 16,1-2-5,-1 0-11,-4-1-6,-6 1 5,-6 0 1,-7 1 16,-5 0 40,-5-1-12,-4 0 18,-7 0-1,-3 1-50,-7-1-40,-4 1 929,-3 1-951,-5 1-28,-4 3 51,-4 3-34,-3 2-23,-4 4-16,-1 3-62,-1 4-33,-5 3-12,2 1-5,-2 2 11,2 4 34,1 2 16,1 4-22,2 3 51,2 0 16,1 4 17,1 1 45,2 3-12,-1-1 18,5 2-1,-1-2 6,5-1 0,1 2 11,3-3 28,1 1 12,0-1 22,3-1 5,1 0 23,2-3 39,2 2 5,0-4 12,4 2 6,-2-2-7,3-2-27,-1 1 0,4-2-6,1 2-50,3-3 0,2 2-45,2-3-45,0 2 6,0-3-90,-1 1-67,-2-1-56,-1 1-146,-3-2-162,-1 0-145,-3 1-242,-1-1-201,-3 1-224,-2-2-225,0-1-374,-4 0 1943,1-2 0,-3-1 0,0 1 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10.317"/>
    </inkml:context>
    <inkml:brush xml:id="br0">
      <inkml:brushProperty name="width" value="0.08571" units="cm"/>
      <inkml:brushProperty name="height" value="0.08571" units="cm"/>
    </inkml:brush>
  </inkml:definitions>
  <inkml:trace contextRef="#ctx0" brushRef="#br0">1 588 13799,'4'37'706,"-1"-6"-505,2-17-5,0-1-5,1 2-46,0-1 6,2-1-22,1 0-11,2-2 6,2-1 27,0-1 11,3-2-33,0-1-11,2-4-34,-2 1 5,1-3 34,-4 0 6,1 0 6,-2-2-18,-3 0 1,3-4-40,-6 0-16,3-4-6,-2-1-39,0-2 27,0-3-10,0 1 28,-2-2-18,0-1-4,-1 1-24,-1 0-21,-2 0 50,0 1-29,1 2 18,-2 2-12,2 3-61,-2 1-39,0 4-124,0 0-72,1 3-493,-1 0 610,3 3 45,0 2-11,1 2 16,1 1 29,0 0 11,0 0 61,0 0-11,2-1 40,0 0-7,3-1-10,-1-1 16,0-1 1,1-2-3370,-2 1 3397,3-2 40,-2 0-23,0 0 28,-1 0 34,-1 0 0,-1-2 16,0 1 3376,-2 0-3409,2-1-45,-3 0-28,0 1-5,-1 0-45,1 0 22,0 1-22,1-2 5,0 1 23,2-1 0,2 1 0,3-1-17,-1-1 5,5 0-5,1-1 0,5-1 17,-1-1-17,4-1 34,-1-1-1,3-2-5,0-1 51,1 0-1,-2-5 23,2 2-12,-2-3 40,0 0-34,-3-1 51,-2-3 22,1 1-6,-4-4 46,1 0 10,-3-2-16,1-1-17,-3 0-22,1-3-63,-3 1-32,1-2 21,-3 3-16,1-2 45,-4 3 33,-1 2-22,-2 4-12,-3 2-78,0 5-78,-1 3-62,-4 4-16,-1 2-6,-5 4-1,0 0 35,-4 3-23,-2 5 45,-3 3-6,-2 6-17,0 2 45,-1 4-33,-2 2 61,1 1-6,-3 3-5,1 1 11,-1 3-44,0-1 21,3 2-21,3-2 5,6-1 22,2-1 12,6-4-1,2 0 12,4-2 0,0 0-23,1 0 23,3-3-17,2-1-5,4-1 5,5-2-45,0 1 0,5-1-56,1-2-50,2-1-123,2-1-225,-1 0-246,3-3-302,-2 2-264,0-4-55,-1 0-320,0-1-85,-1-2 298,0-2 1501,-2 0 0,-9-1 0,-3 0 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10.732"/>
    </inkml:context>
    <inkml:brush xml:id="br0">
      <inkml:brushProperty name="width" value="0.08571" units="cm"/>
      <inkml:brushProperty name="height" value="0.08571" units="cm"/>
    </inkml:brush>
  </inkml:definitions>
  <inkml:trace contextRef="#ctx0" brushRef="#br0">0 1 17641,'22'61'319,"-4"-9"-268,-23-34 10,1 0-16,2-3-17,1 1 34,1-2-34,0 0-17,2 1 17,1-2-22,4 1 16,1-2 23,2 0-40,1-1 18,3-4 10,1 1-21,2-4-35,0-1 1,1-2-34,0-1-17,0 0 28,-1-3-11,-2-2-28,-2-2 23,-3-4-7,-1 2-27,-3-3 62,-1-2-1,-2 0 6,-2-2 45,0-1-17,-1-1 0,0-3 17,-1 0-40,-1 0-27,-1 1-40,-4 1-83,2 1-91,-3 1-111,1 4-162,1 2-158,-1 4-168,2 2-150,-2 3-231,2 1-487,-2 1-56,0 1 1787,1 2 0,1-1 0,3 2 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11.751"/>
    </inkml:context>
    <inkml:brush xml:id="br0">
      <inkml:brushProperty name="width" value="0.08571" units="cm"/>
      <inkml:brushProperty name="height" value="0.08571" units="cm"/>
    </inkml:brush>
  </inkml:definitions>
  <inkml:trace contextRef="#ctx0" brushRef="#br0">145 88 11228,'6'13'2112,"0"-3"-1115,-6-10 4408,0 0-5383,19-33-61,-15 25 6,13-25-40,-20 33 62,-3 0-17,3 0 0,-5 2 28,1 2-40,-1 2-16,-1 1 6,-2 1-23,0 0-22,-1 3 17,0-1-6,2 1-34,-2-1 73,3 1-62,-1-1-16,1 0 28,0 0-23,-1-1 23,2-2 39,1 3-28,1-2-34,1 1 29,1 0-7,1-2 1,1 0 62,0 0-29,2-2-5,0 1 56,0-2-29,0 0 24,0-1 4,3 0 12,1 1 12,2-1 10,2 2 23,2 0-28,0 0 50,5 0-22,-1-1 39,6 1 28,1 0 5,4 0 18,3-1 10,2 1 40,2 0-79,1 1 63,-1 0-68,-1 1-23,-2 1 6,-6 1-56,-1-1 0,-7 2-5,-3-2 44,-4 1-39,-3-1 11,-3 0 34,-1 1-23,-1-1 34,-1 1 12,-2-1-57,-3 1 11,-2-1-11,-4-1-39,0 0 12,-3 0-7,-1 1-22,-1-2-5,-3-1 33,1 0-72,2-1 44,0-3 17,2 0-51,1-2 46,0 1-6,3 0-1,1 0 7,2 0 10,2-1-33,1 0-11,1-3 22,3 1-50,-1 0 11,2 0 0,0 0-33,2-2 55,0 2 23,3-2-12,0-1 23,2 1 23,1-2-23,3 1-11,-1-1 22,4 0-62,-1 1 35,1-1-1,2 1-11,0 0 5,3 0 23,2 1 0,1 0-11,3 2 50,2-2-27,2 2-12,4-3 44,0 1-16,4-2 23,2 1 33,1-1-17,-1-1 11,1 0 18,-1 1 4,0-3-10,-1 1 39,-1-3-17,-1 1-3409,-5 0 3415,0 0-18,-6 1 12,-3-2 6,-4 2 84,2-9-18,-3 0-122,-3-2 3419,-3 1-3441,-7 5-18,-1-1 0,-2-1-33,-1 1-28,0 0-34,0 2-22,-5 2-34,1 0 6,-7 4 0,3-2-45,-5 4 28,3 1 6,-3 3-18,-1 1 24,-2 1-29,-1 3-22,0 1-34,-1 5 6,-1 1-12,-1 3 78,-1 1 69,0 3 10,-1 1 34,2 0 11,0 1-11,4-2 17,1-1 28,5-1-6,0-2 17,3-1 45,2 0-12,1-1 57,3 1 28,0 0 17,1-1 27,1 0 29,2-1 21,3 0-21,3 1 38,4-2-21,1 1-7,4 0 29,2 0-74,5 0 7,3-1 5,3-2-6,3 1 6,5-2-17,1 2-392,5-3 308,5 1-22,0-2-62,4 0-22,-2-1-17,1-1-101,-5 0-124,-1 0-217,-6-2-314,-4 1-387,-7-1-549,-4 0-912,-4 0-1087,-6 0-1428,-5 0 5231,-5 0 1,-4 0-1,-1 0 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28.264"/>
    </inkml:context>
    <inkml:brush xml:id="br0">
      <inkml:brushProperty name="width" value="0.08571" units="cm"/>
      <inkml:brushProperty name="height" value="0.08571" units="cm"/>
    </inkml:brush>
  </inkml:definitions>
  <inkml:trace contextRef="#ctx0" brushRef="#br0">0 32 15272,'49'61'-308,"-10"-11"95,-39-39 0,0-2 28,-2-1 29,-1-2-52,-1-1 102,1-3-135,0-1 112,1-1-571,0-11 504,1 3-493,0-21 353,1 13-599,5-16 341,0 16-2184,11-17 2229,-6 19 549,3-7 0,-9 18 0,-3 1 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21.640"/>
    </inkml:context>
    <inkml:brush xml:id="br0">
      <inkml:brushProperty name="width" value="0.08571" units="cm"/>
      <inkml:brushProperty name="height" value="0.08571" units="cm"/>
    </inkml:brush>
  </inkml:definitions>
  <inkml:trace contextRef="#ctx0" brushRef="#br0">25 0 13418,'10'60'-5,"-1"-9"-29,-10-37-61,0 1-146,-2 0-263,-3 1-393,2 0-587,-4 0-124,3 1 1608,-2-2 0,3-7 0,0-2 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22.890"/>
    </inkml:context>
    <inkml:brush xml:id="br0">
      <inkml:brushProperty name="width" value="0.08571" units="cm"/>
      <inkml:brushProperty name="height" value="0.08571" units="cm"/>
    </inkml:brush>
  </inkml:definitions>
  <inkml:trace contextRef="#ctx0" brushRef="#br0">1 281 11659,'52'10'566,"0"0"0,35 5-185,-73-22-17,3-1-45,-3-2-56,1 1-39,1-2-33,-2 1-35,1-2-10,1 0-28,-2 0 16,2-1-28,-3 1 6,2 0-33,-5 0-18,3-1 7,-5 1-40,3-2 45,-4 2-11,1-1-6,-3 2-6,-2 0-50,1 1-22,-1-2-85,-1 2-33,-1-1-56,-1 1-45,-5-1-22,0 2-12,-6 0 46,-1 4 49,-3 2 52,-3 3 38,-3 2-5,-1 4 28,-5 4-1,2 4 18,-3 2 5,3 2 6,1 1 17,0 2-12,4 3 23,1 1 5,2 2 1,2 2 5,3 2-17,3 0 0,2 1 0,2-1 6,3-1 5,1-2 1,2-3 10,3 0-5,3-5 28,4-2 0,2-2 12,0-3 21,2-1-27,2-3 16,2-1-11,1-3 6,3-1-17,-1-1-33,4-1-68,-2-1-129,1-1-212,-1 0-281,-2 0-364,0-2-520,-1 0 33,-1-2 1546,-3 0 0,-7 1 0,-4 1 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23.212"/>
    </inkml:context>
    <inkml:brush xml:id="br0">
      <inkml:brushProperty name="width" value="0.08571" units="cm"/>
      <inkml:brushProperty name="height" value="0.08571" units="cm"/>
    </inkml:brush>
  </inkml:definitions>
  <inkml:trace contextRef="#ctx0" brushRef="#br0">48 1 12377,'11'88'-4,"0"1"0,-1-6 0,-6-17-68,-12-33-63,-3-1-106,3-4-168,-3-1-280,3-5-420,0-3-280,1-2-537,-1-2 1926,0-3 0,4-4 0,1-4 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23.854"/>
    </inkml:context>
    <inkml:brush xml:id="br0">
      <inkml:brushProperty name="width" value="0.08571" units="cm"/>
      <inkml:brushProperty name="height" value="0.08571" units="cm"/>
    </inkml:brush>
  </inkml:definitions>
  <inkml:trace contextRef="#ctx0" brushRef="#br0">0 128 6283,'20'22'1338,"-4"-5"-644,-16-17 3373,0 0-3792,113 5-1676,-69-4 1493,22 0 1,-1 0 19,-29-3 58,0-1-125,2-1-102,-2 2 40,0-3 1,-3 1-29,1 0-17,-5 0-16,-1-1 1171,-5 2-1177,-2-2 34,-6 0 327,-2 0-283,-4 1 102,-1-2-74,-2 1 6,-1-2 23,-2 0-6,0-1-1,-1 0 18,-2 0-6,2 1-6,-2-3 6,2 3 6,1-1 5,0 2 40,1 0 16,-1 1 28,-1 0 56,1 1 6,-1 0 17,0 2 22,0-1-6,-1 3-11,0-2-11,0 2 1916,1-1-2095,-6 1-34,1 0 23,-3 0-29,2 1-10,-2 1 5,0 2 0,-3 1 0,1-1 16,-2 2 1,0 1-22,-1 1 5,-2 1 0,-1 0-12,2 2-4,-3 1 4,2 1-4,-2 0 10,2 1 12,1-1-12,2-1 6,0-1 0,2 1-11,1 0 5,1 0 6,2-1-17,-1 1-11,3-1 17,0 0-22,2 1-1,0-1 45,0 1-28,2-2-11,1 1 28,4-1-33,2 1-12,1-1-11,5 0-39,1-1-51,3 0-27,5-3-23,2-1-17,1-1-22,3-1-68,1-2-157,2-1-116,0 0-203,2 0-184,0 0-85,-1-2-453,-1 0-191,-3-1 147,-2 0 1545,-5 1 0,-11 0 0,-4 1 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24.104"/>
    </inkml:context>
    <inkml:brush xml:id="br0">
      <inkml:brushProperty name="width" value="0.08571" units="cm"/>
      <inkml:brushProperty name="height" value="0.08571" units="cm"/>
    </inkml:brush>
  </inkml:definitions>
  <inkml:trace contextRef="#ctx0" brushRef="#br0">0 1 10354,'0'0'0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24.848"/>
    </inkml:context>
    <inkml:brush xml:id="br0">
      <inkml:brushProperty name="width" value="0.08571" units="cm"/>
      <inkml:brushProperty name="height" value="0.08571" units="cm"/>
    </inkml:brush>
  </inkml:definitions>
  <inkml:trace contextRef="#ctx0" brushRef="#br0">0 0 7677,'0'0'0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28.456"/>
    </inkml:context>
    <inkml:brush xml:id="br0">
      <inkml:brushProperty name="width" value="0.08571" units="cm"/>
      <inkml:brushProperty name="height" value="0.08571" units="cm"/>
    </inkml:brush>
  </inkml:definitions>
  <inkml:trace contextRef="#ctx0" brushRef="#br0">2156 0 11614,'-23'54'364,"3"-11"-218,15-38-6,-1 1 6,-1-1-6,0 2-11,-1 0 11,-1 0-11,0 3 11,-1-2-23,0 3-5,-2-2-16,0 3-7,-1 0-10,0 1 5,-1 1 16,1 1 1,-2 0 11,2 3-33,-4-1-23,1 3-6,-2-2-11,-1 1 0,1 0-5,-1 1-12,-1 0-16,1 3 11,1 0 16,-1 0-16,-1 2 0,1-1-11,-2 2-6,1-1 33,-1 1-10,1-2 27,0 1-16,1-1 27,0 1 6,-1-2-11,1 0 51,1-1-18,1 1 7,1-3-18,0 0-16,0-2 16,-2 1-5,2-1 11,-1 0-23,1 1 1,-1-2-12,2 0 13,-2 1 21,3 0-17,-2 1-6,1 0-10,0 0-34,-1 0 22,1 0 6,0 1 5,0 0 34,2 1-6,-1-2-27,1 2-6,-1-1 11,2 0-28,-2-1 0,3-1-6,-4-1-33,3 0 44,0-1-21,0-1 4,3-1 18,-3 0-28,2 0 10,0-2 12,-1 1 6,0-1-23,1 0-11,-1-1 0,0 1 0,0 1 23,1 0 10,-1 0-33,1 0 17,0 0-11,1-1 10,-2 1 12,3 0-5,-3 1-23,2-1-6,0 1 12,-1-2-23,2 2 39,-2-1 12,2 1-23,-2-2 6,2 0-11,0-2-12,1 0 28,1-2 12,-1 0-17,0 1 5,-1-2-5,1 3-17,-2-1 17,0 3 0,-2-2-17,1 0 16,0 1 1,0-2 0,-1 3 22,2-1 0,-3 0-16,3 0-12,-2-1 6,2 1-17,-2-2 17,3 1 5,-3-1-28,3 1 6,-1-2 17,1 2-6,1-3 6,-2 1 11,1-1-28,0 2 0,-2-1 17,2 2-17,-3-1 22,3 1 1,-3-1-40,2 1 11,0-1 1,0 1 5,1-1 5,-2 1 35,2-1-29,-2 1-11,2-1 33,-1 1-33,0-1 17,1 1 17,-1-1-17,0 1-6,2-1 22,-3 1 12,4-1-6,-5 1 68,4 0-40,-2-2-5,1 1 22,2-1-56,0-1 5,1 0 12,0-2-28,1 0 16,-2 0 23,2 0-11,-1-1-11,1 0 22,0-1-28,1 1-11,0 0 39,-2 1-28,-1 0-12,0-1 12,-2 2-16,2 0-40,-2 2 61,0 0-16,1 1 5,-3-1 29,3 0-40,-1-1 0,0 0 23,1 0-6,-1 0-11,0-1 5,2 0 12,-1 0-34,2-1 44,-2 1 24,1-1-63,-1 0 63,-1 2-29,1 0-39,-3-1 17,3 1 22,0-2-33,-1 0 5,2 1 0,-1-1-78,0 1 56,1-1 5,0 0-27,1-1 33,0 0-29,2 1-21,-2-2-18,3 2-32,-1 1-80,1-1-55,-1 1-78,1 0-203,-1 0-161,1 1-219,-1 1-337,2 0-245,-1 3-197,-1 0-375,1 3 2050,-3-2 0,3-3 0,-1-4 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29.869"/>
    </inkml:context>
    <inkml:brush xml:id="br0">
      <inkml:brushProperty name="width" value="0.08571" units="cm"/>
      <inkml:brushProperty name="height" value="0.08571" units="cm"/>
    </inkml:brush>
  </inkml:definitions>
  <inkml:trace contextRef="#ctx0" brushRef="#br0">0 112 13805,'56'13'711,"-9"-2"-476,-38-11-33,3 0 5,0 0-39,3 0-51,0 0-5,2 0-21,1 0-13,3 0 6,2 0 11,3 1-44,0-1-18,1 2-5,3 0-17,-1 1 12,3 0 16,-2 1-28,1-1 6,-2 0 5,1-2-22,-1 2 6,0-3 11,0 2-17,-1-2 11,-1 2-3375,1 0 3398,-1-1-6,1 0 33,1-1-16,-1 0 0,0 0 56,0 0-17,0-2 3408,0-1-3385,-1-2-23,2 1-11,-1-1-1,1 0 7,0 1-12,-1 0 39,1 1-33,0 0 6,-1 0 16,2 1-34,0 0-10,2-1-6,-1 1-12,2 0-22,-1-1 29,3 0 16,1 0-34,0 0 56,3 0-27,-2 0 5,3-1 39,1-1 6,0 1 16,2-2-27,-1 1 5,1-1-44,-2 1 16,-1 0-6,-1 1-21,-3-1 21,-2 1-21,-3 2 16,1 0-11,-3 0 33,3 1-10,-5-1-12,1 2 22,-2-1-61,1 1 0,0 0-6,1 0-28,0 1 17,1-1 0,-1 1 17,1-1 22,-1 0-11,1 0 11,0 0-11,1 0 11,2 0-22,2 0 39,2 0-5,1-1-35,2-1 24,1-1-12,1-2-6,2 3 17,-2-2 28,0 2-27,-1 0 21,-2-1 6,0 1-16,-1 0 50,-1 0 16,1 1-27,-1 0-1,3-1-49,-2 1 4,4-1-21,-2 2 27,2-1-39,0 1-5,-1 0 27,1 0-21,0 0 27,0 0-6,-2 0-44,4 0 0,-4 0-11,5 0 33,-5 1 0,5-1 39,-5 1-27,1-1-34,-2 0 50,-3 0-50,-1 0 22,-3 0 11,-1 0-22,-2 0 0,-1 0 39,-1 0 34,0 0-22,-1 0 49,0 0-77,0 0 27,-1 0 1,-1 0-23,1 0 5,-1 0-33,-1 0 11,1 0-11,-4 0 0,1 0 12,-1 0-46,-2-1 23,1 1-17,-5-1 5,2 1 46,-4 1-6,0-1 39,-1 1-51,1-1 6,-3 0-39,3 0-22,-1 0 56,0 0-74,0 0 46,2 0 0,-3 0-18,3 0 29,-2 0-56,3 0-90,-1 0-89,-1 0-79,2 0-190,-2 0-207,2 0-354,-3 0-548,3-1-455,-1 1-889,-1-1-1714,-1 1 4682,-2 0 0,-4 0 0,-1 0 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31.528"/>
    </inkml:context>
    <inkml:brush xml:id="br0">
      <inkml:brushProperty name="width" value="0.08571" units="cm"/>
      <inkml:brushProperty name="height" value="0.08571" units="cm"/>
    </inkml:brush>
  </inkml:definitions>
  <inkml:trace contextRef="#ctx0" brushRef="#br0">1 121 14465,'78'1'745,"-12"-1"-582,-50-2-29,-1 0-44,-1 1 5,0 1-5,0 0 11,0 0 0,1 0 11,1 0 28,1 0-23,1 0 23,2 0-33,1 0-12,1 0-17,4 2-11,1 0 6,5 1 0,0 0-17,4-1-11,3-1-17,3 1 33,4-1-5,1 1 23,2-2-34,2 1 16,0-1-613,3 0 631,-3 0 21,3-1-21,-4 0-18,1-1 1,-1 0-23,-3 0 17,1 1-17,-2-2 17,0 2-33,0 0 5,-1 0 0,1 1-385,1-2 413,1 1-28,-1-1 17,0 2-6,0-2-16,0 0 33,1 0-28,0 0 17,1 0-29,-1 0 29,1 3 11,-2-3 28,0 2 23,-3-2-51,-3-1-64,0 1 19,-5-1 0,1 1 23,-5-1-6,1 0 50,-4-2-10,2 3-12,-3-1 558,0 1-558,-2 1-6,-1-1-22,0-1 394,-1 1-416,2-1 48,1 1-43,0 1-22,3-1 11,-1 1-28,0 0 28,0 1 0,-2 0 28,0 0 50,-3 0-78,-1 1 17,1 0-28,-2-1-6,1-1 28,0 0-33,0 0 16,0 1-27,1-1 16,0 0 6,-1 1 22,0-1 39,-1 1-44,0 0 16,-2 0-33,1 0 0,-1-2 11,0 2-6,-1-1-5,0 1-28,2 0 39,-2 0 0,1 0 0,-1 0 17,-3 0-34,-2 0 0,-3 0 23,-4 0 5,0 0 6,-2 0-17,-2 0-17,0 0 34,-3 0-23,2 0-16,-1 0 16,2 0 12,2 0-12,0 0 6,3 0-28,1 0-33,2 0 55,2 0-5,2 0 22,0 0-5,3 0-34,0 0 0,2 0 16,-1 0-4,-2 0-1,1 0-6,-2 1-5,0-1 0,-2 2 40,-1-2-12,-1 1 0,1-1 11,-3 1-11,1-1 17,-2 0-1,0 0 24,-1 0-12,-1 0-17,2 0-11,-1-1-28,2 1 33,1-3-5,2 2 0,3-2-5,1 0-6,2-1 22,2 0 6,1-1 33,3 0-61,-1 2 11,2-2-17,0 3 6,-1-1 28,-1 1-6,-2 1-11,-2-1-3403,-4 0 3397,-3 2 6,-4-2 34,-5 2 5,-2-1-2246,-2 1 1848,-4 0-10,2 0 3352,-3 0-3426,2 1-39,-1 0-95,0 1-139,-2 1-102,3 0-101,-5 1-117,2 1-190,-3-1-147,0 1 231,-1 0 1142,0-1 0,4-2 0,3-1 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32.776"/>
    </inkml:context>
    <inkml:brush xml:id="br0">
      <inkml:brushProperty name="width" value="0.08571" units="cm"/>
      <inkml:brushProperty name="height" value="0.08571" units="cm"/>
    </inkml:brush>
  </inkml:definitions>
  <inkml:trace contextRef="#ctx0" brushRef="#br0">1622 0 13558,'-10'68'723,"-1"-9"-443,-1-36-45,2 1-50,-3 2-29,2 1 1,-3 0 11,1 1 34,-1 0-28,0-1-45,0 0 28,-1-1 39,-2 1 16,0 1 7,1-2-23,-3 1-56,2-3-34,-2 0-5,0 0-6,2-1 28,-1-1-5,3 2-56,-1-4 5,2 2-11,0-4 11,0-2 17,1-1 11,1 0-22,1-1 11,0-1-22,0 0-6,0 0-12,0-1-4,0 1-24,-2-1 12,1 1 0,1-1-11,-1 2 0,2 0 45,-3 0-40,2 0 6,-1 2 22,-1 0-38,1 1 4,-2 1 1,3-1-17,-1-1 11,2 0 6,-3 0 11,3-1-11,0 1 11,-2 0-28,3 0-6,-2 0 12,2 0-12,-1 0 6,1 1 6,0-1-23,-2 0 6,2-1 22,-3 0-11,3-1-11,-1 0 51,0-1-40,-1 0 0,2-2 17,-3 1-46,3 0 29,-3 0 0,3 2 0,-3-2-34,3 2 51,-1-2-6,2 1-22,-2-1 57,3 0-52,-1 0 6,-1 1 28,2-1 0,-3 2-17,3-2 6,-1 2-17,1-1-11,0 0 33,-1 0-16,1 1-12,1-2 34,-3 2-28,2-1 0,-2 1 40,-1 0-24,2 0 12,-2-3 0,2 0-5,-1-2-34,1 0 50,1-1-6,0 0 1,0 0 11,0-1-28,-1 3-6,2-3 28,-3 2 6,2 1-45,-1-1 22,1 3 17,-1-1-50,2 1 39,-4 0 0,3 0-45,-1 1 57,0 0-7,0 1-10,-2-1 5,2 1-12,0-1 7,0-1-18,1-1 18,1 1-51,-2 0 28,4 1 17,-2-2-17,1 0 0,0-2 16,1 0-21,-2-1 22,2-1 22,-1 1-28,1 1 17,-1-1 22,3 1-22,-1-1 12,1 1 10,-2-2-50,1 2 11,-2-2 17,3-1-17,-2 1-11,2-1 62,0 1-56,-1 0-6,1-1 39,-1 1-56,0-1 28,1 0 6,0 1-6,-1-2-11,1 1 11,-2-1 1,1-1-12,0 1 28,0 0-28,1 0 11,-1 1 28,0-1-11,0 1-28,1-1 22,-2 2-22,2-2-22,-2 1 50,0-1-17,0 1-11,0-1 28,-2 2-3409,2-1 3393,-3 1 27,1 1-28,-1-1 17,-2 3-17,2-3 6,-2 1-34,3 0 3420,0-1-3386,2-1-17,-1 0 62,1-1-57,-1 0 7,3 1 27,-2 0-6,1-1-27,1 0 16,0-1 1,2-1-23,-3 1 16,2 0 29,-3 1-67,1 0 22,0 1 0,0-1 0,-1 1 33,0 2-5,-2 0-5,3 3-6,-4-2-6,2 2-34,-1-1 23,1-2 23,0 1-12,1-1 11,-2 0-16,3-1-6,-1 0 22,1 0 6,-1-2-28,1 1 0,2-3 45,-1 0-67,2-1 55,-2 1-5,2-2-56,-2 1 34,2-1 5,-1 1 12,1 0-12,-1-2 39,0 2-61,0-2 33,0 3-22,0-2 17,-1 0-45,2 0 28,-2 0 0,1 0-33,1 1 27,-1-1-117,1 0-135,-1 2-190,1-2-375,-1 1-510,1 1-818,0 0-1405,-1 1-1844,1 1 5400,-1-1 0,1-1 0,0-1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28.997"/>
    </inkml:context>
    <inkml:brush xml:id="br0">
      <inkml:brushProperty name="width" value="0.08571" units="cm"/>
      <inkml:brushProperty name="height" value="0.08571" units="cm"/>
    </inkml:brush>
  </inkml:definitions>
  <inkml:trace contextRef="#ctx0" brushRef="#br0">257 0 9985,'7'0'-275,"-1"0"348,-6 0 1126,0 0-1143,-20 47-17,12-28-17,-17 36-11,18-39-22,1-1-11,1 0-275,0 14 146,3-14-460,2 12 393,4-21-219,10 1 398,-3-7 33,9-6 6,-9 1 73,15-18-50,-13 12 122,15-18-50,-18 19 157,3-9-145,-6 13 173,3-3-168,-4 6 364,4-1-325,-7 6 286,5 6-196,-4-1 465,11 14-572,-7-9 314,16 20-308,-13-16 213,20 31-241,-17-23 179,16 43-196,-21-32 118,4 51-151,-11-44 128,-8 48-151,0-53-291,-21 38 107,9-48-57,-31 25 208,24-35 117,-37 11-101,33-22-251,-38 0 106,36-10-180,-36-12 152,39 3-644,-30-27 525,38 18-15,-15-29 324,27 29 79,-2-22-146,10 28-168,9-12 128,-3 19-167,20-9 90,-12 12-1328,23-7 290,-19 9 1183,17-3 0,-25 6 0,3 0 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35.037"/>
    </inkml:context>
    <inkml:brush xml:id="br0">
      <inkml:brushProperty name="width" value="0.08571" units="cm"/>
      <inkml:brushProperty name="height" value="0.08571" units="cm"/>
    </inkml:brush>
  </inkml:definitions>
  <inkml:trace contextRef="#ctx0" brushRef="#br0">0 1 5818,'0'0'0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35.341"/>
    </inkml:context>
    <inkml:brush xml:id="br0">
      <inkml:brushProperty name="width" value="0.08571" units="cm"/>
      <inkml:brushProperty name="height" value="0.08571" units="cm"/>
    </inkml:brush>
  </inkml:definitions>
  <inkml:trace contextRef="#ctx0" brushRef="#br0">0 1 6148,'5'8'1792,"-2"-2"-986,-3-6-1751,0 0 1,0 0 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35.516"/>
    </inkml:context>
    <inkml:brush xml:id="br0">
      <inkml:brushProperty name="width" value="0.08571" units="cm"/>
      <inkml:brushProperty name="height" value="0.08571" units="cm"/>
    </inkml:brush>
  </inkml:definitions>
  <inkml:trace contextRef="#ctx0" brushRef="#br0">1 1 5891,'0'0'0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35.711"/>
    </inkml:context>
    <inkml:brush xml:id="br0">
      <inkml:brushProperty name="width" value="0.08571" units="cm"/>
      <inkml:brushProperty name="height" value="0.08571" units="cm"/>
    </inkml:brush>
  </inkml:definitions>
  <inkml:trace contextRef="#ctx0" brushRef="#br0">10 1 7850,'11'13'4089,"-1"-2"-4744,-10-11-2739,0 0 2386,-12 1 1008,8 0 0,-8 0 0,10 0 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36.685"/>
    </inkml:context>
    <inkml:brush xml:id="br0">
      <inkml:brushProperty name="width" value="0.08571" units="cm"/>
      <inkml:brushProperty name="height" value="0.08571" units="cm"/>
    </inkml:brush>
  </inkml:definitions>
  <inkml:trace contextRef="#ctx0" brushRef="#br0">0 0 5779,'0'0'0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36.936"/>
    </inkml:context>
    <inkml:brush xml:id="br0">
      <inkml:brushProperty name="width" value="0.08571" units="cm"/>
      <inkml:brushProperty name="height" value="0.08571" units="cm"/>
    </inkml:brush>
  </inkml:definitions>
  <inkml:trace contextRef="#ctx0" brushRef="#br0">1 1 5935,'13'6'700,"-2"0"-302,-11-6 190,0 0-605,29-4-11,-21 3-11,22-4-6,-30 5-56,2 1 6,0 0-62,-1 1-89,1-2-62,0 1 0,0 0 56,2-1 252,-1 1 0,-1-1 0,-1 0 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37.108"/>
    </inkml:context>
    <inkml:brush xml:id="br0">
      <inkml:brushProperty name="width" value="0.08571" units="cm"/>
      <inkml:brushProperty name="height" value="0.08571" units="cm"/>
    </inkml:brush>
  </inkml:definitions>
  <inkml:trace contextRef="#ctx0" brushRef="#br0">1 1 5857,'0'0'0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37.394"/>
    </inkml:context>
    <inkml:brush xml:id="br0">
      <inkml:brushProperty name="width" value="0.08571" units="cm"/>
      <inkml:brushProperty name="height" value="0.08571" units="cm"/>
    </inkml:brush>
  </inkml:definitions>
  <inkml:trace contextRef="#ctx0" brushRef="#br0">0 1 5947,'18'18'50,"-4"-3"-78,-14-15 0,0 0 22,16 0 6,-12 0 6,12 0 0,-16 0 152,0 0 1,0 0 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38.115"/>
    </inkml:context>
    <inkml:brush xml:id="br0">
      <inkml:brushProperty name="width" value="0.08571" units="cm"/>
      <inkml:brushProperty name="height" value="0.08571" units="cm"/>
    </inkml:brush>
  </inkml:definitions>
  <inkml:trace contextRef="#ctx0" brushRef="#br0">1 0 5851,'0'0'0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38.339"/>
    </inkml:context>
    <inkml:brush xml:id="br0">
      <inkml:brushProperty name="width" value="0.08571" units="cm"/>
      <inkml:brushProperty name="height" value="0.08571" units="cm"/>
    </inkml:brush>
  </inkml:definitions>
  <inkml:trace contextRef="#ctx0" brushRef="#br0">1 0 5919,'9'7'0,"-1"-2"22,-8-5-106,0 0 22,30 10 62,-19-7 0,20 8 0,-28-11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29.431"/>
    </inkml:context>
    <inkml:brush xml:id="br0">
      <inkml:brushProperty name="width" value="0.08571" units="cm"/>
      <inkml:brushProperty name="height" value="0.08571" units="cm"/>
    </inkml:brush>
  </inkml:definitions>
  <inkml:trace contextRef="#ctx0" brushRef="#br0">0 0 15221,'58'51'327,"1"0"0,-5-5 0,-12-5-120,-24-11-551,-3 4 534,1 3-44,-4 3-40,0 3-221,-5 13 1,-3 3-99,0 9-232,-11 16 0,-5-2 80,-6-20-489,-12 3 0,-3-3-182,0-14 249,-7-1 1,0-6 0,16-18 0,-16 8 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38.540"/>
    </inkml:context>
    <inkml:brush xml:id="br0">
      <inkml:brushProperty name="width" value="0.08571" units="cm"/>
      <inkml:brushProperty name="height" value="0.08571" units="cm"/>
    </inkml:brush>
  </inkml:definitions>
  <inkml:trace contextRef="#ctx0" brushRef="#br0">0 0 6120,'16'19'2834,"-3"-5"-2582,-13-14-1983,0 0 1155,5 0 105,-3 0 90,3 0 381,-3 0 0,-2 0 0,1 0 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38.668"/>
    </inkml:context>
    <inkml:brush xml:id="br0">
      <inkml:brushProperty name="width" value="0.08571" units="cm"/>
      <inkml:brushProperty name="height" value="0.08571" units="cm"/>
    </inkml:brush>
  </inkml:definitions>
  <inkml:trace contextRef="#ctx0" brushRef="#br0">1 0 5840,'0'0'0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38.912"/>
    </inkml:context>
    <inkml:brush xml:id="br0">
      <inkml:brushProperty name="width" value="0.08571" units="cm"/>
      <inkml:brushProperty name="height" value="0.08571" units="cm"/>
    </inkml:brush>
  </inkml:definitions>
  <inkml:trace contextRef="#ctx0" brushRef="#br0">0 0 8562,'17'8'1624,"-4"-2"-1069,-13-6-2359,0 0 936,4 2-6,0 0 141,2 1 733,-3 0 0,-2-2 0,0 0 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39.697"/>
    </inkml:context>
    <inkml:brush xml:id="br0">
      <inkml:brushProperty name="width" value="0.08571" units="cm"/>
      <inkml:brushProperty name="height" value="0.08571" units="cm"/>
    </inkml:brush>
  </inkml:definitions>
  <inkml:trace contextRef="#ctx0" brushRef="#br0">1 0 5807,'0'0'0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39.912"/>
    </inkml:context>
    <inkml:brush xml:id="br0">
      <inkml:brushProperty name="width" value="0.08571" units="cm"/>
      <inkml:brushProperty name="height" value="0.08571" units="cm"/>
    </inkml:brush>
  </inkml:definitions>
  <inkml:trace contextRef="#ctx0" brushRef="#br0">1 0 6417,'7'18'-146,"-1"-3"1,-6-15-1,0 0 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0.125"/>
    </inkml:context>
    <inkml:brush xml:id="br0">
      <inkml:brushProperty name="width" value="0.08571" units="cm"/>
      <inkml:brushProperty name="height" value="0.08571" units="cm"/>
    </inkml:brush>
  </inkml:definitions>
  <inkml:trace contextRef="#ctx0" brushRef="#br0">0 0 7442,'22'24'1534,"-5"-5"-956,-17-19-3536,0 0 2409,22 3 549,-15-1 0,16 1 0,-21-2 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0.286"/>
    </inkml:context>
    <inkml:brush xml:id="br0">
      <inkml:brushProperty name="width" value="0.08571" units="cm"/>
      <inkml:brushProperty name="height" value="0.08571" units="cm"/>
    </inkml:brush>
  </inkml:definitions>
  <inkml:trace contextRef="#ctx0" brushRef="#br0">0 0 6087,'0'0'0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0.499"/>
    </inkml:context>
    <inkml:brush xml:id="br0">
      <inkml:brushProperty name="width" value="0.08571" units="cm"/>
      <inkml:brushProperty name="height" value="0.08571" units="cm"/>
    </inkml:brush>
  </inkml:definitions>
  <inkml:trace contextRef="#ctx0" brushRef="#br0">1 1 6350,'0'0'0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1.355"/>
    </inkml:context>
    <inkml:brush xml:id="br0">
      <inkml:brushProperty name="width" value="0.08571" units="cm"/>
      <inkml:brushProperty name="height" value="0.08571" units="cm"/>
    </inkml:brush>
  </inkml:definitions>
  <inkml:trace contextRef="#ctx0" brushRef="#br0">0 0 5795,'0'0'0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1.553"/>
    </inkml:context>
    <inkml:brush xml:id="br0">
      <inkml:brushProperty name="width" value="0.08571" units="cm"/>
      <inkml:brushProperty name="height" value="0.08571" units="cm"/>
    </inkml:brush>
  </inkml:definitions>
  <inkml:trace contextRef="#ctx0" brushRef="#br0">1 0 8601,'12'2'-570,"-3"-1"0,-9-1 0,0 0 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41.478"/>
    </inkml:context>
    <inkml:brush xml:id="br0">
      <inkml:brushProperty name="width" value="0.08571" units="cm"/>
      <inkml:brushProperty name="height" value="0.08571" units="cm"/>
    </inkml:brush>
  </inkml:definitions>
  <inkml:trace contextRef="#ctx0" brushRef="#br0">259 102 14891,'-2'67'104,"1"0"1,0-5 0,-4-10-27,-9-18 23,-1 2-6,-1 0-33,-1 1 22,0-2-33,-1-1-29,1-3-123,-18 23 0,15-26-403,-22 30 431,31-44 23,-8 7 38,16-18-55,-2-3 34,4-3-203,1-25 220,4 9-24,4-33 29,1 25-39,16-42 55,-11 30-607,10-26 596,-8 26-5,6-16 22,0 12 129,23-39-16,-21 42 209,5-2 0,-1 1 4,-2 10 732,24-24-761,-29 40 404,15-6-516,-23 18 408,15 1-413,-17 7 369,17 18-408,-18-3 83,11 44-174,-16-27 96,2 61-134,-6-50-63,-5 19 1,-1 1 17,1-13-18,-2 1 1,0-2-28,2-20-375,0 27 128,1-33-568,1 21 215,0-34-2167,0 5 1423,0-17 1411,-6 0 0,5-3 0,-2 0 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1.781"/>
    </inkml:context>
    <inkml:brush xml:id="br0">
      <inkml:brushProperty name="width" value="0.08571" units="cm"/>
      <inkml:brushProperty name="height" value="0.08571" units="cm"/>
    </inkml:brush>
  </inkml:definitions>
  <inkml:trace contextRef="#ctx0" brushRef="#br0">0 1 5790,'0'0'0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1.946"/>
    </inkml:context>
    <inkml:brush xml:id="br0">
      <inkml:brushProperty name="width" value="0.08571" units="cm"/>
      <inkml:brushProperty name="height" value="0.08571" units="cm"/>
    </inkml:brush>
  </inkml:definitions>
  <inkml:trace contextRef="#ctx0" brushRef="#br0">1 1 6232,'10'9'-358,"-2"-1"313,-8-8 30,0 0 0,0 0 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2.147"/>
    </inkml:context>
    <inkml:brush xml:id="br0">
      <inkml:brushProperty name="width" value="0.08571" units="cm"/>
      <inkml:brushProperty name="height" value="0.08571" units="cm"/>
    </inkml:brush>
  </inkml:definitions>
  <inkml:trace contextRef="#ctx0" brushRef="#br0">0 1 6299,'23'18'672,"-4"-3"-576,-19-15-1407,0 0 1311,16 0 0,-12 0 0,12 0 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2.721"/>
    </inkml:context>
    <inkml:brush xml:id="br0">
      <inkml:brushProperty name="width" value="0.08571" units="cm"/>
      <inkml:brushProperty name="height" value="0.08571" units="cm"/>
    </inkml:brush>
  </inkml:definitions>
  <inkml:trace contextRef="#ctx0" brushRef="#br0">0 1 5812,'0'0'0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2.906"/>
    </inkml:context>
    <inkml:brush xml:id="br0">
      <inkml:brushProperty name="width" value="0.08571" units="cm"/>
      <inkml:brushProperty name="height" value="0.08571" units="cm"/>
    </inkml:brush>
  </inkml:definitions>
  <inkml:trace contextRef="#ctx0" brushRef="#br0">1 1 5840,'23'10'-89,"-5"-2"77,-18-8 12,0 0 0,0 0 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3.152"/>
    </inkml:context>
    <inkml:brush xml:id="br0">
      <inkml:brushProperty name="width" value="0.08571" units="cm"/>
      <inkml:brushProperty name="height" value="0.08571" units="cm"/>
    </inkml:brush>
  </inkml:definitions>
  <inkml:trace contextRef="#ctx0" brushRef="#br0">1 1 5874,'0'0'0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3.542"/>
    </inkml:context>
    <inkml:brush xml:id="br0">
      <inkml:brushProperty name="width" value="0.08571" units="cm"/>
      <inkml:brushProperty name="height" value="0.08571" units="cm"/>
    </inkml:brush>
  </inkml:definitions>
  <inkml:trace contextRef="#ctx0" brushRef="#br0">0 1 6103,'7'16'1383,"-1"-2"-716,-6-14-2851,0 0 2184,9-5 0,-6 4 0,6-3 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4.089"/>
    </inkml:context>
    <inkml:brush xml:id="br0">
      <inkml:brushProperty name="width" value="0.08571" units="cm"/>
      <inkml:brushProperty name="height" value="0.08571" units="cm"/>
    </inkml:brush>
  </inkml:definitions>
  <inkml:trace contextRef="#ctx0" brushRef="#br0">1 1 6305,'0'0'0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4.304"/>
    </inkml:context>
    <inkml:brush xml:id="br0">
      <inkml:brushProperty name="width" value="0.08571" units="cm"/>
      <inkml:brushProperty name="height" value="0.08571" units="cm"/>
    </inkml:brush>
  </inkml:definitions>
  <inkml:trace contextRef="#ctx0" brushRef="#br0">0 0 7279,'16'16'-498,"-4"-4"229,-12-12 32,0 0 0,0 0 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4.521"/>
    </inkml:context>
    <inkml:brush xml:id="br0">
      <inkml:brushProperty name="width" value="0.08571" units="cm"/>
      <inkml:brushProperty name="height" value="0.08571" units="cm"/>
    </inkml:brush>
  </inkml:definitions>
  <inkml:trace contextRef="#ctx0" brushRef="#br0">1 0 8662,'22'17'858,"-3"-3"-696,-19-14-1477,0 0 1,0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41.690"/>
    </inkml:context>
    <inkml:brush xml:id="br0">
      <inkml:brushProperty name="width" value="0.08571" units="cm"/>
      <inkml:brushProperty name="height" value="0.08571" units="cm"/>
    </inkml:brush>
  </inkml:definitions>
  <inkml:trace contextRef="#ctx0" brushRef="#br0">1 90 16857,'64'-5'-19,"1"0"1,-6 0-1,-9-1-289,-17-7-302,-2 1-460,-2 2-694,-2 1-645,-2 1-2234,-5 1 4643,-4 2 0,-8 2 0,-5 1 0</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4.717"/>
    </inkml:context>
    <inkml:brush xml:id="br0">
      <inkml:brushProperty name="width" value="0.08571" units="cm"/>
      <inkml:brushProperty name="height" value="0.08571" units="cm"/>
    </inkml:brush>
  </inkml:definitions>
  <inkml:trace contextRef="#ctx0" brushRef="#br0">1 1 6915,'0'0'0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4.891"/>
    </inkml:context>
    <inkml:brush xml:id="br0">
      <inkml:brushProperty name="width" value="0.08571" units="cm"/>
      <inkml:brushProperty name="height" value="0.08571" units="cm"/>
    </inkml:brush>
  </inkml:definitions>
  <inkml:trace contextRef="#ctx0" brushRef="#br0">1 0 8069,'17'18'73,"-4"-3"-157,-13-15-566,0 0 0,0 0 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5.603"/>
    </inkml:context>
    <inkml:brush xml:id="br0">
      <inkml:brushProperty name="width" value="0.08571" units="cm"/>
      <inkml:brushProperty name="height" value="0.08571" units="cm"/>
    </inkml:brush>
  </inkml:definitions>
  <inkml:trace contextRef="#ctx0" brushRef="#br0">0 8 9671,'29'-4'-576,"-6"1"1,-20 3-1,-1 0 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5.799"/>
    </inkml:context>
    <inkml:brush xml:id="br0">
      <inkml:brushProperty name="width" value="0.08571" units="cm"/>
      <inkml:brushProperty name="height" value="0.08571" units="cm"/>
    </inkml:brush>
  </inkml:definitions>
  <inkml:trace contextRef="#ctx0" brushRef="#br0">0 0 5874,'23'18'-84,"-5"-4"61,-18-14 17,0 0 1,0 0 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6.038"/>
    </inkml:context>
    <inkml:brush xml:id="br0">
      <inkml:brushProperty name="width" value="0.08571" units="cm"/>
      <inkml:brushProperty name="height" value="0.08571" units="cm"/>
    </inkml:brush>
  </inkml:definitions>
  <inkml:trace contextRef="#ctx0" brushRef="#br0">0 0 7050,'23'7'772,"-4"-2"-486,-19-5-1439,0 0 587,7 3 566,-4-1 0,5 1 0,-7-2 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6.227"/>
    </inkml:context>
    <inkml:brush xml:id="br0">
      <inkml:brushProperty name="width" value="0.08571" units="cm"/>
      <inkml:brushProperty name="height" value="0.08571" units="cm"/>
    </inkml:brush>
  </inkml:definitions>
  <inkml:trace contextRef="#ctx0" brushRef="#br0">0 0 8567,'0'0'0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46.385"/>
    </inkml:context>
    <inkml:brush xml:id="br0">
      <inkml:brushProperty name="width" value="0.08571" units="cm"/>
      <inkml:brushProperty name="height" value="0.08571" units="cm"/>
    </inkml:brush>
  </inkml:definitions>
  <inkml:trace contextRef="#ctx0" brushRef="#br0">1 0 8545,'10'17'50,"-2"-3"-487,-8-14-47,0 0 1,0 0 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54.766"/>
    </inkml:context>
    <inkml:brush xml:id="br0">
      <inkml:brushProperty name="width" value="0.08571" units="cm"/>
      <inkml:brushProperty name="height" value="0.08571" units="cm"/>
    </inkml:brush>
  </inkml:definitions>
  <inkml:trace contextRef="#ctx0" brushRef="#br0">1 224 16028,'28'-25'0,"-5"5"6,-18 20-12,-1 0 12,1 0 11,0 0-12,1 0 29,0 0-23,1 1 6,2-1 28,0 1-6,3-1 6,0 0-6,2 0-22,1 0 0,0 0-6,2-1 28,-1-1-33,2-1 22,0-2-23,2 3-5,-1-2 17,0 2-17,0-1 6,1 1-6,-3 1 0,2 0-6,-2 1-5,4-1 22,-1 0-33,2 0 22,2 1-12,-1 0 7,1 0 22,-2 0-6,1 0 11,-1 0-11,0 0 1,0 0-18,1 0 0,1 0 6,2 0-16,-1 0 32,6-2-16,-4 0 12,4-1 4,-1-1-4,-1 1-7,2-1-5,-4 0 0,1 1-5,-3 0 5,1 0 0,-1 2-28,-1 0 28,-1 1-12,-1 0 12,0 0 6,-1 0 16,1 0-22,0 0-5,0 0 5,1 0-11,-1 0 11,2 0 16,-2 0-4,2 0-24,-1-1-4,0 1 27,2-2 11,0 0 1,-2-1 5,2 0-17,-5 0 11,2 0-5,-3 1 11,-2 0-6,1-1-22,-3 2 0,2-1-16,-3 2 16,2-3 0,-1 3 16,-1-2-16,2 2 0,-2 0 0,1 0 0,-1 1 17,3-1-17,-1-1 17,5 1-34,0-2-5,4 0 27,-1 0-5,4 1 34,-2-2-12,2 2-22,-1-2 0,1 0 28,0-1 12,0 1-24,-2 0 18,1-1-34,-4 1-17,1 0 17,-3-1-17,0 2 23,-1-2 5,-1 2-11,0 0 6,1-1-6,0 1 17,2 1-17,0-1 11,1 0-28,-1 1-11,3-1 39,-1 1-5,2-1-6,0 2-6,-1-2-5,-1 1 5,1-1 23,-5 0 39,1 1-56,-2 1 0,-2-2 0,-3 3-39,0-2 45,-5 1 10,-1 0-10,-2-1 11,-2 0 11,0 0-11,-2 0 22,0 1 11,1-1-33,0 0 5,1 0-33,-2 0-17,0 1 28,0 0-45,-1 0 1,0 0-7,1-1-16,-1 1-23,2-1-5,-1 1-62,0 0-559,-1 0 149,2 0-155,-3 0-6302,2 0 7024,-6 2 0,4-1 0,-4 1 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55.443"/>
    </inkml:context>
    <inkml:brush xml:id="br0">
      <inkml:brushProperty name="width" value="0.08571" units="cm"/>
      <inkml:brushProperty name="height" value="0.08571" units="cm"/>
    </inkml:brush>
  </inkml:definitions>
  <inkml:trace contextRef="#ctx0" brushRef="#br0">1 27 13312,'43'-15'784,"-7"4"-549,-25 11-5,-2 0-18,2 1 1,0-1-11,3 2-34,0-2-28,2 2-22,-1 0-34,3 0 0,0-1 22,3 2-5,3-2 22,0 0-16,5 1-34,-1 0-12,1 0-22,1-1-39,-3 1 12,0 0-12,-1 1 0,-1 1 11,0 1-11,-2 0-11,-1-1-1,-3 0 12,-2 0 12,-2-1 10,-3 1 0,0-2-10,-4 0 4,-1 0 18,-2 0 0,-2-2 22,-2 1 5,2 0-5,-3-1 263,2 1-447,-5 1 21,2-2 57,-4 2 33,1 0 39,-3 2 6,-1 1-28,-4 2-33,-3-1 16,-3 3-17,-1-1 18,-1 0 27,0-1-28,0 0 0,1 0 34,0 0-34,-2 1 12,2-1-7,0 0-4,-1 1-12,2 0 22,0 1-5,0-1 0,2-1-1,1 1-32,-1 0-40,2 1-56,-2 0-101,1 0-56,1 0-90,1 0-100,0-1-84,-1 2-169,1-1-262,0 0-516,-2 0-297,4-2 1815,-1 2 0,6-5 0,1-1 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0:57.671"/>
    </inkml:context>
    <inkml:brush xml:id="br0">
      <inkml:brushProperty name="width" value="0.08571" units="cm"/>
      <inkml:brushProperty name="height" value="0.08571" units="cm"/>
    </inkml:brush>
  </inkml:definitions>
  <inkml:trace contextRef="#ctx0" brushRef="#br0">1648 0 13222,'-24'61'471,"2"-9"-393,13-38 6,-1 0 6,0 1 27,-1-1 23,-2 1-11,1 1 5,-3 1-16,2 0-6,-2 0 11,0 1 0,-1 0 1,-1-1-1,-1 1-6,-1 0-10,1 1 16,1-1-10,-1 1-7,3-1-5,-2 1-28,1 0-17,2 1 0,-1 0 5,2 1-16,-1-1 11,0 2 6,0-1-18,0 0 18,0 1-6,0-2-22,2 1 22,-2 0 0,1-2-12,1 1-16,0-3 6,1 1-17,1-2 5,-1 1 12,0 0-17,1-2-1,0 2 18,1-3-28,0 3 10,0-2 35,0 1-12,-1 0 28,-2 1 12,1 1-12,-2 1 11,-1 0-11,-1-1-27,0 1-7,0-1-16,1 1-6,-2 0-11,2 0 17,-1 0 0,0 0-17,0 0 17,1 1-17,1-2 0,2 1 44,-2-2 7,3-1 27,-1 0-16,2 0 5,-1 0-22,1-2 16,-1 2-10,3-3-1,-1 0 12,1 1-45,1-1 16,-1 1 6,2 0-11,-2-2-11,1 2 0,-1-2-6,1 1-22,0-2 11,-1 0 28,2 1-45,-2 2 23,0 1-6,-1 0 0,-2 4 39,1-1 6,-3 4 11,2-2-23,-2 2 23,-1 0-39,1 0 28,-2-1 0,3-2-34,0 1 28,0-1-16,0 0 27,-1-1 23,2-1 44,-1-2-32,2 1-29,1-3-5,-1 1-35,2-2 12,-2-1 12,1 0-24,0 1 24,-1 2-12,1 0 0,-3 0-6,2 2 6,-1-1-11,0 2 5,0-2 23,0 1 5,-2-2 23,2 0-17,-2 1-28,1-2-17,0-1-22,3-1 22,-1-1 17,3 1 28,-4-1 23,3 1-6,-2 2 5,0-1-11,-1 2-28,-1-2 12,3 1-40,-2-1 0,3 1 28,-1-1 17,0 1-22,1 0 16,-2-1-33,3 0-17,-1-3 39,3 0-16,0-2 22,0 0-34,1 1-11,1-2 11,0 1-33,0-2 44,0 0-11,-1 0 17,-1 0-5,1-1-7,0 0 35,1-1 10,1 0-10,-1 0-12,1-1-17,0 0-33,1 0 11,0 0 22,0-1-33,0 0 28,-1 2 5,0-3 40,0 2-34,1-1 84,-1 1 56,1 0-162,0-1-6,-1 0 50,1 1-16,-1 0-34,-1-1 39,2 1-50,-2 0 11,1 0 0,0 1-6,-2 0 12,1 1-6,1-1 33,-1 2-10,1-2 16,-1 1 0,-2 1-17,1-2 6,-1 1-5,2 0 16,0 0 0,0 0-28,0 1-11,0-2-11,1 2 11,-2-3 23,1 1 10,0-1-10,0-1-23,2 1 16,-2-1 29,2 1-34,-1-1-44,1 0 1383,0 2-1288,1-3-846,0 1 553,1-1-116,0 1-112,1 1-196,0 2-291,1 2-427,-1 0-486,1 1-768,1 1-432,1 2-1791,0-2 4850,1 2 0,-4-6 0,0-1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42.226"/>
    </inkml:context>
    <inkml:brush xml:id="br0">
      <inkml:brushProperty name="width" value="0.08571" units="cm"/>
      <inkml:brushProperty name="height" value="0.08571" units="cm"/>
    </inkml:brush>
  </inkml:definitions>
  <inkml:trace contextRef="#ctx0" brushRef="#br0">2 1 20386,'37'66'158,"1"0"1,-3-5 0,-11-8-70,-23-13-686,-1 2 648,-2 0-1,-2 1-39,-2 0 185,-3-2-246,-8 22 61,7-28-269,-13 25 197,16-44 60,-8 7-16,11-20-134,-1 0 22,4-4 319,0-2-347,1 1-11,0-4 11,1 0-397,18-19 414,-8 11-96,25-22 140,-17 22-139,36-18 202,-29 20-85,32-10 118,-40 19 179,12 6-5,-20 3 437,4 25-510,-10-12 100,-3 31-189,-6-28-24,-9 20-27,4-22-280,-26 22 157,16-25-797,-37 19 517,31-28-1535,-29 3 800,31-10-7386,-22-10 8563,29 4 0,-4-4 0,17 7 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00.223"/>
    </inkml:context>
    <inkml:brush xml:id="br0">
      <inkml:brushProperty name="width" value="0.08571" units="cm"/>
      <inkml:brushProperty name="height" value="0.08571" units="cm"/>
    </inkml:brush>
  </inkml:definitions>
  <inkml:trace contextRef="#ctx0" brushRef="#br0">0 251 16913,'61'-3'286,"-9"0"-191,-36 5-11,2-2-22,3 2-1,2-1-10,0 0-35,2 1 24,-1-2-1,-1 3-11,2-1 39,1 0 23,1 1-51,3-1 39,-1-1-16,2 1-34,-1-1 22,1 0 6,-1-1-11,-1 0 17,2 0 22,0 0-12,3 0 1,1 0-11,1 0-17,3 0-6,1-2 22,0-1-16,1-1 11,1 0 12,0-1-23,1 1 5,2-1-22,0 0-11,0-1 22,-2 0 1,0-1-12,0 2 11,-3-1-6,0 1 1,-4 1 0,0 0 33,-4 0-28,0-1 11,-2 2 23,-1-2-50,1 3 21,2-3-4,2 2-29,1 0-6,0 1 18,0-1-6,-1 1 11,1-1 39,2 1-56,-1-1-11,5-1 39,0 0-39,4-1 23,1 2 5,3-3-513,1 3 473,2-2 24,-1-1-12,1 1 0,-3-1 39,-2 1-39,-2 1 0,-2 0 22,-4 0-44,-3 1 33,-1 0 6,-3 0-17,1 1 0,-2-1 22,-1 1-11,-1-1-11,0 1 51,-1-1-34,1 0 490,-2-2-468,0 3-22,0-3 5,1 3-5,3-3-6,1 2-27,1-1 44,1 0 11,0 2-11,4-3 50,-2 3-39,3-2-16,-3 0 27,0 1-50,-3-1 0,-4 3 0,-1-1 11,-5 2-44,-1-1 55,-4 1-11,-1 0-33,-3 0 61,-1 0-39,-3 0-11,-1 0 33,-2 0 6,-2 0-28,-2 0 0,0 0 12,-1 0-63,1 0 51,0 0 0,0 0-17,-1 0 34,0 0-17,1 0 0,1 0 11,2 0 17,-1 0-28,5 0-16,-2 0 32,3 0-83,-1 0 78,5 0-5,-1 0-34,4 0 67,1 0-39,2 0 0,0 1 0,1 0 23,0 1-46,0 0 6,-2 0 17,-3-1-61,1 1 61,-4 0 0,3-1-39,-1 1 11,2 0-6,-1-1-5,-1 1 22,-1-2 45,0 2-50,0 0 16,0-2 6,2 1-73,-1-1 45,4 0 17,-1 0-6,2 0-16,-2 0 44,1 0-28,-4 1 17,-2-1 56,-3 1-56,-3-1 11,-1 0-11,-3 0-28,-2 0-1496,-1 0 1524,-3 3 17,0-1 17,0 4-23,0-2 6,1 1 22,-2 3-56,0-1 23,-1 2 22,0 0-45,2 0 50,-3 1-5,1-1-11,-1 1 22,1 0-5,-2 1-12,0 1-16,-2 1 34,0-1-1,0 2-28,-2 0 17,1 1-22,-2-1-6,2 3 39,-4-1-16,1 1-23,0 2 56,-2 1-45,1 0 22,1 1 23,0-1-33,2-1 16,-1 1-11,2-1-11,-4 2 22,2 0-11,0 1 11,-2 1-22,0-1 22,1 0-22,-2 0 17,3-2 10,-1 0-27,0 0 17,0 0-3398,-1 0 3369,1-2 7,0 1 27,-1-1-11,1 0 0,-1 1 22,1-1-27,0 0 3380,1-1-3375,0-1-17,-1 0 6,0 0-3387,0 0 3387,-2 2-17,1-1 22,-1 1-5,0-2 6,0 1 44,1 0-17,-1-1 3393,3 0-3387,1 0-23,0 0-22,1 2 6,0 0-6,-1 1-22,2 0 34,-1 0-7,1 0-27,-1 0 45,0 0-45,2 1 11,-2 0 11,2 2 17,-3-3-17,3 0-5,-3-1 16,2 0-44,-3 1 44,3 0 6,-4 1-34,2 0 6,-3 2-11,1 0 11,-1 1 28,0 1 23,0 0-51,0-1-3392,-1 1 3408,0 1-32,2 0 27,-3 0-6,3-1-21,-1-3 27,2 0-11,1-2 3397,-1-1-3397,4-1 23,-1-1-34,1-1-1,2 0 46,-1-1-68,1-1 34,0 0 23,1 0-46,0-1 23,1 1 0,-2-2 0,2 1 12,0-2 16,0 2-17,0 0-11,-1 1 39,0-1-28,1 1 11,-2 0 6,1-1-44,-1 4 16,0-3 16,0 2 29,1 0-6,-1-1 23,0 0-40,0 1-5,0 0 45,-1 1-1,1-1 12,-1 3-11,2-5-23,-1 3-39,0-2 28,-1 0 34,0 0-6,1 0 22,0 2-39,2-3-28,-1 2 51,0-1-23,0 0 28,0 1-16,1 0-29,-2 1-33,1 0 33,1 0 6,-2 2 6,2 0 28,-2 2-29,2 0-5,-2 0 28,1-1-5,1-1 21,-1 1 12,-1-3-21,2 2-63,-1 0 45,2-3-29,-1 1 29,-1-3 28,2 0-39,-1 0 27,2-1-10,-1-1 33,1 1-28,-1-3-45,-1 1 39,0-1-50,1 0 67,-1-1-5,2-1-62,0-1 22,1-2-22,0-1 34,0-1 392,0 0-802,0-7-172,2 0-271,0-5-329,1 0-488,0 0-732,-1 2-1778,-1 0-1292,0 1 5438,0 2 0,-1 1 0,0 3 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01.611"/>
    </inkml:context>
    <inkml:brush xml:id="br0">
      <inkml:brushProperty name="width" value="0.08571" units="cm"/>
      <inkml:brushProperty name="height" value="0.08571" units="cm"/>
    </inkml:brush>
  </inkml:definitions>
  <inkml:trace contextRef="#ctx0" brushRef="#br0">211 195 9430,'-53'-20'619,"-1"0"0,-33-14-210,84 34-62,0-1-33,2 1 661,0 0-639,-1 0 660,1-1-665,-2 0 38,3-1 791,-1 0 436,0 2 1020,0-1-2493,6 2 23,-1 1 50,9 2 50,2 1-33,6-1-28,5 0-28,5 1-68,5-2-38,3 2 5,4 0 5,3 0-378,1-2 401,1 1-28,-2-3-40,2 1 40,-4-1-105,1 1 49,-3-2 11,0 2 1,-2-2-35,0 1 79,1-1-5,-3 0-18,3 0 18,-2 1-28,-1 0-23,2 0 17,-3-3 5,3-1-22,-2-2 45,2 0-17,0 2-45,2-2 79,1 2-51,5-2-48,0-1 121,4 0-34,-1-1-27,2 0 33,-1-2-17,1 3-111,-2-2 128,1 3-56,-3 0-34,0 2 68,-4 2-45,-3-2-1,-3 2 35,-1 0-12,-4-1 0,0 1 28,-3-1-16,3 1-23,-2-2 22,1 0-44,0 0 382,0 1-349,1 0 0,2 1 12,-1-2-12,2 1 155,2 0-188,-1-1 55,1 1 62,-2-1-83,0 3 21,-1-2-16,-1 3-79,1-2 85,-3 1 5,2 0-67,-1 0 39,-4 0 0,2 0 0,-5 0 22,1 0 28,-3 0-50,1 0-22,0 0 67,0 0-90,-1 0 56,2 0 0,-1 0-33,1 0-6,0 0 39,1 0-5,4 0-6,1 0 89,2-1-77,1 2-24,2-3 40,0 3-78,-2-3 50,0 1 0,-6-1-11,0 2-45,-4-1 78,-3 1-11,-2 0-11,-4 0 96,0 0-108,-2 0 1,0 0 45,-3 0-57,1 0 35,-6 0 10,3 0 0,-2 0-44,1 0 67,2 0-23,1-1-44,1 0 106,3-1-62,0 0-11,3 1 51,0-1-62,0 0 0,1 1 22,0-1-10,1-1-24,3 2 57,1-1 28,2 0-51,2 0 74,1 0-57,0-1-45,2 3 34,-1-2-17,0 3-33,2-2 33,-1 1 0,2 0-61,0 0 67,1 0 16,2 0-33,-1 0 79,2 0-68,-1 0 0,-2 0 0,-1 0-11,-4 0 6,-1 0-6,-3 0 34,-5 0-57,-2 0 34,-5 0 12,-2 0-46,-4 0 46,-1 0 22,-4 0-12,1 0 51,-4 0-213,1 0-207,-4 0-89,1 0-253,-3 0-403,1 0-543,-4 0-880,-4 0-2279,-5 1-768,-1 0 5551,1 3 0,8-3 0,3 1 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03.198"/>
    </inkml:context>
    <inkml:brush xml:id="br0">
      <inkml:brushProperty name="width" value="0.08571" units="cm"/>
      <inkml:brushProperty name="height" value="0.08571" units="cm"/>
    </inkml:brush>
  </inkml:definitions>
  <inkml:trace contextRef="#ctx0" brushRef="#br0">359 0 15849,'-65'37'482,"11"-3"-353,43-17-12,-1 2-16,-1 1-11,-1 4-34,-1-1 16,1 3-21,-2-1-18,2 0 23,1 0-22,-1 0-28,3-1 22,1-1-28,0 0 0,1-3 39,0 0-22,-2-2-1,4 0 12,-3-2-16,4-2-7,0-2 23,2-3-11,1 0 0,1-4-6,-1-1 34,2-1-23,-1-2 1305,2 0-1388,4-7-40,-1 0-50,4-7 11,1 2 22,-1-1-16,5-1 39,-2 1-1,3-2-4,0 2 4,2-2 18,0 2 0,-1 0 16,0 1 23,-1 3-17,2 0 28,-3 1-6,1-1-5,0 2 5,-3 2-10,2 0 10,-3 3 6,2 0 28,-2 1-17,2 0-5,-3 0 22,2 0-34,0 2 34,0-1 0,1 4-33,-2-1 27,1 1-11,-1 0 0,2 2-5,-3-1 11,2 3-6,-3-1 6,0 2 22,-2-1 17,0 1-6,-2 0 18,0 0 10,-3 2 6,0-1 45,-1 0-12,0 1-10,-3 0 16,-1 0-33,-3 0-12,-1-1-5,-3-1-12,-1 0-21,0 0-7,-1-2-38,-1 0-1,-3-1-11,0-1-33,-1 1-40,0-3-27,0 2-51,0-4-40,1 2-21,0-3-124,0 0-112,4-1-207,1 0-191,3 0-251,-1 0-399,4 0-357,1 0-175,3 0 2073,2 0 0,1 0 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03.703"/>
    </inkml:context>
    <inkml:brush xml:id="br0">
      <inkml:brushProperty name="width" value="0.08571" units="cm"/>
      <inkml:brushProperty name="height" value="0.08571" units="cm"/>
    </inkml:brush>
  </inkml:definitions>
  <inkml:trace contextRef="#ctx0" brushRef="#br0">1 396 15221,'87'-41'239,"1"0"0,-7 3 1,-18 8 17,-45 18 23,-2 0-5,0 0-46,-2 0-16,-2 0-95,1 0-6,-6 1-34,1-1-61,-5 0-17,3 0-45,-4 0 12,1-1-18,-3 1 34,0-1-27,0 1-18,-2 0-11,-1 0-50,-3 1-51,-1 2-61,1 1-17,-1 2 0,2 2 56,-2 2 84,1 2 17,-2 0 67,-1 1 17,-1 3 11,-1 4 17,-2 4-6,2 1-11,-1 2 5,2 1 1,-3 1-12,2 1 29,0 3-6,1-2-6,0 1 22,3 0-16,-3-1-17,4 3 17,-2-2-6,2 1 0,0 0 1,1 0-12,2-1-12,0 1 7,0 0-1,1-2-61,0 0-17,2-1-78,0-3-102,0 1-106,0-2-207,3-1-184,0 0-314,2-1-500,-1-1-239,2 0 1814,-1-2 0,0-4 0,-4 0 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04.214"/>
    </inkml:context>
    <inkml:brush xml:id="br0">
      <inkml:brushProperty name="width" value="0.08571" units="cm"/>
      <inkml:brushProperty name="height" value="0.08571" units="cm"/>
    </inkml:brush>
  </inkml:definitions>
  <inkml:trace contextRef="#ctx0" brushRef="#br0">144 22 13373,'-31'38'185,"5"-5"-151,13-22-12,0 1 6,2-1-22,-1 0 5,4 0-11,-1 0 0,2-2 0,1 1 17,2-2-12,2 1-27,1-1 5,1-1-33,0 1-6,0-1 5,0-1 12,2-1 11,2 1 6,3-2-6,1-1 17,2 0 22,0-2 34,1 0 11,-1-1 16,3 0-10,-2 0-23,0-1 17,2-1-28,-2-3 23,2-1-12,-3-2 0,2 0 0,-1 0-5,0 1 22,1-1 0,-4-1 11,3-1-28,-3-2 6,0-1-11,2-2 16,-2 1-5,2 0-28,-3-2-40,0 1-27,-2-1-6,1 2-17,-2 1-28,2 3-72,-5 1-91,2 3-128,-3 0-156,1 2-299,-1 2-373,0 0-383,-2 2 153,-1-2 1450,-2 2 0,1 0 0,1 0 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05.466"/>
    </inkml:context>
    <inkml:brush xml:id="br0">
      <inkml:brushProperty name="width" value="0.08571" units="cm"/>
      <inkml:brushProperty name="height" value="0.08571" units="cm"/>
    </inkml:brush>
  </inkml:definitions>
  <inkml:trace contextRef="#ctx0" brushRef="#br0">290 361 11088,'-80'38'510,"14"-5"-365,48-21 1,0 2 11,1-2-12,1 1 7,1-1-23,1 0-62,1 0-17,4 0-10,-1 0-12,5-1 16,0-1 24,2-1 10,3-2 28,-1 0 18,1-1 4,2 0 18,3 0-6,2 0 0,4-2-34,-1 1 6,3-2-22,2-1-28,2-1 5,2-1-22,1 0-6,1-1 17,0-2-17,1-2-11,2-2 17,1-1-12,1 0-21,1 0 4,1-3-32,0 0-29,0-2-6,-1-1-10,0-1-6,-2-2-1,1 0-21,-4-3-46,0-1-5,-2-1-11,-2-1 17,-1 1 39,-2-1 44,0 0 6,-1-1 34,-1 1-11,1-3 11,-3 1 16,1-1 1,-1-2-1,-1 1-5,2-1 6,-4 2 0,1 1 38,-2 4 40,1 1 0,-2 5-11,-1 4-90,-1 6-139,-2 2-91,0 2 1,0 1 61,-2 0 95,2 0 96,0 3-6,1 1 11,1 6 0,-1-1-33,1 3 16,-2 1-5,0 1-17,-2 1 6,1 1 5,-1 1-17,0 0 12,-4 1 16,-1-2-10,-4 1 27,-1 0 0,-2-1-5,1 1 5,-2-1-11,0-1-17,0-1 11,-1-2 6,2-1-16,2-3-7,1-3-16,1 0-34,3-3-6,-1 1-10,2-1-23,0 0-6,0 1 12,0-2 10,-1 1 7,3-2-6,-1 1-45,1 0-51,0 0-442,1 0-1859,0 0 1831,0 0 683,3 0 18,1 1-7,1-2 6,2-2-5,1 1 22,1-1 39,2-1 62,1 0 44,1 0 35,1 0 32,2-1 68,2 2 12,0-2-40,3 1-56,-1 0-61,6-1 5,-2 0 78,3 0 129,2 0 51,1 0 28,3 0 56,-2 0-73,1 1-68,-3-1-100,-1 1-3527,-4 1 3337,-5 0 5,-6 1 61,-5 0 46,-5 1 414,-1 0-521,-9 0-6,2 0 3336,-10 1-3402,2 2 21,-2 0 6,-2 2-27,0 0-1,0 0 6,0 0-57,2-1 46,-1 1-17,2 0-23,-1 0 34,3-1-28,0 1 0,2 0 0,1 0 6,-1 0-12,2 0 1,-1 2 5,2-1-34,0 1 17,0-1 23,3 0-12,-1 2 6,1-2 17,0 1-17,1-2 28,1 2 40,2-2-18,1 1 17,0-1 40,0 2-23,0-1 84,2 1 22,2-1 17,2 0 45,3 1 28,0-1-5,4-2 22,2 2 67,3-2-51,3-1-50,1 1-22,1-2-117,0-1-1,0 2-11,-2-3-33,-1 2-40,-2-2-5,-2 2 5,-1-1-39,-1 1 50,-2-1-50,-1 1-22,-2 0 33,0 0-39,-1-1-28,-1 2-34,2-1-50,-2 0-79,0 1 29,1-1-73,0 0-113,4 1-116,-2-1-175,3 0-139,0 0-52,3-2-43,-1 1-214,1-1-537,-2 0-347,1 0 1999,-1 0 0,-7 0 0,-1 0 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07.697"/>
    </inkml:context>
    <inkml:brush xml:id="br0">
      <inkml:brushProperty name="width" value="0.08571" units="cm"/>
      <inkml:brushProperty name="height" value="0.08571" units="cm"/>
    </inkml:brush>
  </inkml:definitions>
  <inkml:trace contextRef="#ctx0" brushRef="#br0">407 383 16348,'38'-27'739,"-7"5"-622,-32 17-49,-1 1-57,-3 0-62,-1-1 12,-2 2-28,-3-1-6,-2 1 0,-4 2 1,-1 1-12,-4 0 28,1 3-17,-3 0-6,-1 6-5,1 0-11,-3 4 11,1 0-11,-1 2 17,1 0-6,1 2 5,-1 1 29,4 1 11,1 0 11,2 0-17,4 0-11,0-1-39,5 1 5,0-2 11,5 0-11,1-1 57,3-1 5,1-3 17,1 0 50,4-3 28,1-2 0,6-1 23,1-4-6,1 0-16,1-2 27,2 0 6,0 0-23,2-2 23,-2-2-45,0-2 5,-2-1 7,-2 0 16,-1-1 16,0-1-32,-5 1-1,1-1-22,-2 1-12,0-1 12,-2 2-11,1-2 5,-3 3-11,2 1-11,-2 0-1,1 0 7,-2 1-18,2 1-27,-3 2-1227,1 0 1238,-1 5-11,0-1 10,0 4 1,1-1 11,0 1 11,1 0-11,1 1 0,0 1 0,0-2 12,2 2 21,1-1 18,1 0 5,3-2 5,1 1-5,2-2-22,1 1-6,3-2 11,3 1-11,2-1 0,4-1 22,0-1 18,3-1-7,1-1 23,3-2-5,3-3-23,4-4 16,0-1-312,3-3 290,-1-2 0,3 0-10,0-3 10,1 1-11,0-2 12,-2 1-18,-3 0 6,-3-1-5,-4 3-17,-6-2 56,-2 1-17,-5 0 22,-4 0-16,0-1-23,-5-2 269,0-1-325,-5 0 17,1-1-45,-4 0 28,0 0-16,-1-1 10,-3 0 23,0-1-28,0 2 12,0 1-24,0 3-32,-2 3-40,-1 2-68,-1 3-100,-1 3-72,0 2 55,0 3 55,-2 1 97,-1 1 106,-5 1 16,1 3 23,-4 4-11,1 4 0,-2 2-17,0 3 11,-1 2 17,-2 1-11,1 3 16,1-2-16,0 3 11,3-4 11,1 2-11,5-5 23,1 0-40,1-2 6,4 0-17,-1-2 11,2 0 17,1-2-17,1 1 34,0-3-17,0 3 6,0-1 16,0 1 0,0 0 6,0 0 6,1 0-23,2-1 6,2 1-11,1 0 5,3 0-17,-2 0 1,2 0 5,-1 0-17,-1-1 34,2-1-1,-1-1 1,1-1 6,2-3-7,-1-1-16,5-1 0,-1-2 34,4 0-34,2-1 11,0-2 6,2-2-17,1-3 17,3-1 16,-1-2-15,2 0 21,2-2-17,0-2 6,4 0 12,0 0-1,2 0 6,1-2-23,-1 1 0,1-3 1,-3 1-1,1-2 12,-2 1-12,-1-2 1,-3 0 16,-2-2 0,-2-1 17,-3 1-34,0-3-33,-2 4 28,-1-3 0,-2 1 50,0 1 56,-4 0 12,-1 2-12,-4 2-22,-2 0-1,-2 4 12,-2 0 6,0 3-17,-1 0-34,0 3-67,0 1-39,-3 2-17,0 2-28,-5 0 28,0 2 22,-4 0 17,-3 2 29,-3 3-7,-3 4-5,0 4-5,-2 2-12,1 3-11,-1 1 0,0 2 17,-1 1 5,1 2 28,0 2-27,1 0-6,3 0-6,1 1 17,3-1 17,1 0-23,4 0 12,2-3-29,3-1 6,3-3 34,1-1-11,1-2 50,3 0 50,1-1 29,6 0 10,1-2 40,7-2-23,1 1-16,4-1 44,1-2-22,4-1-5,2-1 44,4-1-61,0-3 27,5 1-4,0-3-262,4 0 250,2-3-34,3 0-33,1-4-23,3 0-39,-3-1-50,1 2 5,-6 0 17,-2 1-11,-7 1-6,-3 1 28,-7 0-50,-5 0-12,-5 1-5,-5 1-11,-4 0 205,-3 1-2301,-2 0 1458,-6 0-181,1 0-178,-3 0-330,2 0-617,0 0 28,0 0 1983,2 0 0,0 0 0,2 0 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09.334"/>
    </inkml:context>
    <inkml:brush xml:id="br0">
      <inkml:brushProperty name="width" value="0.08571" units="cm"/>
      <inkml:brushProperty name="height" value="0.08571" units="cm"/>
    </inkml:brush>
  </inkml:definitions>
  <inkml:trace contextRef="#ctx0" brushRef="#br0">87 1 12023,'13'61'768,"-5"-9"-555,-11-39-45,-2 0-34,-1 2-39,1-1 6,-3 0-11,1 0-29,-2 1-10,2-2-18,-1 1-21,1-3 4,1 2 7,-1-5-23,1 3 11,0-4-33,0 0-1,1-1 1,2-2 5,1-1 23,1-1-169,1-1-16,2-7 39,1 2 45,4-7 39,2 0 28,3-1 5,0-4 1,2 3 0,0-4 5,1 2 11,-1-2 6,2 2 11,-2-2-5,1 4 5,0-2 6,-1 3 5,-1 0 23,1 1 17,-2 3-29,0-1-21,0 3-40,-4 1-68,0 3-27,-2 1 6,0 1 21,-2 0 52,1 0 60,0 3 12,-1 2 6,0 4 11,0 1-12,0 2-10,-2 1 16,-1 3 0,-1-1-5,0 2-1,0 0-27,-1-1-6,0 0 0,-3-1 0,1-2 6,-1-2 5,3-1-11,-1-2-6,2-1-11,-1 0-39,0-2-56,1 2-72,-1-2-119,0 2-162,0-1-185,-1 1-363,2-1-411,-1 0 142,1 0 1282,0-2 0,0-1 0,0-2 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0.248"/>
    </inkml:context>
    <inkml:brush xml:id="br0">
      <inkml:brushProperty name="width" value="0.08571" units="cm"/>
      <inkml:brushProperty name="height" value="0.08571" units="cm"/>
    </inkml:brush>
  </inkml:definitions>
  <inkml:trace contextRef="#ctx0" brushRef="#br0">17 80 10590,'-8'98'330,"1"-18"-268,6-69-12,0-2-11,1-2 12,0 0 5,0-2 11,2-1 45,2 1 28,0-2 28,2-1 11,0 0-17,1-2-10,2 1-1,1-1-11,0 0-11,2-3-17,0 0-11,1-4 0,0 0-28,0-1-29,0-3-21,3 0-6,-2-1 16,3 0 12,-2-2 28,0 0 11,-2-1-17,-1-1-17,-2-1-33,-2 1-45,-3-2-73,-1 1-61,-3-2-40,-1 2-16,-1 1 5,-4 0 0,-1 4 17,-4 1 0,0 2 5,-2 2 7,0 3-18,-2 2 0,0 2-27,-2 0-23,0 2-23,-2 3-27,1 2-28,-1 3-51,1-1 16,0 2 1,3-1 0,2-1 50,4 1-22,1-2 34,2 1 50,3-1 51,0-2 72,2 0 39,0-2 29,2 1 5,2-1 5,6-2 23,2-1 6,5-1 27,0 0 1,2 0 22,0 0 11,0-2 34,3 0 56,0-4 89,2 1 113,-1-1 111,0 1 79,0-1 33,-2 1-27,0 0-51,-2 0-101,-1 1-83,-3 2-63,0 1-50,-3 1-11,1 0-28,-3 0-16,0 0-40,-2 0 0,1 0-6,-2 2-5,-1 0 0,0 3-12,-1 0-10,-1 1-7,1 0-4,-2 2 10,-2 1 12,0 2 10,-1 1-4,0 1 4,-1 1-4,-3 0 16,-2-1 0,-1 0 0,-3-3-11,3-1-28,-4-2-6,2-1-17,0 0 6,1-1 0,2-2 12,0 1 27,1-4 28,2 1 23,-1-2 5,2 1 274,1 0-363,0-3-17,0 1-51,1-5-16,0 2-6,2-2 17,2-1 33,2 1 40,4-3 10,-1 2 12,3-2 17,-1 1-6,3-1-11,0 2 12,0 1-12,0 1-28,-1 1 11,0 1-28,0 1-39,-3 2-11,2-1-40,-5 2-16,1 0 17,-2 2 11,-1 0-6,1 4 6,-2 1-12,0 3 1,-2 0 11,0 1 27,-2 2-10,0-1 0,0 2-90,0-2-163,1 1-179,1-2-274,0 0-342,1-2-190,0 0 11,1-2 1277,0-1 0,-2-4 0,0 0 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0.509"/>
    </inkml:context>
    <inkml:brush xml:id="br0">
      <inkml:brushProperty name="width" value="0.08571" units="cm"/>
      <inkml:brushProperty name="height" value="0.08571" units="cm"/>
    </inkml:brush>
  </inkml:definitions>
  <inkml:trace contextRef="#ctx0" brushRef="#br0">0 35 14275,'83'-9'-211,"-1"-1"0,-6 2 0,-17 1-416,-38 6-634,-3 1-687,-6 3 1948,-2-1 0,-6 1 0,-1-1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42.640"/>
    </inkml:context>
    <inkml:brush xml:id="br0">
      <inkml:brushProperty name="width" value="0.08571" units="cm"/>
      <inkml:brushProperty name="height" value="0.08571" units="cm"/>
    </inkml:brush>
  </inkml:definitions>
  <inkml:trace contextRef="#ctx0" brushRef="#br0">1 43 17725,'62'-11'-75,"1"0"1,-7 0-1,-9 4-250,-23 5-223,-4 1-197,-3 4-443,-3 2-716,-2 3 1904,0 6 0,-5-8 0,-1 3 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1.556"/>
    </inkml:context>
    <inkml:brush xml:id="br0">
      <inkml:brushProperty name="width" value="0.08571" units="cm"/>
      <inkml:brushProperty name="height" value="0.08571" units="cm"/>
    </inkml:brush>
  </inkml:definitions>
  <inkml:trace contextRef="#ctx0" brushRef="#br0">551 0 12309,'-57'6'140,"0"0"0,-38 5-100,69-2-18,0 1 12,-2 0-1,-2 0-5,1 1 0,-3-2-5,3 0 10,-2-1-22,5-2 12,1 0-34,7-1-34,2-1-17,6 2-55,1-3-29,5 0 17,2-1 50,2 0 68,2 0 90,3-2 22,5 1-6,8-1-5,6 0-46,5 0-10,8 0-12,2 0-5,4 0-6,2 0-262,0 0 245,0 0-22,0 0 6,-2 0-6,-2 1-17,-3 4 23,-4 0 38,-7 3 29,-3 0 45,-7 0 27,-3 1-5,-5 0 6,-2 1 268,-3 0-257,-3 2 11,0-2-6,-1 2 12,-1 0 22,-2 1-17,-4-1-11,0 0-22,-3-1-12,3-4-5,-1 1-23,0-3 1,0 1-35,-3-1 7,2 0-34,-3-1-23,2 0-22,-5 0-28,1 0-17,0 0-39,-2 0-45,2-1-83,-1 0-74,1 0-50,0-2-95,3 0-79,1-1-162,4 0-269,1 0-515,4 0 1024,0 0 1,1 0-1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2.435"/>
    </inkml:context>
    <inkml:brush xml:id="br0">
      <inkml:brushProperty name="width" value="0.08571" units="cm"/>
      <inkml:brushProperty name="height" value="0.08571" units="cm"/>
    </inkml:brush>
  </inkml:definitions>
  <inkml:trace contextRef="#ctx0" brushRef="#br0">231 231 10892,'-6'93'380,"0"1"1,-1-8 0,1-17-122,2-38-75,-3-3-27,3-2 17,-1-2 55,0-2-5,0-3-5,1-3-46,-2 0-38,1-4 27,-1-2 40,1-1 33,2-4 17,-2-2 6,2-2-29,-3-1-38,1 0-12,-2-2-27,-1-2-46,-3-4 17,2-2-5,-1-1 5,1-4-5,-1 1-34,2-5-56,0 0-56,0-5-45,2-2-62,-1-3-10,1-4 5,0 1 11,1-4 34,1 2 5,1-1 17,1 2 17,1 2 11,1 2-28,1 4-28,3 2-5,1 4-34,4 3 28,0-1 0,2 4-11,2-1 11,1 4 11,2 1 17,0 3 28,4 0 6,-1 1-6,2 1-17,-2 2 17,3 1-28,-5 1 17,3 0 22,-4 0 6,1 2 27,0 1 1,-3 3 11,1 0-11,-4 2 11,3 0-17,-4 3 0,1-1 6,-2 0 0,0 1 11,-3-2 6,-1 1 10,-1-1 1,-2 0 11,-1 0 6,-1-1 5,0-1 0,0 0 12,0 0-7,0-1 18,-1 1 5,0-3 23,-4 1 5,0-1 17,-2 0-11,-1-1-12,1 0 7,-1-2-24,-1 0 7,2-1-18,-3 0-21,4 0-1,-1 0 45,1 0 67,1 0-61,1 0-23,1 0-560,3 0 415,5 0 55,-1 0 51,7 0-5,-1 0 10,5 0-5,0 0 34,3 0 11,2-1-1,1-1 29,4-2-17,2-1 6,1-1-6,5-1 11,1-1-5,4-4 5,2 0-5,2-3-23,3-2-11,-1-1-444,3-2 416,-5 0-5,0 0 10,-6 2-21,-4 2 27,-3 0 45,-5 2 50,-5 0-5,-5 1 17,-3 0-85,-7 1-72,-1 1-51,-3 0 377,-5 1-477,-2 0-23,-6-1 0,-2 2 23,-2 0 5,-1 2 5,-1 3 12,-1 1 6,2 2-12,0 1 18,0 0-7,0 4 1,1 2-1,2 3 1,3 2 11,1 0 22,1 1 28,5 1 17,0 1 0,3-1 23,1 1-18,1 2 23,0-2 11,1 2-11,2-1-5,1 0-12,1 0-5,3-1-12,-1-1-5,2 0-45,0-2-62,1-1-100,3-2-135,0-2-213,2 0-498,2-3-504,0 0 105,4-2 671,-1-1 0,-7 0 0,-5 0 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2.770"/>
    </inkml:context>
    <inkml:brush xml:id="br0">
      <inkml:brushProperty name="width" value="0.08571" units="cm"/>
      <inkml:brushProperty name="height" value="0.08571" units="cm"/>
    </inkml:brush>
  </inkml:definitions>
  <inkml:trace contextRef="#ctx0" brushRef="#br0">166 0 14460,'-36'41'61,"6"-5"-66,13-23-1,3 2-16,-1-1-6,1-1 5,3 1-38,0-3-6,4 2-23,1-4 0,3 1 1,1-3-12,2 2-17,0-2 1,1 1 5,1-1-11,3 2-23,1-3-22,4 0-106,-2-3-113,4 1-213,0-2-223,2 0-302,1 0-299,1 0 176,0-2 1248,-1 1 0,-7-1 0,-2 0 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2.996"/>
    </inkml:context>
    <inkml:brush xml:id="br0">
      <inkml:brushProperty name="width" value="0.08571" units="cm"/>
      <inkml:brushProperty name="height" value="0.08571" units="cm"/>
    </inkml:brush>
  </inkml:definitions>
  <inkml:trace contextRef="#ctx0" brushRef="#br0">1 0 6529,'6'9'1148,"-1"-1"-773,-5-8 146,0 0-1417,13 91 28,-10-64 868,11 68 0,-14-90 0,0-2 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3.534"/>
    </inkml:context>
    <inkml:brush xml:id="br0">
      <inkml:brushProperty name="width" value="0.08571" units="cm"/>
      <inkml:brushProperty name="height" value="0.08571" units="cm"/>
    </inkml:brush>
  </inkml:definitions>
  <inkml:trace contextRef="#ctx0" brushRef="#br0">0 355 9313,'92'-12'15,"-1"-1"0,-8 1 0,-11 0-55,-19-1-2423,1-2 2385,3-1-62,0 0-188,-1 0-120,-2 3 118,-7-1-264,-4 2 85,-10 0 234,-3 0 230,-9 0 1276,-3 0-1063,-7 1 765,-4 0-676,-4 1 376,-2-3-331,-2 2 34,-3-2-11,-4 1-45,-4 1-11,-4 0-28,-2 2-11,-2-1 5,-4 3-56,1 0-50,-2 4-45,1 0-67,-2 2-28,1 1-6,-1 3-17,2 2 12,1 3 5,1 2 0,1-1 12,1 3 5,1-1 0,-1 3 16,2 0 35,0 0 61,1 0 45,2 1 50,-2 0 22,2 2-16,-3 1-6,0 3-33,2 1-28,-3 2-18,3 2 1,-2 1 0,0 0 17,1 2-12,-1 1-11,0 0-22,-2 3-22,0-1-29,0 0-16,3-2 11,0-1 0,2-3 16,3 0-10,-1-4-7,5 0-21,-1-4-12,2 0-11,1-3-11,2 0-23,0-1-67,0-2-106,1-2-141,1-1-217,0-1-281,1-2-442,-2-1-29,1-1 175,-1-1 1142,-1-1 0,1-1 0,1-1 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3.778"/>
    </inkml:context>
    <inkml:brush xml:id="br0">
      <inkml:brushProperty name="width" value="0.08571" units="cm"/>
      <inkml:brushProperty name="height" value="0.08571" units="cm"/>
    </inkml:brush>
  </inkml:definitions>
  <inkml:trace contextRef="#ctx0" brushRef="#br0">0 0 6658,'24'19'1887,"-5"-4"-1136,-19-15 2929,0 0-3456,115 28-1500,-76-17 1312,26 5 1,-3 2-3,-41-6 269,-1 1-359,-3 1 0,-2 1-17,-5-1 6,-3 0-23,-3-1-16,-2 0-34,-1-2 1006,0 0-1169,-1-3-134,0 0-190,0 0-325,-1-2-455,-1-1 131,-1-1 1276,-1 0 0,1-3 0,1 0 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3.981"/>
    </inkml:context>
    <inkml:brush xml:id="br0">
      <inkml:brushProperty name="width" value="0.08571" units="cm"/>
      <inkml:brushProperty name="height" value="0.08571" units="cm"/>
    </inkml:brush>
  </inkml:definitions>
  <inkml:trace contextRef="#ctx0" brushRef="#br0">1 1 8321,'82'16'0,"-17"-3"0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4.305"/>
    </inkml:context>
    <inkml:brush xml:id="br0">
      <inkml:brushProperty name="width" value="0.08571" units="cm"/>
      <inkml:brushProperty name="height" value="0.08571" units="cm"/>
    </inkml:brush>
  </inkml:definitions>
  <inkml:trace contextRef="#ctx0" brushRef="#br0">179 28 9190,'-9'-15'3887,"3"3"-3809,6 12 213,0 0-156,-39 16-18,23-5 46,-30 14-29,31-11-33,2 1 5,0-1-50,4 0-11,3-1-6,2 1-11,3-2-11,0 1 33,1-2 1,4 1-12,0-2 6,8-1-17,1-1 5,3-1-33,3-2-33,1 0-51,2-1-101,2-2-73,-1-1-139,2-1-169,-1 0-263,0 0-336,2-2-549,-1 1-1377,-2-4 3091,-1 2 0,-12 1 0,-3 1 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6.135"/>
    </inkml:context>
    <inkml:brush xml:id="br0">
      <inkml:brushProperty name="width" value="0.08571" units="cm"/>
      <inkml:brushProperty name="height" value="0.08571" units="cm"/>
    </inkml:brush>
  </inkml:definitions>
  <inkml:trace contextRef="#ctx0" brushRef="#br0">117 0 10825,'-24'69'91,"-1"-1"1,2-4-1,5-13-35,9-26-5,3 0-12,0-1-22,3-1-12,2-2-10,0-2-7,1-2 12,1-3-5,2-2-18,4-1-33,0-3-56,5-1-117,-1-1-135,3-3-207,1-1-326,-1-2-201,2-1 118,-2-3 980,0-1 0,-8 1 0,-1 1 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6.323"/>
    </inkml:context>
    <inkml:brush xml:id="br0">
      <inkml:brushProperty name="width" value="0.08571" units="cm"/>
      <inkml:brushProperty name="height" value="0.08571" units="cm"/>
    </inkml:brush>
  </inkml:definitions>
  <inkml:trace contextRef="#ctx0" brushRef="#br0">25 42 6725,'-14'-23'-174,"4"4"169,10 19-141,0 0 0,0 0 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43.412"/>
    </inkml:context>
    <inkml:brush xml:id="br0">
      <inkml:brushProperty name="width" value="0.08571" units="cm"/>
      <inkml:brushProperty name="height" value="0.08571" units="cm"/>
    </inkml:brush>
  </inkml:definitions>
  <inkml:trace contextRef="#ctx0" brushRef="#br0">126 274 18056,'14'67'74,"0"-1"1,-1-4 0,-6-11-92,-18-18-28,-1 0-28,-2-1-61,-8 10 55,5-13-94,-19 18 139,20-32-27,-10 7 44,19-20-224,-2-13 140,6 0-117,10-46 184,2 25-72,15-45 83,-8 38 9,6-15 0,2-1 9,0 1 49,5-11 1,1 3 28,-7 17 168,24-32-6,-25 45 762,26-17-677,-24 28 598,32-8-750,-35 25 185,19 11-123,-27 6 341,8 38-431,-13-18 36,-1 18 1,-2 4-172,-4-5-42,-5 12 1,-1 1 20,0-14 21,-11 39-83,9-52-958,-10 26 431,10-39-2033,-10 18 1535,9-32-1480,-8 3 612,6-10 1971,-7 0 0,10-2 0,-2 0 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6.834"/>
    </inkml:context>
    <inkml:brush xml:id="br0">
      <inkml:brushProperty name="width" value="0.08571" units="cm"/>
      <inkml:brushProperty name="height" value="0.08571" units="cm"/>
    </inkml:brush>
  </inkml:definitions>
  <inkml:trace contextRef="#ctx0" brushRef="#br0">11 0 12001,'14'82'15,"0"-1"0,-2-5 0,-4-14-77,-14-27-22,0-4-50,-3-2-1,2-7 1,-1-2 16,1-6 85,1-4 100,3-2 50,-1-5 1,3-1-62,0-3-78,1-4-23,0-3 22,1-7 12,4-3 11,4-4 28,7-1-5,3-3 10,2-1 29,3-3-23,0 1-11,0 0-6,1 1-16,-3 2 0,1 1 27,-5 3 1,0 3-23,-3 4-17,-2 4-33,0 2-50,-6 4-12,0 0-17,-3 4-5,0 0 61,-1 1 34,0 2 45,-3 2 22,1 4-5,-1 2-6,0 4-11,0 0-6,0 4-11,-3 1 0,0 0-11,-2 0-17,1-1 0,-1-1-17,3-2 0,0 2 12,2-4-23,0 2-28,2-3-40,0-1-27,4-2-39,-2-2-6,3 0-84,-1-1-364,1 1-460,2-1 23,-1 0 23,3-1 1058,-2-2 0,-2 0 0,-3-2 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7.111"/>
    </inkml:context>
    <inkml:brush xml:id="br0">
      <inkml:brushProperty name="width" value="0.08571" units="cm"/>
      <inkml:brushProperty name="height" value="0.08571" units="cm"/>
    </inkml:brush>
  </inkml:definitions>
  <inkml:trace contextRef="#ctx0" brushRef="#br0">25 0 9369,'15'96'186,"0"-1"1,0-6 0,-5-18-92,-11-40 6,-3 0-23,-1-1-16,-3-3-12,1-2-22,0-1-22,0-4-29,0-1-72,1-2-78,0-3-163,1-2-269,0-2-326,2-2-26,-1-3 134,3-1 823,-1-1 0,1-2 0,0 0 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7.681"/>
    </inkml:context>
    <inkml:brush xml:id="br0">
      <inkml:brushProperty name="width" value="0.08571" units="cm"/>
      <inkml:brushProperty name="height" value="0.08571" units="cm"/>
    </inkml:brush>
  </inkml:definitions>
  <inkml:trace contextRef="#ctx0" brushRef="#br0">26 228 7850,'-14'-15'941,"2"3"-492,12 12 1853,0 0-2185,86 14-817,-53-8 820,17 2 1,0 0 148,-22-5 256,0-3-206,3 1-44,2-3-23,1-2-56,4-3-90,-1-2-11,2-1-33,-4-2-3195,1 2 3205,-7-2 1,-3 1 465,-4-2-448,-5 2-23,-5-1-28,-3 2-39,-4-2-39,-2 0 3375,-2 1-3386,-1-1-6,0 2 11,-3 0 23,-2 0-40,-2 1-22,-2-1-56,0 2-78,1 2-29,-1 1 1,1 4 39,1 0-62,-6 9 185,5 1 22,-5 8 17,7 0 6,-2 1 11,4 3 11,-1-1 6,0 4-6,2 0 17,1 1-11,1 0-6,1-1 40,0-3 10,1-2 12,3-3 50,3-2 17,4-4 28,2-1 79,2-3 38,2-1-5,3-3 28,2-1-16,3-1 21,1-1 51,2-3-61,2-3-51,4-2-79,-1-3-66,2 1-18,0-3-10,-3 1-23,-2-1-5,-3 0 21,-5 2-10,-1 1-12,-2 1 12,-2 0 11,-3 2-12,-1 2-5,-6 0 0,1 3-39,-5-1-28,1 3-23,-2 0-61,1 1 11,-1 0 11,0 0 17,-1 1 28,2 2 11,-1 3 6,3 3 16,-1 1 12,1 2-6,0 3 6,2-2 0,-1 2-39,3-2-46,-1 1-60,2-1-124,1-3-275,-1 2-307,2-2-455,0 1-760,0-2 2077,-2-1 0,-5-3 0,-2-1 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8.295"/>
    </inkml:context>
    <inkml:brush xml:id="br0">
      <inkml:brushProperty name="width" value="0.08571" units="cm"/>
      <inkml:brushProperty name="height" value="0.08571" units="cm"/>
    </inkml:brush>
  </inkml:definitions>
  <inkml:trace contextRef="#ctx0" brushRef="#br0">0 1 16012,'77'16'37,"0"1"0,-6-2 1,-17 0-5,-35-3 34,-4 1-11,1 2-5,-3 0 5,0 0-39,-3 0 11,-2-2 28,0 1-6,-2-2 12,0 2-18,-1-3-4,0 1-29,-2-5 11,1 0-5,-4-2 0,1-1 50,-1-2 314,0-1-404,-3-2-49,-1-2-12,-2-1-6,-2-3 17,-1 0-16,-4-1-18,0 0 23,-2 0 6,-1-1 11,-1 1 11,-2-1-34,-1 0-11,0 2 6,1 0-34,-1 2-22,2 2-11,2 1-29,0 2 0,2 1 34,1 4-33,-1 0 22,5 5-11,-1-1 5,4 4 12,1-2 11,2 4-17,2-1-23,0 1 12,1-2-45,0 0-34,3-1 1,2-1-34,3-1-29,3-1-22,-2-1-100,3-2-197,0-1-408,3-2-298,1-1 130,2-1 1215,1-1 0,-9 0 0,-2 0 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8.595"/>
    </inkml:context>
    <inkml:brush xml:id="br0">
      <inkml:brushProperty name="width" value="0.08571" units="cm"/>
      <inkml:brushProperty name="height" value="0.08571" units="cm"/>
    </inkml:brush>
  </inkml:definitions>
  <inkml:trace contextRef="#ctx0" brushRef="#br0">145 0 11166,'-34'56'26,"-1"1"0,3-6 1,8-10-5,17-21 6,1-3 6,2 1-6,2-3-17,1 0-11,1-1-22,0-1-6,0-2 0,1 0 39,3-2-62,5 0-111,3-2-118,5-1-185,1-1-576,3-3-164,1-1-626,2-1 1831,-3 0 0,-7 0 0,-5 0 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8.861"/>
    </inkml:context>
    <inkml:brush xml:id="br0">
      <inkml:brushProperty name="width" value="0.08571" units="cm"/>
      <inkml:brushProperty name="height" value="0.08571" units="cm"/>
    </inkml:brush>
  </inkml:definitions>
  <inkml:trace contextRef="#ctx0" brushRef="#br0">141 0 8696,'14'9'1765,"-3"-3"-1116,-11-6 998,0 0-1462,-14 124-1929,5-75 1808,-1 24 1,-2-2 19,1-34 437,-3-5-454,2-3 0,2-4-16,-2-3-29,4-1-55,-1-1-91,0-1 1353,1-1-1643,0-2-281,3-1-560,-1-3-486,3-3 1741,0-3 0,2-2 0,0-3 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9.201"/>
    </inkml:context>
    <inkml:brush xml:id="br0">
      <inkml:brushProperty name="width" value="0.08571" units="cm"/>
      <inkml:brushProperty name="height" value="0.08571" units="cm"/>
    </inkml:brush>
  </inkml:definitions>
  <inkml:trace contextRef="#ctx0" brushRef="#br0">1 1 13093,'74'10'144,"-1"0"0,-4-1 0,-13-1-4,-26-4 16,1 0-27,-2-1-22,1 0-68,-2 1-39,-3-2 17,-1 2 11,-5-1 33,-2 1 46,-2 1 10,-4-1 18,0 1-18,-5 1-10,1 1-18,-4 1-10,0 1-7,-2 0-32,0 1-7,0 2-10,-1-1-18,1 2-16,-1-1-39,0 1-34,0-1 0,0-2-56,0 1-135,0-1-184,0-2-280,0-1-320,0-1-476,0-2-246,0-1 1781,0 0 0,0-2 0,0 0 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9.403"/>
    </inkml:context>
    <inkml:brush xml:id="br0">
      <inkml:brushProperty name="width" value="0.08571" units="cm"/>
      <inkml:brushProperty name="height" value="0.08571" units="cm"/>
    </inkml:brush>
  </inkml:definitions>
  <inkml:trace contextRef="#ctx0" brushRef="#br0">1 1 9929,'61'38'-787,"-12"-8"0,-48-25 0,-1-3 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19.753"/>
    </inkml:context>
    <inkml:brush xml:id="br0">
      <inkml:brushProperty name="width" value="0.08571" units="cm"/>
      <inkml:brushProperty name="height" value="0.08571" units="cm"/>
    </inkml:brush>
  </inkml:definitions>
  <inkml:trace contextRef="#ctx0" brushRef="#br0">6 0 6495,'17'17'6044,"-3"-4"-5792,-14-13 190,0 0-386,-16 70 51,12-46 10,-12 56 23,16-65-28,3-1-22,1-1 16,6-2 34,1 0-11,2-2-28,2-1-39,2-1-68,1-4-5,-1 1 22,-1-3-5,0 1 33,-2-1 11,-2 0-22,1-5-5,-7-1-40,2-2-67,-5-3-17,-1 0-11,-1-3-22,-1 0 10,0-3-21,0 1-1,-4-2 12,-1 0-6,-6 1-28,-1-2-45,-2 1-140,0-2-135,-1 2-77,0 1-34,2 0 55,-1 3 24,4 1-220,-1 3-324,3 1 73,0 4 55,1 1 936,2 2 0,2 1 0,1 0 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20.569"/>
    </inkml:context>
    <inkml:brush xml:id="br0">
      <inkml:brushProperty name="width" value="0.08571" units="cm"/>
      <inkml:brushProperty name="height" value="0.08571" units="cm"/>
    </inkml:brush>
  </inkml:definitions>
  <inkml:trace contextRef="#ctx0" brushRef="#br0">0 0 10819,'64'36'173,"-1"0"1,-4-3 0,-18-1-79,-39-7-11,-3 3-11,-4 2-34,-4 1-22,-1-1-23,-4-4 6,5-3 12,-1-7 55,5-6 56,-1-4 79,4-4 941,1-1-992,1-5 6,2-1 5,0-6 17,6 0 17,-2-2-45,6 0-11,0-1-22,1-1-12,3 0-55,-1-1 16,2 1-11,-2 0 0,2 2 34,-4 1-40,3 1-16,-4 3-18,2-1-16,-4 3-39,2 2-11,-4 1-34,1 2-51,-2 1 29,-2 0-6,0 0-11,-3 0 56,0 2 16,-2 2 23,1 2 28,-1 2 17,0 1-17,0 0 11,-1 2 6,0-1-23,-1 0 18,-1 1-7,0-1 29,2 0 39,-1 0 16,2-1 6,0 0-16,0-1 50,3-2 11,-1 0 89,5-1 46,0-1-51,1 0 11,2-1-72,0-1-1,2-1 1,0-1 33,1 0-28,2 0-28,3-2 22,-1-2-72,2-2-23,-3-1 22,1 0-66,-1-2 16,1 1-5,1-3-18,0-1 29,1 0-17,-1-2-22,2 1 11,-2-1 27,2-1-44,2 1 0,1 0 17,1 1-50,-2 0 16,-1 2 17,-4 2-17,0 3-11,-4 1 28,-1 2-6,-1 1 6,-2 2 40,2 0-12,-3 1-28,2 3 0,0 1-28,-1 3-6,2 0 28,-5 3 12,1 0-6,-5 2 34,0 0-1,-2 1 6,0 0 45,-4 1-50,-2 0 0,-2-2 22,-4 3-23,0-4 1,-1 0 11,-2-1-23,-1-2-22,-2 0 56,0-3 0,-1 0 6,-1-2 44,3-2-22,0-1-28,2-1 6,2 0-46,0 0-16,4 0 0,-2-2-16,2 1-40,-1-4-6,2 1 0,1 0-50,1-1 34,1 0-101,2 0-56,-1 2-51,3-1-11,1 2-28,0-1 12,0 1-1,0 1-347,0-1 398,0 0 27,3 1 80,0 0 44,3 1 16,2 0 29,-1 0 6,3 0 5,1 0 16,1 0 12,4 0-67,2 0-162,0 0-371,0 0-879,1-1-615,1 1 2122,-3-1 0,-6 1 0,-4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43.595"/>
    </inkml:context>
    <inkml:brush xml:id="br0">
      <inkml:brushProperty name="width" value="0.08571" units="cm"/>
      <inkml:brushProperty name="height" value="0.08571" units="cm"/>
    </inkml:brush>
  </inkml:definitions>
  <inkml:trace contextRef="#ctx0" brushRef="#br0">0 0 16404,'63'9'-109,"-1"-1"1,-4 0 0,-9-3-638,-20-9-665,0 1-1121,-4 1-2312,-2 1 4844,-7 0 0,-7 1 0,-4 0 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20.756"/>
    </inkml:context>
    <inkml:brush xml:id="br0">
      <inkml:brushProperty name="width" value="0.08571" units="cm"/>
      <inkml:brushProperty name="height" value="0.08571" units="cm"/>
    </inkml:brush>
  </inkml:definitions>
  <inkml:trace contextRef="#ctx0" brushRef="#br0">1 0 18028,'0'0'0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22.557"/>
    </inkml:context>
    <inkml:brush xml:id="br0">
      <inkml:brushProperty name="width" value="0.08571" units="cm"/>
      <inkml:brushProperty name="height" value="0.08571" units="cm"/>
    </inkml:brush>
  </inkml:definitions>
  <inkml:trace contextRef="#ctx0" brushRef="#br0">1140 1 19350,'36'56'39,"-6"-8"6,-27-39-23,2 1-5,0-1 39,0 2-28,0 1 23,3 1-12,-1 2-34,5 2 29,0 3-28,1 2 33,2 4 6,0 1-1,0 3-4,2 2-29,-1 1 39,1 2-39,0 1 17,-1 0-5,1 1-6,-1 3-6,0 1 17,0 2 22,-1 6-22,-1-1 45,-1 4-519,-4-1 547,0 3 67,-3 2-17,-3 2-17,0 2 1,-3 1-23,-1 0-45,-1 1 39,-3 2 6,-3 1-44,-4 4 38,-2 2-22,-3 3-835,-3 1 835,0-1 11,-3 0-1056,0-2 1006,-2 1 16,-2-3-27,0 1 39,0-2 0,-3-2-363,2 0 330,-4-4 44,2-1-175,-3-2 130,-1 0 23,-1-1-257,-3 1 218,-2-2-6,-1 1-23,-5-2 34,2 0-17,-4 0-11,1 0 0,-1 0 62,1-1-51,-1-1 0,3-3 12,-3-2-68,2-1 45,-1-2 616,0-1-644,-1-2-5,3-1-18,2-3-22,4-1-33,3-4 44,2-1-106,3-5 276,5-2-371,3-6-129,4-4 601,2-4-629,4-4 874,4-3-1081,3-2 319,4-3-549,1-1-50,3-4 50,4-3-90,2-6-55,6-2-286,1-4-583,4-3-101,0-2 1972,-2 1 0,-6 9 0,-5 5 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23.643"/>
    </inkml:context>
    <inkml:brush xml:id="br0">
      <inkml:brushProperty name="width" value="0.08571" units="cm"/>
      <inkml:brushProperty name="height" value="0.08571" units="cm"/>
    </inkml:brush>
  </inkml:definitions>
  <inkml:trace contextRef="#ctx0" brushRef="#br0">491 0 22548,'-17'39'45,"1"-4"0,10-19-45,-2 1 28,0 0-6,0 1 12,-3-2 16,-1 3 6,0-2-11,-3 1-28,2-3 16,-1 2-21,-2-3 21,1 2-22,-3-1 1,0 0-7,-2 0 18,0 0-1,1 0 0,-3 0 23,3 0-45,-1-1 6,0 0 27,1 0-55,1 0 44,1-1-33,1-3-17,1 1 6,2 0-1,0-3-10,4 2 10,0-3 23,3-2-16,1 0-7,3-2 12,1-1 45,1-1-34,0 0 28,0 1-56,0 0 78,0-1 34,1 0 34,1-1-74,0 0 7,4 0-29,-1 0 1,4 0 21,0 0-32,4 0 27,0 0-62,2-1 68,1 0 0,0 0-17,2-1 28,1 0-56,2-1 0,1-1 11,2 0-11,3-1 11,3-1-44,2 0 33,2-1-34,0-2-27,1 3 5,0-2-40,-2 2-44,-1 0-84,-3 0-61,-4 2-118,-2 1-35,-4 2-72,-3-1-106,-2 1-78,-4 0-235,-2 1-237,-3 0-385,0 0-488,-2 2-924,-1 0 341,-1 2 2622,1-1 0,-2 0 0,1-2 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25.033"/>
    </inkml:context>
    <inkml:brush xml:id="br0">
      <inkml:brushProperty name="width" value="0.08571" units="cm"/>
      <inkml:brushProperty name="height" value="0.08571" units="cm"/>
    </inkml:brush>
  </inkml:definitions>
  <inkml:trace contextRef="#ctx0" brushRef="#br0">234 1 14365,'-30'66'184,"1"0"1,3-5 0,3-12-28,11-31-6,0 0 6,2 0 16,-3 2-26,2-2-63,-1 0-23,0-1-5,2 0-28,1 0-5,2-2-1,2 2-22,-1-3-17,3-1-16,1 0-46,1-1-22,1-1-33,0-1-51,3 0-73,1-2-89,6 1-180,2-2-234,1-1-298,3-2-442,-1-1-414,2-2-494,0-1 2409,-3 0 0,-5 0 0,-4 0 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25.255"/>
    </inkml:context>
    <inkml:brush xml:id="br0">
      <inkml:brushProperty name="width" value="0.08571" units="cm"/>
      <inkml:brushProperty name="height" value="0.08571" units="cm"/>
    </inkml:brush>
  </inkml:definitions>
  <inkml:trace contextRef="#ctx0" brushRef="#br0">0 0 6742,'10'19'89,"-2"-4"-178,-8-15-163,0 0 0,0 0 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25.725"/>
    </inkml:context>
    <inkml:brush xml:id="br0">
      <inkml:brushProperty name="width" value="0.08571" units="cm"/>
      <inkml:brushProperty name="height" value="0.08571" units="cm"/>
    </inkml:brush>
  </inkml:definitions>
  <inkml:trace contextRef="#ctx0" brushRef="#br0">64 1 14969,'23'93'-112,"-8"-16"-28,-26-60-44,-1-3-52,-1 1-60,2-2-1,-1-3 17,3 1 5,-2-4 12,5 0 28,-2-2 28,4-2 21,2-1-206,0-2 314,2-4 28,2-2 55,1-3 46,5-3 21,0 0 46,5-2 5,1-2 17,3 1 57,1-2 16,1 2 33,-1-1-11,-1 3-5,-1 0-45,0 2-40,-3 3-22,0 1-50,-3 4-67,-1 1-17,-1 2-45,-2 0 5,-1 2 29,0 3-23,-2 2-50,0 4-107,-2 1-156,0 1-68,-1 2 0,0 1-112,0 1-414,-2-1-627,1 0 83,-1-1 1496,1-3 0,1-4 0,0-4 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26.132"/>
    </inkml:context>
    <inkml:brush xml:id="br0">
      <inkml:brushProperty name="width" value="0.08571" units="cm"/>
      <inkml:brushProperty name="height" value="0.08571" units="cm"/>
    </inkml:brush>
  </inkml:definitions>
  <inkml:trace contextRef="#ctx0" brushRef="#br0">211 12 10102,'16'-3'1624,"-4"1"-755,-12 2 2676,0 0-3477,-8-6 27,1 8-67,-8-3 11,2 11 6,-3 2-51,2 1 6,-3-1-33,2 2 5,-1-2 5,1 1-10,0-1 5,2 1-34,1 0 34,0 3-56,4-2-28,-3 2-11,3-2-34,0 0-6,3 0-22,-1 0 0,4-1-39,0-3 12,2 1-1,1-2-39,3-1 5,2-1-161,3-1-259,1 0-185,3-3-240,0 1-537,2-3 150,2 0-16,-1-1 1495,1 0 0,-8 0 0,-2 0 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26.483"/>
    </inkml:context>
    <inkml:brush xml:id="br0">
      <inkml:brushProperty name="width" value="0.08571" units="cm"/>
      <inkml:brushProperty name="height" value="0.08571" units="cm"/>
    </inkml:brush>
  </inkml:definitions>
  <inkml:trace contextRef="#ctx0" brushRef="#br0">0 1 14068,'31'87'-140,"-6"-16"50,-23-68 1,1-1 16,-1 1 22,0-3 29,1 1 28,0-1-6,2 0 22,0-1-11,-1-1 6,4-1 22,-4-1-16,3-1-7,-1 1-4,-1-1-29,2 0-6,-4 0-27,3 2-56,-3-2-141,2 3-262,-3-2-382,0 3-565,0-1-292,-2 0 1184,1 1 0,-1 0 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27.283"/>
    </inkml:context>
    <inkml:brush xml:id="br0">
      <inkml:brushProperty name="width" value="0.08571" units="cm"/>
      <inkml:brushProperty name="height" value="0.08571" units="cm"/>
    </inkml:brush>
  </inkml:definitions>
  <inkml:trace contextRef="#ctx0" brushRef="#br0">261 1 14908,'-14'95'196,"0"1"0,2-8 0,-3-15-123,-5-31-686,-1 1 630,-1-1-17,1-2 61,1-1-73,2-4-3079,3-2 3080,1-6-45,2-4 11,2-4 185,-1-3-252,5-3 83,-1-4-100,4-1 3370,0-3-3420,2-2 0,0-1-913,1-2 801,2-3 16,1-2 18,4-4 38,1-1 28,2-1 57,0-3 39,3 1 11,0-4 33,3 3 18,-1-2-7,2 3 12,0 0 12,0 2 4,0 2 12,-2 2 23,2 2 27,-4 1 34,3 3 51,-4 0 21,1 1 52,-2 2-23,1 2-34,-2 3-28,-1 1-16,-2 3 16,-2 0 11,-3 1 29,-1 1-29,-1 0-50,0 0-28,-4 1-28,-1-2 0,-6 1-5,1-1-12,-1 0-11,0 0-39,-3-1-34,1-1-34,-3 0-44,1-2-73,-2 1-45,0-3-39,-1 0-79,0-4-117,2 0-313,1-2-639,0 0-23,1 0 1479,2 0 0,5 0 0,3 0 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27.725"/>
    </inkml:context>
    <inkml:brush xml:id="br0">
      <inkml:brushProperty name="width" value="0.08571" units="cm"/>
      <inkml:brushProperty name="height" value="0.08571" units="cm"/>
    </inkml:brush>
  </inkml:definitions>
  <inkml:trace contextRef="#ctx0" brushRef="#br0">200 0 18246,'35'68'26,"0"1"0,-1-6 0,-14-15 58,-26-36-22,1-3 39,0-1-17,1-3 5,0 0 1,2-3-39,-1 0-23,-1-1-84,-2-1 16,0 0-44,-2 0-33,1-1-74,-3-1-134,0-1-67,-1-1-67,-1-2 11,-2 1 51,-1-1-12,-1 1 62,-2 0-18,1-1 51,-1 0 40,0 1 72,-1-1 74,1 1 21,0 1 12,4 0-84,2 2-135,3 1-134,2 1-95,2 0-23,3 0-1719,1 0 1147,2 3-38,1 0-190,3 3 1366,1-2 0,-2 0 0,0-3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46.477"/>
    </inkml:context>
    <inkml:brush xml:id="br0">
      <inkml:brushProperty name="width" value="0.08571" units="cm"/>
      <inkml:brushProperty name="height" value="0.08571" units="cm"/>
    </inkml:brush>
  </inkml:definitions>
  <inkml:trace contextRef="#ctx0" brushRef="#br0">0 0 16404,'41'56'302,"0"1"0,-3-6 1,-10-6-141,-20-12-22,-3 0-50,-1 0-34,-2-2-23,-2 0-5,0-3-28,0-1-50,-1 5-454,-6 4 325,3-11-376,-4-1 242,5-20-461,1-2-1046,1-1 1456,5-1 135,1 0 184,5 1 28,2 1-11,3 1-11,12 5 28,-5-2 33,32 13 6,-25-8 146,29 15-85,-36-16 331,11 11-218,-25-15 728,1 4-550,-8-8 444,-8-1-734,2 0-51,-19-1-162,10 1-2123,-22-6 251,19 1 1995,-15-6 0,23 6 0,-4-1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44.332"/>
    </inkml:context>
    <inkml:brush xml:id="br0">
      <inkml:brushProperty name="width" value="0.08571" units="cm"/>
      <inkml:brushProperty name="height" value="0.08571" units="cm"/>
    </inkml:brush>
  </inkml:definitions>
  <inkml:trace contextRef="#ctx0" brushRef="#br0">178 197 20526,'44'-47'134,"-1"0"1,-3 3-1,-9 11-72,-20 25-18,-4 1-16,-2 2-56,-3 2-95,0 1-481,-2 1 217,-7 1 34,0 4 12,-9 3-450,-29 24 556,15-9-166,-14 17 1,-1 2 221,10-5-3,-4 8 0,2-1 93,18-14-96,-10 17 101,24-31 22,1 1 12,4-6-12,5-1 57,0-2 77,11-1-16,-5-4 124,18-3-91,-14-2 303,30-14-252,-26 6 353,25-12-364,-28 14 84,10-4-135,-14 9 202,13 3-252,-12 4 112,19 17-90,-18-5 90,19 35-106,-19-21-11,15 56-46,-19-41 23,-1 9 0,-1 0 23,-4-6 61,1 38-45,-5-48 124,-14 40-96,6-44 224,-22 30-196,15-50 152,-17 5-180,14-15-84,-35-14-72,26 2-443,-38-25 336,40 15-147,-20-24 175,26 18-672,-12-46 678,21 36-208,9-44 264,12 55-45,32-18 145,-15 29 0,46-7 6,-36 15-207,54-2-157,-52 7-2828,39 0 755,-53 3 2437,11 2 0,-29-2 0,-2 1 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28.067"/>
    </inkml:context>
    <inkml:brush xml:id="br0">
      <inkml:brushProperty name="width" value="0.08571" units="cm"/>
      <inkml:brushProperty name="height" value="0.08571" units="cm"/>
    </inkml:brush>
  </inkml:definitions>
  <inkml:trace contextRef="#ctx0" brushRef="#br0">158 0 10002,'18'5'2487,"-3"0"-1619,-15-5 1663,0 0-2234,-6 109-1591,2-68 1370,0 22 0,-1-1 64,-3-33 82,1 0-166,-3-1-79,-1-1-33,0-1-95,-1-3-112,1-2-129,-3-2-214,2-2 894,0-3-1397,0-2-218,3-2-813,-4-1 336,4-2 1804,-2-2 0,6-3 0,0-1 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28.459"/>
    </inkml:context>
    <inkml:brush xml:id="br0">
      <inkml:brushProperty name="width" value="0.08571" units="cm"/>
      <inkml:brushProperty name="height" value="0.08571" units="cm"/>
    </inkml:brush>
  </inkml:definitions>
  <inkml:trace contextRef="#ctx0" brushRef="#br0">1 198 15221,'84'9'370,"1"0"0,-6-1 0,-12-4-213,-22-10-51,2-2-56,3-1-793,-1-1 777,-1-1 16,-3-2-11,-2 0-16,-5-2 44,-3 1 195,-7 0-200,-6-1 123,-6 2-274,-6-1-163,-6 1-84,-2 0 382,-8 0-370,-1 2 174,-10 1-12,-1 3 61,-8 4 34,-1 0 5,-4 5 1,-2 2 21,-1 4 7,-1 6 22,0 2 11,2 2 0,2 3 0,3 2-17,3 2 22,2 3-10,3 0-6,1 2 22,4 1-22,3-1 27,4-2 24,3 0 4,3-3 29,1-1-11,0-2-29,5-2-21,1 1-35,5-3-66,3-1-7,0-1-172,2-1-343,0-3-481,1 0-1456,2-2-2101,-3-3 4649,-1 0 0,-8-4 0,-1-1 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29.391"/>
    </inkml:context>
    <inkml:brush xml:id="br0">
      <inkml:brushProperty name="width" value="0.08571" units="cm"/>
      <inkml:brushProperty name="height" value="0.08571" units="cm"/>
    </inkml:brush>
  </inkml:definitions>
  <inkml:trace contextRef="#ctx0" brushRef="#br0">70 0 18207,'12'68'56,"-4"-9"-56,-13-32-17,-3 0-67,-4 4 6,1-1-46,-1 0-16,0-2 28,2-4-44,2-3-35,3-4 29,2-4-51,2-3 28,-1-3 40,2-1 61,1-4 89,1 0 34,3-2-11,0-1-11,2-2 0,1-3-17,3-4 22,0-2 29,1-1-18,1-2 23,-2-1 12,1 0 4,0-1-27,-1 1 39,1 1 0,-4 1-28,-1 0 23,0 3-68,-2 1-39,1 2-45,-2 3-61,1 0-57,-1 4-5,0 0 11,1 1 29,-2 0 60,1 1 18,0 2 39,1 4 33,0 1 12,-1 2 27,1-1-10,0 1 5,1-1 5,0 1-21,2-2 27,0 1-22,2-1 5,0 0 0,1-1-10,-1-1 16,2 1 16,1-2-10,-1 2 0,3-3-6,-1 1-40,0-2 7,2-1-6,-2-1 5,1-1 40,-2 0-6,-1 0 33,-2-1 46,-1-1-1,-2-2 0,-1-1-16,-2-2 0,-1-1-46,-1 0 1,-1-3 0,1 0-17,-2-1 11,1-1 17,-1 0-39,0-1-11,0-1-23,0-1-78,1-2-118,-2 1-202,0-2-184,-2 0-163,1-1-235,0 1-392,1 1-846,-1 3 118,2 2 2117,-1 3 0,1 5 0,0 2 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29.651"/>
    </inkml:context>
    <inkml:brush xml:id="br0">
      <inkml:brushProperty name="width" value="0.08571" units="cm"/>
      <inkml:brushProperty name="height" value="0.08571" units="cm"/>
    </inkml:brush>
  </inkml:definitions>
  <inkml:trace contextRef="#ctx0" brushRef="#br0">0 0 16644,'16'82'-684,"-1"0"1,0-7 0,-7-17-622,-13-42-342,-4-2-492,1-1 335,-3-2 1804,3-2 0,1-4 0,4-2 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30.125"/>
    </inkml:context>
    <inkml:brush xml:id="br0">
      <inkml:brushProperty name="width" value="0.08571" units="cm"/>
      <inkml:brushProperty name="height" value="0.08571" units="cm"/>
    </inkml:brush>
  </inkml:definitions>
  <inkml:trace contextRef="#ctx0" brushRef="#br0">65 0 6417,'2'3'2363,"0"0"3244,-2-3-5265,15 38-46,-11-23-88,12 30-74,-16-32 12,1 1-34,-1 3-17,0 2-33,0 2-34,-2 2-17,0 2-11,-4 1-45,-1 1-50,0 2 6,-3-1 10,2 0-50,0-2-62,-1 0-105,3-3-108,-3 1-77,4-4 5,-2-1-107,3-2-246,1-2-196,-1-3-263,1 0-253,1-5 282,0 0 1259,2-4 0,-1-1 0,1-2 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30.690"/>
    </inkml:context>
    <inkml:brush xml:id="br0">
      <inkml:brushProperty name="width" value="0.08571" units="cm"/>
      <inkml:brushProperty name="height" value="0.08571" units="cm"/>
    </inkml:brush>
  </inkml:definitions>
  <inkml:trace contextRef="#ctx0" brushRef="#br0">1 349 13861,'93'-17'408,"0"0"1,-6 2 0,-15-1-297,-25-7-50,-2 2 5,-6-1-6,-4 2 57,-5 0 11,-8 2 34,-3-1-23,-5 2-6,-1-1-27,-5 3-23,-1-3-17,-4 4-11,-1-1-11,-1 2-29,-1 4-55,0-1-62,-2 5-61,1 1-28,-3 2-12,2 2 68,-2 0 21,0 3 51,0 2 46,0 4 4,-1 2 52,1 2-1,0 0 34,-1 4 6,0 0-1,-2 2 45,0 2-11,-2 2 23,-1 4-7,-1 1-4,0 2-24,1-1-32,0 1-7,0-4-61,1-1 17,-1-5-17,3-2-17,0-4 34,1-1-28,2-2 11,1-1-39,2-2-29,1-3-4,0-1-7,0-1 18,0-2 83,1 0 0,2-1 34,0 0-5,1-2 5,1-1-6,1-1-16,0-2 5,0 1-11,1-1 11,-1 0 17,1 1-5,1-2-18,0 1 1,4 0 5,-1-1 0,3 2-5,1-2-1,1 2-49,2 0-24,-1 1-21,2 2 5,-3 0 17,3 2-34,-2 0 62,1 0-12,-2 0 23,1 2 17,-3 2-34,2 2-28,-4 1-61,2 0-157,-3 1-331,0 0-700,-1 0-1691,-3 1-1994,-2-1 4979,-2-2 0,-2-2 0,-1-2 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31.465"/>
    </inkml:context>
    <inkml:brush xml:id="br0">
      <inkml:brushProperty name="width" value="0.08571" units="cm"/>
      <inkml:brushProperty name="height" value="0.08571" units="cm"/>
    </inkml:brush>
  </inkml:definitions>
  <inkml:trace contextRef="#ctx0" brushRef="#br0">308 1 15911,'19'61'789,"-6"-8"-609,-21-34-40,1 3-34,-5 2-39,0 3 45,-3 2 6,-2 2-12,-3 1 12,-2 0-29,-1 1-33,-1 2 6,1-4-17,0 1-34,3-5-5,2 1-6,2-3-62,0 0 28,3-2-44,2-1-34,2-1 17,3-2-84,-1-1-73,3 0-118,0-2-106,1-1-62,0-1-95,1-1-218,1-2-230,0-2-286,1-1-621,0-3 218,0-2 1770,1-2 0,-1-1 0,1 0 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31.971"/>
    </inkml:context>
    <inkml:brush xml:id="br0">
      <inkml:brushProperty name="width" value="0.08571" units="cm"/>
      <inkml:brushProperty name="height" value="0.08571" units="cm"/>
    </inkml:brush>
  </inkml:definitions>
  <inkml:trace contextRef="#ctx0" brushRef="#br0">46 40 9016,'10'15'1753,"-3"-2"-1053,-7-13 1372,0 0-1971,-8 11 22,5-5 12,-8 10-12,4-8-45,1-1-22,-1 3-11,2-2-17,0 1 17,1 0 0,0-1-23,3 1 23,0-1-23,1-1 29,0 0 27,0-1 34,4 0 23,1-2 21,6-1 18,1-1-28,3-1 5,1-1 1,3 0-40,3-3-34,0-3-22,4-2-45,-3-2 0,1 1 6,-4-2-11,-3 2-6,-2-3-23,-4 2-89,-1-1-84,-4 0-56,-2 0-39,-3-1 39,-2 2 56,-4 0-6,-4 0-28,-5 1-38,-3-1-85,-2 2-207,0 0-348,-1 0-682,0 2-209,0 2 1799,3 0 0,7 3 0,3 0 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32.997"/>
    </inkml:context>
    <inkml:brush xml:id="br0">
      <inkml:brushProperty name="width" value="0.08571" units="cm"/>
      <inkml:brushProperty name="height" value="0.08571" units="cm"/>
    </inkml:brush>
  </inkml:definitions>
  <inkml:trace contextRef="#ctx0" brushRef="#br0">357 116 15081,'-21'77'61,"1"0"1,2-6 0,0-13-23,-7-23-5,3-1 56,-15 16-34,10-13 0,-8 8-22,13-17-12,1-4-22,2-2-5,2-4-1,3-3-23,1-4 36,4-3 4,1-1 28,3-4 23,1 0-6,3-2-40,0-1-72,1-3-39,0-2 16,0-5 18,1-2 10,4-3 23,1-2 6,6-4-1,-1-1 1,4-3-23,1-2-22,2-3-11,2-3-29,3-3-10,1-3-412,1-2 411,2-2 29,-2 0 44,1 0 34,0 3 27,-3 1 24,0 3 38,-2 3 45,0 4 23,-1 3 50,-2 7 17,-1 1 22,-1 6-5,-1 2-45,0 4 372,-1 2-401,1 3 1,-1 0 22,-1 2 12,2 1 38,-2 2 18,0 3 50,1 1 11,-3 4 33,0 0-33,0 2-39,-1 2 12,-1-1-29,-2 3 33,0 0 23,-3 1 0,-1 1-44,-2 2-41,-1 0-27,-4 3-67,-1 0 17,-4 3-68,-1-2-27,-2 2-29,0-2-44,1 0 44,-1-3-11,3 1-11,-3-1-11,2 1-62,-1-3-5,1 2-57,-1-3-61,-1 0-95,-1-2-95,0 0-90,0-1-123,0-1-180,-1 1-201,0-2-213,-1 1-269,2-4-302,0-1-712,3-3 414,-2-3 2062,4-1 0,3-2 0,2-1 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33.232"/>
    </inkml:context>
    <inkml:brush xml:id="br0">
      <inkml:brushProperty name="width" value="0.08571" units="cm"/>
      <inkml:brushProperty name="height" value="0.08571" units="cm"/>
    </inkml:brush>
  </inkml:definitions>
  <inkml:trace contextRef="#ctx0" brushRef="#br0">1 77 13827,'82'12'0,"1"1"0,-7 0 0,-11-6-157,-21-15-95,1 3-157,-2-5-201,1 1-225,-3-3-436,0 2-360,-3-3 232,-3 1 245,-5-3 1154,-3 2 0,-13 5 0,-5 2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32.147"/>
    </inkml:context>
    <inkml:brush xml:id="br0">
      <inkml:brushProperty name="width" value="0.08571" units="cm"/>
      <inkml:brushProperty name="height" value="0.08571" units="cm"/>
    </inkml:brush>
  </inkml:definitions>
  <inkml:trace contextRef="#ctx0" brushRef="#br0">561 0 17160,'-24'43'33,"-1"-5"-5,5-22-17,-2 3 23,-3 1-6,0 3 6,-3 1 27,1 1 398,-39 42-285,29-27 100,-7 14 1,2 1-135,12-8-67,0 14 0,1 3-45,8-1-48,0 18 1,2 2-71,7-6-70,4 8 0,2-1 43,7-17-110,7 2 0,2-4 70,4-14-190,7-1 0,2-2-51,-1-12-1321,32 31 951,-29-45-2234,28 18 1423,-32-29 1579,17 4 0,-28-12 0,3-1 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33.704"/>
    </inkml:context>
    <inkml:brush xml:id="br0">
      <inkml:brushProperty name="width" value="0.08571" units="cm"/>
      <inkml:brushProperty name="height" value="0.08571" units="cm"/>
    </inkml:brush>
  </inkml:definitions>
  <inkml:trace contextRef="#ctx0" brushRef="#br0">97 153 11514,'35'-42'484,"0"0"1,24-26 2231,-32 68-1735,-17 10-517,12 2-66,-22 9-135,-4-2-33,-2 3-45,-6 1-17,-1 2 44,-3 1 40,1 1 51,-2 1-17,1 0-11,0-1-85,0-1-56,-1-1-22,0-1-61,1-2 50,1 1-34,0-3-6,2-2 7,0-1-40,2-5 5,2-1-27,0-2 27,3-2-33,0-2-39,2-2 17,2-1-241,1-1 162,1-5-22,2 0 27,3-4-27,2 0 17,5-2-6,-1 0-6,4-1 17,1-1-11,3 0 44,1 0-4,2 1 16,2 1 11,-1 0-6,4 2 29,-2 1 5,2 1 0,0 1 1,-1 2 16,-2 2 0,-1 2-28,-2 0 33,-1 1-27,-2 1 22,-3 5 50,-3 1 40,-5 3 50,-4 1 11,-2 3-5,-3 0-50,-4 2-29,-5 1 6,-4 0 22,-4 1 28,1 0-33,-5 0-18,2-1-49,-3-2 5,-1-1 5,0-3 18,-2-1-12,2-3-50,3-2-34,0-5-112,3 1-128,2-3-170,2 0-290,1-2-453,4 0-791,0-3-1422,2-1-1680,3-1 5091,1 2 0,2 2 0,1 2 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33.892"/>
    </inkml:context>
    <inkml:brush xml:id="br0">
      <inkml:brushProperty name="width" value="0.08571" units="cm"/>
      <inkml:brushProperty name="height" value="0.08571" units="cm"/>
    </inkml:brush>
  </inkml:definitions>
  <inkml:trace contextRef="#ctx0" brushRef="#br0">1 1 15877,'0'0'0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35.999"/>
    </inkml:context>
    <inkml:brush xml:id="br0">
      <inkml:brushProperty name="width" value="0.08571" units="cm"/>
      <inkml:brushProperty name="height" value="0.08571" units="cm"/>
    </inkml:brush>
  </inkml:definitions>
  <inkml:trace contextRef="#ctx0" brushRef="#br0">0 452 16174,'27'-31'504,"-4"5"-358,-18 26 10,0-1-27,1 1-17,1 0-5,2 0-12,3 0 0,0 0 0,1 0-5,2-1-17,3 1 5,0-3 0,1 2 12,1-1 16,2 0-5,1 0-11,4 0-1,1-1-3408,2-2 3392,2 1-28,1-2 11,3 0 0,1-1-11,4-2 5,2 1-22,4-1 12,4 0-438,4-1 426,3 0 22,5-2-2138,1 1 2116,8 0 0,3-4 1098,7 2-1115,5-3-386,5 1 398,4-1-35,0 0-1173,3 0 1173,-2 0-16,-1 2 1430,0-2-1419,-5 3 72,0 1-67,-1 0 12,-4 3-11,1-2 6,-6 1 160,-1 2-161,-3 0 6,0 1 1315,-3 2-1315,0 0-11,-4 3 28,-2-1-17,-4 2-6,-5 0 130,-1 1-141,-4 0 828,-2 0-811,-4 1 328,-4 1-340,-5 3-44,-6 0 1016,-5 1-1028,-8-1 668,-5 0-673,-5-2 459,-6 1-487,-2-2-27,-2-1-52,0 2 113,-1-3 50,0 2-16,-2-2 22,0 1-6,0 0 17,0 0 0,2 0-594,-1-1 309,7 0-124,-3 0-112,4 0-241,-4 0-6049,-1 0 5271,-6 0 1540,0 0 0,-2 0 0,4 0 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36.854"/>
    </inkml:context>
    <inkml:brush xml:id="br0">
      <inkml:brushProperty name="width" value="0.08571" units="cm"/>
      <inkml:brushProperty name="height" value="0.08571" units="cm"/>
    </inkml:brush>
  </inkml:definitions>
  <inkml:trace contextRef="#ctx0" brushRef="#br0">566 1 14796,'24'56'801,"-5"-7"-498,-23-34-23,-1 3-56,-3 0 0,0 1 11,-3 1 11,2 2-16,-3 0 11,1 2-68,-1 0 1,-1 1 44,3-1-27,-1 2 27,3-2-56,1 0-21,0-1-1,2 1 23,-2 2 55,0 3-16,1 4-1,-4 4-72,2 5 11,-5 3-429,0 4 474,-3 3 67,1 4-50,-1 7-1068,0 3 1039,-1 7-10,-1 7-7,-2 7-10,1 7-849,7-44 0,0 0 762,0 2 0,0 1 2,-2 1 1,0 1-14,0 1 0,0 0-6,0 2 0,0 0-6,0-2 1,1-1-9,2 0 0,0-1-1167,1-3 0,1-1 1290,-4 44 28,4-8-434,3-5 462,1-1-84,3-5-5,0 1-28,0-4-40,2-2 40,-1-5-18,1-3-4,0-5 743,2-5-683,0-6-38,2-4-6,0-6 6,1-4 2445,-3-8-2496,2-3 1238,-3-8-1255,0-3 1014,-1-5-968,0-1 564,0-3-576,-3-1-33,-1-3 10,-4-3-77,1-2 44,0-1 0,1-1-45,1-1-11,1 2-6,0-2-39,3 3-39,-1-2 56,2 1-89,0 0-34,0 0-29,0 2-150,1 1 0,-1 0-74,1 2-168,-1 2-5123,0 1 2222,1 0-1602,-1-1 5131,1 1 0,-1 0 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37.964"/>
    </inkml:context>
    <inkml:brush xml:id="br0">
      <inkml:brushProperty name="width" value="0.08571" units="cm"/>
      <inkml:brushProperty name="height" value="0.08571" units="cm"/>
    </inkml:brush>
  </inkml:definitions>
  <inkml:trace contextRef="#ctx0" brushRef="#br0">1172 17 13670,'57'-9'1098,"-11"2"-880,-46 7 230,0 0-218,0 3 62,-1 3 55,-2 6-6,-1 3-16,-4 6-45,0 4 23,-4 5-96,0 5-6,-5 6-500,0 8 489,-5 7-618,-2 9 709,-4 10-1957,-2 10 1762,14-38 1,-1 1-17,-2 3 0,0 1-17,0 3 1,-1 0 13,-1 3 0,0 0 36,-2 2 1,0 1-20,1 1 0,-1 0 0,-1 2 0,0-1-6,-1-1 1,1 1-26,0-1 1,0 0 21,-1-2 1,-1 1 33,2-1 0,0 0 3,-1-1 0,0 0 0,0 0 0,0 1-6,-1-1 1,0 0-23,0 0 0,0 1-20,-1-1 1,1 0 16,0-1 0,1-1-11,0 0 1,0-2-563,1 0 1,2-2 558,1-1 0,1 0-25,1-2 0,0 0-6,3-2 1,1-1 30,-13 42-22,7-7-17,3-10 17,8-6 92,3-9-125,5-4 38,1-7 400,4-4-428,3-6 1,6-5-23,1-5 1760,1-4-1760,1-6 1525,-2-3-1547,0-3 305,-1-4-283,-1-3 65,1-2-43,-2-1-10,0-1-1,-2-1-11,-1-4 22,0-1-5,-2-4 28,0-1-23,0-1-44,-2-1 22,1-1-23,0 1 12,1-1 11,-1 0 0,1 0-22,1 1 5,-1 0-50,2 0-28,-2 2-73,2-1-56,-1 1-57,1 2-66,-1 0-23,0 2-100,-2 2-62,2 0-140,-3 2-129,1 1-129,-2 1-218,0 1-320,-1 1-475,1 0 340,-1 0 1,0 0 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38.465"/>
    </inkml:context>
    <inkml:brush xml:id="br0">
      <inkml:brushProperty name="width" value="0.08571" units="cm"/>
      <inkml:brushProperty name="height" value="0.08571" units="cm"/>
    </inkml:brush>
  </inkml:definitions>
  <inkml:trace contextRef="#ctx0" brushRef="#br0">1 653 17249,'76'-40'371,"0"0"1,-5 2 0,-9 8-25,-13 13-33,7-3-6,6 2-2275,6-4 2213,6 3 12,7-3 16,3 1-22,9-2-855,-43 11 1,0 1 700,4 0 0,1-1-11,4 1 0,1 0-835,3 0 0,2-1 840,3 0 1,2 1 2,3-2 0,2 1-517,3 0 0,1 1 514,3-1 1,1 0-360,4 1 0,0-1 393,1 1 0,2 0 3,2 0 0,0 1-282,2 1 0,0 0 262,1 0 1,1 1-4,1 1 0,-1 0 221,3 0 0,-1 1-246,0 0 1,0 2-182,1-1 1,-1 1 149,0 1 1,-1 1-9,-1-1 0,0 2 8,-1 1 1,-1 0-4,-2-1 1,-2 1-1,-1 1 1,-1 0 166,-4 1 1,-1 1-187,-3-1 0,-2 1-28,-5 1 0,-1 0 8,-6 1 1,-1-1-12,-5 1 0,-3-1-3,-4 1 1,-3 1-6,37 4-23,-15-1 1479,-17 1-1507,-14-3-27,-13 0 1228,-13-5-1262,-8 0 2474,-7-2-2563,-8 0 1870,-7 0-2213,-7-1-251,-7-1-321,-4-2-368,-4-2-639,-2-1-1434,4-1-2543,5-2 5914,6 2 0,13 3 0,4 1 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0.323"/>
    </inkml:context>
    <inkml:brush xml:id="br0">
      <inkml:brushProperty name="width" value="0.08571" units="cm"/>
      <inkml:brushProperty name="height" value="0.08571" units="cm"/>
    </inkml:brush>
  </inkml:definitions>
  <inkml:trace contextRef="#ctx0" brushRef="#br0">0 1 18543,'67'1'381,"-13"1"-392,-50-2-28,-1 0-46,-1 0-16,-1 2-72,0 0-141,-1 3-324,0 0-549,0 1-735,0 0-1326,-1 2-1737,0-1 4985,-2 1 0,1-5 0,0-1 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0.540"/>
    </inkml:context>
    <inkml:brush xml:id="br0">
      <inkml:brushProperty name="width" value="0.08571" units="cm"/>
      <inkml:brushProperty name="height" value="0.08571" units="cm"/>
    </inkml:brush>
  </inkml:definitions>
  <inkml:trace contextRef="#ctx0" brushRef="#br0">0 0 9083,'27'5'1232,"-6"0"-812,-21-5-3540,0 0 2079,69-2 1041,-51 2 0,51-2 0,-69 3 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0.750"/>
    </inkml:context>
    <inkml:brush xml:id="br0">
      <inkml:brushProperty name="width" value="0.08571" units="cm"/>
      <inkml:brushProperty name="height" value="0.08571" units="cm"/>
    </inkml:brush>
  </inkml:definitions>
  <inkml:trace contextRef="#ctx0" brushRef="#br0">0 1 8931,'0'0'0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1.624"/>
    </inkml:context>
    <inkml:brush xml:id="br0">
      <inkml:brushProperty name="width" value="0.08571" units="cm"/>
      <inkml:brushProperty name="height" value="0.08571" units="cm"/>
    </inkml:brush>
  </inkml:definitions>
  <inkml:trace contextRef="#ctx0" brushRef="#br0">0 1 10791,'54'15'-728,"-10"-4"140,-44-11-471,-1 1-5,0 1 1064,-2 0 0,2 0 0,0-1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32.952"/>
    </inkml:context>
    <inkml:brush xml:id="br0">
      <inkml:brushProperty name="width" value="0.08571" units="cm"/>
      <inkml:brushProperty name="height" value="0.08571" units="cm"/>
    </inkml:brush>
  </inkml:definitions>
  <inkml:trace contextRef="#ctx0" brushRef="#br0">397 0 14706,'-42'34'196,"5"-4"-157,20-15 1,-2 1-12,2-1-23,-2 1 6,1-2-11,1 1-16,1-1-63,-18 13 29,16-11-191,-22 18 123,28-23-386,-8 12 286,16-15-213,-1 9 352,8-9-16,14 8 106,-4-8 73,29 9-56,-19-7 124,34 11-85,-31-9 218,24 16-161,-32-15 307,9 18-246,-19-17 246,-5 21-358,-6-18 11,-20 28-118,8-24-319,-29 27 191,22-29-432,-28 19 281,27-25-1026,-28 10 739,29-17-1953,-28 2 1947,34-7-693,-10-5 812,22-1 487,6-8 0,-1 8 0,3-2 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1.850"/>
    </inkml:context>
    <inkml:brush xml:id="br0">
      <inkml:brushProperty name="width" value="0.08571" units="cm"/>
      <inkml:brushProperty name="height" value="0.08571" units="cm"/>
    </inkml:brush>
  </inkml:definitions>
  <inkml:trace contextRef="#ctx0" brushRef="#br0">0 1 10035,'5'21'1361,"-1"-5"-952,-4-16-3159,0 0 1355,39 4 1395,-29-1 0,29 1 0,-39-3 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2.205"/>
    </inkml:context>
    <inkml:brush xml:id="br0">
      <inkml:brushProperty name="width" value="0.08571" units="cm"/>
      <inkml:brushProperty name="height" value="0.08571" units="cm"/>
    </inkml:brush>
  </inkml:definitions>
  <inkml:trace contextRef="#ctx0" brushRef="#br0">1 0 6081,'43'0'0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2.379"/>
    </inkml:context>
    <inkml:brush xml:id="br0">
      <inkml:brushProperty name="width" value="0.08571" units="cm"/>
      <inkml:brushProperty name="height" value="0.08571" units="cm"/>
    </inkml:brush>
  </inkml:definitions>
  <inkml:trace contextRef="#ctx0" brushRef="#br0">4 36 6635,'-2'-20'-688,"0"4"688,2 16 0,0 0 0,0 0 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2.972"/>
    </inkml:context>
    <inkml:brush xml:id="br0">
      <inkml:brushProperty name="width" value="0.08571" units="cm"/>
      <inkml:brushProperty name="height" value="0.08571" units="cm"/>
    </inkml:brush>
  </inkml:definitions>
  <inkml:trace contextRef="#ctx0" brushRef="#br0">0 0 17440,'54'18'-62,"-11"-4"-95,-36-13-190,-2 0-247,0 1-313,0-1-443,-1 1-857,-1 1-117,-1-1 2324,-1 0 0,0-1 0,-1-1 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3.176"/>
    </inkml:context>
    <inkml:brush xml:id="br0">
      <inkml:brushProperty name="width" value="0.08571" units="cm"/>
      <inkml:brushProperty name="height" value="0.08571" units="cm"/>
    </inkml:brush>
  </inkml:definitions>
  <inkml:trace contextRef="#ctx0" brushRef="#br0">0 0 10528,'16'19'1019,"-4"-3"-694,-12-16-3893,0 0 1743,57 6 1825,-42-3 0,43 3 0,-57-5 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3.380"/>
    </inkml:context>
    <inkml:brush xml:id="br0">
      <inkml:brushProperty name="width" value="0.08571" units="cm"/>
      <inkml:brushProperty name="height" value="0.08571" units="cm"/>
    </inkml:brush>
  </inkml:definitions>
  <inkml:trace contextRef="#ctx0" brushRef="#br0">1 1 8102,'11'15'1928,"-3"-2"-1256,-8-13-723,0 0-878,16 6-388,-12-3 124,13 5 1193,-16-5 0,-1-1 0,0-1 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3.556"/>
    </inkml:context>
    <inkml:brush xml:id="br0">
      <inkml:brushProperty name="width" value="0.08571" units="cm"/>
      <inkml:brushProperty name="height" value="0.08571" units="cm"/>
    </inkml:brush>
  </inkml:definitions>
  <inkml:trace contextRef="#ctx0" brushRef="#br0">1 0 7895,'0'0'0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3.750"/>
    </inkml:context>
    <inkml:brush xml:id="br0">
      <inkml:brushProperty name="width" value="0.08571" units="cm"/>
      <inkml:brushProperty name="height" value="0.08571" units="cm"/>
    </inkml:brush>
  </inkml:definitions>
  <inkml:trace contextRef="#ctx0" brushRef="#br0">0 1 10450,'12'9'2089,"-2"-1"-1439,-10-8-3384,0 0 936,47 2 1798,-38 1 0,37-1 0,-47 1 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4.496"/>
    </inkml:context>
    <inkml:brush xml:id="br0">
      <inkml:brushProperty name="width" value="0.08571" units="cm"/>
      <inkml:brushProperty name="height" value="0.08571" units="cm"/>
    </inkml:brush>
  </inkml:definitions>
  <inkml:trace contextRef="#ctx0" brushRef="#br0">1 30 16364,'42'-16'-128,"-6"3"-164,-31 13-296,-1 0-504,-1 1-930,-2 1-386,-1 2 2408,0 0 0,0-1 0,0-1 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4.704"/>
    </inkml:context>
    <inkml:brush xml:id="br0">
      <inkml:brushProperty name="width" value="0.08571" units="cm"/>
      <inkml:brushProperty name="height" value="0.08571" units="cm"/>
    </inkml:brush>
  </inkml:definitions>
  <inkml:trace contextRef="#ctx0" brushRef="#br0">1 16 8466,'15'2'1620,"-2"-1"-1021,-13-1-2286,0 0 556,67-9 123,-51 8 1008,51-7 0,-67 9 0,0-1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33.370"/>
    </inkml:context>
    <inkml:brush xml:id="br0">
      <inkml:brushProperty name="width" value="0.08571" units="cm"/>
      <inkml:brushProperty name="height" value="0.08571" units="cm"/>
    </inkml:brush>
  </inkml:definitions>
  <inkml:trace contextRef="#ctx0" brushRef="#br0">1 339 16286,'60'-17'341,"1"1"1,-5 0 0,-8 2-169,-16-1-44,0 0-67,2-2-29,-2 0-38,15-8-6,-13 6-258,23-18 101,-34 20-1092,8-26 829,-29 27-404,-10-16 532,-6 23-106,-35-1 387,18 6 453,-60 28-240,51-9 72,-35 29-213,51-22 34,-12 29-45,21-24-123,-4 43 17,16-43-207,15 32 95,0-41-521,18 12 11,-12-17 689,35 9 0,-36-15 0,21 4 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4.886"/>
    </inkml:context>
    <inkml:brush xml:id="br0">
      <inkml:brushProperty name="width" value="0.08571" units="cm"/>
      <inkml:brushProperty name="height" value="0.08571" units="cm"/>
    </inkml:brush>
  </inkml:definitions>
  <inkml:trace contextRef="#ctx0" brushRef="#br0">1 0 9884,'22'8'1333,"-5"-3"-891,-17-5-1719,0 0 0,0 0 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5.069"/>
    </inkml:context>
    <inkml:brush xml:id="br0">
      <inkml:brushProperty name="width" value="0.08571" units="cm"/>
      <inkml:brushProperty name="height" value="0.08571" units="cm"/>
    </inkml:brush>
  </inkml:definitions>
  <inkml:trace contextRef="#ctx0" brushRef="#br0">1 0 7431,'0'0'0</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5.264"/>
    </inkml:context>
    <inkml:brush xml:id="br0">
      <inkml:brushProperty name="width" value="0.08571" units="cm"/>
      <inkml:brushProperty name="height" value="0.08571" units="cm"/>
    </inkml:brush>
  </inkml:definitions>
  <inkml:trace contextRef="#ctx0" brushRef="#br0">0 1 10366,'19'17'1994,"-4"-4"-1328,-15-13-3926,0 0 3260,5 21 0,-3-15 0,3 15 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5.823"/>
    </inkml:context>
    <inkml:brush xml:id="br0">
      <inkml:brushProperty name="width" value="0.08571" units="cm"/>
      <inkml:brushProperty name="height" value="0.08571" units="cm"/>
    </inkml:brush>
  </inkml:definitions>
  <inkml:trace contextRef="#ctx0" brushRef="#br0">0 1 9442,'65'23'0,"-13"-4"0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6.047"/>
    </inkml:context>
    <inkml:brush xml:id="br0">
      <inkml:brushProperty name="width" value="0.08571" units="cm"/>
      <inkml:brushProperty name="height" value="0.08571" units="cm"/>
    </inkml:brush>
  </inkml:definitions>
  <inkml:trace contextRef="#ctx0" brushRef="#br0">0 1 8769,'16'21'1311,"-3"-5"-818,-13-16 492,0 0-1057,58 1-46,-43 1-145,43 1-348,-58 0-800,0 0-62,0-2 1473,0 1 0,0-2 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6.222"/>
    </inkml:context>
    <inkml:brush xml:id="br0">
      <inkml:brushProperty name="width" value="0.08571" units="cm"/>
      <inkml:brushProperty name="height" value="0.08571" units="cm"/>
    </inkml:brush>
  </inkml:definitions>
  <inkml:trace contextRef="#ctx0" brushRef="#br0">1 1 9884,'18'10'3825,"-4"-2"-3965,-14-8-4705,0 0 4845,50 8 0,-37-7 0,37 7 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6.647"/>
    </inkml:context>
    <inkml:brush xml:id="br0">
      <inkml:brushProperty name="width" value="0.08571" units="cm"/>
      <inkml:brushProperty name="height" value="0.08571" units="cm"/>
    </inkml:brush>
  </inkml:definitions>
  <inkml:trace contextRef="#ctx0" brushRef="#br0">0 0 14908,'64'14'-7953,"-14"-4"7953,-53-6 0,0-3 0,1 0 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7.898"/>
    </inkml:context>
    <inkml:brush xml:id="br0">
      <inkml:brushProperty name="width" value="0.08571" units="cm"/>
      <inkml:brushProperty name="height" value="0.08571" units="cm"/>
    </inkml:brush>
  </inkml:definitions>
  <inkml:trace contextRef="#ctx0" brushRef="#br0">182 0 12275,'-30'77'606,"4"-15"-405,20-56-27,0-2-12,3 2-5,0-2-11,0-1-29,2 1-10,-1-1-40,0 1-28,0 1-28,-2-1 6,1 1-11,-1 1-6,0-1 0,-1 1-12,0-2 1,0 1 0,0 0-11,-2 0-6,1 0 0,-2 0 0,2 0-12,-1 0-10,2 0-6,0-2-17,0 2 23,0-1-1,2 0-5,-1-1 23,3 0-18,0 0 102,1-2-68,3-1-17,1-3-44,3-1-96,0-2-122,-1 1-236,1 0-231,-2 1-222,0-1-270,-1 0-112,-1 0 236,0 1 50,-2-1 1081,2 1 0,-2 2 0,0 1 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8.468"/>
    </inkml:context>
    <inkml:brush xml:id="br0">
      <inkml:brushProperty name="width" value="0.08571" units="cm"/>
      <inkml:brushProperty name="height" value="0.08571" units="cm"/>
    </inkml:brush>
  </inkml:definitions>
  <inkml:trace contextRef="#ctx0" brushRef="#br0">0 0 17647,'51'51'95,"-8"-9"-101,-37-37-22,0 0 28,0 0-16,-1 2-1,0 1-17,0 0 6,0 1 11,-2 0 1,2-2 44,0 1-40,-1 0 12,4-2-16,-2 0-1,0-2 6,1 0-6,-3-2 0,2 1-45,-3-3 12,1 1-28,-1-1-29,-1 0-5595,0 0 3681,-7-2 82,0 1 1939,-4-1 0,4 2 0,2 0 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49.466"/>
    </inkml:context>
    <inkml:brush xml:id="br0">
      <inkml:brushProperty name="width" value="0.08571" units="cm"/>
      <inkml:brushProperty name="height" value="0.08571" units="cm"/>
    </inkml:brush>
  </inkml:definitions>
  <inkml:trace contextRef="#ctx0" brushRef="#br0">0 378 18352,'17'-30'404,"-3"2"-286,-10 18-34,-1-2-17,0 1-5,1-1-29,0 0 23,1 0-5,-1 0-23,2 0 0,-2 1 11,1 0-28,-1 0 6,1-1 0,-2 0 5,0 0-5,2 1 11,-2 1-6,1 0-5,-2 1 6,0-1-23,0 1 0,0-1 5,0 2 6,-1-2 6,3 2 22,-2-2-27,2 1-12,-1 0 11,-2 0-22,1 3 22,-2-2-11,2 4-23,-2-1 7,1 4-539,-1 0 527,1 5-11,-1-1-6,1 5 6,-1-2-18,0 0 24,0 1 10,0-1 1,-1 0-17,0 1 27,0-1-10,0 0-17,1 0 11,0-1-51,0 1-16,0 0-56,0 0-101,0 1-146,0-3-178,0 1-208,0-1-287,0 0-362,0 0-752,0-1-27,0 1 2212,-1-1 0,1 0 0,-1-2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33.820"/>
    </inkml:context>
    <inkml:brush xml:id="br0">
      <inkml:brushProperty name="width" value="0.08571" units="cm"/>
      <inkml:brushProperty name="height" value="0.08571" units="cm"/>
    </inkml:brush>
  </inkml:definitions>
  <inkml:trace contextRef="#ctx0" brushRef="#br0">178 0 13833,'-20'23'1086,"1"-4"-817,13-11-73,-1 1-45,0 2-50,-2 2-45,-1 1-5,-15 30-68,11-18-241,-18 37 90,23-40-818,-8 20 337,14-27-2494,3 8 1654,5-16 1489,4 1 0,-4-8 0,-2-1 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52.070"/>
    </inkml:context>
    <inkml:brush xml:id="br0">
      <inkml:brushProperty name="width" value="0.08571" units="cm"/>
      <inkml:brushProperty name="height" value="0.08571" units="cm"/>
    </inkml:brush>
  </inkml:definitions>
  <inkml:trace contextRef="#ctx0" brushRef="#br0">0 319 19753,'4'-27'157,"-2"3"-118,-3 19-16,1-2 5,-1 1-6,1-2-16,0 0-12,0-2-16,0 0 22,1-1 0,2-2 28,1 1 5,0-2-33,0 0 0,-1 0 6,3 1 39,-2-1-45,1 2 0,0-2-23,0 1-44,-1 2 73,1 0-12,-2 3 12,-1-1 27,0 2-44,0 1 22,1 0-22,0 3 22,0-1-11,-1 3-22,-1-1 22,0 1-79,0 0 119,-1 6-40,1-2 22,-1 3-22,0-2 17,0 0-17,0 1-11,0-2 11,0 2-28,0-2 39,0 1 0,0-1 6,0-1 123,0-2-207,2-2 16,-1 1-27,2-2-337,-2 3 399,0 0 4,1 0 12,0 0 12,1 0-7,-1 0 29,0 0-6,1 1-28,-2-1 17,1 1-1,-1-1 24,0 0 32,1 1-32,0 0-12,0 0 33,-1-1-83,0 2 5,0-1 17,0 4 0,1-3 17,0 3-6,1-2 0,-1 1-5,3 0-6,-1 1 11,1-1-11,-1 1 0,1 0-11,1 0 22,-1-1 11,2 1-10,-2 1-7,2-2 18,-1 1-23,1-2 11,-1 2 6,-1-2-17,2 3-12,-2-1 12,2 2-5,-2-2-6,2 2 22,-2 0-11,1 1 0,-1-1 5,-1-2-10,2 0 5,-3 0 0,3 0-11,-3-1-1,1 1 1,-1 1-6,0-1 6,0 1 0,-3-1-6,2-1-16,-2 0 27,2 1-16,-2-3 22,2 3 0,-1-3-17,1 2 6,1-3 11,-1 1-23,1 0 6,0 0 17,0 0-22,1 1 11,-2-2 22,0 1-50,1-1 11,0 1-23,1-2-21,0 2-7,-2-1-5,1 1-33,-1 0 16,0-1-17,1 1-5,-2 0-74,0-1-38,1-1-9118,-2 0 9353,-4 0 0,3 0 0,-5 0 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53.106"/>
    </inkml:context>
    <inkml:brush xml:id="br0">
      <inkml:brushProperty name="width" value="0.08571" units="cm"/>
      <inkml:brushProperty name="height" value="0.08571" units="cm"/>
    </inkml:brush>
  </inkml:definitions>
  <inkml:trace contextRef="#ctx0" brushRef="#br0">268 224 12102,'-26'31'224,"5"-6"-129,19-25 17,1 1 1815,-1-1-1709,2-2-5,-1 1 11,1-3 6,0 1-18,0 0-21,0 0-6,0 1 437,0 0-577,0 1 72,0 0-50,0-1-50,0 0 17,0 0-12,-1-1-33,1 0 28,-1 0-6,0-1-11,0 0 34,-2 1-34,0-2 0,0 1 5,1-1 6,0 0 12,0 0 44,0-1-5,-2 0 5,1 0 22,-1-1 18,0 0-12,0 1-11,0-1-17,0 1-5,0-2 44,-1 1 29,2 1-12,0-1 11,-1 1 1,-1-1-40,2 1 0,-2-1 0,1 2-33,0-2-6,-2 1-23,1-1-16,-2 0-17,2 1 23,-2 0-23,1 1-12,-3 0 24,3 2-40,-3-2 33,2 3-5,-1-3 0,1 3-5,-2-2-7,3 1-4,-1 0 4,1 0 35,1 1-18,1 0-5,1 1 17,1-1-34,1 0-72,0 2-85,1-2 96,0 1-17,2-1 16,-1 0 6,3 2-55,-1-2-24,2 2-66,-1-1-129,-1 1-152,1 0-150,1 0-220,-1 0-195,1 1-168,-1 0-415,0 2-341,0 1 1988,0 1 0,-1-3 0,-2 1 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54.828"/>
    </inkml:context>
    <inkml:brush xml:id="br0">
      <inkml:brushProperty name="width" value="0.08571" units="cm"/>
      <inkml:brushProperty name="height" value="0.08571" units="cm"/>
    </inkml:brush>
  </inkml:definitions>
  <inkml:trace contextRef="#ctx0" brushRef="#br0">1 0 18291,'45'51'218,"-8"-9"-111,-32-36 21,-1-2-66,0 1 34,2-1-46,-1 0-22,1 1 12,1-1-24,-3 2-16,3-2 0,-2 0 0,0 0 0,1 0 12,-1 0 4,-1 0-27,2 0 34,-1 0-35,0 0 12,0 1 0,-3-1-11,0 2-6,0 0-22,-2 1 39,1 1 0,-1-1 11,0 0 29,0 0-35,0 0 18,0-1-12,0 0-11,0 0 0,0-2 0,0 1 0,0-2 0,0 0 33,0-1 1143,0 0-1136,0-8-18,0 4-16,0-6 38,0 5-16,0-2 0,0 3-5,0-2-23,0 2-23,0 1 74,0-1-74,0 0 35,0 1-24,0-1 12,0 0 23,0 0-23,0 1 11,0-1-5,0 0-6,0 1 22,0-1-22,0 0 11,0 0-22,0 0 22,0-1 0,1 1-11,2-1 0,0-1 28,2 0-39,-2 0 0,2 0 22,0-1-28,0 0 17,-1 1 17,1-2-17,1 1 0,-1-2 11,2 2 0,-2-2-22,2 2 11,-2-1 0,2 1-28,-1 1 28,2 0-22,-1-1-6,0 3 28,0-3-22,1 3-6,-1-2 0,1 2-62,0-1-39,-2 1-50,0 0-107,-2-1-89,1 0-129,-1 0-101,0 0-123,-3-1-224,0 2-275,-1-3-532,0 3-974,0-2-1501,0 2 4234,0 0 0,0 1 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55.592"/>
    </inkml:context>
    <inkml:brush xml:id="br0">
      <inkml:brushProperty name="width" value="0.08571" units="cm"/>
      <inkml:brushProperty name="height" value="0.08571" units="cm"/>
    </inkml:brush>
  </inkml:definitions>
  <inkml:trace contextRef="#ctx0" brushRef="#br0">0 0 16415,'24'52'476,"-4"-10"-347,-20-37-6,2 0-28,-2 1 73,1 1 6,0 1-12,-1 3-33,1-1-51,-1 1-16,0 0-12,0 0 51,0 1-17,0-2 6,0 2 27,0 1-44,0-2 17,0 2-23,-1-3-22,1-1-1,-2 1 12,2-3-38,-1 2 10,-1 0 56,1 0-17,-1 1 12,2-2-12,0 1-67,0-3 39,0-1-11,0-1 0,0 0 11,0-3-336,0 0-11,-2-2-146,1-1-212,-2-1-382,2-2-492,1 2-913,-1-3-152,1 1 2605,0-2 0,0 4 0,0 0 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56.805"/>
    </inkml:context>
    <inkml:brush xml:id="br0">
      <inkml:brushProperty name="width" value="0.08571" units="cm"/>
      <inkml:brushProperty name="height" value="0.08571" units="cm"/>
    </inkml:brush>
  </inkml:definitions>
  <inkml:trace contextRef="#ctx0" brushRef="#br0">1 87 19462,'48'51'314,"-5"-10"-258,-36-40 5,4 1 6,-2 0-27,2-1 21,0 1-5,2-2 17,1 3 5,-1-3 1,2 2-18,-1-2-33,0 1 0,0 0 0,0-1-28,-2 3 23,1-3-46,-2 2 23,1-2 0,-2 2 34,0 0-6,0-1-6,-3 1-16,1-2-6,-2 3 11,0-3 0,2 2-11,-1-2 0,-1 1-11,-1-1 11,0 0 0,-3 0 11,1 0 12,-3 1-135,1 1 45,-4-1-17,0 0 39,-2-1-6,1 0-10,-2 0 5,0 0-28,0 0 0,0 0 33,1 0 1,2-1 0,-2 1 22,4-2-1496,0 1 661,1-1 886,0 1 55,0 0-16,0-2 61,0 2-6,0 0 12,0-1 28,0 0 0,0 0 33,0 0-16,0-1-12,1 1-10,0 0-17,0-2 16,2 0-11,-2 1 5,1-2-38,-2 2-34,0 0 16,0 0-16,0 0 5,0-2-22,0 2-5,0-2-23,0-1 17,0 1-1,0-2 7,-2 1-1,1-1 12,-2 1-17,2-1 16,0 1 6,0-1-5,1 0-23,0 0-28,0-2-11,1 2 0,2-1 0,1 1-22,1-1 16,0 2-38,1 1-1,0 0 6,1 1-1,0 0-21,-1 1-1,0 0-16,-2 0-51,1 2-17,-3-1-61,0 1-2554,-2 0 1764,-5 2-253,1 3-469,-5 1-869,2 2-1797,0 0 4385,0-1 0,4-2 0,0-2 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57.661"/>
    </inkml:context>
    <inkml:brush xml:id="br0">
      <inkml:brushProperty name="width" value="0.08571" units="cm"/>
      <inkml:brushProperty name="height" value="0.08571" units="cm"/>
    </inkml:brush>
  </inkml:definitions>
  <inkml:trace contextRef="#ctx0" brushRef="#br0">1 0 18655,'30'54'421,"-5"-11"-321,-25-36-49,2-2-12,-1 2 6,2-1-17,2 1 22,-1 0 6,1 0-17,0 0 29,-1 0-29,2 2-6,0-2-10,0 2-18,0 0-5,0 2-5,-1-1 10,1 3-10,-1-2 10,0 0 18,1 0-23,-2-1 11,0 1-11,-1-2 6,1 0-6,-2 0 0,0-3-6,0 2-16,0-3 10,1 1-4,-1-1-24,0-1 35,-1-2-29,0-1 1,2-1-35,-3 0-55,3 0-118,-1 0-95,1 0-168,0 0-163,-1 0-223,0 0-393,-1 0-1889,1-1 0,-1 0 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1:59.672"/>
    </inkml:context>
    <inkml:brush xml:id="br0">
      <inkml:brushProperty name="width" value="0.08571" units="cm"/>
      <inkml:brushProperty name="height" value="0.08571" units="cm"/>
    </inkml:brush>
  </inkml:definitions>
  <inkml:trace contextRef="#ctx0" brushRef="#br0">3753 0 15294,'-31'28'617,"5"-6"-449,19-17-28,-1 0-34,-2-2-27,3 2 10,-4-1 12,3-1 5,-3 2 90,1-1-50,-3 0-12,1 1-22,-1 0-39,-1 0 17,0-1-12,-2 1-11,0 1-16,-3-1 27,0 1-16,-2 0 5,-1 0 11,-4 2-27,-1 0-23,-5 2 5,-1 0 7,-3 2-7,-1 3 12,-4-1-17,-2 3-39,-3-2 39,-1 2-6,-4-1-5,-1 2 17,-4 0-697,-2 1 680,-4 0 0,-1 1 39,-4-1-1031,-5-1 1020,-3 0 22,-4-1-50,0 1 45,-2-1 10,2 0-4,-3 1 72,1-1-39,1-2 5,2 2-22,3-3-28,1 3 12,3-3-12,2 2 11,2-2-39,0-1-418,4-1 446,-1 0-6,4-4-5,1 2-17,1-2 6,1-1-6,0 3 22,2-3-22,-2 2 11,1-1-16,0-1-6,2 0 5,2-3-5,0 0-6,3-1-2707,1-2 2696,2 1 0,3-2 158,1 1-124,2-1 600,3 0-611,1 0-6,5 0 5,0 0 343,3 0-342,2-1 3236,3-1-3259,1-2 11,2 0 392,3 0-381,0 0 66,3 0-71,2 1 5,3 1-5,1-1-6,4 2-11,-1-1-11,3 2-17,0-2-11,1 0-930,0 1 835,0 0-12,0 1 5,-3 0-10,0 0-45,-1 0-11,0 0 11,-1 1-23,1 0-5,0 2-44,1-2-96,2 0-174,0 0-2761,2-1 2055,-1 2-789,1 0-1266,0 0 3299,1-1 0,-1 0 0,1-1 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00.369"/>
    </inkml:context>
    <inkml:brush xml:id="br0">
      <inkml:brushProperty name="width" value="0.08571" units="cm"/>
      <inkml:brushProperty name="height" value="0.08571" units="cm"/>
    </inkml:brush>
  </inkml:definitions>
  <inkml:trace contextRef="#ctx0" brushRef="#br0">1081 0 12612,'-14'56'1030,"0"-9"-733,2-38-39,-1 1-46,0-1-27,-2 2-6,0-2-11,-3 3-11,-1-1-11,-2 1-34,-1 0-11,-2 0-17,-1 0-11,-2 0-11,0-1 10,-1 0-16,-1 1 17,-2-1-11,-2 1 5,-1 0 6,0-1-34,-3 2-22,1 0-6,-3 1 0,-1-2 17,-4 2 6,-1-2 11,0 1-465,0-1 465,2 0 0,1 0 28,3-2-141,5 1 158,1-1 33,6-3-28,4 0-27,5-3 10,7-2 406,4-1-434,4-1 362,2 0-311,10 0-57,0 0-10,11 0-17,-2 0-23,1 0 29,0 0-23,-1 1 28,0 0-28,-2 2 28,-1-1-6,-1 1-5,-1 0 28,-2 1-62,0 0 22,-3 2-10,-1 0-23,-1 1 28,0 2-17,-2 0 17,-1 2-22,-1 1 10,1 1-16,-1-1 12,1 2-18,-1-2-33,1 1-28,-1-1-62,0-1-45,2 0-11,-1-2-39,3 0-61,0-2-102,2 0-128,1-3-180,-1 1-223,3-2-371,-1 0-766,0 0 189,0-1 1894,0-1 0,-5 0 0,-2-1 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01.859"/>
    </inkml:context>
    <inkml:brush xml:id="br0">
      <inkml:brushProperty name="width" value="0.08571" units="cm"/>
      <inkml:brushProperty name="height" value="0.08571" units="cm"/>
    </inkml:brush>
  </inkml:definitions>
  <inkml:trace contextRef="#ctx0" brushRef="#br0">0 0 12046,'29'36'543,"-5"-2"-369,-25-12 16,-2 0 12,0 3 28,-2 1 10,3 3-4,-1 0-24,1 0-66,1 1-40,0-1-22,1 1-22,0-3-17,1-1 0,2-1-23,2-3-11,2-1 23,1-4-1,3-2 23,-2-4 23,1-3 27,0-3 1,2-3-1,0 0-22,3-5-17,-2-1 17,4-6 11,-1-3 6,0-3 1,-1-2-18,-3 2-34,0-4 0,-5 1-16,1-1-23,-4 1 12,2 0-12,-4 1-11,1 1 5,-2 0-5,-1 2-5,0 1 5,0 4-23,0 0-44,0 3-50,0 3-12,0 2-118,-1 2 180,-2 4 5,1 3-5,-2 3 22,3 2-17,1 1 6,0 1 6,0-1 5,0 1 12,0-1 21,2 0-4,2 0-1,1 0 11,3-1 1,-1 2 10,2-1 40,0-2-11,1 0 16,2-3 12,0 0-23,1-4 28,2 0 11,-1-3 1,1 0-12,-1-1 0,1 0 0,0 0 23,1-4 17,-1-1-23,1-6-6,-1 1-5,0-2-17,-1 0 0,-2-1-5,0-1 10,-2 1 1,-3-2-6,2 3-11,-6-4-29,3 3 7,-3-1-23,-1-1-23,0 0-10,-2-1-18,1 0-44,-1 0-17,-2 1-50,-1 1-101,-5-1-35,0 1-71,-3 0-91,1 1-77,-3 0-186,1 2-257,-1 2-521,1 3-247,2 2 1748,2 0 0,4 3 0,2 0 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02.395"/>
    </inkml:context>
    <inkml:brush xml:id="br0">
      <inkml:brushProperty name="width" value="0.08571" units="cm"/>
      <inkml:brushProperty name="height" value="0.08571" units="cm"/>
    </inkml:brush>
  </inkml:definitions>
  <inkml:trace contextRef="#ctx0" brushRef="#br0">312 0 12925,'-53'8'219,"7"0"-163,31 5-23,-1 1 23,1 3-33,-1 1-12,1 1 6,-1 2-23,0 0 1,1 3-12,1 0-11,0 0-23,0 0 18,1-2-12,4 0-5,-1-3 16,4-3-28,1-3-10,3-2 4,1-1 29,1-3 39,0-2 39,1-2 23,4-1-34,1-1 6,4-1-12,0 0-5,1-3 22,1 0-28,1-3-5,0 0 11,-1-1-6,0 1 22,-2 0 1,0 0 5,-2 1-11,-1 1-5,0 1-12,-1 0-6,-2 2 12,1 0-17,0 1-5,-1 0 5,1 0-12,1 0 12,0 0 0,2 0-11,-1 2-17,3 0 0,-2 1-5,3 1-18,-2-2-10,-1 3-7,2-1-16,-4 0-67,3 2-90,-2-1-202,-1 2-262,-1-1-370,-2 3-449,-1-1 135,0 2 1389,2-3 0,-3-3 0,1-2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34.285"/>
    </inkml:context>
    <inkml:brush xml:id="br0">
      <inkml:brushProperty name="width" value="0.08571" units="cm"/>
      <inkml:brushProperty name="height" value="0.08571" units="cm"/>
    </inkml:brush>
  </inkml:definitions>
  <inkml:trace contextRef="#ctx0" brushRef="#br0">48 22 8315,'5'17'1927,"-1"-4"-1210,-4-13 2084,0 0-2594,2-3-112,-7 12 0,2-4-27,-7 13-29,1-4 6,1 3-23,-2 8-22,2 12 0,2-10 185,13 9-51,0-26 331,23 2-314,-14-9 208,28-6-314,-24-1 84,27-15-96,-29 9-145,19-21-22,-24 16-326,5-22 264,-15 19-577,-7-18 415,-3 20-1031,-17-15 963,10 18-901,-18-6 627,17 14-2392,-13 1 3092,18 5 0,-2-1 0,10 2 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02.894"/>
    </inkml:context>
    <inkml:brush xml:id="br0">
      <inkml:brushProperty name="width" value="0.08571" units="cm"/>
      <inkml:brushProperty name="height" value="0.08571" units="cm"/>
    </inkml:brush>
  </inkml:definitions>
  <inkml:trace contextRef="#ctx0" brushRef="#br0">301 0 12561,'-59'41'114,"-1"1"0,6-5 0,10-7-52,20-18-40,4-1-11,5-2-39,3 0-28,5 0-11,3-2-11,2 3-1,2-3-5,5 1-17,1-2-22,8 1-34,2-2-34,3 2-49,3-1-18,0 1-39,0 1 23,2-2 39,-1 0 50,1-1 67,-1 0 45,-1 0 29,-1 0 21,-1-3 18,-3 2 21,-2-2 29,-4 1 56,-2 1 39,-2 1 39,-4 0 40,1 1 16,-4-1-11,1 1-6,-1-1-33,0 2-45,-2-2-39,-2 2-40,-1-2-33,-2 0-11,1-1-22,0-1-18,0 1-16,0-2-11,0 0-40,-1 0-44,-2 0-57,1-2-94,-4 1-74,2-1-100,-1 0-107,0 0-117,0 0-208,2-2-78,1-1 157,1-2 157,3-2 655,1 1 0,2 3 0,1 1 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03.339"/>
    </inkml:context>
    <inkml:brush xml:id="br0">
      <inkml:brushProperty name="width" value="0.08571" units="cm"/>
      <inkml:brushProperty name="height" value="0.08571" units="cm"/>
    </inkml:brush>
  </inkml:definitions>
  <inkml:trace contextRef="#ctx0" brushRef="#br0">22 0 6103,'11'17'1283,"-3"-4"-785,-8-13 1827,0 0-2012,13 7-10,-12 3-1,9 8-50,-15 4-39,-1 2 22,1 3-5,-2 2-6,3 2 28,-2 1-28,0 1 0,1 2-22,-1-2-73,1 0-84,0-3-6,2-3 0,2-6 6,1-5 11,0-5 0,0-4 61,0-2 91,0-1 32,1-3 12,1 0-50,4 0-107,-1-3-33,3 0-23,0-7-22,1 1-6,2-4 0,-1 1 0,1-2-22,2 1 6,0 0-1,1 0-5,0 4 11,-2-2 11,1 3-5,-2 1-1,1 1 6,-2 3-27,1 1 21,-2 1 6,3 0-11,-3 0 12,-1 1-24,1 2 24,-2 3 16,4 1-6,-5 1 28,4-1-5,-1 2 22,2-3-11,1-1-11,2 0 0,-2 0-11,4 0-12,0-2 23,3 2-40,2-2-5,2 0-5,3-1-29,-1 0-50,3 0-33,1-2-214,1 1-218,2 0-324,-2-1-981,-2 1-213,-3-2 2067,-3 1 0,-11-1 0,-3 1 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06.151"/>
    </inkml:context>
    <inkml:brush xml:id="br0">
      <inkml:brushProperty name="width" value="0.08571" units="cm"/>
      <inkml:brushProperty name="height" value="0.08571" units="cm"/>
    </inkml:brush>
  </inkml:definitions>
  <inkml:trace contextRef="#ctx0" brushRef="#br0">160 1 16236,'2'61'252,"-6"-6"-224,-8-32 16,-2 3-4,-2 1 4,1 1-10,-2 1-17,0 0-17,3-2-17,-1-3-17,5-1-10,0-4-40,3-4-40,1-1-49,3-3-62,1-1-68,2-3-112,0-1-190,2-3-223,4 1-354,1-3-599,5 0-119,0-1 1900,1 0 0,-6 0 0,-1 0 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06.404"/>
    </inkml:context>
    <inkml:brush xml:id="br0">
      <inkml:brushProperty name="width" value="0.08571" units="cm"/>
      <inkml:brushProperty name="height" value="0.08571" units="cm"/>
    </inkml:brush>
  </inkml:definitions>
  <inkml:trace contextRef="#ctx0" brushRef="#br0">0 1 7078,'2'18'1741,"-1"-4"-1057,-1-14 1377,0 0-2263,44 3-89,-31-1-202,32 4-391,-43 1-411,-1 1 1295,-1 0 0,0-4 0,0-1 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06.787"/>
    </inkml:context>
    <inkml:brush xml:id="br0">
      <inkml:brushProperty name="width" value="0.08571" units="cm"/>
      <inkml:brushProperty name="height" value="0.08571" units="cm"/>
    </inkml:brush>
  </inkml:definitions>
  <inkml:trace contextRef="#ctx0" brushRef="#br0">1 1 14773,'49'70'7,"0"1"1,0-5 0,-18-18 3,-31-39 11,0-2-10,0-3 44,-1 0 16,0-3 113,0 0-174,1-6-5,0-1 5,1-5 6,3-1-6,1-1 40,4-2-46,-1 0 12,2 0 11,3-1-11,0 2 5,3-2 6,-1 2-5,2 0-35,-1 1 7,0 2-29,-1 3-5,0 3-11,-3 2-40,1 2-16,-4 3-40,1 3-28,-3 5-55,-2 3-102,-3 3-100,-1 2-118,-1 3-72,0 0-125,-2 1-161,-1 1 34,-2-1-226,0 1-105,2-2 1204,-1-2 0,3-9 0,0-3 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07.221"/>
    </inkml:context>
    <inkml:brush xml:id="br0">
      <inkml:brushProperty name="width" value="0.08571" units="cm"/>
      <inkml:brushProperty name="height" value="0.08571" units="cm"/>
    </inkml:brush>
  </inkml:definitions>
  <inkml:trace contextRef="#ctx0" brushRef="#br0">321 1 15076,'-87'40'420,"13"-5"-319,47-19-45,4-2-17,1 3-27,3-4 10,4 2-5,2-3-12,1 1 7,5-2-12,-1 1-6,2-2-5,2 1-28,1 1-12,2 1-5,1 2-28,0-1-23,0 0-27,3-1-57,1 1-72,2-1-84,3 0-84,-2-3-51,5 1-27,-1-1 38,3-3 51,1 0-79,1-2-122,1-3-186,1 0-290,0-2-125,2 0 197,-1 0 1025,-2-1 0,-6 1 0,-5-1 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07.553"/>
    </inkml:context>
    <inkml:brush xml:id="br0">
      <inkml:brushProperty name="width" value="0.08571" units="cm"/>
      <inkml:brushProperty name="height" value="0.08571" units="cm"/>
    </inkml:brush>
  </inkml:definitions>
  <inkml:trace contextRef="#ctx0" brushRef="#br0">0 0 6742,'8'11'1876,"-1"-1"-1254,-7-10 2503,0 0-3041,13 86 0,-9-60 12,12 64-7,-13-83 12,2-3-17,1-2-22,2-1-18,2-1-21,-2 0-29,1 0-5,0-2-28,-2-1-23,3-2 1,-4-1-23,1-2-28,0 0-28,-2 0-51,2-2-84,-3 0-78,2-2-123,-1-2-246,0 1-516,-2-1-67,-1 2 1305,-1 1 0,0 5 0,-1 3 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08.151"/>
    </inkml:context>
    <inkml:brush xml:id="br0">
      <inkml:brushProperty name="width" value="0.08571" units="cm"/>
      <inkml:brushProperty name="height" value="0.08571" units="cm"/>
    </inkml:brush>
  </inkml:definitions>
  <inkml:trace contextRef="#ctx0" brushRef="#br0">16 0 14661,'24'92'203,"1"-1"1,-2-6 0,-11-17-70,-18-37-16,-5-1-17,1-2-34,-1-2-16,-1-3-23,1-4-11,-1-1-6,5-4 11,-1-2-22,3-2 11,2-4 17,0-3-33,3-2-74,0-1-5,0-3-84,0-2-39,0-3-34,0-3-50,0 0-34,1-2-11,2 0 11,1-1 11,2-2 62,1 1 45,2-2 34,0 1 66,3 0 18,-2 1 27,3 0 12,0 3 5,1 0 11,2 4 6,-1 1 6,1 2-12,0 2 51,-1 1 28,-1 1 28,0 2 44,-2 4 1,1 1 5,-1 5 17,-3 1 6,-3 1-12,-2 3-11,-3 1-16,0 2-51,-3 0-6,-4 1-5,-2 0-17,-6 0 5,0-1-5,-3-1-5,0-1-23,-2-3 11,1-2-33,-1-4-29,2-1-22,2-3-67,1-1-33,1-1-46,2-1-145,1-1-359,1 0-962,3 0-192,0-4 1877,1 3 0,3-3 0,0 3 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08.627"/>
    </inkml:context>
    <inkml:brush xml:id="br0">
      <inkml:brushProperty name="width" value="0.08571" units="cm"/>
      <inkml:brushProperty name="height" value="0.08571" units="cm"/>
    </inkml:brush>
  </inkml:definitions>
  <inkml:trace contextRef="#ctx0" brushRef="#br0">90 0 15417,'91'22'295,"-1"0"0,-7-1 1,-17-4-67,-40-7-145,-3 1-16,-2-2-18,-5 1-16,-4-2 16,-3 1-11,-3 0 0,-3-1 17,-2 2 12,-1-2-1,-4-2 6,-2 2-12,-3-5-33,-2 2 6,0-3-6,-3-1-28,-1 0-6,-1-1-11,1 0-5,-2 0-12,2-1 23,-2-1-50,-1-2-12,1-1-28,-1 0-45,0 0 1,-1-1-18,-2 1-21,1 0 16,-2 1-23,1 2 12,0 1 5,0 1 17,0 0 17,1 2 39,0 3 28,1 2 6,1 3 22,1 0 6,2 1-11,2 1-12,2 0-5,2 0-6,5 0 17,2 0 11,1-1 17,1-1-5,3 0-34,1-2-57,6-1-88,1-1-74,2-2-112,1-1-89,2-1-162,-1-1-214,2-1-397,-3 0-315,3-3-172,-1 0 1747,-2-3 0,-5 3 0,-4 1 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08.951"/>
    </inkml:context>
    <inkml:brush xml:id="br0">
      <inkml:brushProperty name="width" value="0.08571" units="cm"/>
      <inkml:brushProperty name="height" value="0.08571" units="cm"/>
    </inkml:brush>
  </inkml:definitions>
  <inkml:trace contextRef="#ctx0" brushRef="#br0">79 0 13586,'-2'84'199,"0"1"1,1-7 0,-3-15 36,-2-35-29,-4 1-118,3-2-61,-2-1-28,0-3-56,2-3-39,-1 0-39,2-5-73,3-1-62,0-3-112,2-3-112,1-1-168,0-2-246,0-2-365,0 0 290,0-3 0,0 1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34.658"/>
    </inkml:context>
    <inkml:brush xml:id="br0">
      <inkml:brushProperty name="width" value="0.08571" units="cm"/>
      <inkml:brushProperty name="height" value="0.08571" units="cm"/>
    </inkml:brush>
  </inkml:definitions>
  <inkml:trace contextRef="#ctx0" brushRef="#br0">1 55 11788,'63'-13'355,"0"0"0,-5 1 0,-11 3-103,-23 6-23,-2 0-16,0 2-84,-2 1 28,-1 0 5,-1 0 196,14 8-358,-15-1 17,11 20-11,-23-10-225,-8 29 85,-4-21-124,-19 23 253,11-30 117,-18 10-17,22-23 202,-8 2-258,15-8-33,1-6 44,6 1 146,11-11-112,-3 9 28,8-2 45,-8 6 134,4 1-162,-4 1 140,9 2-118,-8 0 337,23 7-376,-18-3 100,27 13-195,-27-10-560,21 11-102,-23-10 645,14 8 0,-22-12 0,3 2 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09.375"/>
    </inkml:context>
    <inkml:brush xml:id="br0">
      <inkml:brushProperty name="width" value="0.08571" units="cm"/>
      <inkml:brushProperty name="height" value="0.08571" units="cm"/>
    </inkml:brush>
  </inkml:definitions>
  <inkml:trace contextRef="#ctx0" brushRef="#br0">8 193 6658,'-4'-10'1870,"1"1"-1113,3 9 1494,0 0-1999,109 20-1688,-71-15 1554,25 6 0,-3-2 84,-37-9 361,1-1-440,-1-2-28,1-2-33,-2-1-17,0-1 0,-3 1 1303,-1-2-1292,-1 0-6,-3-1 1,-2 1-23,-3-3 0,-1 1-6,-2-1-5,-2 0 17,0-1 5,-2 0 0,0 0 6,-2 0 22,0 1 17,0 0 34,0 1 27,-1-1-33,-1 3-39,-1 1-45,-3 2-39,2 3 16,-4 0 1,1 2 22,-3 4 39,-3 2 12,1 4 44,-2 3 6,1 3-12,-1 3-10,0 3-29,2 0 17,2 2 0,2 1 6,1 0-6,5 1-11,-1 0 28,3-1 40,2-3-1,4-2-11,5-2 17,5-1-11,3-2-6,4-3-6,1 0-55,5-5-51,2 0-28,4-4-28,1-1-62,3-2-128,-1 0-236,0 0-247,-1 0-318,-3-1-807,-3-1-448,-3-2 2274,-7-1 0,-8 2 0,-6 1 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10.557"/>
    </inkml:context>
    <inkml:brush xml:id="br0">
      <inkml:brushProperty name="width" value="0.08571" units="cm"/>
      <inkml:brushProperty name="height" value="0.08571" units="cm"/>
    </inkml:brush>
  </inkml:definitions>
  <inkml:trace contextRef="#ctx0" brushRef="#br0">9 64 13821,'11'68'560,"-2"-9"-431,-18-36-39,4 1 16,-1 1-44,2 0-17,1 0-1,2 0-32,1-2-12,0-2-6,0-1-28,1-3-10,1-1 16,2-5-23,2-2 12,1-4 17,2-2-6,0-2-6,2-1-16,-1-1-18,4-3 1,-1-3-11,1-4-6,0-1 11,0-3 11,0 0 12,0-1 11,-2-1 33,1-1 6,0 0 6,-3-1 16,1 2 1,-2-1-7,0 2 7,-1 0 10,-2 1-5,1 2 6,-2 1-6,1 2-6,-2 3-10,0 2-12,-1 3-17,2 1 0,-1 1-5,-1 0-6,1 1 5,-1 2-5,0 3 0,-1 3 6,1 1-12,-1 2-22,1 1 28,0 1-5,0-1 10,0-2 23,2 0-28,1-2 17,1 1 5,2-2 12,0-1 11,4-1 16,0-3-10,1 1-6,2-1 11,0 0 0,2-1-6,2 0 34,-1-1-17,1 0-5,1-1 5,-1 0-11,-1-3-6,0 1 1,0-4 5,-1 1-45,-1-2 51,-2 1-6,-1-2 0,-1-1 33,-2 0-22,-1-2 1,-1 0-12,-2-1 11,-2 0-17,-2-2 6,-2 0-17,0 0-11,-1-2-16,0 0-7,-1-1-16,-1-1-28,-2 2-45,-3 0-95,1 0-107,-2 1-134,1-2-302,0 4-533,1-1-605,0 4-778,1 2 2666,2 4 0,0 2 0,2 2 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10.856"/>
    </inkml:context>
    <inkml:brush xml:id="br0">
      <inkml:brushProperty name="width" value="0.08571" units="cm"/>
      <inkml:brushProperty name="height" value="0.08571" units="cm"/>
    </inkml:brush>
  </inkml:definitions>
  <inkml:trace contextRef="#ctx0" brushRef="#br0">1 1 16488,'45'61'-591,"0"0"1,0-5 0,-17-13-434,-31-33-433,-2 0-660,-3-2 291,-2 1 1826,-1-3 0,5-3 0,1-1 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11.063"/>
    </inkml:context>
    <inkml:brush xml:id="br0">
      <inkml:brushProperty name="width" value="0.08571" units="cm"/>
      <inkml:brushProperty name="height" value="0.08571" units="cm"/>
    </inkml:brush>
  </inkml:definitions>
  <inkml:trace contextRef="#ctx0" brushRef="#br0">0 1 9100,'18'4'661,"-3"0"-476,-15-4-1207,0 0 1,0 0 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11.392"/>
    </inkml:context>
    <inkml:brush xml:id="br0">
      <inkml:brushProperty name="width" value="0.08571" units="cm"/>
      <inkml:brushProperty name="height" value="0.08571" units="cm"/>
    </inkml:brush>
  </inkml:definitions>
  <inkml:trace contextRef="#ctx0" brushRef="#br0">72 0 12483,'13'83'-56,"0"0"0,1-8 0,-9-13-85,-19-34-32,3-3-34,-4-2-68,2-4-145,0-2-179,1-4-207,2-3-142,0-2-71,4-4 123,0-1 230,3-2 666,1-1 0,1 0 0,0 0 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11.943"/>
    </inkml:context>
    <inkml:brush xml:id="br0">
      <inkml:brushProperty name="width" value="0.08571" units="cm"/>
      <inkml:brushProperty name="height" value="0.08571" units="cm"/>
    </inkml:brush>
  </inkml:definitions>
  <inkml:trace contextRef="#ctx0" brushRef="#br0">0 181 5997,'12'11'1506,"-2"-2"-772,-10-9 1809,0 0-2179,108 10-740,-66-6 574,24 2 1,-2-1 188,-26-6-56,1-4 99,2-3-251,-2-1-67,-3-2-62,-2 1-27,-4 0-12,-4 0 0,-3 1 0,-6-1 17,-1 1 585,-6-1-607,-1 1-6,-3-1-23,-3 0 1,0-1-1,-3-1-21,1 0 16,-1 0-6,0 1 0,-2 1-5,-1 1 0,-2 2-17,0 2-11,1 2 11,-3 2 0,3 0 11,-3 1 23,3 1 10,-2 2 12,1 3 6,-1 3 5,1 1 6,-2 1 5,1 2-5,-1 1-6,0 3 17,1 1 6,0 0 11,-1 1 16,2-2 1,-1 0-12,1 0 1,-1 0-1,1-2 1,-1 1-1,3-2 0,0-1-16,1 0 16,1-2 29,0-1 27,1-1 12,2-2 11,2-1-51,4-3-16,0-1-6,4-2-12,0 0-4,3 0-12,2-1-12,1-2 12,1-1-5,0 0-6,-1-1-1,-4 1 1,1 0-17,-5 0 6,1 0 5,-3 1-11,-1 2 11,-1 0 6,-1 1-34,0 0 12,-1 0-7,-1 2-4,-1 1-1,0 3-11,-1 4-34,1-3-22,-2 3-56,1-3-89,-1 0-63,0 0-116,0-1-113,0 1-213,1-3-431,1 2-510,2-3 1675,0 1 0,-2-2 0,0-1 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12.884"/>
    </inkml:context>
    <inkml:brush xml:id="br0">
      <inkml:brushProperty name="width" value="0.08571" units="cm"/>
      <inkml:brushProperty name="height" value="0.08571" units="cm"/>
    </inkml:brush>
  </inkml:definitions>
  <inkml:trace contextRef="#ctx0" brushRef="#br0">0 175 12836,'41'-50'901,"-6"7"-615,-22 34-40,1-1-22,1 1-33,1-1-51,1 2-17,0 0-28,0 1-22,-1 0-6,1 3-39,-1 0 17,0 2-6,-1 1-5,0-1 11,-2 2-29,0 0 1,-1 1-17,-3-1 0,2 0 0,-3 0 0,0 2 6,-2 1-6,0 4 0,-3 3 17,0 2 11,-2 1 11,-1 3 0,0 0-5,-4 2-17,-1 2 22,-7 1 28,-1 1 12,-1 2 10,-4 1-33,-1 1 6,-3 0-23,-1 0 17,0-2 34,2-1-29,2-1 1,1-3-23,3-3 0,1 0-11,2-4-16,2-1-7,0-1-10,3-3 10,1 1 34,2-3 12,3 1 27,0-1 6,1-1 11,0 0 6,0 0-11,3 0 16,1 0-27,5-1-12,2-1-34,1-1-16,0-1 0,3 0-17,-1 0 6,2 0-40,-1 0-28,4-2-44,-1-1-51,-1-1-39,2-1-89,-2 0-91,1 0-116,-2-1-91,0 1-101,-1-1-111,-1 0-263,0-2-511,-2 1-273,-1 0 1842,0 1 0,-6 2 0,-2 2 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13.450"/>
    </inkml:context>
    <inkml:brush xml:id="br0">
      <inkml:brushProperty name="width" value="0.08571" units="cm"/>
      <inkml:brushProperty name="height" value="0.08571" units="cm"/>
    </inkml:brush>
  </inkml:definitions>
  <inkml:trace contextRef="#ctx0" brushRef="#br0">3 1 12645,'10'67'224,"-1"-11"-190,-14-43-17,2-1-6,-1 1-5,0 0-6,2-1 0,0 0-12,1-1 1,1-3 0,0 0-11,4-2-18,-1 0-4,5-2-18,0-1 12,0-1 5,3 0 6,-1-2-1,3 1-10,-1-1-17,0 0-23,-1 0-6,-1-3 18,0 0 22,-2-4 34,0 1-1,-2-2 18,1-1-23,-3 0 0,0-2 16,-1 2 1,0-3 17,-1 1 16,-1-2 6,1 1 17,0-2 5,0 2 6,1-2 0,0 1 7,-1-2-19,-1 2-10,0 0-62,-1 3-50,0 1-41,0 4-21,-2 1 6,-3 2-40,-3 1-139,-4 1-460,1 2-722,-2 2-432,0 3 1927,-1 0 0,5-1 0,4-3 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14.975"/>
    </inkml:context>
    <inkml:brush xml:id="br0">
      <inkml:brushProperty name="width" value="0.08571" units="cm"/>
      <inkml:brushProperty name="height" value="0.08571" units="cm"/>
    </inkml:brush>
  </inkml:definitions>
  <inkml:trace contextRef="#ctx0" brushRef="#br0">141 286 13127,'8'54'199,"0"0"0,4 36-82,-19-76-5,0 1 23,-3-1-29,0 1-5,-1 1-17,0 0-28,-3 1-17,2-1-5,-2 0-23,1 0-6,1-1 1,1 1-12,1-2 1,2-2 10,0 0-10,4-5-6,-1 0-1,4-2-10,0-2 0,1 1 10,0-3 46,0 0-34,4-1 22,0 0-16,3-1 0,-1-1 5,-1-2 6,0-3 5,0 1 0,0-4-10,-2 1-7,1-4-5,1 1 0,0-3 0,1-2 11,1-1-11,-1-3 0,4-1 0,0-4 12,1-1-1,1-5-6,2-2 1,1-3-12,2 0-3391,2-1 3402,0 1-5,1 2-173,1 0 190,2 3-6,1 1 11,0 2-10,3 2-1,-1 3 0,1 2-5,-3 2-6,-1 4 16,-3 3-16,-2 1 3309,-4 6-3281,-1 0 279,-4 5-234,-1 0 67,-1 3 90,-2 4 55,0 5 69,0 5 4,-3 5-5,0 3-34,-2 4-28,0 3-50,0 2-39,-2 4-29,0 1-27,-4 4 44,3 1 23,-1 2-6,2 1-492,-1 1 425,1-2-95,0-3 5,-1-4-10,2-2-29,-1-6 6,2-3 5,0-4-33,0-4 481,0-3-442,0-1-22,0-5 5,0 0 0,1-4-22,-1-2 0,3 0 11,-3-2-28,2 1-17,-1-1-12,-1 0-27,2 1-44,0-1-63,1-1-106,1 2-156,-2-2-174,2 0-230,-2 0-219,1-1-1053,-3 0 1,1 0 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15.182"/>
    </inkml:context>
    <inkml:brush xml:id="br0">
      <inkml:brushProperty name="width" value="0.08571" units="cm"/>
      <inkml:brushProperty name="height" value="0.08571" units="cm"/>
    </inkml:brush>
  </inkml:definitions>
  <inkml:trace contextRef="#ctx0" brushRef="#br0">0 0 11312,'76'16'-56,"0"1"0,-6-2 0,-16-3-162,-39-9-146,-3 2-213,-1-1-269,-2-1-286,-2 0 108,-2-2 122,-1 1 902,-2-2 0,-1 2 0,0-2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35.403"/>
    </inkml:context>
    <inkml:brush xml:id="br0">
      <inkml:brushProperty name="width" value="0.08571" units="cm"/>
      <inkml:brushProperty name="height" value="0.08571" units="cm"/>
    </inkml:brush>
  </inkml:definitions>
  <inkml:trace contextRef="#ctx0" brushRef="#br0">351 1 16124,'10'67'238,"-1"0"1,1-5 0,-5-8-115,-7-13-35,-2 0-27,0 0-12,-1-2-11,2-1 45,1 7-50,0-14 78,2 16-73,3-28 40,1 11-35,-1-22 488,1 1-224,-3-7 236,-1-3-566,0-2-298,-4-13 102,0 6-684,-14-17 650,7 16-314,-28-21 421,19 18-208,-36-18 291,31 20-134,-35-7 112,36 15-207,-28 7 184,33 4-145,-13 17 230,25-9 67,0 26-6,12-21 45,19 26-67,-6-28-51,35 17-50,-25-25-1148,43 5 336,-38-13 896,44-8 0,-55 4 0,16-5 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15.700"/>
    </inkml:context>
    <inkml:brush xml:id="br0">
      <inkml:brushProperty name="width" value="0.08571" units="cm"/>
      <inkml:brushProperty name="height" value="0.08571" units="cm"/>
    </inkml:brush>
  </inkml:definitions>
  <inkml:trace contextRef="#ctx0" brushRef="#br0">1 0 15037,'56'77'466,"0"0"1,-3-6 0,-16-11-192,-37-23-63,-1-1-49,-3 1-46,-3-2-33,-5 0-33,0-4-34,-4-4-1,2-3 12,0-5-11,1-5 34,4-3-1,-2-5 12,6-3 16,-1-2-11,4-1 23,1 0-85,1-2-38,0-2-18,0-4-10,2-4-29,3 0-5,3-3-39,5-1-29,0-1-44,4 0-45,-2-2 56,5 2 22,-2 0 46,2 3 38,0 1 23,0 3 5,1 1 29,-1 4 16,3 3 6,-2 1-6,2 2-11,-4 1 5,0 4 12,-4 3-6,-3 5 17,-6 0-11,-2 3 22,-4 1 6,-6-1 11,-2 1 0,-7-1-5,-2 0 5,-2-2-17,-2 0 11,-1-1 34,-1-1-17,-1-1 6,2-3-28,0 0-6,4-3 0,0-4-11,4 0 12,0-3-74,3 1-100,3 0-208,2 0-420,2-3-498,3 0-1110,0-4-1360,1 1 3758,0 1 0,0 2 0,0 2 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16.335"/>
    </inkml:context>
    <inkml:brush xml:id="br0">
      <inkml:brushProperty name="width" value="0.08571" units="cm"/>
      <inkml:brushProperty name="height" value="0.08571" units="cm"/>
    </inkml:brush>
  </inkml:definitions>
  <inkml:trace contextRef="#ctx0" brushRef="#br0">0 25 15317,'62'-6'39,"0"-1"0,-5 1 0,-11 1-134,-27 4-90,-2 1-123,-3 1-157,-2 1-173,-3 1-202,-3 0-421,-2 1-715,-1-1 1976,-3 0 0,0-1 0,0-1 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17.340"/>
    </inkml:context>
    <inkml:brush xml:id="br0">
      <inkml:brushProperty name="width" value="0.08571" units="cm"/>
      <inkml:brushProperty name="height" value="0.08571" units="cm"/>
    </inkml:brush>
  </inkml:definitions>
  <inkml:trace contextRef="#ctx0" brushRef="#br0">22 249 7626,'20'17'2303,"-4"-4"-1542,-16-13 3177,0 0-3625,113-39-1543,-75 24 1378,27-8 1,-5 1 75,-39 12 348,-1 0-404,-2 1-39,-2-1-6,-3 1-39,-4 0-28,-1 0 1174,-2 1-1219,-3 0-16,-1 1-35,-2 0-27,-1-1-62,-4 0-16,-1-2-18,-6 1-16,0-1 28,-4 0 0,-1 1 16,-4 1 45,-1 2 6,-3 3-17,-1 2-11,0 0-22,-1 4-28,0 2 33,1 6 11,2 3 6,1 5 23,1-1-12,1 3 11,2 1 17,2 0 6,3 3 17,1 0 16,4 1 12,2 1 5,1-2 23,3-1 22,0-3-6,3-2 17,0-2 6,5-3-6,1-2 12,8-3 27,1-2-28,3-3 1,3-3-18,2 0-55,3-1 28,0-1-6,2-1 0,2-2 16,-1-2-16,3 0-5,-2-2 5,-1 1 5,0-3-27,-3 2-12,0 0-10,-4-2-68,-1 2 0,-1-2-17,-2 1-6,-2 0 40,0 0 28,-5 2 11,2 1 39,-5-1 12,1 4-46,-2-1-16,-1 1-28,-1 2-17,0 0 28,0 1 22,0 0 6,-1 0 17,1 2 5,0 2 23,-2 2 6,2 2 21,-1 0-10,-1 3 0,-1 0 16,0 2-11,-2 0 28,1 1-11,-1 2-11,-2 0-22,-2 1-1,-3 3 6,-3-2-11,-2 4 16,0-3-27,0-1-12,3-3 12,-1-3 28,5-4 78,-1-2 39,3-3 11,2-2 85,0-1-158,1-7-10,0-1 10,3-7-10,3-2-1,3-2 0,5-2-10,1-2-24,2-2-4,5 0-12,-1 0-17,3 0 11,-1 1-11,-1 3-5,-1 0 22,-2 4-34,0 2-5,-1 5-6,-3 4-11,1 2-11,-2 3 6,-2 3-7,0 3-27,-5 4 11,1 1 11,-5 4 12,-1 0 16,-1 1 6,-1 1 5,0-2 29,0 1-12,-1 0 17,-1-1 0,-2 0-17,-1 0 0,0-1 12,0-3-7,1 1-16,0-2 0,2-1-33,0-1-29,2-3-61,0 0-191,0 0-246,0-3-331,2 1-497,-1-2-8,3 1 1424,-2-1 0,0 0 0,-1 0 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17.891"/>
    </inkml:context>
    <inkml:brush xml:id="br0">
      <inkml:brushProperty name="width" value="0.08571" units="cm"/>
      <inkml:brushProperty name="height" value="0.08571" units="cm"/>
    </inkml:brush>
  </inkml:definitions>
  <inkml:trace contextRef="#ctx0" brushRef="#br0">1 37 13502,'51'-1'630,"0"0"0,36-3-204,-65 0 0,1-1-6,4 0-22,0 0-85,3 2-44,0-1-67,-1 2-62,1 1-28,-4-1-51,-5 2-44,-2 2-17,-8 1 6,-1 3-6,-7 3 0,-1 1 16,-2 0-4,-5 2-7,-1-1 6,-7 3-22,-2 0 22,-2 1-11,-3 0-16,-2 1 21,-1 0 18,-3 1-18,-1-1 6,-1 0-5,1-1-23,0-2 12,2 0 10,3-2-22,4 0 6,2-3 6,5 0-23,0-1 11,3-2 0,2-1-17,4-1-10,-2 0 4,3-2-21,-1 1 10,2-2-16,3 2-39,1-1-45,3-1-62,2 1-45,1-1 1,1 0 5,2 0 16,0 0 23,3 0 6,0 0 0,3 0 5,4 0-11,1 0-56,3-1-95,1 0-106,2-3-297,-3 3-443,2-3-515,-4 3 33,-2-1 1692,-3 0 0,-9 1 0,-4 1 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19.441"/>
    </inkml:context>
    <inkml:brush xml:id="br0">
      <inkml:brushProperty name="width" value="0.08571" units="cm"/>
      <inkml:brushProperty name="height" value="0.08571" units="cm"/>
    </inkml:brush>
  </inkml:definitions>
  <inkml:trace contextRef="#ctx0" brushRef="#br0">8 12 15283,'8'53'-23,"-1"0"1,4 34-17,-20-77 0,1-2-28,2 1-1,1-2-10,2-1-12,2 0 12,0-3 11,1 1 5,0-2 12,0-1-1,2 0-16,4-1 17,2 0-1,3 0 1,0 0 11,3-1-12,0-1 1,0-3-17,1 0 0,-2-2 11,1 1 5,-1-1 40,-3 0 0,2 0 11,-3 0 0,1 0-6,-2 1 12,0 0 16,-1 1 6,-2 1-5,1 2-1,-3 1-16,0 1-18,-1 0 18,0 0 0,1 0 5,0 2 17,0 2-6,-1 2 17,1 2 57,1 1 66,4 3 0,2 4 6,3 0-56,2 2-33,1 0 22,0 2-17,1 1 44,-1 1-21,1 1 10,-2 2 7,1 0-29,-3 1 12,-1-1-18,-1 0 57,-4-2 28,0-1-34,-4 0-6,-1-2-44,-2 1-40,-3-2-16,-4 0-6,-4-2-28,-5 0-28,-2-2 22,-3-1-11,-2-2 6,-1-2-6,-1-2-39,-1-2-17,1-3-27,2-1-7,1-2-38,4-1 5,1-3-6,3-3 0,1-4 0,4-3-22,-1-2 0,6-3-61,1-3-79,3-2-112,4-2-124,5-3-161,7-4-108,6-3-38,3-3 61,6-1-306,3-1 508,4 2 49,1 1-9,3 1 49,-1 2 90,-1 2 152,-1 1 167,-3 3 146,-2 3 67,-2 4 85,-5 2 88,-2 5 40,-3 2 51,-2 3 5,-4 4 6,1 2 413,-4 2-402,-1 1 5,-1 1-27,-3 1 906,8 20-1018,-9-8 17,4 18 38,-10-13-11,0 1-16,-1 0-85,-1 1-100,-3-1-62,-2 0-6,-3-2-28,-2-2 1,3-1-12,-3-2 0,3-2 28,0-2 6,1-3 28,1-2 11,0-2 11,2-1-11,1 0-11,0 0-17,1-4-17,0 1-11,1-6-28,1 1 0,0-2-5,0 0-23,2-2-23,1-1-50,3-2 12,4 1 16,2-1 17,1 0 45,2 0-6,-2 2 11,1 1 1,-2 2-6,-1 3 5,1 2-5,-4 3 0,-1 1-12,-1 1 23,-1 1 6,0 1 11,-2 4 5,0 2-5,-1 0 5,0 2-11,-2-1 12,1 2 10,-1-1-16,0 0-6,0-1-16,0 1 10,0-4 12,0 1 22,0-2 34,0-3 22,0 2 62,0-4 302,1 1-403,3-1-33,0-1-6,2-3 16,-2 0 1,2-4 11,-1 2 16,5-9-10,-5 6-1,3-6 18,-3 4-7,1 2-21,-1-3-12,4 1-6,-2 0 73,2 2 40,-2 1 27,1 1-16,-4 3-62,3 1-28,-3 2-17,2 1 22,-1 0-33,2 2 6,-1 1-28,-2 3-1,1 1 6,-3 1 1,2 2 4,-3 0-16,1-1 12,-2 1-7,1-1 12,-1 2 5,0-2 6,1 2-5,0-2-6,2 0-1,0-1 40,3-2 0,-1 0 12,4 0 21,2-2-16,5 1 0,4-2 0,2 1-17,4-3-28,3 0-12,0-1-10,4 0-23,-1 1 17,5-1-5,4 0-23,2-3-6,3-1-11,-2-3-28,-2 1 1,-4-1-12,-7 0-12,-4-2-4,-9 1-7,0-1-16,-10 0-17,0 1 11,-6-3 0,0 0 12,-2-1 33,-3-1 0,-2 1 22,-3-2-5,-3 2 11,1-1-6,-4 1 1,3 1-1,-4 2-17,3 1 29,0 2-12,1 1 12,2 0 11,0 4-12,1-1 23,2 2 6,-1 0 11,3 0 16,-3 3 6,2 2-11,-1 4 23,-2 2-6,2 2 11,-2 0 5,1 3 29,1-2-1,1 2 40,3-4 23,1-1-12,1-1 11,0-1-16,0 1 10,2-1 12,0 1 22,2-2 6,3 2-6,-2-3 28,5 1-5,0-1 16,3 0 29,2-1 38,4-1 40,5 1 297,22 0-337,-8-1 7,19 0-17,-12-1-18,5-1-44,2-1-67,4 1-890,-1-3 840,-1 1-18,-7-1-11,-4 0 0,-9 0 1,-5 0-18,-7-1 6,-5-1-28,-4 0-17,-5 1 845,-4-1-884,-3 0-17,-4 0-6,-3-1 1,-5 0-28,-5 1-12,-1 0-56,-2 2-66,1 0-130,0 0-224,2 0-280,1 0-291,2 2-235,2 0-336,-1 1-880,4 1-2033,-1-1 4649,3 0 0,2-2 0,2 0 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20.389"/>
    </inkml:context>
    <inkml:brush xml:id="br0">
      <inkml:brushProperty name="width" value="0.08571" units="cm"/>
      <inkml:brushProperty name="height" value="0.08571" units="cm"/>
    </inkml:brush>
  </inkml:definitions>
  <inkml:trace contextRef="#ctx0" brushRef="#br0">195 143 12606,'42'-29'560,"0"1"0,25-19-213,-67 40-67,0 0-56,-1 0-56,-2 2-78,-2 1-17,-3-1-12,-1 4-49,-4-1 21,-1 2 1,-3 1-29,-1 2 35,-2 4-35,-1 3-5,0 3 0,-2 1-17,2 3 17,-2 1-3386,2 1 3392,0 1-18,3 1 12,1-1-5,3 1-12,2 0 6,2-1 5,3 0 3370,2-1-3364,3-1 11,1 0 6,3-3-11,4 0 5,4-3-17,4-1-22,3 0 6,1-4-40,3 1-55,2-2-107,3-1-146,-1 1-162,0-3-168,0-1-264,-3 0-3833,1-2 3043,-4 1-861,0-1 2615,-3 0 0,-7 0 0,-4 0 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21.229"/>
    </inkml:context>
    <inkml:brush xml:id="br0">
      <inkml:brushProperty name="width" value="0.08571" units="cm"/>
      <inkml:brushProperty name="height" value="0.08571" units="cm"/>
    </inkml:brush>
  </inkml:definitions>
  <inkml:trace contextRef="#ctx0" brushRef="#br0">63 0 5902,'15'6'991,"-2"-2"-353,-13-4 2589,0 0-2807,-3 38 22,-4-20-22,-2 31-83,-4-30-136,2 0-89,-1 0-39,3 0 33,2 0 23,2 0-6,1 0 6,3 0 6,0-2-40,1-1 62,0-3 27,5-3 7,2-3 5,7-1-11,2-3-17,4-1-12,2-2 1,1 0-28,3-3-34,-1-2-28,0-4-22,-1 0-11,-3-2-12,-1 0-16,-4-1-6,-2-1-17,-4 1-33,-2-2-29,-2 1-38,-3 0-35,-2 0 1,-2 1 11,-5 1-5,-4 0-12,-5 2 11,-4-1-22,-1 0 6,-2 0 16,-1-1 17,0 2 12,0 2-1,0-1 6,1 4 11,0 0 6,3 3-28,1 1-34,4 1-22,3 2-34,2 1 0,3 1 28,1 2 28,3-2 56,1 1 45,1-1 28,1-1 12,3 0 10,2 0 0,3-1-5,2 1 11,0-3 0,2 0 0,0 0 0,1 1 6,2-1-1,-1 0 1,4-1 5,2 0 6,2 0 28,4 0 5,0 0 12,5-1 22,-1-1 0,4-2 17,-1-1-1,1 0 1,-5 2-11,0-1-11,-7 3 5,-2 0-28,-5 1 11,-3 0 11,1 0-16,-6 2 0,3 2 5,-5 1 0,1 0 17,-3 1 11,0 1-22,1 3-23,-1 1-5,2 1-34,1-1 12,-3 0 5,4-2-17,-5 0 23,2-3 5,-3 0 17,1-1 11,-2-1 17,1 0 22,-2-1 1,0 0 16,-3-2-17,1 2-16,-3-2-17,2 0-17,0 0 11,-2-1 23,1 0 10,0 0-4,2 0-29,1 0-90,1-2-27,0-3-28,3-2 10,4-3 40,3 0 17,4 0 11,0-1 11,0 0-5,1-2 11,1 1 5,1-3 6,2 2 0,1-1 17,0 1 33,-3 0 6,0 3 6,-3 3-6,1 2-34,-3 4-5,1 0-17,-2 2-5,-2 2-7,1 5-4,-2 0-12,1 4 0,-1-1 5,-1 0-5,0 0-5,-1 0-12,0 1 6,0 1-29,-2-1-38,2 0-45,-3-1-118,-1-3-179,0 0-263,-2-3-488,1 1-1024,-1-3-1978,-1 0 4173,-1-2 0,0 0 0,0-1 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21.586"/>
    </inkml:context>
    <inkml:brush xml:id="br0">
      <inkml:brushProperty name="width" value="0.08571" units="cm"/>
      <inkml:brushProperty name="height" value="0.08571" units="cm"/>
    </inkml:brush>
  </inkml:definitions>
  <inkml:trace contextRef="#ctx0" brushRef="#br0">22 0 15928,'25'90'255,"0"0"1,-1-7 0,-9-12-161,-17-25-855,-1 4 799,-1-2-6,-3 1-10,3-5 33,-2-4 216,3-4-260,2-6-29,0-4 103,1-6-131,0-2-62,0-5-72,-1-2 279,0-4-582,-3-1-179,0-3-179,-2 1-168,-1-3-404,-1 0-716,-4-1-684,1 0 2812,-2 0 0,6 0 0,2 0 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21.802"/>
    </inkml:context>
    <inkml:brush xml:id="br0">
      <inkml:brushProperty name="width" value="0.08571" units="cm"/>
      <inkml:brushProperty name="height" value="0.08571" units="cm"/>
    </inkml:brush>
  </inkml:definitions>
  <inkml:trace contextRef="#ctx0" brushRef="#br0">1 1 12354,'13'11'773,"-2"-2"-275,-11-9-593,0 0-941,57 42-1276,-43-25 424,40 33 1888,-57-37 0,-1-5 0,1-3 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22.230"/>
    </inkml:context>
    <inkml:brush xml:id="br0">
      <inkml:brushProperty name="width" value="0.08571" units="cm"/>
      <inkml:brushProperty name="height" value="0.08571" units="cm"/>
    </inkml:brush>
  </inkml:definitions>
  <inkml:trace contextRef="#ctx0" brushRef="#br0">1 29 16936,'62'45'20,"0"0"1,-2-4-1,-18-8-20,-39-22 0,2 0-11,-1 0-11,-1-2-12,0-1 0,-1-3-5,1-1 17,0 0-6,1-3 5,-1 0 7,2-1-18,3 0 17,0-1 17,4-4 0,1-1 17,0-4 0,4-1-12,-2-1 7,4 0 4,0-1 7,0 0-23,-1-3 17,-2 1-34,0-2 17,-3 0 17,0 1-6,-1-1-39,-4 1-62,0 1-139,-3 3-242,-3 1-263,0 3-235,-2 3-168,0 1-274,-2 1-645,-2 2-319,-4 0 2375,1 1 0,1 0 0,3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36.190"/>
    </inkml:context>
    <inkml:brush xml:id="br0">
      <inkml:brushProperty name="width" value="0.08571" units="cm"/>
      <inkml:brushProperty name="height" value="0.08571" units="cm"/>
    </inkml:brush>
  </inkml:definitions>
  <inkml:trace contextRef="#ctx0" brushRef="#br0">0 1 18420,'71'6'427,"-1"1"1,-5-1 0,-10 1-210,-21 0-111,0 2-18,-3 1-10,-2 2-35,-3 0-66,-3 3 50,1 6-28,-6-3 39,3 26-246,-18-13 117,-1 6-156,-27-10 168,9-19-342,-42 1 291,32-10 11,-22-2 23,26-1-1,2-1-22,1-1-33,-12-6 151,13 3-263,-20-6 95,25 10-218,-7 0 184,15 5-84,2 9 275,2-3-67,4 19 50,3-12-17,13 16 11,-5-18 74,24 7 10,-17-14 73,35-3-78,-29-5 145,40-14-145,-37 6 185,38-21-118,-40 16 263,32-21-185,-36 20 304,22-18-432,-29 21 145,15-14-207,-21 20-79,7-6 79,-13 13 40,8 3-1,-8 2 140,8 7-61,-7-1 335,9 14-206,-7-8 368,16 27-536,-13-24 22,10 21-101,-14-24 11,4 10 28,-8-15 84,2 4 0,-5-12 85,0-1-158,0-5-145,3-16 56,-2 4-896,12-40 498,-6 30-633,11-29 364,-9 34-2285,12-14 1540,-9 20 603,12-6 0,-16 17 0,2-1 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22.811"/>
    </inkml:context>
    <inkml:brush xml:id="br0">
      <inkml:brushProperty name="width" value="0.08571" units="cm"/>
      <inkml:brushProperty name="height" value="0.08571" units="cm"/>
    </inkml:brush>
  </inkml:definitions>
  <inkml:trace contextRef="#ctx0" brushRef="#br0">323 1 17092,'-45'5'68,"5"0"-46,18 2-28,-1 2-10,-1 0-12,0 3-34,-1-1-28,4 2-3436,0 0 3336,3 1-57,2-1-27,3 1-40,2-1-28,3-2 51,1 1-6,4-3 3420,1 1-3364,2-2 17,2-1 28,5-1 56,2-3 45,5 1 17,3-3 67,4 0 5,1-1 17,5 0 28,-1 0 6,3-1 39,1-1 17,-2-2 22,3-2 28,-4 1 17,-1 0 6,-4 2-23,-4 2-5,-4 0 22,0 1 22,-6 2 40,2 1 6,-1 6 49,-1 0 1,4 4 11,-2 3-12,3 2-83,0 4 11,2 5-68,0 4 40,-1 7-39,-2 4-470,-2 6 431,-5 4-51,-2 4-23,-2 4-633,-3 0 673,-4-2-28,-2-3 11,0-6 17,-1-4-68,2-4 47,-3-4-7,1-1-34,-2-5 34,1-3-39,-3-1-12,1-5 12,1-3 440,-1-3-457,1-5 661,-1-5-678,1-3-68,-3-3-11,-1-1-50,-1-5-78,0-2-90,1-7-173,2-1-213,2-5-337,1-1-593,6-3-1215,1-4-5314,2 3 8170,1 1 0,0 12 0,0 6 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23.775"/>
    </inkml:context>
    <inkml:brush xml:id="br0">
      <inkml:brushProperty name="width" value="0.08571" units="cm"/>
      <inkml:brushProperty name="height" value="0.08571" units="cm"/>
    </inkml:brush>
  </inkml:definitions>
  <inkml:trace contextRef="#ctx0" brushRef="#br0">250 300 15698,'32'54'235,"-9"-11"-201,-33-36 27,0-1-10,1-2 5,0-2 11,0 0-11,1-2-11,1 1 5,1-1 1,0 0-23,1-2 11,1-1-11,0-2-56,-1-1 5,3 1 1,-4 0-40,2 1 29,-3 0-18,0 1 7,-2 2 4,-1 1 18,-2 2-12,2 4-10,-4 3-24,2 4-32,-2 0-1,1 3-11,0-1-17,0 3 0,1 0 5,0 1 12,0 0 17,3 0 34,1-1-1,3 0-5,0-3-6,4 0-17,-1-3 40,2-3 22,0-2 28,1-1 28,4-3 6,2-1-6,4-2 5,3 0 29,2-1 11,2-1 11,-1-3 16,2-2-10,0-2 11,2-2 0,-1-1-17,1 0-5,-2 0-7,0 2-16,-3 0 0,-3 2 17,-1 1-22,-5 1-18,1 2 1,-3 1-45,1 1-1,-1 1 7,-1 1-6,0 0-6,-1 1 17,0 2-6,-1 2 1,1 2 16,-1 1-6,1 2-5,1-1 12,-1 0-7,1-1 1,2-1 22,-1-1-6,2 0 1,1-2 5,-1-1 22,3-1-16,-1 0 22,1-1-17,-1-1-17,0 0 1,0 0-7,0 0-16,1 0 12,-1 0-1,2-1-11,0-1 0,3-1-17,1 0 0,1 0 17,3 1-11,1-1-28,1 0 16,3 1-10,1-2-34,3 0-12,3-2-10,2-1-68,-2-1 6,2-1-7,-4-1-4,-1 0 27,-4-2 23,-3 0 0,-3-1 51,-1-1 44,-3-3 34,-2 1 33,-5-5-5,-2 0-28,-4-3 11,0-1 17,-1-2 22,-2-1 22,-1 0-5,-2-2-5,1 0-6,-1-1 16,1 0 1,1 0 17,2 1-1,-1 3 1,2 2-7,-1 6-38,1 3-68,0 8-16,0 4-40,0 2 85,-3 10 5,1 1-11,-3 10 5,2 2-5,-1 3-34,-2 5 17,1-2-22,-2 2 5,1-1 11,1-1 29,0-1 44,2-1 34,2-1 11,0-2-12,1 0-38,0-3 0,1-2-18,1-1 7,2-2 22,3 1-34,0-2-22,-1-2-17,1-1-40,-3-1-49,2-2-29,-5 0-106,1-2-78,-2 2-79,0-2-124,0 0-139,0 0-196,-3-1-364,0-2-711,-4 0 32,0-1 1883,-1 0 0,4-1 0,0 0 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24.305"/>
    </inkml:context>
    <inkml:brush xml:id="br0">
      <inkml:brushProperty name="width" value="0.08571" units="cm"/>
      <inkml:brushProperty name="height" value="0.08571" units="cm"/>
    </inkml:brush>
  </inkml:definitions>
  <inkml:trace contextRef="#ctx0" brushRef="#br0">1 160 15227,'70'56'1227,"-6"-13"-936,-33-42-50,2-1-67,2 0-23,2-1-56,2-2-33,2-2-628,2-3 600,1-1-6,2-1-11,0 0-17,2-2-17,-3 1 6,0-2-3873,-7 1 3901,-2-2 909,-7 2-909,-1-2 0,-7 1-17,-2-1 220,-5-1-220,-4 1 3392,-4 0-3409,-2 0-28,-2 1 12,-7 4 22,-1-1-12,-8 5 12,0 2-6,-5 2 0,-1 1 1,-2 0 16,-2 2 0,0 3-12,-1 3 12,1 3-16,0 1 10,0 1-39,1 1 12,0 2-1,1 1-5,1 0 39,2 0 0,3 2 22,2-2 1,3 0 5,4-2 16,2-2-4,1-1 38,3 0 28,0-3 23,1 2 62,3-1 55,2-1 62,3 1-6,5-1 2,2 1-19,5-2-22,3 0 34,6-1-56,1-1-6,6 1-3448,4-2 3337,3 1-52,4-1-418,0 0 352,0-2-176,-3 2 108,-2-2-39,-4-1-100,-4 0-79,-4-2 3094,-4 1-3312,-4-1 375,-3 0-583,-3 0 74,-5-1-342,-4-1-197,-4-2-459,-2 1-946,-1-2-1076,-2 2 3652,0 0 0,0 2 0,1 0 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2:56.961"/>
    </inkml:context>
    <inkml:brush xml:id="br0">
      <inkml:brushProperty name="width" value="0.1" units="cm"/>
      <inkml:brushProperty name="height" value="0.6" units="cm"/>
      <inkml:brushProperty name="color" value="#AB008B"/>
      <inkml:brushProperty name="inkEffects" value="pencil"/>
    </inkml:brush>
  </inkml:definitions>
  <inkml:trace contextRef="#ctx0" brushRef="#br0">144 449 9880 252125 59405,'39'-61'5291'0'525,"0"-1"0"0"-1,0 0 0 0 1,14 1-5308 2947-525,19-96 34-2947 0,-72 157 134 0 0,0 0-151 0 0,-4 3 28 0 0,1 0-39 0 0,-5 3 11 0 0,5-2 0 0 0,-1 2-17 0 0,-1 1 17 0 0,0 2 0 0 0,-1 0 0 0 0,0 1-11 0 0,0-1 11 0 0,-1 1 11 0 0,-1 1-11 0 0,1-2 17 0 0,-1 4-17 0 0,-1-2 11 0 0,2 2-22 0 0,-3 0-6 0 0,3-1 17 0 0,-1 2-22 0 0,2-2 11 0 0,1 1 11 0 0,-1-2 11 0 0,1-1-22 0 0,1-1 22 0 0,-2-1 11 0 0,2 1-22 0 0,0-1 11 0 0,0-1-5 0-280,1 1-6-1768 280,0 0 0 1768 0,-1 0 0 0 0,1-1-6 0 0,-1-1-5 0 0,3 0 0 0 0,-1-1 11 0 0,2-1 11 0 0,-1-1 6 0 0,1-1-17 0 0,0 1-17 0 0,0 0 707 0 0,0 0-690 0 0,3-9 11 0 0,-2 5 11 0 0,1-8-22 0 0,-2 8 17 0 0,0 1-17 0 0,4-4 22 0 0,-3 2 1 0 0,4-4-23 0 0,-4 4 22 0 0,1-3-11 0 0,1 2-11 0 0,0-1 23 0 0,2-1-23 0 0,-3 0 0 0 0,3-1 11 0 0,-1 1-22 0 0,0-2 0 0 0,1 0 33 0 0,0 0-16 0 0,0 0-6 0 0,-1 0 11 0 0,2 0-11 0 0,-2-1-11 0 0,1-1 33 0 0,0 1-22 0 0,-1-2-39 0 0,1 3 50 0 0,0-1-22 0 0,1 1 22 0 0,-2-2 17 0 0,3 1-28 0 0,-2 0-11 0 0,1-3 0 0 0,2 3 11 0 0,-2-4 0 0 0,1 2 0 0 0,-3-2 0 0 0,3 3-28 0 0,-1-3 16 0 0,1 2 1 0 0,0 0 0 0 0,-2 0 11 0 0,2 2 0 0 0,-3-1-11 0 0,2 2 11 0 0,-1 0 22 0 0,0 0-44 0 0,-2 1 44 0 0,0 0-22 0 0,0 2-45 0 0,-2 1 57 0 0,0 1-12 0 0,1-1-12 0 0,-2 1 35 0 0,2-1-46 0 0,-2 0 23 0 0,0 0-134 0 280,0 0 347 1768-280,-3 2-280-1768 0,2 0 67 0 0,-4 1 0 0 0,3 0-12 0 0,-1 0 91 0 0,1 0-68 0 0,-3 0-22 0 0,0 0 11 0 0,0 0 17 0 0,-1 0-17 0 0,-2 0 11 0 0,1 1 0 0 0,-4-1-50 0 0,3 2 28 0 0,-4-1 11 0 0,1 2-23 0 0,-2-1 74 0 0,-1 0-40 0 0,2 1-22 0 0,-3-1 22 0 0,2 2 0 0 0,0-2-11 0 0,-1 2 11 0 0,2-2-11 0 0,-3 2-84 0 0,1-2 84 0 0,0 2 0 0 0,-2-2 0 0 0,1 0 34 0 0,-2 1-34 0 0,0-2-23 0 0,2 1 23 0 0,-1-2 40 0-280,3 3-40-1768 280,0-4 11 1768 0,3 3 0 0 0,-2-3-50 0 0,5 2 39 0 0,-2-1 0 0 0,3 0 0 0 0,0 0 28 0 0,2 0-28 0 0,1 0-1143 0-310,1 0 448-1736 310,10 0-324 1736 0,-4 0-247 0 0,11 0-470 0 0,-7 0-544 0 0,4 1-1120 0 0,-2-1-1612 0 0,1 1 5012 0 0,-2-1 0 0 0,-3 0 0 0 0,-3 0 0 0 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2:58.204"/>
    </inkml:context>
    <inkml:brush xml:id="br0">
      <inkml:brushProperty name="width" value="0.1" units="cm"/>
      <inkml:brushProperty name="height" value="0.6" units="cm"/>
      <inkml:brushProperty name="color" value="#AB008B"/>
      <inkml:brushProperty name="inkEffects" value="pencil"/>
    </inkml:brush>
  </inkml:definitions>
  <inkml:trace contextRef="#ctx0" brushRef="#br0">0 190 9947 255533 59983,'68'-17'15974'0'243,"-10"2"-15890"1746"-243,-38 8-28-1746 0,2 2 6 0 0,-1-2-23 0 0,3 3-6 0 0,-3-1 18 0 0,2 0 5 0 0,-3 0-16 0 0,1 0-7 0 0,-1 0 29 0 0,-1 2-29 0 0,-1-2 18 0 0,-1 2-23 0 0,1-2-6 0 0,-1 0-22 0 0,-1 1-22 0 0,1 0 33 0 0,-1 0-22 0 0,1 1 33 0 0,-1-2 12 0 0,1 1-34 0 0,-1 1 22 0 0,2-2-11 0 0,-1 0-5 0 0,-1 0-6 0 0,1-2 0 0 0,-2 2-17 0 0,0 0 6 0 0,-1 0 33 0 0,-3 0-16 0 0,-1 1 16 0 0,-2 1-22 0 0,-3 1 12 0 0,0 0-1 0 0,-3 1-11 0 0,2 1 0 0 0,-3-1 0 0 0,2 0 33 0 0,0-1-44 0 0,0 1 11 0 0,1 1-67 0 0,-2-1 5 0 0,3 1 1 0 0,-2-1-46 0 0,1 1-2755 0-1012,-2 0 1109 385 1012,-1 4-779-385 0,-1 2-1254 0 0,-6 3-1356 0 0,0 1 5142 0 0,-4-3 0 0 0,6-2 0 0 0,1-3 0 0 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12.090"/>
    </inkml:context>
    <inkml:brush xml:id="br0">
      <inkml:brushProperty name="width" value="0.1" units="cm"/>
      <inkml:brushProperty name="height" value="0.6" units="cm"/>
      <inkml:brushProperty name="color" value="#AB008B"/>
      <inkml:brushProperty name="inkEffects" value="pencil"/>
    </inkml:brush>
  </inkml:definitions>
  <inkml:trace contextRef="#ctx0" brushRef="#br0">1 0 9958 255072 60979,'52'50'14305'0'983,"-9"-7"-14243"-491"-983,-37-35-34 491 0,1 1 22 0 0,-2 0-22 0 0,1-1-28 0 0,-1 0 28 0 0,0-1-28 0 0,1 0 0 0 0,-3 0-28 0 0,2-1 0 0 0,-1 1 17 0 0,-1-1-6 0 0,2 2 23 0 0,-2 1 5 0 0,1-1-28 0 0,-3 2 23 0 0,0-4 5 0 0,0 1 28 0 0,-1-4 208 0 0,1 0-286 0 0,0-10-51 0 0,-1 6-28 0 0,0-8-178 0 0,0 9-4434 0 0,-1-2 1 0 0,1 0 0 0 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13.318"/>
    </inkml:context>
    <inkml:brush xml:id="br0">
      <inkml:brushProperty name="width" value="0.1" units="cm"/>
      <inkml:brushProperty name="height" value="0.6" units="cm"/>
      <inkml:brushProperty name="color" value="#AB008B"/>
      <inkml:brushProperty name="inkEffects" value="pencil"/>
    </inkml:brush>
  </inkml:definitions>
  <inkml:trace contextRef="#ctx0" brushRef="#br0">360 1 9958 255072 60979,'-30'18'11298'0'983,"4"-4"-11237"-491"-983,22-14 12 491 0,-3 0 5 0 0,2 0 34 0 0,-1 0-33 0 0,1 0 5 0 0,0 0-23 0 0,1 0-16 0 0,0 0-11 0 0,1 0-6 0 0,1 0-6 0 0,-2 0-5 0 0,1 0 0 0 0,-2 0-6 0 0,2 0-5 0 0,-1 0 22 0 0,2 0-28 0 0,-3 0 16 0 0,1 0-16 0 0,1 0-22 0 0,-3 0 28 0 0,2 0-12 0 0,-2 0 12 0 0,1 0 5 0 0,0 0-6 0 0,1 0 12 0 0,1 0 0 0 0,-2 0 0 0 0,2 0-17 0 0,-2 1 0 0 0,3 0-17 0 0,-1 0 17 0 0,-1 0-17 0 0,2 0 28 0 0,-2 2-22 0 0,2-2 39 0 0,-2 1-22 0 0,2-1 11 0 0,0 1-6 0 0,0 0 0 0 0,-1-1-5 0 0,1 2 10 0 0,-2-1 1 0 0,0 0-17 0 0,1 0 23 0 0,0 0 229 0 972,2-1-146-523-972,-1 1-67 523 0,1 2 118 0 0,0-3-62 0 0,2 4-28 0 0,2-4-33 0 0,-2 3 6 0 0,2-2 10 0 0,-2 0-22 0 0,0 1 17 0 0,2-2-6 0 0,-1 2 28 0 0,0-1 40 0 0,0 0-90 0 0,-2 1 22 0 0,1-1 0 0 0,-1 2-11 0 0,0-1 17 0 0,0 0-17 0 0,0 0 0 0 0,0 0-6 0 0,-1 0 6 0 0,1 2 0 0 0,-2-3-17 0 0,0 3 17 0 0,-2-2-11 0 0,1 3-6 0 0,0-1 6 0 0,1 1 11 0 0,0-1-28 0 0,-2 1 23 0 0,1 1 5 0 0,-2 0-17 0 0,0 2 17 0 0,-1 0 78 0 0,0 2 23 0 0,-1-1 11 0 0,0 3 11 0 0,-1 1-95 0 0,1 0-33 0 0,-2-1-7 0 0,1 0-16 0 0,0-1 0 0 0,0 0 28 0 0,1-1-16 0 0,0-1 10 0 0,2-1 6 0 0,0-2-39 0 0,1 0 22 0 0,0-2-11 0 0,2 1-17 0 0,1-2 17 0 0,-1 1 0 0 0,2-1-11 0 0,-1 0 11 0 0,1 0 11 0 0,0 1-11 0 0,0-1 0 0 0,0-1 67 0 0,0-1-67 0 0,0 2 17 0 0,1-2 17 0 0,0 2-68 0 0,2-2 73 0 0,1 0 23 0 0,1 0-12 0 0,0-2-50 0 0,3 2 45 0 0,0-2-17 0 0,2 1-5 0 0,3-1 66 0 0,0 0-66 0 0,1 0-12 0 0,0-2-6 0 0,0 1-21 0 0,1-3 27 0-292,-2 2-11-1873 292,0 0 0 1873 0,-2 1-51 0 0,-1 1 51 0 0,-2 0-22 0 0,-1 0 0 0 0,-1 0 72 0 0,1-1-67 0 0,-1 1-5 0 0,0-1-1 0 0,1 0-27 0 0,-2 1-12 0 0,0-2-5 0 0,2 0-34 0 0,-4 1-95 0 0,3-1 45 0 0,-2 2-28 0 0,1-1-95 0 0,-1 0-34 0 0,1 0-231 0 0,0-1-217 0 0,-2 2-207 0 0,2-2-213 0 0,-2 0-4739 0 0,0 1 5915 0 0,-1-1 0 0 0,0 1 0 0 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13.781"/>
    </inkml:context>
    <inkml:brush xml:id="br0">
      <inkml:brushProperty name="width" value="0.1" units="cm"/>
      <inkml:brushProperty name="height" value="0.6" units="cm"/>
      <inkml:brushProperty name="color" value="#AB008B"/>
      <inkml:brushProperty name="inkEffects" value="pencil"/>
    </inkml:brush>
  </inkml:definitions>
  <inkml:trace contextRef="#ctx0" brushRef="#br0">1 9 10138 254581 61962,'26'-5'11812'0'0,"-4"2"-11700"0"0,-19 4-6 0 0,0 0-33 0 0,0 2 28 0 0,-1 0-45 0 0,3 0-34 0 0,-2 0 18 0 0,2 0 16 0 0,-2-1-23 0 0,3 0-16 0 0,-1 0-17 0 0,2 0-34 0 0,-1-2-5 0 0,1 1-6 0 0,0-1-78 0 0,2 0-123 0 0,-2 0-219 0 0,2 0-353 0 0,-1 0-392 0 0,-1-1-492 0 0,1 1-869 0 0,-2-1-353 0 0,0 1 2924 0 0,-1 0 0 0 0,-3 0 0 0 0,0 0 0 0 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00.263"/>
    </inkml:context>
    <inkml:brush xml:id="br0">
      <inkml:brushProperty name="width" value="0.1" units="cm"/>
      <inkml:brushProperty name="height" value="0.6" units="cm"/>
      <inkml:brushProperty name="color" value="#AB008B"/>
      <inkml:brushProperty name="inkEffects" value="pencil"/>
    </inkml:brush>
  </inkml:definitions>
  <inkml:trace contextRef="#ctx0" brushRef="#br0">349 96 10009 250910 64539,'-55'16'13207'0'1247,"8"-1"-13207"1349"-1247,36-5 39-1349 0,-1-1-39 0 0,2 1-44 0 0,-2-2 44 0 0,5 1 0 0 0,-1-2 0 0 0,1 0 61 0 0,2 0-38 0 0,-1 0-23 0 0,2 0 16 0 0,-1 0 12 0 0,1 2-5 0 0,-1-1 16 0 0,1 2 6 0 0,-1 0-17 0 0,-2 1 39 0 0,0 1 0 0 0,-1 1-28 0 930,-1-1 6-690-930,1 1-22 690 0,-3-1-23 0 0,2 1 5 0 0,-3-1-22 0 0,3 1 29 0 0,-3-2 4 0 0,4-1 12 0 0,-2 0-28 0 0,3-2 12 0 0,1 0 4 0 0,2-4-4 0 0,-1 0 49 0 0,1-3 29 0 0,1 1 1030 0 0,1-1-1081 0 0,2-6-39 0 0,0 3 22 0 0,0-5 6 0 0,1 6 6 0 0,0-1-6 0 0,1-1 0 0 0,0 1 6 0 0,2-2 50 0 0,-2 2-34 0 0,0 0-11 0 0,-1-1 40 0 0,1 1-46 0 0,-1-1 18 0 0,1 1 10 0 0,0 0-38 0 0,2-1 10 0 0,-2 1 29 0 0,1-2-12 0 0,-2 2 17 0 0,1-2 45 0 0,-1 2 34 0 0,0 0-39 0 0,2-1-34 0 0,-1 2 106 0 0,0-1-95 0 0,2-2-34 0 0,-4 1 40 0 0,4-1-28 0 290,-3 2 106 2175-290,1-1-124-2175 0,0 1 18 0 0,-2 0 28 0 0,2-1-18 0 0,-2 1 1 0 0,1-1 6 0 0,0 0-29 0 0,-1 0-39 0 0,2-1 34 0 0,-2 0-6 0 0,1-1-16 0 0,0 1 44 0 0,-1-2-17 0 0,1 1-16 0 0,-1-2 11 0 0,0 1 5 0 0,0-1-16 0 0,0-2-1 0 0,0 2 1 0 0,0-2-34 0 0,0 0 22 0 0,0 0-11 0 0,0-1-11 0 0,0 2 17 0 0,0-2-17 0 0,0 3 0 0 0,0-1 0 0 0,-1 1 45 0 0,1 0-45 0 0,-1-1 34 0 0,0 1-23 0 0,1 0-34 0 0,-1 0 23 0 0,1-1 12 0 0,-1 0-24 0 0,1 0 12 0 0,-2 1 0 0 0,2 0-11 0 0,-2 0 11 0 0,1 1 11 0 0,-1-1 1 0 0,1 2-1 0 0,1-1 11 0 0,0 0-44 0 0,0 1 11 0 0,0-2 11 0 0,0 1-23 0 0,0-1 23 0 0,0 0 11 0 0,0 1-33 0 0,0 0 11 0 0,0 1 0 0 0,0 0 11 0 0,0 2 0 0 0,0-1 0 0 0,0 2-129 0 0,0-1-11090 0-938,-1 0 9006 618 938,5 12 247-618 0,-3-6 1966 0 0,5 10 0 0 0,-5-10 0 0 0,1-1 0 0 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01.258"/>
    </inkml:context>
    <inkml:brush xml:id="br0">
      <inkml:brushProperty name="width" value="0.1" units="cm"/>
      <inkml:brushProperty name="height" value="0.6" units="cm"/>
      <inkml:brushProperty name="color" value="#AB008B"/>
      <inkml:brushProperty name="inkEffects" value="pencil"/>
    </inkml:brush>
  </inkml:definitions>
  <inkml:trace contextRef="#ctx0" brushRef="#br0">252 1 9902 252259 65786,'-5'55'16030'0'282,"-2"-7"-16019"2103"-282,0-35 34-2103 0,0 2 6 0 0,-1 2 33 0 0,1 1-34 0 0,-2 1-16 0 0,1 0 17 0 0,0 0 5 0 0,0 0-40 0 0,1 0 7 0 0,0 1-34 0 0,0 1-17 0 0,1 1 44 0 0,-1 0-16 0 0,0 1 23 0 0,-1 0-23 0 0,1 0-11 0 0,-1-1 11 0 0,2 1 11 0 0,0-2 28 0 0,-2 3-5 0 0,2-2-1 0 0,-2 0-5 0 0,1-1-17 0 0,0-2 23 0 0,0-2-17 0-282,-1 0 16-2103 282,2-1 1 2103 0,-1-1 5 0 0,2-2 17 0 0,0 0 17 0 0,1-1 22 0 0,-1-1-28 0 0,2-2 17 0 0,0-1-28 0 0,-1-2-28 0 0,2-1 28 0 0,1 1-5 0 0,-2-1 5 0 0,3-1 1041 0 0,-2-1-1141 0 0,9-8-63 0 0,-4 4-78 0 0,7-8-151 0 0,-5 5-207 0 0,0 0-347 0 0,0 0-533 0 0,2 0-930 0 0,0-1-1646 0 0,3 1-2493 0 0,-2-1 6492 0 0,-1 2 0 0 0,-4 1 0 0 0,-1 2 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36.857"/>
    </inkml:context>
    <inkml:brush xml:id="br0">
      <inkml:brushProperty name="width" value="0.08571" units="cm"/>
      <inkml:brushProperty name="height" value="0.08571" units="cm"/>
    </inkml:brush>
  </inkml:definitions>
  <inkml:trace contextRef="#ctx0" brushRef="#br0">264 1 13777,'-56'80'862,"11"-13"-666,42-52 11,1-1-11,1-1-17,1-2 18,1-2 766,12 6-683,-3-9 191,24 3-438,-17-11-22,18-5-44,-19-1 16,5-3-11,-8 1 17,2-4 11,-5 3 22,6-8-22,-9 8-73,10-13 6,-10 15-364,9-9 274,-9 15-44,7 10 212,-8 1 6,6 18 5,-6-8 252,13 49-150,-9-30 46,4 18 1,-1 2-64,-4-5-32,0 2 1,0 0 2,-3 2 121,-2 11 0,-1 1-87,-1-4 44,-5 7 1,-2-2-39,-2-26 224,-14 29-146,7-50 146,-33 2-437,21-18-830,-52-18 443,41-2-430,-40-25 620,37 12-288,-12-10 597,19 8-6,-7-15-106,14 9-398,-6-37 448,23 37 163,15-35-51,8 45 342,48-19-269,-22 30 5,14 2 1,1 2-34,-4 5 42,8 1 0,-1 2-182,-10 1-2493,51 7-604,-63-1 2869,18 8 1,-41-8 0,-2 0-1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16.238"/>
    </inkml:context>
    <inkml:brush xml:id="br0">
      <inkml:brushProperty name="width" value="0.1" units="cm"/>
      <inkml:brushProperty name="height" value="0.6" units="cm"/>
      <inkml:brushProperty name="color" value="#AB008B"/>
      <inkml:brushProperty name="inkEffects" value="pencil"/>
    </inkml:brush>
  </inkml:definitions>
  <inkml:trace contextRef="#ctx0" brushRef="#br0">1 1 9841 257009 65359,'0'0'0'0'0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17.013"/>
    </inkml:context>
    <inkml:brush xml:id="br0">
      <inkml:brushProperty name="width" value="0.1" units="cm"/>
      <inkml:brushProperty name="height" value="0.6" units="cm"/>
      <inkml:brushProperty name="color" value="#AB008B"/>
      <inkml:brushProperty name="inkEffects" value="pencil"/>
    </inkml:brush>
  </inkml:definitions>
  <inkml:trace contextRef="#ctx0" brushRef="#br0">1 1 10054 257909 63420,'51'27'12422'0'0,"-8"-4"-12360"0"0,-39-21 11 0 0,2 0-6 0 0,-2 0-11 0 0,0 1-6 0 0,1 0-22 0 0,1 0 12 0 0,-1 0-7 0 0,3 0-16 0 0,-3-1-17 0 0,4 2 0 0 0,-2-1 0 0 0,2 2 0 0 0,-2 1 22 0 0,2 1-16 0 0,-4 0-6 0 0,3 3 12 0 0,-2-2-30 0 0,0 2 18 0 0,1-1 0 0 0,-1 1 0 0 0,0-1 0 0 0,0 2 0 0 0,-1-1 0 0 0,0 1-11 0 0,1-1 22 0 0,-1 2-11 0 0,-1-2-11 0 0,-1 2 22 0 0,-1-1-11 0 0,0 1 6 0 0,1-3-6 0 0,0 1-6 0 0,-1-3-16 0 0,0 1 33 0 0,-1-1-22 0 0,0-2 11 0 0,-1 1 28 0 0,2-2-28 0 0,-1 2 23 0 0,1-3-6 0 0,-1 1 5 0 0,1 0-5 0 0,0-2 22 0 0,0-1-33 0 0,1 1 16 0 0,-1-1-22 0 0,2 1 0 0 0,-2-2 17 0 0,-1 3-17 0 0,1-1 22 0 0,-1 0-22 0 0,1 0 6 0 0,0 0-34 0 0,0-1 0 0 0,1 0 17 0 0,0-1-23 0 0,0 0-56 0 0,0 0 17 0 0,-1 1-72 0 0,1-1-1687 0 0,0 1 847 0 0,1-1-332 0 0,-2 0-425 0 0,2 0-767 0 0,-1 0 1713 0 0,-1 0 1 0 0,0 0 0 0 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18.206"/>
    </inkml:context>
    <inkml:brush xml:id="br0">
      <inkml:brushProperty name="width" value="0.1" units="cm"/>
      <inkml:brushProperty name="height" value="0.6" units="cm"/>
      <inkml:brushProperty name="color" value="#AB008B"/>
      <inkml:brushProperty name="inkEffects" value="pencil"/>
    </inkml:brush>
  </inkml:definitions>
  <inkml:trace contextRef="#ctx0" brushRef="#br0">370 11 9852 252901 64846,'-31'-2'12406'0'-307,"7"0"-12350"-1991"307,17 1-28 1991 0,1 0-22 0 0,-1 1 22 0 0,0 0 0 0 0,2-1 28 0 0,-2 1-40 0 0,0-1 1 0 0,2 0-22 0 0,-2 1-23 0 0,3-1 28 0 0,-4 1-17 0 0,4 0 6 0 0,-3 0-23 0 0,3 0 6 0 0,-1 0 17 0 0,0 0 11 0 0,0 0 28 0 0,1 0-28 0 0,1 0-11 0 0,-2 0-23 0 0,2 0-95 0 0,0 0 40 0 0,0 0 89 0 0,2 0 28 0 0,-3 2-40 0 0,1-1 7 0 0,0 3-23 0 0,0-2 28 0 0,1 2-11 0 0,-2-2 5 0 0,1 3-5 0 0,1-1-28 0 0,-2 0 27 0 0,0 1 29 0 0,0 0-6 0 0,-1 0 12 0 0,2-1-12 0 0,-2 1 6 0 0,2 1-17 0 0,-2-1 17 0 0,2 2 11 0 0,-2-1-28 0 0,1 0 0 0 0,1 1-17 0 0,-1-1 17 0 0,0 0 0 0 0,1 1 22 0 0,1-1 23 0 307,0 0-34 1991-307,1 0 17-1991 0,-1-1-28 0 0,2-1 34 0 0,-2 1-6 0 0,1 1-17 0 0,0-1 0 0 0,0 2-39 0 0,-1-1 28 0 0,-1 2 0 0 0,1 0 28 0 0,-3 1 6 0 0,1-2-23 0 0,0 3 17 0 0,-1-3-6 0 0,0 2 6 0 0,-1 0 28 0 0,2-1-11 0 0,-3 1 0 0 0,3-1 0 0 0,0 1 0 0 0,0-2 11 0 940,0 3 11-642-940,0-3 11 642 0,1 1-33 0 0,0 1 6 0 0,1-2-6 0 0,0 1 5 0 0,1-1 6 0 0,-1 1-17 0 0,0 0-27 0 0,0 0-24 0 0,1 0 12 0 0,-1 0 0 0 0,0 0 12 0 0,0-2-7 0 0,-1 0 6 0 0,3-1 6 0 0,-2-2 6 0 0,2 2 33 0 0,-1-2-40 0 0,1 2 12 0 0,0-1-5 0 0,0 0-18 0 0,0-1 57 0 0,2 1-28 0 930,1-2 16-690-930,3-1-11 690 0,1 1 0 0 0,2-1 6 0 0,-1 0-6 0 0,3-1 1 0 0,-1 0-24 0 0,2 0 1 0 0,0 0-34 0 0,1 0 1 0 0,-1 0-52 0 0,-1 0-10 0 0,-3 0-34 0 0,3 0-78 0 0,-3 0-40 0 0,1 0-95 0 0,0 0-45 0 0,-2 0-89 0 0,1-3-135 0 0,-3 2-123 0 0,1-4-123 0 0,-1 3-146 0 0,1-2-196 0 0,-1 1-319 0 0,0 0-711 0 0,-1-1 223 0 0,0 0 1989 0 0,2-1 0 0 0,-4 3 0 0 0,1 0 0 0 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18.586"/>
    </inkml:context>
    <inkml:brush xml:id="br0">
      <inkml:brushProperty name="width" value="0.1" units="cm"/>
      <inkml:brushProperty name="height" value="0.6" units="cm"/>
      <inkml:brushProperty name="color" value="#AB008B"/>
      <inkml:brushProperty name="inkEffects" value="pencil"/>
    </inkml:brush>
  </inkml:definitions>
  <inkml:trace contextRef="#ctx0" brushRef="#br0">0 25 10227 251569 66716,'90'-9'11835'0'0,"-15"2"-11701"0"0,-58 3-61 0 0,1 2-39 0 0,-3 0-23 0 0,-1 1-56 0 0,-2 1-22 0 0,-4 0-56 0 0,0 0-90 0 0,-1 0-56 0 0,-2 0-84 0 0,-1 1-190 0 0,0 1-1406 0 0,-3 0 263 0 0,1 1-975 0 0,-1-1 2661 0 0,0 0 0 0 0,0 1 0 0 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03.721"/>
    </inkml:context>
    <inkml:brush xml:id="br0">
      <inkml:brushProperty name="width" value="0.1" units="cm"/>
      <inkml:brushProperty name="height" value="0.6" units="cm"/>
      <inkml:brushProperty name="color" value="#AB008B"/>
      <inkml:brushProperty name="inkEffects" value="pencil"/>
    </inkml:brush>
  </inkml:definitions>
  <inkml:trace contextRef="#ctx0" brushRef="#br0">1 0 10065 252185 62642,'55'32'16035'0'1897,"-8"-6"-15984"-1275"-1897,-38-24 16 1275 0,3-1 34 0 0,1 2-34 0 0,0-1-16 0 0,3 0-18 0 0,-1 1-44 0 0,3-1 28 0 0,-2 0-6 0 0,3 1 0 0 0,-2-1 1 0 0,1 0-12 0 0,-1 2 0 0 0,-1-1 11 0 0,1 1 17 0 0,-1 0-17 0 0,1 1 0 0 0,-1 0 0 0 0,0 1-11 0 0,-1 1-11 0 0,3-2 22 0 0,-1 1-22 0 0,-1-1 11 0 0,1 1 11 0 0,-1-2-11 0 0,1-1 12 0 0,-2-1 21 0 0,2 0-22 0 0,-3-2-5 0 0,0 1 39 0 0,0-1-34 0 0,-4 0 0 0 0,0 0-11 0 0,-2 0 11 0 0,-2 0-44 0 0,-2 0 1265 0-341,-2 0-1232-1944 341,-9-2 45 1944 0,5 1-40 0 0,-6-1 6 0 0,5 2 1 0 0,0 0-24 0 0,-1 0 1 0 0,2 0 34 0 0,-2 0-23 0 0,1 0-12 0 0,-1 0 12 0 0,2 0 0 0 0,-1 0 45 0 0,0 0-34 0 0,0 0 12 0 0,-1 1-1 0 0,3 0-11 0 0,-3 1-22 0 0,3-2 11 0 0,-3 1-11 0 0,1-1 0 0 0,0 0 22 0 0,-2 1 0 0 0,0 0-11 0 0,-1 3 0 0 0,0-2 23 0 0,-2 3-23 0 0,-1-1 0 0 0,0 0 0 0 0,-3 1 0 0 0,0 1-34 0 0,-3-1 23 0 0,0 2 0 0 0,0-1-34 0 0,-2 1 45 0 0,0 0-11 0 0,0 1-17 0 0,-1 0 33 0 0,1 0-5 0 0,0 0 0 0 0,0 1 23 0 0,-2-1-35 0 0,2 1-4 0 0,-2 0-7 0 0,2-1 1 0 0,-1 1-1 0 0,3-1 12 0 0,-2-1-22 0 0,3 2 33 0 0,-2-1 0 0 0,1 0 11 0 0,-1-1 22 0 0,1 0-21 0 0,-1-1-12 0 0,4 0-34 0 0,-2-2 0 0 0,5-1 34 0 0,-2-1-11 0 0,4 0 0 0 0,0-2 11 0 0,3 1-162 0 0,1 0 145 0 0,12-2-50 0 0,-6 2 39 0 0,9-3-6 0 0,-9 1 12 0 0,2-2 10 0 0,1 1-32 0 0,-2 1-52 0 0,2 0-38 0 0,-4 0-4504 0 1272,0 0 3406 1239-1272,5 0-522-1239 0,-3 1-1404 0 0,6 0-2219 0 0,-2 0 5377 0 0,-1 0 0 0 0,-3 0 0 0 0,-2 0 0 0 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04.529"/>
    </inkml:context>
    <inkml:brush xml:id="br0">
      <inkml:brushProperty name="width" value="0.1" units="cm"/>
      <inkml:brushProperty name="height" value="0.6" units="cm"/>
      <inkml:brushProperty name="color" value="#AB008B"/>
      <inkml:brushProperty name="inkEffects" value="pencil"/>
    </inkml:brush>
  </inkml:definitions>
  <inkml:trace contextRef="#ctx0" brushRef="#br0">1 98 10082 252185 62642,'30'-9'16450'0'-324,"-3"2"-16355"-1835"324,-16 7-11 1835 0,1 0 34 0 0,3 0-34 0 0,0 0 11 0 0,3 0-61 0 0,1-1 72 0 324,2-2-11 1835-324,1 1 0-1835 0,4-3 45 0 0,3 1-72 0 0,1 1-18 0 0,3-2-28 0 0,1 3 1 0 0,0-3-6 0 0,0 1-23 0 0,-1 1 12 0 0,0-1-34 0 0,-4 3 16 0 0,-3 0 24 0 0,-3 1-1 0 0,-3 0 28 0 292,-5 0-61 1873-292,-1 0 22-1873 0,-6 0-17 0 0,-1 0-6 0 0,-3 1 23 0 0,-1 0-33 0 0,2 2 10 0 0,-4-1-27 0 0,2-1 28 0 0,-2 1 55 0 260,2-1-22 1910-260,0 0-22-1910 0,1-1 11 0 0,0 0-45 0 0,0 0 23 0 0,3-1 22 0 0,-2-2 0 0 0,2 1 0 0 0,0-3 0 0 0,0 3-11 0 0,2-3-17 0 0,-2 1-6 0 0,2 1-27 0 0,-3-1-7 0 0,1 2-27 0 0,-3 1-67 0 0,3-2 27 0 0,-3 2-83 0 0,2-1-51 0 0,-1-1-79 0 0,-1 1-111 0 0,1-1-123 0 0,-2 1-141 0 226,0 1-3644 1941-226,-1 0 0-1941 0,-1 1 0 0 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07.394"/>
    </inkml:context>
    <inkml:brush xml:id="br0">
      <inkml:brushProperty name="width" value="0.1" units="cm"/>
      <inkml:brushProperty name="height" value="0.6" units="cm"/>
      <inkml:brushProperty name="color" value="#AB008B"/>
      <inkml:brushProperty name="inkEffects" value="pencil"/>
    </inkml:brush>
  </inkml:definitions>
  <inkml:trace contextRef="#ctx0" brushRef="#br0">206 0 10082 250910 64539,'56'43'13924'0'307,"-12"-6"-13902"1991"-307,-37-29 29-1991 0,0 2-35 0 0,-1 1 7 0 0,1 0-23 0 0,-2 3 17 0 0,0 0 5 0 0,-1 0 6 0 0,0 2 34 0 0,-2-1-46 0 0,0 2 24 0 0,0 0-29 0 0,0-2 28 0 0,1 0-17 0 0,-1-1-33 0 0,1 0 11 0 0,0-2-22 0 0,0 2 44 0 0,1-2 6 0 0,0 2 11 0 0,-1-1-11 0 0,2 2 6 0 0,-1-1 16 0 0,1-1 18 0 0,0 1-1 0 0,1-2 6 0 0,0 1-40 0 0,-1-1-22 0 0,1-1-22 0 0,0 2 28 0 0,-2-4 28 0 0,2 2 44 0 0,-3-2 57 0 0,1-1-28 0 0,2 0 16 0-950,-2-1-22 598 950,0-1 0-598-962,-1 0-50 559 1222,0-2-1 1351-260,-1 0-27-1910 0,0 0-34 0 0,-1 0 39 0 0,0 0 6 0 0,1 0 28 0 0,-2 0-12 0 0,2-1 96 0 0,-2 0 1244 0 0,0-1-1345 0 0,-2-9 16 0 0,2 5 46 0 0,-3-9-34 0 0,2 8-6 0 0,-1-1-22 0 0,0 1-16 0 0,0-1 27 0 0,0 1-34 0 0,2-1-10 0 0,-2 2-6 0 0,1 0 27 0 0,-1-1 1 0 0,-1 1 39 0 0,1 0-73 0 0,-2-1 23 0 0,2 1-23 0 0,0-1-33 0 0,-1 1 44 0 0,1 0-22 0 0,-3-1 0 0 0,2 1-56 0 0,-2 0 45 0 0,2-2-6 0 0,-2 0 34 0 0,0 1 28 0 0,0-1-45 0 0,-3 2 22 0 0,1-2-44 0 0,-3 1 44 0 0,0-1 1 0 0,0 0-35 0 0,-3 0 12 0 0,0 0-33 0 0,-1 0 10 0 0,-1 0 23 0 0,0-1 12 0 0,0 0 44 0 0,-2 1-79 0 0,0-1 46 0 0,0 0-23 0 0,-2 1 0 0 968,3 0 11-499-968,-1 1-22 499 958,2 1-1-533-958,0 0-55 533 0,1 2 56 0 0,2-3 11 0 0,-1 3 0 0 0,0-1 22 0 0,1 1-33 0 0,-1 0 11 0 0,3 0 11 0 0,-1-1 34 0 0,2 1-34 0 0,0-1-11 0 0,1 1-22 0-274,1 0-12-2035 274,2-1 34 2035 0,0 0-22 0 0,1 0-2437 0 0,1 1 1793 0 0,11-1-191 0 0,-2 1-218 0 0,8 0-309 0 0,-4 1-341 0 0,1 2-348 0 0,0-1-873 0 0,0 2-532 0 0,1-2 3478 0 0,-2 2 0 0 0,-5-3 0 0 0,-1 0 0 0 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08.263"/>
    </inkml:context>
    <inkml:brush xml:id="br0">
      <inkml:brushProperty name="width" value="0.1" units="cm"/>
      <inkml:brushProperty name="height" value="0.6" units="cm"/>
      <inkml:brushProperty name="color" value="#AB008B"/>
      <inkml:brushProperty name="inkEffects" value="pencil"/>
    </inkml:brush>
  </inkml:definitions>
  <inkml:trace contextRef="#ctx0" brushRef="#br0">0 1 10037 252901 64846,'31'52'17285'0'274,"-7"-8"-17269"2035"-274,-21-39 52-2035 0,0 0-40 0 0,1 0-28 0 0,-2 1 22 0 0,3 0 12 0 0,-2 0-34 0 0,2 1 44 0 0,-2-1-4 0 0,1 1-29 0 0,2 1 34 0 0,-1 0-6 0 0,2 0-17 0 0,1-2 1 0 0,0 1 10 0 0,2-1 1 0 0,0 1 5 0 0,2 0 17 0 0,0 2-11 0 0,2-2 0 0 0,2 2-29 0 0,2 0-27 0 0,-1 0 34 0 0,0 2-12 0 0,0 0-22 0 0,-2 2 33 0 0,2-1-22 0 0,-2 3-22 0 0,0-1 33 0 0,-3 1 34 0 0,1-1-34 0 0,-3-2 0 0 0,-1-1 0 0 0,-2-1-44 0 0,-1 0 33 0 0,-2-2 0 0 0,0 0-23 0 0,-1 0 57 0 0,-2-2-12 0 0,0-2-22 0 0,-1 1 23 0 0,0-2 492 0 0,0-1-482 0 948,3 0-10-574-948,-2-2-46 574 0,4 0-363 0 0,-3-1-8576 0-282,-1-1 3009-2103 282,-7 0 5953 2103 0,4 2 0 0 0,-5 1 0 0 0,6 0 0 0 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20.402"/>
    </inkml:context>
    <inkml:brush xml:id="br0">
      <inkml:brushProperty name="width" value="0.1" units="cm"/>
      <inkml:brushProperty name="height" value="0.6" units="cm"/>
      <inkml:brushProperty name="color" value="#AB008B"/>
      <inkml:brushProperty name="inkEffects" value="pencil"/>
    </inkml:brush>
  </inkml:definitions>
  <inkml:trace contextRef="#ctx0" brushRef="#br0">1 149 9958 252901 64846,'54'-22'12104'0'274,"-9"4"-12026"2035"-274,-38 13-22-2035-274,0 3-11-2035 274,0-3 0 2035 0,0 3 0 0 0,0-3-17 0 0,2 2 11 0 0,-1-1-22 0 0,0-1 0 0 0,2 0-1 0 0,-2-1-16 0 0,2 2-16 0 0,-1 0 16 0 0,0-1 0 0 0,2 2 0 0 0,-1-2 11 0 0,2 0-6 0 0,-1 1-10 0 0,0 0 10 0 0,1 1 7 0 0,0-2 4 0 0,1 1-4 0 0,-3-1-7 0 0,1 0-22 0 0,-3 3-11 0 0,-1-2 0 0 0,-1 2-5 0 0,-1 1 5 0 0,-3 0-611 0 0,2 1 533 0 0,-4 4-23 0 0,-2-2-28 0 0,1 4-22 0 0,-2-4-526 0 0,3 0-2617 0 0,-1 1-257 0 0,1 0 2854 0 0,0 0 1 0 0,0 0 0 0 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21.830"/>
    </inkml:context>
    <inkml:brush xml:id="br0">
      <inkml:brushProperty name="width" value="0.1" units="cm"/>
      <inkml:brushProperty name="height" value="0.6" units="cm"/>
      <inkml:brushProperty name="color" value="#AB008B"/>
      <inkml:brushProperty name="inkEffects" value="pencil"/>
    </inkml:brush>
  </inkml:definitions>
  <inkml:trace contextRef="#ctx0" brushRef="#br0">330 4 10020 252901 64846,'-30'1'10900'0'274,"4"0"-10850"2035"-274,16-3-28-2035 0,1 2-10 0-274,0-2-7-2035 274,-1 2-10 2035 0,3-1 5 0 0,0 1 0 0 0,2 0 0 0 0,0 0-34 0 0,0 0 23 0 0,0 0 5 0 0,1 0 12 0 0,-2 0 22 0 0,2 0-28 0 0,-1 0 0 0 0,1 0-28 0 0,-1 2 5 0 0,0 1 1 0 0,-1 0-12 0 0,-1 2 6 0 0,-1-2 0 0 0,2 1-22 0 0,-2 1 50 0 0,2-3 0 0 0,0 1 6 0 0,2-2 201 0 0,2 0-258 0 0,1 0 57 0 0,0 3 22 0 0,1-2-11 0 0,-1 2 0 0 0,-1-1 5 0 0,-2 1-22 0 0,-1 2 6 0 0,-1-1-6 0 0,1 2-12 0-307,-3 0-4-1991 307,2 0 21 1991 0,-2 2-10 0 0,0-1 5 0 0,1 0 5 0 0,-2 0-5 0 0,1 0 17 0 0,0 0 0 0 0,1-1 5 0 0,2 0 6 0 0,0-1-11 0 0,2 1-6 0 0,1-2 0 0 0,1 2 29 0 0,0-2-12 0 0,1 2-6 0 0,-1-3 12 0 0,1 1-12 0 0,-1-1 17 0 0,1 1 6 0 0,0-2 17 0 0,0 2-12 0 0,0-1 12 0 0,0 0-18 0 0,-1 1-27 0 0,1 0 28 0 0,-1 0-6 0 0,1-1 23 0 0,0 1 16 0 0,0-1 17 0 0,0 0 17 0 0,0 0 0 0 0,0 0 17 0 0,1 0-11 0 0,0-1-12 0 0,2 0-5 0 0,1 0 11 0 0,2 0-6 0 0,0 0 6 0 0,0 0-10 0 0,2 0 4 0 0,-2-1 1 0 0,1-1-51 0 0,-2 1 11 0 0,0-1-22 0 0,-1 0-34 0 0,0-1 28 0 0,-2 0 0 0 0,0 1-39 0 0,-1 2 17 0 0,0-1 39 0 0,-1 2-28 0 0,0-1 0 0 0,0 0 0 0 0,0 1-17 0 0,-1 1 12 0 0,-1-2-18 0 0,0 1-5 0 0,-2 1 11 0 0,2-2-22 0 0,-1 1 11 0 0,2 0 11 0 0,0 0-11 0 0,-1 1 12 0 0,2-1 4 0 0,-1 0-27 0 0,1 0 22 0 0,0 1-11 0 0,0-1 0 0 0,0 1 0 0 0,0 0 0 0 0,0 0-11 0 0,0-2 11 0 0,0 2 0 0 0,0-2-5 0 0,0 0 21 0 0,0-1 24 0 0,1 1-12 0 0,3-1-28 0 0,0 0 28 0 0,2 1 22 0 0,-1-2-28 0 0,2 1-5 0 0,0-1 6 0 0,3 0-12 0 0,0-1 6 0 0,1 0 22 0 0,2 1-17 0 0,2-2-5 0 0,2 0 5 0 0,3-3-22 0 0,-1-1-11 0 0,1 1 0 0 0,-1 1-17 0 0,-4 1-11 0 0,0 0 11 0 0,-6 1-23 0 0,3 0-10 0 0,-4 1 5 0 0,-1-2-34 0 0,-2 2-5 0 0,0-1-17 0 0,-2-1-230 0 0,0 2-2750 0 0,-1-2 0 0 0,0 1 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47.198"/>
    </inkml:context>
    <inkml:brush xml:id="br0">
      <inkml:brushProperty name="width" value="0.08571" units="cm"/>
      <inkml:brushProperty name="height" value="0.08571" units="cm"/>
    </inkml:brush>
  </inkml:definitions>
  <inkml:trace contextRef="#ctx0" brushRef="#br0">17 1 16913,'47'37'219,"-6"-3"-158,-26-20 12,1 5 17,1 2-6,3 4-6,1 3-16,2 3-1,9 20-50,-9-6 1,0 2-29,10 18 25,-12-4 1,-4-1-9,-10-15 19,-8 5 1,-4 1 2,-6-4-64,-9 6 0,-4 1-182,-13 9-555,-2-5 1,-1-2-951,-3 0 715,-16 9-319,37-43 1290,-13 7 1,20-16-1,-7 4 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37.757"/>
    </inkml:context>
    <inkml:brush xml:id="br0">
      <inkml:brushProperty name="width" value="0.08571" units="cm"/>
      <inkml:brushProperty name="height" value="0.08571" units="cm"/>
    </inkml:brush>
  </inkml:definitions>
  <inkml:trace contextRef="#ctx0" brushRef="#br0">0 0 16768,'62'39'235,"0"-1"0,-5-2 0,-7-3-44,-13-4-688,3 3 575,-1 3-39,2 2-28,-5 2 158,0 1-497,-8 13 1,-4 3 131,1 6-151,-7 16 0,-7-1 72,-17-19-145,-11 4 0,-5-1 129,-7-12-124,-11 4 1,-4-3 89,2-11-905,-6-2 1,0-2-434,7-11 1663,-25 11 0,49-28 0,-2 1 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22.262"/>
    </inkml:context>
    <inkml:brush xml:id="br0">
      <inkml:brushProperty name="width" value="0.1" units="cm"/>
      <inkml:brushProperty name="height" value="0.6" units="cm"/>
      <inkml:brushProperty name="color" value="#AB008B"/>
      <inkml:brushProperty name="inkEffects" value="pencil"/>
    </inkml:brush>
  </inkml:definitions>
  <inkml:trace contextRef="#ctx0" brushRef="#br0">0 20 11795 252901 64846,'54'-5'4509'0'0,"-1"-1"0"0"0,33-3-4514 0 0,-82 9-12 0 0,1 1-34 0 0,-2 2-100 0 0,-1-1-34 0 0,1 3-89 0 0,-3-2-124 0 0,2 2-101 0 0,-2 0-190 0 0,0-1-173 0 0,0 0-185 0 0,0-1-740 0 0,0 0 0 0 0,0 0 0 0 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23.536"/>
    </inkml:context>
    <inkml:brush xml:id="br0">
      <inkml:brushProperty name="width" value="0.1" units="cm"/>
      <inkml:brushProperty name="height" value="0.6" units="cm"/>
      <inkml:brushProperty name="color" value="#AB008B"/>
      <inkml:brushProperty name="inkEffects" value="pencil"/>
    </inkml:brush>
  </inkml:definitions>
  <inkml:trace contextRef="#ctx0" brushRef="#br0">0 0 9975 260221 62625,'6'57'10155'0'988,"-2"-10"-9953"-342"-988,-4-38-62 342 0,-2 1-28 0 0,1-1-28 0 0,1 1-40 0 0,0 1 1 0 0,0-2-11 0 0,0 2-34 0 0,0-3 17 0 0,0 2-12 0 0,0-2-5 0 0,0 1 0 0 0,0 0-17 0 0,0-2 17 0 0,0 0-5 0 0,0 0 5 0 0,0-3-28 0 0,0 2-11 0 0,0-2 11 0 0,2-1-28 0 0,0 1 11 0 0,1-2 0 0 0,-1 0-5 0 0,3 1-23 0 0,-2-1 0 0 0,2 1-39 0 0,-2-1-22 0 0,1 1-18 0 0,2-1-38 0 0,-3 1-24 0 0,2-3-4 0 0,-2 3-17 0 0,0-3-8648 0 0,-1 1 8883 0 0,-10-4 0 0 0,6 2 0 0 0,-7-2 0 0 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25.725"/>
    </inkml:context>
    <inkml:brush xml:id="br0">
      <inkml:brushProperty name="width" value="0.1" units="cm"/>
      <inkml:brushProperty name="height" value="0.6" units="cm"/>
      <inkml:brushProperty name="color" value="#AB008B"/>
      <inkml:brushProperty name="inkEffects" value="pencil"/>
    </inkml:brush>
  </inkml:definitions>
  <inkml:trace contextRef="#ctx0" brushRef="#br0">103 48 9930 260841 60617,'10'27'12731'0'0,"-4"-4"-12641"0"0,-7-18-45 0 0,-1 0-1 0 0,0 0-16 0 0,0 0 6 0 0,-1 2 34 0 0,-1 0-40 0 0,0 1 11 0 0,-1 0-22 0 0,0 2 5 0 0,-1-1-5 0 1009,1 1-6-300-1009,-2-1 0 300 0,0 1-50 0 0,0-1 56 0 0,0 1-17 0-184,-1-1 22-1847 184,3 0 12 1847 0,-1 0-34 0 0,1 0 22 0 0,1-1-33 0 0,-1 1-6 0 0,1 0 6 0 0,-1 0 11 0 0,3 1-11 0 0,-1-1 5 0 0,2 0 6 0 0,-1-1 0 0 0,1-1 17 0 0,0-1 11 0 0,1 0-17 0 0,0-1-11 0 0,0-1 12 0 0,0 0 4 0 0,1-1 12 0 995,0 0-16-380-995,1 0 32 380 0,0-2 35 0 0,1 1-23 0 0,-1-2 67 0 0,0 1-56 0 0,3-3-11 0 0,-1 1-28 0 0,3-4 0 0 0,1 1-5 0 0,-2 0-23 0 0,4-1 5 0 0,-3-1-5 0 0,1 1 23 0 0,-2-1-7 0 0,2 0-4 0 0,-4 1 10 0 0,2 0-5 0 0,-2 1-17 0 0,-2 0-17 0 0,0 2-73 0 0,1 1 79 0 0,-3 5 11 0 0,3-2 11 0 0,-2 5-11 0 0,0-5 0 0 0,1 1 17 0 983,0-2-6-405-983,1 1 12 405 0,0-2 5 0 0,1 1-39 0 0,1-1 39 0 0,-2 0-17 0 0,3 0-28 0 0,-1 0 23 0 0,2 0 5 0 0,-1 0-11 0 0,1 0 11 0 0,1 0 11 0 0,-1 0-16 0 0,5 0 16 0 0,-4 0 6 0 0,4 0-5 0 0,-2-1 5 0 0,4 0-11 0 0,-2-1 16 0 0,2 0-22 0 0,-1 0-11 0 0,-1 2-11 0 0,1-1-11 0 0,-3 1 22 0 0,-1 0-17 0 0,-1 0 17 0 193,-2 0 6 1970-193,-1 0-12-1970 0,0 0 6 0 0,-3 0-202 0 0,1 0 40 0 0,0 0-45 0 0,-1 0 56 0 0,3 0-23 0 0,-3 0-17 0 0,4 0-16 0 0,-2 0-28 0 0,1 1-40 0 0,0-1-10 0 0,1 1-1 0 0,-1-1 0 0 0,1 0 68 0 0,-1 0 44 0 0,1 0 29 0 0,-2 0 44 0 0,1 0 23 0 0,-2 0 16 0 159,0 0 23 1995-159,0 0 16-1995 0,1 0 85 0 0,-2 0 1523 0 0,1 0-1053 0 0,-1-1-173 0 0,-1-1-130 0 0,0-1 511 0 0,-1 0-600 0 0,0 0 168 0 123,0 1-258 2014-123,-2 0 28-2014 0,2-1-10 0 0,-3 1-7 0 0,3-1 90 0 0,-2 1-89 0 0,2-1 0 0 0,-1 0 10 0 0,1 0-32 0 0,-2 0 4 0 0,1 0 7 0 0,-1 0 10 0 0,2-1 7 0 0,0 0-12 0 0,0-1 0 0 0,0 0 39 0 0,0 0-67 0 0,0-3 17 0 0,0-1 16 0 0,0 0-94 0 0,2-1 66 0 0,0 0-5 0 0,1 1-33 0 0,0-2 33 0 0,0 0-17 0 0,1 2-34 0 0,1-3 23 0 0,-2 1 23 0 0,2-1-34 0 0,-1 0-17 0 0,-1 0-17 0 0,0 1-78 0 0,1 0-17 0 0,-1 0-56 0-996,0 2-79 210 996,-2-1-50-210 0,1 2-72 0 0,-2-1-124 0 0,2 3-123 0 0,-2-1-163 0 0,1 2-207 0 0,-1 0-190 0 0,1 0-258 0 0,-1 1-11 0 0,1 2 0 0 0,-1 1 0 0 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26.743"/>
    </inkml:context>
    <inkml:brush xml:id="br0">
      <inkml:brushProperty name="width" value="0.1" units="cm"/>
      <inkml:brushProperty name="height" value="0.6" units="cm"/>
      <inkml:brushProperty name="color" value="#AB008B"/>
      <inkml:brushProperty name="inkEffects" value="pencil"/>
    </inkml:brush>
  </inkml:definitions>
  <inkml:trace contextRef="#ctx0" brushRef="#br0">40 0 9891 262150 62779,'-21'27'10777'0'120,"5"-5"-10839"1948"-120,14-17-33-1948 0,2-1-28 0 0,-1-1-241 0 0,1-1-2028 0 0,0 1 0 0 0,0-1 0 0 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27.618"/>
    </inkml:context>
    <inkml:brush xml:id="br0">
      <inkml:brushProperty name="width" value="0.1" units="cm"/>
      <inkml:brushProperty name="height" value="0.6" units="cm"/>
      <inkml:brushProperty name="color" value="#AB008B"/>
      <inkml:brushProperty name="inkEffects" value="pencil"/>
    </inkml:brush>
  </inkml:definitions>
  <inkml:trace contextRef="#ctx0" brushRef="#br0">28 1 9897 262409 61777,'-16'29'11163'0'1002,"4"-4"-11175"-259"-1002,12-20-32 259 0,0-1-24 0 0,0 1-44 0 0,0 0-56 0 0,0 0-22 0 0,0 0-118 0 0,0-1-101 0 0,2 2-146 0 0,0-1-162 0 0,2 2-179 0 0,0-2-235 0 0,-1 2-376 0 0,2-2-386 0 0,0 1-1042 0 0,-1-1 2935 0 0,-1-2 0 0 0,-2 0 0 0 0,0-2 0 0 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29.807"/>
    </inkml:context>
    <inkml:brush xml:id="br0">
      <inkml:brushProperty name="width" value="0.1" units="cm"/>
      <inkml:brushProperty name="height" value="0.6" units="cm"/>
      <inkml:brushProperty name="color" value="#AB008B"/>
      <inkml:brushProperty name="inkEffects" value="pencil"/>
    </inkml:brush>
  </inkml:definitions>
  <inkml:trace contextRef="#ctx0" brushRef="#br0">32 1 9880 260841 60617,'-1'50'8720'0'1009,"-2"-7"-8714"-300"-1009,2-37-6 300 0,-1 1-6 0 0,2 1-5 0 0,-2-1-17 0 0,0 0 0 0 0,0 0-5 0 0,0 1-7 0 0,0 1-10 0 0,0-1 0 0 0,-1 1-12 0 0,0-1 0 0 0,0-1-10 0 0,2-1-12 0 0,-1-3-1031 0 0,2 1 482 0 0,4-3-409 0 0,-1 0-778 0 0,5-1-168 0 0,-4 0 1988 0 0,2 0 0 0 0,-3 0 0 0 0,0 0 0 0 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32.531"/>
    </inkml:context>
    <inkml:brush xml:id="br0">
      <inkml:brushProperty name="width" value="0.1" units="cm"/>
      <inkml:brushProperty name="height" value="0.6" units="cm"/>
      <inkml:brushProperty name="color" value="#AB008B"/>
      <inkml:brushProperty name="inkEffects" value="pencil"/>
    </inkml:brush>
  </inkml:definitions>
  <inkml:trace contextRef="#ctx0" brushRef="#br0">0 126 9981 255384 68198,'18'-28'4172'0'0,"-3"5"-4037"0"0,-15 17 5 0 0,0 1-28 0 0,0 0-6 0 0,0-1 1 0 0,0 0-7 0 0,0 1 7 0 0,0-1 10 0 0,0 2 7 0 0,-1 0 4 0 0,1 0 29 0 0,-2-1 17 0 0,2 1 16 0 0,-1-1 17 0 0,1 1 1250 0 0,0 2 4049 0 0,-1-1-5394 0 0,5 12 23 0 0,-3-7-23 0 0,5 11-6 0 0,-3-8-22 0 0,1 2 11 0 0,-1-1-44 0 0,2 1 5 0 0,1-1-6 0 0,0 1-33 0 0,1 1 44 0 0,2-1-21 0 0,-1 2-24 0 0,2 0 35 0 0,0-1-1 0 0,1 0-27 0 0,0 0 16 0 0,1 0-22 0 0,0 2-17 0 0,1-1 11 0 0,-2 2 6 0 0,2-2-17 0 0,-3 1 22 0 0,2-1 0 0 0,-1 1-33 0 0,0 0 39 0 0,-1 0-5 0 0,2 2-18 0 0,-2-2 18 0 0,1 1-12 0 0,-1 0-34 0 0,1-2 23 0 0,-2 1 23 0 0,1-2-23 0 0,-2 1 0 0 0,0-3 5 0 0,2 1-10 0 0,-3-3 5 0-263,0 1 17-2307 263,0-1-6 2307 0,-2-1 11 0 920,1 1-5-722-920,-2-2-17 722 0,0 1 0 0 0,0-2 22 0 0,-2 1-5 0 0,1-2-185 0 0,-1 1 23 0 0,0 0-315 0 0,1 1 1 0 0,0-1-1132 0 0,-1 0 387 0 0,2 0-185 0 0,-2 0-536 0 0,2 0 0 0 0,-2-1 0 0 0</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33.987"/>
    </inkml:context>
    <inkml:brush xml:id="br0">
      <inkml:brushProperty name="width" value="0.1" units="cm"/>
      <inkml:brushProperty name="height" value="0.6" units="cm"/>
      <inkml:brushProperty name="color" value="#AB008B"/>
      <inkml:brushProperty name="inkEffects" value="pencil"/>
    </inkml:brush>
  </inkml:definitions>
  <inkml:trace contextRef="#ctx0" brushRef="#br0">506 0 9880 255384 68198,'-51'29'10972'0'224,"8"-4"-10904"2356"-224,31-18-1-2356 0,-1 3-22 0 0,1-2 22 0 0,-1 3 0 0 0,-1-2 23 0 0,0 2-18 0 0,-1 0-10 0 0,1-1-17 0 0,1 2-6 0 0,-1 0 6 0 0,3 0-28 0 0,-1-1 11 0 0,1 1-28 0 0,1-2 0 0 0,-1 3 16 0 0,2-1 1 0 0,0 1 17 0 0,-1-2-17 0 0,1 1-1 0 0,-2-2-21 0 0,3-1 10 0 0,-1 1 23 0 0,2-2-28 0 0,-1 0 0 0-224,0 1-16-2356 224,1-2 16 2356 0,1-1 0 0 0,0 1 16 0 0,1-2 18 0 0,1 1-34 0 0,-1-2 28 0 0,3 1-11 0 0,-1-1 11 0 0,1 0-23 0 0,-1 0 7 0 0,-2 1-24 0 0,2 0-4 0 0,-2-1 32 0 0,2 1-4 0 0,-2 0 10 0 0,0-1-11 0 0,1-1 6 0 0,-1-1 17 0 0,3 0 822 0 657,-1 0-945-3029-657,1-2 55 3029 0,0 1 12 0 0,-1-1 22 0 0,0 2 56 0 0,-1 1-56 0 0,1 2 0 0 0,-1-1-34 0 0,-2 1-22 0 0,2 0 56 0 0,-2 0-11 0 0,2-1 22 0 0,1 0-22 0 0,1 0 11 0 0,-1-3 577 0 0,3 1-532 0 0,6-9 34 0 0,1 2 21 0 0,7-7-21 0 0,-4 4 27 0 0,-2 1-11 0 0,2-1-39 0 0,-3 0 12 0 0,1 1 10 0 0,0 1-16 0 0,-3 2-6 0 0,2-1-34 0 0,-4 0 17 0 0,0 1 12 0 0,-1 1 867 0 0,-1 2-879 0 0,3 3-28 0 0,-3 0-11 0 0,2 1-39 0 0,-2-1 56 0 0,-1-1-6 0 0,1 3 23 0 0,-1-2-6 0 0,0 2 11 0 0,0-1 6 0 0,0 0-28 0 0,0 1-6 0 0,0 0-22 0 0,0 0 33 0 0,0 0-22 0-310,0 0 11-2334 310,0 0 6 2334 0,-1 0-6 0 0,-2 0 12 0 0,0 1 5 0 0,-1-1 16 0 0,2 0-32 0 0,-1 0 4 0 0,0 0-27 0 0,-2 1 6 0 0,1 1 21 0 0,-1-1-16 0 0,0 2-11 0 0,-1-2 11 0 0,2 1-5 0 0,-2-1 5 0 0,3 0 16 0 0,-1 0 24 0 0,0 2-18 0 0,0-1 0 0 0,-1 3-22 0 0,2 0-22 0 0,-1 2 22 0 0,-2 2-11 0 0,3 0-6 0 0,-2 0 6 0 0,2 1 11 0 0,-1 1 0 0 0,2 0-11 0 0,-2 2-1 0 0,3 0-16 0 0,-1-2 6 0 0,2 2 33 0 0,0-2-44 0 0,2 3 55 0 0,2 1-33 0 0,2 1 0 0 899,2 2 72-871-899,-2-3-78 871 0,2-1 17 0 0,-1-2 0 0 0,0-1 0 0 0,0-1 12 0 0,-1-1-7 0 0,1-2 6 0 0,-3-1-39 0 0,2-1 45 0 0,-4-2-22 0 0,0-1-7 0 0,0-1 24 0 0,-1-2-46 0 0,0 1 34 0 0,0-2 73 0 0,0 0 296 0 0,1 0-313 0 0,2-1-67 0-359,-1-1-11-2344 359,0-1 33 2344 0,0-1 11 0 0,-1 0-22 0 0,1-1 17 0 875,-2 0-34-1029-875,2-1-50 1029 0,-1 0 67 0 0,0 0-39 0 0,-1 0-56 0 0,0 0-17 0 0,0-1-62 0 0,0 0-72 0 0,-1 1-51 0 0,0-1-73 0 0,0 1-145 0 0,0 1-146 0 0,0 0-4744 0 0,0 1 3788 0 0,-2 0 0 0 0,-1-1 0 0 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34.855"/>
    </inkml:context>
    <inkml:brush xml:id="br0">
      <inkml:brushProperty name="width" value="0.1" units="cm"/>
      <inkml:brushProperty name="height" value="0.6" units="cm"/>
      <inkml:brushProperty name="color" value="#AB008B"/>
      <inkml:brushProperty name="inkEffects" value="pencil"/>
    </inkml:brush>
  </inkml:definitions>
  <inkml:trace contextRef="#ctx0" brushRef="#br0">0 18 9908 252355 68855,'26'5'11381'0'1477,"-5"-2"-11319"-4152"-1477,-21-1 531 4152 0,1-2-458 0 0,3 2-1 0 0,-2-1-16 0 0,4 0-1 0 0,-2-1-16 0 0,1 0-39 0 0,1 0 5 0 0,0 0 6 0 0,2-1-12 0 0,2-1-16 0 0,0 0 11 0 0,3-1-16 0 0,-1 2-1 0 0,2-1 23 0 0,0 2-40 0 0,2-2-5 0 0,-1 1-6 0 0,2-1-11 0 0,-1 1 0 0 0,1 0 45 0 0,-1-2-23 0 0,0 3-44 0 0,0-1 44 0 0,-1 0-72 0 0,0 1 22 0 0,-2-1 11 0 0,-2 1-33 0 0,0 0-34 0 333,-4 0 27 2512-333,0 0-16-2512-900,-4 0-72 855 900,0 0-292-855 0,-1 0 269 0 0,3 0-22 0 0,-2 0-34 0 0,2 0-62 0 0,-2 0-72 0 0,-1 0-51 0 0,3 0-56 0 0,-1 0-90 0 0,1 0-84 0 0,1 0-117 0 0,1 0-196 0 282,-1 0-230 2490-282,1-1-453-2490 0,0-1-146 0 0,0 1 1781 0 0,-1-1 0 0 0,-3 2 0 0 0,-2-1 0 0 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36.129"/>
    </inkml:context>
    <inkml:brush xml:id="br0">
      <inkml:brushProperty name="width" value="0.1" units="cm"/>
      <inkml:brushProperty name="height" value="0.6" units="cm"/>
      <inkml:brushProperty name="color" value="#AB008B"/>
      <inkml:brushProperty name="inkEffects" value="pencil"/>
    </inkml:brush>
  </inkml:definitions>
  <inkml:trace contextRef="#ctx0" brushRef="#br0">463 1 9835 260139 68606,'-31'8'11174'0'145,"4"-1"-11151"2434"-145,15-10-7-2434 0,-3 3 29 0 0,1-1-22 0 0,0 1-1 0 0,-1 0 6 0 0,1-1-28 0 0,2 1 6 0 0,-1-3 5 0 0,4 2-6 0 0,0-2-5 0 0,2 3 12 0 0,1-1-12 0 0,1 1 11 0 0,1 0 22 0 0,0 0-21 0 0,2 0-40 0 0,-1 0 11 0 0,1-1-11 0 0,-1 0-6 0 0,0 0 6 0 0,0 1 6 0 0,0 0-1 0 0,1 0 29 0 0,-2 0 5 0 0,1 0-22 0 0,-1 0 22 0 0,1 0-5 0 0,0 0-6 0 0,1 0 17 0 0,-3 0-17 0 0,2 0-23 0 0,0 0-5 0 0,0 1 39 0 0,2 2-5 0 0,-2-1 5 0 0,0 2-11 0 0,0-1 6 0 0,0 0-23 0 0,-2 1 11 0 0,0-1 6 0 0,0 2-11 0 0,0-3 22 0 0,0 3-5 0 0,0-2 5 0 0,1 1 6 0 0,0-1-11 0 0,2-1 318 0 0,0-1-55 0 0,1 1-190 0 0,0 1 5 0 0,2 0-6 0 0,-1 0-44 0 0,3-1 10 0 0,-2-1 52 0 0,1 2-63 0 0,0 1 12 0 0,-1-1 22 0 0,0 1 23 0 0,0-1 22 0 0,-1 0-6 0 0,1 0 29 0 0,-1 1-35 0 0,1-1 1 0 0,-1 2 12 0 0,0-2-35 0 0,0 2-11 0 0,0 0-22 0 0,0 0 6 0 0,0 0-7 0 0,0 1 46 0 0,0 1-28 0 0,0-1-12 0 0,0 1 17 0 0,0-1-11 0 0,0 1 0 0 0,0-3 0 0 0,-2 3-33 0 949,1-1-23-333-949,-3 2-23 333 0,-1-1 6 0 0,1 0 6 0 0,-1 0 34 0 0,1 0-18 0 0,-1 1 18 0 0,2 1-7 0 0,-3 0-4 0 0,2 1 38 0 0,1-1-39 0 0,-2 0 6 0 0,1 0-34 0-150,0 0-16-2540 150,0 0 55 2540 0,1 1-11 0 0,-3-1 6 0 0,2 2 22 0 0,-2 0-39 0 0,0 0 34 0 0,-1 1 5 0 0,0 1 51 0 937,-1 1 5-479-937,1 0 6 479 0,0 0-23 0 0,-1-1-39 0 0,3-1-16 0 0,-1-1-7 0 0,2-3 7 0 0,1 1-23 0 0,2-3 5 0 0,-1-1 18 0 0,2 0 27 0 0,-1-1 152 0 0,1-1 50 0 0,0 0-39 0-199,3-2-141-2608 199,1 0 24 2608 0,3-1-7 0 0,0 0 23 0 0,1-2 34 0 0,-1 0-73 0 0,1-1 11 0 0,1 1-34 0 0,-2-1-16 0 0,2 1 16 0 0,-1-2-5 0 0,0 2-23 0 0,-1-3-33 0 0,-1 3 28 0 0,1-2-17 0 0,-2 2 33 0 0,0 0 18 0 0,2 0-40 0 0,-4 2 23 0 921,3-2-46-644-921,-2 2 52 644 0,-1-1-17 0 0,2 1-35 0 0,-1 0 1 0 0,1 0-40 0 0,0 0 29 0 0,1 0 11 0 0,0 0 33 0 0,0 0-11 0 0,0 0-11 0 0,0 0 23 0 0,1 0-35 0 0,0 0 52 0 0,0 0-45 0 0,1 0-18 0 0,1 0-11 0 0,-1-1-50 0 0,2 0 56 0 0,-1-1-45 0 0,0 2 51 0 0,1-2-29 0 0,-2 2-16 0 0,3-2-28 0 0,-3 2-62 0 207,2-1-16 2726-207,-3 1-68-2726 0,1-1-28 0 0,-2 0-56 0 0,1 1-39 0 0,-3-1-78 0 0,2 0-169 0 0,-3 0-140 0 0,0-1-133 0 0,2 2-108 0 0,-2-1-100 0 0,1 0-140 0 0,-2 0-303 0 0,0-2-677 0 0,0 1 195 0 0,1-1 2017 0 0,-1 1 0 0 0,0 0 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39.473"/>
    </inkml:context>
    <inkml:brush xml:id="br0">
      <inkml:brushProperty name="width" value="0.08571" units="cm"/>
      <inkml:brushProperty name="height" value="0.08571" units="cm"/>
    </inkml:brush>
  </inkml:definitions>
  <inkml:trace contextRef="#ctx0" brushRef="#br0">239 116 13407,'23'70'728,"-5"-9"-459,-23-42-56,-3 3-45,-1 2-17,-3 2-62,-2 0 18,-2 4 100,-19 27-56,-10 19-128,5-10-18,-8 13-33,35-56-89,-8 14 94,15-25 197,0 0-6,5-10 420,1 0-543,1-9-22,3-7 5,0-4 44,11-23-60,-6 16-1,12-28-22,-8 24 39,24-55-40,-17 40 12,6-10 0,0-1 0,-5 11 0,21-37 0,-23 45 101,31-35-50,-27 43 145,31-23-107,-35 41 90,16-2-78,-19 10 157,22 6-208,-20 0 236,22 15-124,-27-5 443,8 33-431,-16-18 146,0 57-253,-8-43 11,-1 10 1,-2 1-46,-2-6-44,-2 7 0,0-1-28,2-8-225,-7 45 90,11-59-655,-1 22 448,5-41-957,0 6 890,0-16-1317,-4 0 892,1-3-3109,-14-6 2295,6 1 1687,-7-4 0,11 5 0,3 2 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7T03:23:36.765"/>
    </inkml:context>
    <inkml:brush xml:id="br0">
      <inkml:brushProperty name="width" value="0.1" units="cm"/>
      <inkml:brushProperty name="height" value="0.6" units="cm"/>
      <inkml:brushProperty name="color" value="#AB008B"/>
      <inkml:brushProperty name="inkEffects" value="pencil"/>
    </inkml:brush>
  </inkml:definitions>
  <inkml:trace contextRef="#ctx0" brushRef="#br0">0 2 10423 258695 71416,'32'2'13320'0'923,"-4"-1"-13276"-578"-923,-18-1 7 578 0,2 0-51 0 0,1 0 39 0 0,2 0-17 0 0,0-1-44 0 0,2 1 16 0 0,0-2-38 0 0,0 1-35 0 0,-2 0 6 0 0,-2 1-50 0 0,-1 0-118 0 0,-3 0-146 0 0,-2 0-279 0 0,0 0-420 0 0,-3 0-433 0 0,-1 1-721 0 0,-1 1-684 0 0,-2 1 2924 0 0,0 0 0 0 0,0 0 0 0 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43.713"/>
    </inkml:context>
    <inkml:brush xml:id="br0">
      <inkml:brushProperty name="width" value="0.08571" units="cm"/>
      <inkml:brushProperty name="height" value="0.08571" units="cm"/>
    </inkml:brush>
  </inkml:definitions>
  <inkml:trace contextRef="#ctx0" brushRef="#br0">1 0 14180,'15'62'565,"-2"-6"-357,-9-29 10,1 2 12,-2 4-6,2 2-22,0 3-23,-1 3 34,1 2-6,1 6-33,-1 1 33,2 6-781,-2 4 765,2 5 27,0 6-11,-1 2-1136,2 4 1080,0 2 0,-1 2-50,2 1-28,-1 4-1,1 0-44,0 3 45,-1 0-1278,0 2 1266,-1 0 29,-2 2 5,-1 2-16,-1 3 11,-3 2-54,1-50 1,-2 1-4,1 0 1,0 0-1,0 0 1,0-1 33,0 48-662,0-4 634,0-4-11,0-4-276,-2-3 248,0-3 11,1-3-11,0-4 6,1-3 434,0-3-400,0-2-1,1-1 11,1-3 6,1-3-11,3-2 33,-1-5 1,2-2 989,0-4-996,1-2 18,0-2-34,2-2 755,-1-1-722,0-1-21,-1-1 1087,-1-2-1083,1-2 574,-1-1-584,2-2 221,-2-3-272,0 0 28,0-2-27,0 1-12,0-3 22,0 2-33,0-2 22,-3 0 17,4 0 6,-4-1 16,2-1-22,-1-1-6,1-1-44,-2-2 16,1-3 12,-2-1-6,0-5 0,0 0-17,-2-2 17,0-1 0,0 0 0,0 0 0,0-3-7975,-1 0 5258,0-6 2717,0 2 0,0-2 0,0 4 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45.898"/>
    </inkml:context>
    <inkml:brush xml:id="br0">
      <inkml:brushProperty name="width" value="0.08571" units="cm"/>
      <inkml:brushProperty name="height" value="0.08571" units="cm"/>
    </inkml:brush>
  </inkml:definitions>
  <inkml:trace contextRef="#ctx0" brushRef="#br0">0 30 18280,'32'-17'319,"-2"4"-230,-16 13 12,2 0-5,3 0 16,1 0 34,3 0-34,3 1-6,3 0-5,3 0-23,2-1 1,3 0-12,3 0-316,4 0 288,4 0 11,6 0 1,5 0-34,7 0-859,5 0 859,4 1-17,5-1 23,2 1-1266,3-1 1260,4 0-28,0 0 5,4 0-16,-1 1 11,1 1 11,-1 1-28,1 0 28,-1 0-12,2-1 12,2 2 23,0-2-18,-45 0 1,0 0-3,0-1 0,0-1-3,1 1 0,1-1 0,0 0 0,0 0-9,-1 1 1,0-1 8,0 1 0,1-1 0,-2 0 0,1 1 0,47-1 17,-2 0-23,-7 0-5,-3 0 28,-8 1-6,-3-1-604,-9 1 604,-3-1 6,-5 0-23,-4 0 68,-2 0-51,-3 0-22,-2 0 11,-3 0-17,-3 0 23,-5 0-6,-2 1 712,-2-1-690,-4 2 1245,0-2-1255,-6 0 725,0 0-749,-3 0 255,-3 0-271,0 0 17,-3 1-6,-1 1-5,0 1 11,-4 0 5,1-1-5,-3 1-11,-2-1 33,0 1-11,-2-1 0,1-1 11,-2 1-33,1-1 16,-2 0 84,0-1 1955,0 1-2016,0 0-152,0 0 85,-1 2 28,0-2 10,0 2 24,-1 0 21,0 2-44,-1 0 33,1 4-33,-2-1 11,1 3 11,-1 0-22,0 2 11,-1-1-11,1 2 11,-2-1 11,1 2 0,-1 0-5,1 1-12,-1 0 12,-1 2-6,1 0 45,-1 3-23,2 0-33,-1 4 0,-1 2-62,1 3 73,0 3 0,-2 2 11,3 2 62,-3 4-62,0 1 6,0 4-325,0 1 308,0 3 12,0 1-12,1 2 0,0-2-12,3 4 24,1-2-12,1 1 22,1 1 17,0-3-50,0 1 33,0-1-10,0-1 27,1 1-28,0 1 0,2 0 12,0 2-640,0 1 652,0 2-30,0 0 29,0 1-377,0-2 354,0 2 28,-1-1-5,0 0-6,-1 1-6,0 0 17,-1-2-16,0 3-12,0-1-574,-2 1 569,0 3 28,-4-2 27,0 3 6,-2-2-16,0 1 16,-1 0-33,0-1-6,0 1 5,0 0-22,0-1 12,1 1 16,-1-1-28,1-2 34,2-2 28,1-3-40,0-3 18,3-2-6,0-2 232,2-1-243,0-2 5,0 3-5,0-4 10,0 1-32,0-2 4,0-1 7,0-2 44,0 0-39,0-1-6,0 0 34,0-2-67,0 1 50,0-1 17,0 0-33,2 0-12,-2-3 11,2 0 561,-2-3-555,0-2 448,0-2-431,0-2 655,0-4-655,1-2-67,-1-2 55,2-4 23,-1-3-11,0-1-6,0-3 17,0-2-22,0 0 5,-1-3 286,1 1-191,-1 0 1894,0-1-2028,-2 0 11,0-1-44,-4-1 22,0-1 11,-4-1-12,-3-2-21,-5 3 10,-5-3 1,-4 3 0,-6-1 55,-6 1-33,-4 1-22,-6-1-376,-4 0 376,-5 1 11,-8 1-917,-4 0 917,-9 0-56,-4 2 56,-8 0-1426,-1 2 1426,-4 0 44,0 2-21,-3-1-12,49-2 0,-1 0 5,-1-1 1,-1 1-6,0-1 0,-1 1 0,0 0 0,-1 0 5,0 0 1,1 0-1,-1 1 1,0-2-299,2 0 0,-1-1 298,2 0 1,1 0-331,0 0 1,1-1 324,-47 0 45,1 1-56,1-2-23,0 1 34,2-1 23,1 1-35,5 0 24,1 0-12,7-1 348,1 0-353,6-2 767,2 1-807,5 1 23,5-2-12,4 2 0,6 0 497,6-1-463,4 1-34,7-2-11,4 3 1187,6-3-1248,3 2 27,5-1-16,3 2 328,2-2-396,5 2 562,1-1-3659,4 1 2896,7 1-207,-1 2-297,8 2-319,-3 2-488,3 0-650,0 1-1338,0 2-1444,0-1 5107,-4-1 0,-4-4 0,-3-2 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47.380"/>
    </inkml:context>
    <inkml:brush xml:id="br0">
      <inkml:brushProperty name="width" value="0.08571" units="cm"/>
      <inkml:brushProperty name="height" value="0.08571" units="cm"/>
    </inkml:brush>
  </inkml:definitions>
  <inkml:trace contextRef="#ctx0" brushRef="#br0">390 144 17288,'16'-29'1484,"-3"4"-1108,-12 17-68,2-1-22,-3-1-45,3 2-73,-3-2-23,1 3-94,-1 1-1,0-1-39,0 2-33,-2 0-28,0 0-79,-3 1-56,1 1-73,-2 1 18,-2 1 21,-1 1 6,-5 0 62,0 4-6,-5 3 45,-1 5 28,-4 2-6,-2 3 45,0 1-44,0 2 33,1 0-17,-1 2 17,3 0 5,-2 1-33,2 2 6,2-1-6,2 1 17,2-3 11,4 1 17,1-3-6,5 0-50,1-1-1,3-2-27,2-1 17,1-4 44,1-3 29,4-2 66,1-1 23,5-2 39,1-2 29,3-1-7,2-1 6,1-1-55,1-2-7,-4-3-27,3-2 61,-5 0-22,2 0 16,-3 0 18,-1-1-40,-3 2 67,0-2-16,-4 3-12,0 1 6,-2 0-78,-1 1-6,0 1-56,0 1-795,0 1 644,0 4 134,2 1 56,1 6 6,1-1 0,2 4-17,1 1 16,0 0-4,2 0 27,0 1-11,2-2 5,-1 0 1,2-1-23,1 0 23,0-3-6,1 2-6,0-5 1,-1 2-23,0-4 16,-3 1-16,3-3-28,-4 1-67,1-3-62,-2 2-145,0-2-247,-3 0-358,-1 0-538,-1 0-1037,-1 0-1691,-1-2 4173,-1 1 0,0 0 0,-1 0 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48.104"/>
    </inkml:context>
    <inkml:brush xml:id="br0">
      <inkml:brushProperty name="width" value="0.08571" units="cm"/>
      <inkml:brushProperty name="height" value="0.08571" units="cm"/>
    </inkml:brush>
  </inkml:definitions>
  <inkml:trace contextRef="#ctx0" brushRef="#br0">262 0 14012,'27'84'360,"0"-1"0,-2-5 1,-5-14-115,-12-26-67,-1 0-5,-1 1-34,-2-3 6,1-1 0,-1-3-23,0-3-39,-3-2-11,0-4-23,0-3-5,-1-3 28,1-5 22,-1-1 39,0-5 51,0-2 22,0-1 684,0-2-774,-4-1-117,-1-2-45,-4-2-5,0-2 0,-3-1-40,-2 0 6,-3-1-39,-1 1 22,-3 0 23,0-2 33,-3 1 0,-1-1 11,2 2-16,-2 0-28,3 1-18,-1 1-27,3 1-6,1 3-11,1 0 17,3 1 0,2 1 22,1 1-5,3 3 5,1 2 17,1 2 39,4 0 0,-1 2 29,2 0 16,1 2-40,1 0 35,0 1 5,2-1-17,4 2 11,1-2-27,4 1-23,1-1-6,1 1-5,4-2-17,-1 0-6,3 0 11,1 0-66,1-1-130,1 0-178,1-3-303,1-2-319,1-1-623,2-3-295,1-1 1993,-2-1 0,-11 0 0,-6 0 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48.683"/>
    </inkml:context>
    <inkml:brush xml:id="br0">
      <inkml:brushProperty name="width" value="0.08571" units="cm"/>
      <inkml:brushProperty name="height" value="0.08571" units="cm"/>
    </inkml:brush>
  </inkml:definitions>
  <inkml:trace contextRef="#ctx0" brushRef="#br0">296 0 14678,'25'82'237,"0"0"0,-2-7 0,-6-15-57,-13-34-6,0-1-29,-1-1-27,0-2-6,0-1 11,-2-4-33,-1-2-12,0-3 12,0-3-17,0-1 33,0-3 23,0-2 0,0-1 207,0-1-185,-3-1-22,0 1-1,-3-1-100,0-1-28,-2-1-16,0-2-63,-3-1 18,-1-3-18,-1 1-22,-2-2-22,-1 0 0,-1 1-6,-4-1 6,1-1 50,-1 0-28,-2 0 17,2 0 0,-2 2-44,3-1-29,0 5 6,2-1-12,2 4 1,0 0 61,3 3 6,1 1 16,2 5 45,1 1-22,2 3 6,1 1 27,2 4 18,1 1 27,2 3 12,0 2 11,1 1-57,0-2 35,2 2-6,3-3 5,3 1 17,3-2-11,1-3 12,2 0 38,1-4 12,1-2 5,2-3-5,2-4-62,1-1-79,3-2-145,0-1-398,3 0-660,0-2-1519,1-1-5486,-4-1 8259,-4 1 0,-10 2 0,-4 0 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26.378"/>
    </inkml:context>
    <inkml:brush xml:id="br0">
      <inkml:brushProperty name="width" value="0.08571" units="cm"/>
      <inkml:brushProperty name="height" value="0.08571" units="cm"/>
    </inkml:brush>
  </inkml:definitions>
  <inkml:trace contextRef="#ctx0" brushRef="#br0">0 66 11407,'55'7'381,"-1"0"0,36 4-173,-73-11-24,0 0-38,4 1-12,-1-2 12,2 2-6,3-2-6,0 0 1,3 1-1,-1-2-22,3 1 0,3-1 0,1 2-5,4-2-12,2 1-28,3-1 11,6 0-468,1 1 452,6-1 5,3 0-22,6-1 5,7 0-27,4 0 10,8-2-16,2 1-11,5 0-1590,3 0 1578,-44 1 1,0 0 10,1 1 1,0 0-3,2 0 0,1-1 2,0 0 1,1 1 8,-1-1 0,1 1-14,2 1 0,-1 0 0,1-2 0,0 1-3,1 1 1,0 1-1,0-2 0,0 0 3,-1 1 0,0 0 0,1 1 0,0 0 5,-2-1 1,1 0-12,0 1 1,0 0 8,0 0 0,0-2-1,1 2 1,0-1-3,2 1 0,-1 0 5,0-1 1,-1 0-9,1 1 1,0 1 4,-3-2 1,0 1 3,-2 0 0,0 0-542,-3 0 1,0 0 541,44 1-2359,-6-1 2320,-11 2-34,-9 0-144,-11 2 121,-11 1 837,-12 0-960,-8 0 742,-12-1-887,-7 1 3050,-5 1-3224,-3-1 647,-5 1-927,-1 0-196,-5-1-191,0 0 51,-2 0 207,0 0 941,2-1 0,3-2 0,5-1 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27.223"/>
    </inkml:context>
    <inkml:brush xml:id="br0">
      <inkml:brushProperty name="width" value="0.08571" units="cm"/>
      <inkml:brushProperty name="height" value="0.08571" units="cm"/>
    </inkml:brush>
  </inkml:definitions>
  <inkml:trace contextRef="#ctx0" brushRef="#br0">335 0 14073,'10'62'745,"-1"-6"-594,-8-28-11,0 4 17,-1 4-6,0 3-536,0 6 553,-4 4-685,-1 5 646,-8 7 0,1 3-29,-3 7-10,-2 5-739,0 8 789,-2 5-1367,-2 7 1313,11-47 1,-1 1-23,-1 2 1,0-1-12,0 2 1,0 0-1,0 0 0,0 0-28,0 0 0,1 0 20,0 0 0,1 0-165,0-1 1,1 1 195,0-2 0,1 1 10,0 0 1,1 0-209,0-1 1,2-1 222,-7 48-300,2-2 300,5-6-67,1-4-6,3-3 16,1-5 424,1-2-440,4-6 0,1-4-22,2-5 199,-1-6-199,2-4 5,0-4-5,-1-5 906,0-3-901,0-3-22,-2-4 1314,0-2-1331,-1-4 945,1-4-928,-1-1 522,1-5-556,-2-2-11,0-3-17,0-1 0,1-3 56,-1 0-44,-1-3-12,0-1-5,0-2-85,1 2-61,-1-3-117,-1 1-3037,-1-1 2712,-2 2-51,-2 1-168,0 1-398,-4 1-319,0 0 163,0 0 1439,-1-1 0,4-1 0,1-1 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28.633"/>
    </inkml:context>
    <inkml:brush xml:id="br0">
      <inkml:brushProperty name="width" value="0.08571" units="cm"/>
      <inkml:brushProperty name="height" value="0.08571" units="cm"/>
    </inkml:brush>
  </inkml:definitions>
  <inkml:trace contextRef="#ctx0" brushRef="#br0">1 139 12293,'80'6'160,"0"0"1,-5 0-1,-14 0-9,-34-1 12,3 0 22,-1-1 27,1 0 29,0 0 17,1 0 5,0-1 11,2 0-22,1-1 17,2 0-11,3-2 6,4 1-446,4-1 406,8 1-17,3-1-16,8-1-6,7-1-1263,8-4 1246,10 0-45,8 0-64,-46 2 0,2 1-746,3 0 0,1 0 720,2-1 1,2 1 5,3-1 1,1 0-24,2 1 1,0-1-733,2 1 0,1-1 724,0 1 1,1-1-12,1 1 0,-1-1 11,0 0 1,0 1-9,0-1 0,-1 0 8,-2 0 1,-1 0-1,-1 1 1,-1-1-15,-2 1 1,-1-1-4,-4 1 1,-1 0-236,-2 0 0,-2 0 224,-3 0 1,-2 0-26,43-1-22,-7 1-39,-13 0-23,-9-1-61,-11-1 731,-13 0-770,-10 1 1162,-10-1-1297,-10 0 1777,-5 1-2035,-5-1 1060,-7 1-1351,-3-2-331,-9 1-733,-4 2-4994,-1 0 6971,1 2 0,10 1 0,5 0 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29.672"/>
    </inkml:context>
    <inkml:brush xml:id="br0">
      <inkml:brushProperty name="width" value="0.08571" units="cm"/>
      <inkml:brushProperty name="height" value="0.08571" units="cm"/>
    </inkml:brush>
  </inkml:definitions>
  <inkml:trace contextRef="#ctx0" brushRef="#br0">426 99 11239,'11'-55'258,"-2"11"-62,-8 48 33,0 2 12,0 3-11,-1 4-11,0 2-6,0 4-12,-2 2-5,-2 3-22,0 4-12,-2 3 17,1 4 23,0 4 33,0 5 12,-1 5-40,0 6-3398,-2 5 3354,-1 6 16,-3 6-1049,-2 7 1038,-2 8 1,-1 5-113,7-43 0,1 0-20,-2 2 0,1 0-19,0 1 0,-1 0-3,0 1 0,-1 1-3,1-1 0,0 2-8,0 0 0,-1 0-954,0 2 0,-1 0 954,1 1 0,1 1-3,-2 1 0,-1 0-395,2 0 1,1 1 388,-2-1 0,1-1 441,0 0 1,1-1-436,1-2 0,1-1-11,0-4 0,1 0-12,-2 44 18,4-9 5,4-10-11,2-6 27,2-8-16,2-5-5,3-4 496,2-5-496,1-2 2041,2-5-2048,-1 0-16,2-5-67,-2-1 1687,4-4-1750,-2 0 1293,0-5-1370,2-1-112,-4-3 369,2-4-604,-2-2 105,1-2-302,-2-2-184,-1 0-347,-2-3-209,0-1 80,-3-3 1439,2 0 0,-5-3 0,2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39.657"/>
    </inkml:context>
    <inkml:brush xml:id="br0">
      <inkml:brushProperty name="width" value="0.08571" units="cm"/>
      <inkml:brushProperty name="height" value="0.08571" units="cm"/>
    </inkml:brush>
  </inkml:definitions>
  <inkml:trace contextRef="#ctx0" brushRef="#br0">1 163 14180,'64'-17'300,"0"0"1,-6 2-1,-7 3-154,-10 6-68,-1 2-27,2-3-29,-1-1-72,-1-1-107,-2 1-145,0-2-3821,28-8 2499,-31 8 1624,16-7 0,-42 14 0,-5 1 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0.720"/>
    </inkml:context>
    <inkml:brush xml:id="br0">
      <inkml:brushProperty name="width" value="0.08571" units="cm"/>
      <inkml:brushProperty name="height" value="0.08571" units="cm"/>
    </inkml:brush>
  </inkml:definitions>
  <inkml:trace contextRef="#ctx0" brushRef="#br0">1 1 9050,'56'21'-164,"-10"-4"2,-38-17-146,-3 0-314,0 0-100,-1 0 722,-2 0 0,-1 0 0,-1 0 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0.979"/>
    </inkml:context>
    <inkml:brush xml:id="br0">
      <inkml:brushProperty name="width" value="0.08571" units="cm"/>
      <inkml:brushProperty name="height" value="0.08571" units="cm"/>
    </inkml:brush>
  </inkml:definitions>
  <inkml:trace contextRef="#ctx0" brushRef="#br0">1 0 7884,'6'23'1485,"-2"-5"-970,-4-18 331,0 0-964,19 13-39,-13-7-84,13 11-134,-18-12-252,0 1-376,1-1 23,2 1 980,-2-2 0,1-1 0,-2-2 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1.179"/>
    </inkml:context>
    <inkml:brush xml:id="br0">
      <inkml:brushProperty name="width" value="0.08571" units="cm"/>
      <inkml:brushProperty name="height" value="0.08571" units="cm"/>
    </inkml:brush>
  </inkml:definitions>
  <inkml:trace contextRef="#ctx0" brushRef="#br0">1 0 7526,'20'5'1669,"-3"-1"-1193,-17-4-3568,0 0 3092,20 15 0,-15-11 0,15 12 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1.386"/>
    </inkml:context>
    <inkml:brush xml:id="br0">
      <inkml:brushProperty name="width" value="0.08571" units="cm"/>
      <inkml:brushProperty name="height" value="0.08571" units="cm"/>
    </inkml:brush>
  </inkml:definitions>
  <inkml:trace contextRef="#ctx0" brushRef="#br0">0 0 11306,'0'0'0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1.952"/>
    </inkml:context>
    <inkml:brush xml:id="br0">
      <inkml:brushProperty name="width" value="0.08571" units="cm"/>
      <inkml:brushProperty name="height" value="0.08571" units="cm"/>
    </inkml:brush>
  </inkml:definitions>
  <inkml:trace contextRef="#ctx0" brushRef="#br0">0 0 7363,'0'0'0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2.177"/>
    </inkml:context>
    <inkml:brush xml:id="br0">
      <inkml:brushProperty name="width" value="0.08571" units="cm"/>
      <inkml:brushProperty name="height" value="0.08571" units="cm"/>
    </inkml:brush>
  </inkml:definitions>
  <inkml:trace contextRef="#ctx0" brushRef="#br0">0 0 5790,'18'18'252,"-4"-4"-151,-14-14-223,0 0 1,0 0 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2.373"/>
    </inkml:context>
    <inkml:brush xml:id="br0">
      <inkml:brushProperty name="width" value="0.08571" units="cm"/>
      <inkml:brushProperty name="height" value="0.08571" units="cm"/>
    </inkml:brush>
  </inkml:definitions>
  <inkml:trace contextRef="#ctx0" brushRef="#br0">1 1 9727,'19'11'1899,"-3"-1"-1440,-16-10-4576,0 0 4117,37 14 0,-28-10 0,28 11 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2.579"/>
    </inkml:context>
    <inkml:brush xml:id="br0">
      <inkml:brushProperty name="width" value="0.08571" units="cm"/>
      <inkml:brushProperty name="height" value="0.08571" units="cm"/>
    </inkml:brush>
  </inkml:definitions>
  <inkml:trace contextRef="#ctx0" brushRef="#br0">0 1 5863,'0'0'0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3.108"/>
    </inkml:context>
    <inkml:brush xml:id="br0">
      <inkml:brushProperty name="width" value="0.08571" units="cm"/>
      <inkml:brushProperty name="height" value="0.08571" units="cm"/>
    </inkml:brush>
  </inkml:definitions>
  <inkml:trace contextRef="#ctx0" brushRef="#br0">0 0 15726,'54'4'-1748,"-12"1"337,-39 5-919,-2 1 2330,-1 1 0,0-5 0,0-2 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3.314"/>
    </inkml:context>
    <inkml:brush xml:id="br0">
      <inkml:brushProperty name="width" value="0.08571" units="cm"/>
      <inkml:brushProperty name="height" value="0.08571" units="cm"/>
    </inkml:brush>
  </inkml:definitions>
  <inkml:trace contextRef="#ctx0" brushRef="#br0">1 0 10433,'10'3'655,"-2"-1"-414,-8-2-1601,0 0 1,0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40.123"/>
    </inkml:context>
    <inkml:brush xml:id="br0">
      <inkml:brushProperty name="width" value="0.08571" units="cm"/>
      <inkml:brushProperty name="height" value="0.08571" units="cm"/>
    </inkml:brush>
  </inkml:definitions>
  <inkml:trace contextRef="#ctx0" brushRef="#br0">0 0 18100,'41'55'172,"0"-1"0,-3-4 0,-11-5-100,-30-7-72,-2 3-554,-3 0 549,-4 2-96,-10 15 56,5-15 45,-18 27 17,21-42 298,-6 8-197,16-30 574,2-2-530,2-3-106,2-7-123,1 0 264,3-6-264,3 1-17,3 0 6,2-3-18,2 2-122,10-5 122,-5 6-122,32-5 173,-24 11-106,41-1 95,-39 6-56,27 12 106,-39-4 185,6 22-78,-24-13 89,-19 27-134,0-23 29,-37 24-68,27-27-119,-38 11-60,40-20-1720,-26 1 123,33-9 1759,-12-8 0,24 4 0,-2-4 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3.504"/>
    </inkml:context>
    <inkml:brush xml:id="br0">
      <inkml:brushProperty name="width" value="0.08571" units="cm"/>
      <inkml:brushProperty name="height" value="0.08571" units="cm"/>
    </inkml:brush>
  </inkml:definitions>
  <inkml:trace contextRef="#ctx0" brushRef="#br0">0 1 9520,'22'0'2363,"-5"-1"-1881,-17 1-4532,0 0 4050,14 2 0,-11-1 0,12 1 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3.683"/>
    </inkml:context>
    <inkml:brush xml:id="br0">
      <inkml:brushProperty name="width" value="0.08571" units="cm"/>
      <inkml:brushProperty name="height" value="0.08571" units="cm"/>
    </inkml:brush>
  </inkml:definitions>
  <inkml:trace contextRef="#ctx0" brushRef="#br0">1 1 6596,'0'0'0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4.232"/>
    </inkml:context>
    <inkml:brush xml:id="br0">
      <inkml:brushProperty name="width" value="0.08571" units="cm"/>
      <inkml:brushProperty name="height" value="0.08571" units="cm"/>
    </inkml:brush>
  </inkml:definitions>
  <inkml:trace contextRef="#ctx0" brushRef="#br0">0 0 8158,'0'0'0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4.475"/>
    </inkml:context>
    <inkml:brush xml:id="br0">
      <inkml:brushProperty name="width" value="0.08571" units="cm"/>
      <inkml:brushProperty name="height" value="0.08571" units="cm"/>
    </inkml:brush>
  </inkml:definitions>
  <inkml:trace contextRef="#ctx0" brushRef="#br0">0 0 10147,'21'8'1008,"-5"-3"-677,-16-5-4207,0 0 3876,42 6 0,-32-5 0,32 4 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4.660"/>
    </inkml:context>
    <inkml:brush xml:id="br0">
      <inkml:brushProperty name="width" value="0.08571" units="cm"/>
      <inkml:brushProperty name="height" value="0.08571" units="cm"/>
    </inkml:brush>
  </inkml:definitions>
  <inkml:trace contextRef="#ctx0" brushRef="#br0">0 0 6165,'9'8'498,"-2"-3"-352,-7-5-413,0 0 0,0 0 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4.859"/>
    </inkml:context>
    <inkml:brush xml:id="br0">
      <inkml:brushProperty name="width" value="0.08571" units="cm"/>
      <inkml:brushProperty name="height" value="0.08571" units="cm"/>
    </inkml:brush>
  </inkml:definitions>
  <inkml:trace contextRef="#ctx0" brushRef="#br0">1 0 10265,'0'0'0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5.377"/>
    </inkml:context>
    <inkml:brush xml:id="br0">
      <inkml:brushProperty name="width" value="0.08571" units="cm"/>
      <inkml:brushProperty name="height" value="0.08571" units="cm"/>
    </inkml:brush>
  </inkml:definitions>
  <inkml:trace contextRef="#ctx0" brushRef="#br0">1 0 7268,'50'7'0,"-11"-1"0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5.592"/>
    </inkml:context>
    <inkml:brush xml:id="br0">
      <inkml:brushProperty name="width" value="0.08571" units="cm"/>
      <inkml:brushProperty name="height" value="0.08571" units="cm"/>
    </inkml:brush>
  </inkml:definitions>
  <inkml:trace contextRef="#ctx0" brushRef="#br0">0 0 9873,'17'16'1226,"-3"-3"-1091,-14-13-387,0 0-219,22 6-274,-15-1-196,18 4-196,-18-2 124,0-1 1013,1-1 0,-3-1 0,-3-3 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5.791"/>
    </inkml:context>
    <inkml:brush xml:id="br0">
      <inkml:brushProperty name="width" value="0.08571" units="cm"/>
      <inkml:brushProperty name="height" value="0.08571" units="cm"/>
    </inkml:brush>
  </inkml:definitions>
  <inkml:trace contextRef="#ctx0" brushRef="#br0">0 0 6865,'0'0'0</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6"/>
    </inkml:context>
    <inkml:brush xml:id="br0">
      <inkml:brushProperty name="width" value="0.08571" units="cm"/>
      <inkml:brushProperty name="height" value="0.08571" units="cm"/>
    </inkml:brush>
  </inkml:definitions>
  <inkml:trace contextRef="#ctx0" brushRef="#br0">0 1 10388,'4'19'1641,"0"-4"-1187,-4-15-1052,0 0 1,0 0-1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46.128"/>
    </inkml:context>
    <inkml:brush xml:id="br0">
      <inkml:brushProperty name="width" value="0.08571" units="cm"/>
      <inkml:brushProperty name="height" value="0.08571" units="cm"/>
    </inkml:brush>
  </inkml:definitions>
  <inkml:trace contextRef="#ctx0" brushRef="#br0">335 105 17036,'19'-36'605,"-3"5"-470,-17 24-57,0 1-22,-3 0-50,-1 1-12,-1 0-33,-3 0-140,-13 1 39,-22 12 89,8-1-50,-19 18 40,32-7-135,-36 36 157,34-27-157,-27 42 112,40-42-73,-2 22 95,12-26-139,23 26 145,-8-27-387,38 20 174,-24-32-487,26 4 241,-24-11-4526,40-3 5041,-38 0 0,15-2 0,-39 2 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6.668"/>
    </inkml:context>
    <inkml:brush xml:id="br0">
      <inkml:brushProperty name="width" value="0.08571" units="cm"/>
      <inkml:brushProperty name="height" value="0.08571" units="cm"/>
    </inkml:brush>
  </inkml:definitions>
  <inkml:trace contextRef="#ctx0" brushRef="#br0">0 1 13911,'61'19'-1781,"-11"-2"61,-40-12-212,1-1 1932,0 0 0,-4-2 0,-4 0 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6.871"/>
    </inkml:context>
    <inkml:brush xml:id="br0">
      <inkml:brushProperty name="width" value="0.08571" units="cm"/>
      <inkml:brushProperty name="height" value="0.08571" units="cm"/>
    </inkml:brush>
  </inkml:definitions>
  <inkml:trace contextRef="#ctx0" brushRef="#br0">0 1 8399,'2'17'504,"0"-3"-521,-2-14-2609,0 0 2626,31-3 0,-23 2 0,23-2 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37.251"/>
    </inkml:context>
    <inkml:brush xml:id="br0">
      <inkml:brushProperty name="width" value="0.08571" units="cm"/>
      <inkml:brushProperty name="height" value="0.08571" units="cm"/>
    </inkml:brush>
  </inkml:definitions>
  <inkml:trace contextRef="#ctx0" brushRef="#br0">1 1 8433,'0'0'0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41.261"/>
    </inkml:context>
    <inkml:brush xml:id="br0">
      <inkml:brushProperty name="width" value="0.08571" units="cm"/>
      <inkml:brushProperty name="height" value="0.08571" units="cm"/>
    </inkml:brush>
  </inkml:definitions>
  <inkml:trace contextRef="#ctx0" brushRef="#br0">19 492 15266,'-10'-49'107,"2"9"-68,8 40 56,0-1-56,0-1 12,0-1 16,0 1-5,0 0 22,0 1-11,0-1 5,0 1 12,0-2-23,0 1 34,0 0-12,0-1 12,0 0-11,0 0 16,0-1-11,0 1 6,0-2 6,0 1-35,0-3 7,0 1 5,0-2-6,0 0-5,0 1 5,0-1-10,0-1-24,0 1 24,0-2-7,0 0 1,0-1 5,0-2-22,0 0 5,0-2-16,0 2-17,0-1 11,0 1-12,0-2-4,0 0-7,0 0 23,0 2-28,1-1 6,-1 1 22,1 2-17,1 0 11,-2 1-5,2 2 6,-2 0-7,0 1 1,0 0-28,0 1 11,0 1 11,0-1-11,0 2 17,0 0 11,0 1-11,0-1 11,0 2 0,1 1 28,-1 0-84,3 1 17,-2 0 22,1 0-28,0 0 17,0 2 0,0 2 0,0 1 0,2 0 0,-1 1-11,1-1 5,-2 1 12,-1-1-23,1 0 17,-1-2 17,1 1-17,0-2 11,0 0 6,0 0 0,-1-1 577,1-1-634,-1 1 40,0-1 0,1 1 23,0-1 5,1 0-11,0 0-6,2 1-11,-3 0 11,3 0-22,-2-1 28,1 0-6,-1 1-22,2-1 33,0 1-22,0 0 6,-1-1 16,2 1-5,-2 0-17,2 0 23,-1 0-18,2 0-5,-1-1 23,1 2-35,1 1-4,0 0 21,3 2-10,-2 0-18,-1 0 46,1-1-46,-2 1 6,1 0-5,-1 1 5,-1 0-11,0 2 11,0 0-5,-1 2-18,0-1 6,-2 1 6,1 0-28,0 0 0,0 0 12,0 3-7,1-3 1,-2 2 16,1-2-27,0 1 5,0-3 11,1 1-28,-2-1 28,1 0 0,2-1-11,-2 0-5,1 0-1,1 0-5,0-1 5,0-2 29,1 2-40,0-3-22,1 1-34,1-1-61,0 0 5,-2-1-34,2 1-61,-3-1-61,1 0-152,-2-1-163,-1 0-133,1-1-91,-2 1-206,2 0-415,-3-1 894,-1 1 0,-1-1 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41.990"/>
    </inkml:context>
    <inkml:brush xml:id="br0">
      <inkml:brushProperty name="width" value="0.08571" units="cm"/>
      <inkml:brushProperty name="height" value="0.08571" units="cm"/>
    </inkml:brush>
  </inkml:definitions>
  <inkml:trace contextRef="#ctx0" brushRef="#br0">194 306 19311,'-29'-26'610,"4"2"-442,18 14-17,-1-2-27,1 0-12,0-1-34,0 0-28,-2-4 12,3 2-1,-3-2-33,3 1 34,-1 1-28,2-1-34,0 3 0,-1 0-12,3 1-27,-2 1-34,3 1-50,-2 0-95,2 2-90,1 1-95,-1 1-196,2 1-259,-3 2-234,2 1-263,-2 2-197,-1 0-139,2 4-550,-2 1 292,0 3 1949,-1 2 0,2-5 0,1-1 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43.604"/>
    </inkml:context>
    <inkml:brush xml:id="br0">
      <inkml:brushProperty name="width" value="0.08571" units="cm"/>
      <inkml:brushProperty name="height" value="0.08571" units="cm"/>
    </inkml:brush>
  </inkml:definitions>
  <inkml:trace contextRef="#ctx0" brushRef="#br0">1 194 17854,'31'-18'129,"-4"5"-51,-19 14 51,0 1-56,2 0 28,-1 1-40,3 1 12,-1 1 17,2 1-18,1 1 24,0 1-52,0 0 2,0 0-18,-1 0 0,1 0 0,-2 1-34,0-1 23,-2 1-17,1-1 39,-4-1-39,-1-1 0,-2 0-22,0-1 16,0 0 6,-3-2-11,2 1 22,-3-2-22,1 0 11,-1 1 17,0-2 1036,0 1-1014,0-7 39,0 4-38,0-6-18,0 4-16,0 1-46,0-1 52,0 3-1,0-2 6,0 0 5,0 0 0,0 0-16,0-1 28,0 1 10,1-1-32,0 1-1,0 0-11,1-1-39,0 0 27,1 0 1,2-1 22,-2 0-39,2-2 40,0 0 4,1-2-4,0 0 44,2-1-62,0 0 6,0-1-22,2 1-6,-1-2 39,0 0-34,0 1 46,-1-2-46,1 1 23,-2-1 0,1 1-16,-1-1 72,-1 0-73,0 1 17,-3 0-39,1-1-101,-2 2 39,0 1-106,1 0-68,-1 1-150,0 1-254,0 1-323,-1 4-8829,0-1 9811,-5 7 1,3-4 0,-3 4-1</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44.245"/>
    </inkml:context>
    <inkml:brush xml:id="br0">
      <inkml:brushProperty name="width" value="0.08571" units="cm"/>
      <inkml:brushProperty name="height" value="0.08571" units="cm"/>
    </inkml:brush>
  </inkml:definitions>
  <inkml:trace contextRef="#ctx0" brushRef="#br0">30 0 17932,'4'50'521,"-1"-9"-347,-3-39-40,0 2-32,0-2-13,0 3-21,1-2-12,-1 2 0,1 0-12,-1 0-21,0 1-6,0 0 11,0 2-17,0-1 17,0 2-6,0 1-22,-1 2 0,-1 1 0,-2 2-33,0 1 27,1 1-16,0-2-6,1 2 22,0-3 6,-1 3-22,2-3 5,-1 2-39,2-2-62,-3 0 17,3-2-62,-2 0-27,2-4-17,-1 1-45,1-3-28,-1 0-23,0-3-66,1 1-124,-1-2-134,1 0-158,0 1-167,0-2-1770,0 1 633,0 0 2089,-1-1 0,0 0 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45.409"/>
    </inkml:context>
    <inkml:brush xml:id="br0">
      <inkml:brushProperty name="width" value="0.08571" units="cm"/>
      <inkml:brushProperty name="height" value="0.08571" units="cm"/>
    </inkml:brush>
  </inkml:definitions>
  <inkml:trace contextRef="#ctx0" brushRef="#br0">0 14 12707,'49'-8'381,"-9"2"-252,-40 6 1607,1 0-1540,1 0-34,-2 0-33,3 1-5,-1-1-18,1 1-28,0-1 1,-2 0-6,1 2-17,-1-2 22,0 2 12,1-2-6,-1 1 0,1 0-23,0-1-22,2 3-5,-2-2-12,2 1-22,-2 2 12,2-2-12,-1 2-6,-1-1 12,0 0 5,1 1-6,-2 0-5,0 2 0,-1-1-16,0 1 16,0-1 16,0-1-16,0 2-5,0-1 10,-1 1-5,1 0 0,-1 0 23,3 2-23,1-1 11,1 3-11,0-3-11,0 1 11,2 1 0,-1-2-6,2 1 6,0 0-5,1 0 5,1-1-12,-1 0 35,1-2-23,-1 1 11,-1-2-11,0 0-11,0-1 11,-3 0 11,2-2-5,-4 0-6,0 0 5,-1 0 152,0 0-179,-1-5-12,1 3-16,-1-5-1,0 3-33,0-1-22,0 1-17,0-1-23,0 0-28,0 0-50,0 0-123,0 1-146,0 0-185,0 0-195,0 1-1508,0 1 723,1 0 162,1 0-245,0 0 1741,1 0 0,-2 1 0,1 0 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45.695"/>
    </inkml:context>
    <inkml:brush xml:id="br0">
      <inkml:brushProperty name="width" value="0.08571" units="cm"/>
      <inkml:brushProperty name="height" value="0.08571" units="cm"/>
    </inkml:brush>
  </inkml:definitions>
  <inkml:trace contextRef="#ctx0" brushRef="#br0">1 153 16006,'54'-17'672,"-10"3"-470,-36 10-12,0-2-28,1 1 6,1-2-39,1 2-11,0-2-6,-1 1-34,1 0-5,-1-1-17,-1 2-11,0-2 5,-1 2-11,0-1-22,-2 0-17,1 1-17,-4 0-22,3 0 0,-4 1-17,2 1-45,-4 0-72,1 1-113,-1-3-229,0 2-303,0 0-442,0 2-549,-3 1-852,0 0 2661,-4 3 0,3-2 0,2 2 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46.342"/>
    </inkml:context>
    <inkml:brush xml:id="br0">
      <inkml:brushProperty name="width" value="0.08571" units="cm"/>
      <inkml:brushProperty name="height" value="0.08571" units="cm"/>
    </inkml:brush>
  </inkml:definitions>
  <inkml:trace contextRef="#ctx0" brushRef="#br0">219 0 13872,'-17'58'218,"1"-8"-184,7-34-29,-3 3-16,-1-2 0,0 2 5,-3-1 6,1 0 6,-2 0-28,2-1 27,-1 0-22,3-2 1,1-1-18,2-1-39,3-2-61,2 1-79,-1-1-78,3 0-118,1-2-117,1 0-147,1-2-329,0-1-600,2-1 117,1-2 1485,3 1 0,-3-3 0,0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46.979"/>
    </inkml:context>
    <inkml:brush xml:id="br0">
      <inkml:brushProperty name="width" value="0.08571" units="cm"/>
      <inkml:brushProperty name="height" value="0.08571" units="cm"/>
    </inkml:brush>
  </inkml:definitions>
  <inkml:trace contextRef="#ctx0" brushRef="#br0">1 58 8814,'17'1'2352,"-4"1"-1685,-13-2 1305,0 0-1793,13 20 6,-11-6-1,7 17-66,-15-8-68,-1 0 29,-5 32-57,6-25 51,-2 33-23,11-46 169,11 9-135,-3-20 5,8 0 12,-8-6-22,1 0 16,1-3 0,-1 0 74,8-8-91,-6 1 79,16-16-129,-15 10-62,13-24-33,-20 21-471,5-25 213,-12 25-750,-8-22 772,0 25-268,-23-16 482,15 21-191,-22-7 145,21 15-325,-13 4 248,18 2-841,-7 9 549,12-6-767,-1 3 1068,6-5 41,5 0 167,0-3 119,10-1-7,-3-1 545,21-6-343,-13 2 874,32-9-768,-25 7 612,40-11-779,-34 10 514,46-11-576,-43 12 152,41-5-270,-46 9 129,23 1-151,-35 6 90,8 10-79,-20-2 101,-3 28-146,-8-17-117,-16 39 39,8-34-67,-21 24 140,22-35 364,-9 3-236,17-16 12,-1-5-140,9-4 201,12-20-122,-1 7 229,28-30-213,-21 25 157,27-23-163,-28 29 236,22-12-236,-26 21 219,18 0-252,-21 9-17,15 9-73,-15-2-241,14 19 6,-16-13-2140,4 27 584,-12-21 1808,-1 23 0,-3-31 0,0 4 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47.879"/>
    </inkml:context>
    <inkml:brush xml:id="br0">
      <inkml:brushProperty name="width" value="0.08571" units="cm"/>
      <inkml:brushProperty name="height" value="0.08571" units="cm"/>
    </inkml:brush>
  </inkml:definitions>
  <inkml:trace contextRef="#ctx0" brushRef="#br0">451 54 15009,'-31'-20'375,"6"4"-319,18 12-6,-1 1-16,1 1-17,-4 0-1,3 2-16,-3-1 7,0-1 4,-1 2 6,2-1-6,-3 1 11,2-1-22,-2 1 0,2-1 11,-1 1-11,0 0 0,1 0 0,-1 0 0,3 0-11,-4 0 22,4 0-11,-1 0-11,0 0 11,1 0 0,-1 1-22,1 0 16,-1 1-5,1 1-6,-2-1 23,3 1 5,-1 0-11,2 0-11,-1 1 11,0-1-18,0 0 18,0 0-11,1-2-11,0 1 16,1-2-16,0 2-6,1 0 17,0 0-12,1-1 6,-1 2 12,2-3 5,2 1 314,0 0-241,4-1 5,0 1 29,3-1 10,-2-1 18,2 0-1,1-1 12,0-1-23,0 0-11,-2 0 0,2 0-39,-3 1-12,1 0-5,-1 2-17,-1-2-16,-1 2-12,-1-1-11,2 1-11,-3 0 688,2 0-677,-1 1 12,0 0-57,0 1 45,-1 1 0,0-2-17,0 1 34,0 0-6,1 1-22,1 2 11,-1-2 28,2 2-28,-1 0 17,3 0-17,-1 0-45,1 1 39,0 2 6,2 0-11,-1 0 45,3 2-23,-1-2-22,1 2 22,3-2 22,-2 2-33,3-2 12,0 1-7,1-1-55,1 0 50,-1-1 0,0 0-11,0-1-6,0 0 11,-2-2-5,0-1 5,-2-2 57,2 2-68,-4-3-11,2 1 6,-2 0-85,-1-1 40,1 1-23,-2-1-55,0 0-40,0 0-78,-2 0-112,0 0-124,0 0-50,-2 0-95,0 0-1395,-1 1 1249,-1 1-268,2-1-566,-2 1 1123,2-2 1,-1 2-1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2:48.667"/>
    </inkml:context>
    <inkml:brush xml:id="br0">
      <inkml:brushProperty name="width" value="0.08571" units="cm"/>
      <inkml:brushProperty name="height" value="0.08571" units="cm"/>
    </inkml:brush>
  </inkml:definitions>
  <inkml:trace contextRef="#ctx0" brushRef="#br0">496 113 9262,'-27'23'1109,"5"-4"-767,21-19-23,0 0 426,-1 0-544,1 0 130,0 0-62,-1 0-162,1 0 128,0 0-106,-1 0 22,0 0 34,-1 0 11,-1-1 33,2-1 23,-2 0-11,0 0 5,-1 1-38,2-2-12,-1 3 16,2-2-21,-2 2 22,2-3-11,-1 1-6,-1-2-17,0 2 6,0 0-17,0-2-28,0 1-11,-2-1-17,0-1-28,-2 2-28,1-3 16,-3 1-21,1-2-1,-2 1-11,-2-1-33,0 0 5,-2-1 6,-1 2-17,-1 0 0,-1-1 6,-2 0-12,0 0-11,1 0 6,-2 1-34,3 0-56,-1 1-67,1 2-140,-1 0-207,1 2-320,4 1-503,0 0-578,6 2-430,0 2 2346,4 2 0,2-2 0,1-1 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41.442"/>
    </inkml:context>
    <inkml:brush xml:id="br0">
      <inkml:brushProperty name="width" value="0.08571" units="cm"/>
      <inkml:brushProperty name="height" value="0.08571" units="cm"/>
    </inkml:brush>
  </inkml:definitions>
  <inkml:trace contextRef="#ctx0" brushRef="#br0">1473 1133 18913,'20'-29'639,"-5"6"-466,-15 17-5,0 1 0,0-1-33,0 0 5,0 1-12,0-1 1,0 0-17,0-2 22,0 1 1,0 0-23,0 0-11,0 1-12,0-1 6,0 1-5,0-1 28,0 0-6,0-1-28,0 0 11,0 0-34,-1-1 12,0 0 22,-1 1-10,-1-2 27,1 1-33,0-1-1,-2 0 28,1 0-5,-2-1 11,1-1 0,1 0-17,-2 1-11,1 0 23,-1 1-34,2-1-6,-1 2-17,-2-1-27,1 1 21,-1-1 7,1 1 27,0-1-5,0 1-17,0-1-17,2 2-28,-1-3 34,-1 3 0,1-4-11,-1 2-18,0-1-16,-1 1 23,2-1-23,-3 2 45,2-1-23,-1 1-22,-1-1 45,0 1-34,-1-2 51,3 1-29,-3-1-22,3 0 1,-3-1-12,2 0 11,-4 0 0,4 0 0,-4-1 0,3 1 6,-2-1 17,2 1-12,-3 0 23,3 0-45,-2 1-11,2 0 11,0-1-45,0 2 56,0 0-11,0 0 11,1 2-33,-1-1 44,2 0-22,-2 2 23,3-3 22,-4 2-57,3 0 24,-3-1-35,1 0 12,0 0 11,-2-1-11,1 0 22,-1 0 11,-1-1-22,0 1 23,-1-2-6,-1 2 5,0-1-44,-1-1 33,1 1-28,-2 0-17,2 0 57,-2 1-46,1-1 12,-1 2-11,-1-1-1,1 2 12,0 0 22,0 1-22,-1-1-11,2 1 22,-5 1-34,2-1 45,-4 2-27,-2 0-7,-1-2 1,-4 1-12,-1-1 23,-3 3 11,0 0 22,-2 0-22,-1 1-11,-1-1 11,0 2-11,-1 0 11,0-1 11,2 2-44,-1-1 10,4 2-16,0-2 28,4 2 0,1 0 22,1 0 0,1-1-22,1 1 33,0-1-33,1 1 11,0 0-11,1 0-12,2 0 1,-1 1 0,6 0 10,0 1-10,5 0 33,-2-2-33,6 2-1,-1 0 23,2-1-28,1 0 51,1-1-23,0 0-2045,1 0 1457,1 3-173,3 0-259,1 5-291,2 0-470,0 1-521,2 1-885,-1 0-1719,0 0 4906,-2-2 0,-2-3 0,-2-3 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42.460"/>
    </inkml:context>
    <inkml:brush xml:id="br0">
      <inkml:brushProperty name="width" value="0.08571" units="cm"/>
      <inkml:brushProperty name="height" value="0.08571" units="cm"/>
    </inkml:brush>
  </inkml:definitions>
  <inkml:trace contextRef="#ctx0" brushRef="#br0">787 1 16196,'-36'49'482,"3"-7"-353,15-35-12,0 1-5,-3 0 17,-1 1-11,-2-2 5,1 2 0,-2-1-44,1 1 16,-3-2-22,0 2-12,-1-2-10,0 0-7,-1-1 7,-1 1 5,-2-1 5,2 1-16,-1 0 11,2 0-22,1 1-23,3-2-3369,-9 4 3369,0-1-11,2 1 11,5-3 6,13-2 0,2-1-17,2 0 16,1 0-16,3 0 3392,0 0-3380,1-1-24,1 0 12,1-1 0,2 0 157,0-2-123,1 2-40,0-1 34,0 1-5,0 0 16,1 0 6,0 2-1,0 1-16,1 0 17,-1 0-6,1 0-4,1 2 15,0-1 6,0 0 11,-1 0 1,0 0 27,0-1-22,0 1 22,0 0 0,1-1-17,1 0 1,-2-1-6,3 0-23,-1 1 12,0-1-12,1 1-11,0 1 12,1 0-12,-2 1-22,3 0 5,-1 0 6,2 1-11,0 0 16,0 0-5,2 3-39,0 0 50,1 1-5,-1 0-6,3 3 11,-1 0 0,3 2-16,1 1 16,1-1 51,3 1-62,0-1 28,1 1-6,2 0-56,0-1 34,1 1 11,0-2-39,0 1 12,2-2-12,-2 1-17,-1-3-28,-3-1-5,-2-2-129,-3 0-185,-2-2-331,-5 0-493,-3-2-565,-2 1-1473,-2 1-2481,-1-1 5707,-2 0 0,1-3 0,-1-2 0</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0.073"/>
    </inkml:context>
    <inkml:brush xml:id="br0">
      <inkml:brushProperty name="width" value="0.08571" units="cm"/>
      <inkml:brushProperty name="height" value="0.08571" units="cm"/>
    </inkml:brush>
  </inkml:definitions>
  <inkml:trace contextRef="#ctx0" brushRef="#br0">52 129 12202,'0'38'746,"0"-2"-517,-1-18-10,-1 2 5,-1 3-4257,0 1 4229,0 0 820,-2 1-904,2 0-34,-2-1 6,3-1-16,-2 0-7,1-3-38,0 0 5,2-3-6,-1 0 6,2-5 22,-3-1-33,2-3 17,0-1 39,1-5 3459,-1 1-1863,0-2-1395,-1 0-156,2-5-101,-1-2-84,0-3-6,1-5-28,-1-2-28,1-2-5,0-2-73,0 0-51,0-3-11,0 0 45,0 0 33,0-2 68,0-1 78,0 0 0,0 0 34,0 0 0,0 0 0,0 0-23,0-1-5,0 2 0,0 1-23,0 3 1,1 2-18,1 3-38,2 2-46,1 5-33,1-1 23,2 4 33,0 0 44,5 3 40,1-2 17,2 3 6,3-1-1,3 1 28,1 2-5,2-1 17,1 1 5,0 0-50,-1 1-12,1 1-38,-5 2-1,0 2 1,-6 1 44,-3 1 39,-4 3 68,-4 0 27,-3 2 29,-1 0 16,0 1 6,-5 2-16,-3-2-18,-6 2-16,-2-2 5,-2-1-34,-2-1-10,1-2-23,-3-1-17,1-1 0,0-2-11,0-2-39,2-2-62,3-2-112,2 0-162,2 0-235,4 0-399,1-2-850,3-2 21,1-1 1838,1-2 0,2 4 0,0 0 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0.533"/>
    </inkml:context>
    <inkml:brush xml:id="br0">
      <inkml:brushProperty name="width" value="0.08571" units="cm"/>
      <inkml:brushProperty name="height" value="0.08571" units="cm"/>
    </inkml:brush>
  </inkml:definitions>
  <inkml:trace contextRef="#ctx0" brushRef="#br0">1 82 14600,'34'46'221,"0"0"0,21 30-75,-55-70 16,0 0 23,0-2 34,0-2 1467,0-1-1479,-3-1-62,2 0-38,-5-1-12,1-1-5,0-2-18,-1-2 7,2 0-12,-1-2-33,0 0-6,0-3-56,2-1-56,1-1-12,1-1-49,1-2-18,0 1-21,0-2-40,3 0-23,1 1 1,4-1-1,2 1-5,0 2-22,4 1-40,0 2-28,1 2-16,3 0-17,0 3-17,3 2-40,1 1-122,0 2-135,0 1-151,-1 0-224,-2 0-275,-3 2-95,-1 2 124,-5 3 1310,-1 0 0,-5-3 0,-2-2 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0.959"/>
    </inkml:context>
    <inkml:brush xml:id="br0">
      <inkml:brushProperty name="width" value="0.08571" units="cm"/>
      <inkml:brushProperty name="height" value="0.08571" units="cm"/>
    </inkml:brush>
  </inkml:definitions>
  <inkml:trace contextRef="#ctx0" brushRef="#br0">0 195 8198,'15'1'2392,"-4"1"-1502,-11-2 2571,0 0-3276,110-19-1326,-78 12 1253,29-4 0,-9 0 124,-44 5 270,-4 0-338,-1-1-67,0 0-90,-1-1-22,-1 0-23,-1-1 994,0 1-1027,-3-3-6,-1 1-5,-3 0-18,-3-1 24,0 1-24,-2 0-33,0 1-5,1 1-23,-2 3 6,2 0 39,-1 4 28,0 0 22,-1 2 40,0 4-12,2 1 6,-1 5 28,4 1-17,-3 1 12,4 1-7,0 1-10,1 1 11,2 1 11,1-1-6,2 1-44,0 0 22,1-2-11,0 1-12,2-2 34,1-1-33,5 0-40,0-2-184,2-1-370,1 0-414,2-2-735,1 1-201,1-2 1994,-1-1 0,-6-2 0,-2-2 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1.343"/>
    </inkml:context>
    <inkml:brush xml:id="br0">
      <inkml:brushProperty name="width" value="0.08571" units="cm"/>
      <inkml:brushProperty name="height" value="0.08571" units="cm"/>
    </inkml:brush>
  </inkml:definitions>
  <inkml:trace contextRef="#ctx0" brushRef="#br0">156 0 14521,'-33'34'157,"2"-4"-112,19-19-23,-2 0 1,3 1 16,0-3-28,1 2 0,1-1-5,2-2-6,1 1 0,2 0-6,1 0 1,2 0-23,-1 0 5,2-1-5,-1 1-33,1 0-6,0-1-34,2 1-11,1-2 5,4 2 1,1 0-28,4 0-124,-2 0-117,2-1-213,0-2-365,2 0-671,1-1-129,0 0 1753,-2-2 0,-5 0 0,-4-2 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1.570"/>
    </inkml:context>
    <inkml:brush xml:id="br0">
      <inkml:brushProperty name="width" value="0.08571" units="cm"/>
      <inkml:brushProperty name="height" value="0.08571" units="cm"/>
    </inkml:brush>
  </inkml:definitions>
  <inkml:trace contextRef="#ctx0" brushRef="#br0">1 1 7962,'15'26'2023,"-2"-5"-1564,-13-21-1475,0 0 0,0 0 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1.758"/>
    </inkml:context>
    <inkml:brush xml:id="br0">
      <inkml:brushProperty name="width" value="0.08571" units="cm"/>
      <inkml:brushProperty name="height" value="0.08571" units="cm"/>
    </inkml:brush>
  </inkml:definitions>
  <inkml:trace contextRef="#ctx0" brushRef="#br0">0 1 7738,'0'0'0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47.312"/>
    </inkml:context>
    <inkml:brush xml:id="br0">
      <inkml:brushProperty name="width" value="0.08571" units="cm"/>
      <inkml:brushProperty name="height" value="0.08571" units="cm"/>
    </inkml:brush>
  </inkml:definitions>
  <inkml:trace contextRef="#ctx0" brushRef="#br0">101 0 15636,'31'68'474,"0"0"0,-3-5 1,-7-6-302,-17-7-561,-2 4 382,-5 4-742,-3 2 680,-4-1-4,-3-2-1,-1-2-577,-3-6 1,-1-1-360,-2 5-1318,-5-1 0,-1-6 680,6-22 1647,-11 6 0,22-26 0,3-2 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2.364"/>
    </inkml:context>
    <inkml:brush xml:id="br0">
      <inkml:brushProperty name="width" value="0.08571" units="cm"/>
      <inkml:brushProperty name="height" value="0.08571" units="cm"/>
    </inkml:brush>
  </inkml:definitions>
  <inkml:trace contextRef="#ctx0" brushRef="#br0">1 119 8713,'26'25'2297,"-6"-4"-1581,-20-21 875,0 0-1042,33 109-3757,-21-68 3401,8 23 0,-1-2 126,-10-32 12,0-1-39,1-1-35,-2-2-21,0-1-52,0-3-49,-2-3-1,1-3 40,-3-4 2709,2 0-2631,-3-4 1042,2-2-1037,-2-1 12,-2-3 106,1-1 1149,-2 1-1406,1-9-45,-1 0-45,0-6 0,0-1-28,-1 0-39,-1-5 11,-2 0 0,-3-4-34,1 1-5,-2-2 5,1 0-16,0-1-1,-1 0-21,0-2-35,1-1-16,-3-3 0,3 0 0,0-2 33,2-1 34,2 0-18,0 1 2,2 1-147,2-7 124,2 11-23,1-2 1,2 12-18,1 6 7,0 2-7,2 1-10,-2 3 21,4 0 18,-2 3 16,0 0-10,8 2 105,-4 1 23,7 0-11,-6 0 22,1 0-5,0 0-6,-1 1 0,2 1 0,-1 1-23,-1 1-33,2 1-5,-3 0-6,-2 3-1,1 0 24,-5 2-29,0 0-56,-4 7 62,-1-3-12,-1 4-27,-2-6-17,-2 0-45,-1-1-62,-5-1-101,2-2-190,-1 0-195,1-3-253,-1-1-331,-1 1-694,1-2 84,-2-1 1910,3-1 0,2-1 0,1 0 0</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2.545"/>
    </inkml:context>
    <inkml:brush xml:id="br0">
      <inkml:brushProperty name="width" value="0.08571" units="cm"/>
      <inkml:brushProperty name="height" value="0.08571" units="cm"/>
    </inkml:brush>
  </inkml:definitions>
  <inkml:trace contextRef="#ctx0" brushRef="#br0">1 0 10998,'0'0'0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4.252"/>
    </inkml:context>
    <inkml:brush xml:id="br0">
      <inkml:brushProperty name="width" value="0.08571" units="cm"/>
      <inkml:brushProperty name="height" value="0.08571" units="cm"/>
    </inkml:brush>
  </inkml:definitions>
  <inkml:trace contextRef="#ctx0" brushRef="#br0">299 52 14908,'-65'-30'-28,"10"9"17,34 30 39,1 2-28,-1 1 0,1 0 0,3 0-40,-1-1 18,4-2 11,1 0-23,2-2-11,4 0-22,0-3-62,3 1-55,1-2-1,2-1-22,0 0-1,1-1 74,0 1 44,0-1 62,3 1 51,0 2 10,6-1-10,-2 1 5,5 0-6,-2 2-22,3-1 17,1 0-23,2 1-5,1-1 11,1 2 0,1 0-5,0 1-1,0 0-11,-2-1-39,-1 1-17,-2 1-11,-2 1-22,-3 0 28,-1 2 5,-4-3 22,-1 3 40,-2 0 11,-1 1 11,-4 1 45,0 2 6,-7-1 0,0 2-1,-3 0-16,0-2-34,0 0-16,1-2-35,0-3-72,-1 1-84,1-2-145,-2-2-141,1-1-185,-1-1-268,1-1-594,0 2 95,3-3 1434,1-1 0,5-1 0,1-1 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4.639"/>
    </inkml:context>
    <inkml:brush xml:id="br0">
      <inkml:brushProperty name="width" value="0.08571" units="cm"/>
      <inkml:brushProperty name="height" value="0.08571" units="cm"/>
    </inkml:brush>
  </inkml:definitions>
  <inkml:trace contextRef="#ctx0" brushRef="#br0">0 1 12869,'20'69'207,"1"-1"1,-4-3-1,-1-18 51,-3-38 27,-2-2-38,4-1-18,-1-3-33,2 0-33,-1-2-18,1-1 6,-1 0-33,-2 0 28,0 0 11,-3-1 0,2-3 5,-3-1-16,0-3-12,-1 0-27,-1-4-7,-1 1-32,0-4-12,-3 1-17,1-1-34,-2 1-27,0-1-40,-2 1-89,1-1-112,-1-1-196,0-1-382,0 1-531,0-2-1014,0 1-247,0 0 2633,0 4 0,0 6 0,0 3 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5.191"/>
    </inkml:context>
    <inkml:brush xml:id="br0">
      <inkml:brushProperty name="width" value="0.08571" units="cm"/>
      <inkml:brushProperty name="height" value="0.08571" units="cm"/>
    </inkml:brush>
  </inkml:definitions>
  <inkml:trace contextRef="#ctx0" brushRef="#br0">72 0 13928,'13'90'255,"0"0"1,-1-8 0,-4-14-82,-9-30-1,-3-2-33,0 1-22,-3-3-34,1 0-6,-2-3 1,0-3 0,-1-4-7,2-3-16,-1-5 6,2-3 5,1-5-5,1-1 11,2-3 11,1-2 28,0 1 263,1-3-521,3-4-27,2-2 5,4-6 11,4 1-11,1 1-34,3-1-28,0 2-11,3-1 0,-2 2 34,2-1 39,-3 3 28,0 1-3353,-2 3 3398,0 1-28,-1 1-28,-2 0-12,0 3 12,-4 1 22,-1 3 29,-1 2 3436,-4-1-3370,0 2 34,-2 0 22,0 2 12,-2 0 16,-3 2 34,-2-1 34,-5 2 5,1-1-5,-5 0-6,0-1-34,-3-1-11,-2-1-5,0-1 11,-2-3 11,2 0 39,-1-3-5,2-2-40,3-1-28,1-1-72,2-1-101,3-3-191,1-1-263,3-3-447,2-1-1004,2-3 33,2-1 1995,1-2 0,0 7 0,0 2 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5.695"/>
    </inkml:context>
    <inkml:brush xml:id="br0">
      <inkml:brushProperty name="width" value="0.08571" units="cm"/>
      <inkml:brushProperty name="height" value="0.08571" units="cm"/>
    </inkml:brush>
  </inkml:definitions>
  <inkml:trace contextRef="#ctx0" brushRef="#br0">196 1 15333,'-45'27'202,"6"-4"-196,24-17 10,2 1-16,-1 1 7,2-1-14,-1 0-9,3 0-18,2-1-5,-1 0-45,4-1-17,0-2-22,4 1-45,1-2 45,0 2 11,0-1 16,1 2 35,4 0 10,0 1-10,4-1-1,0 2-22,3-1 11,1 0 6,2 1 0,0 0 50,0 1-16,2 1 5,-1 1-6,1-1-28,-2 2 18,-1 0-1,-4 2 28,1 0 62,-4 3 39,-1-1 39,-3 2 11,-2 1 29,-1-1 5,0 2-11,-4-3-6,-2 2-45,-3-2 6,-3 0-17,-2-2 6,0 0 17,-3-3-45,1-2-1,0-2-60,0-1-35,2-2-61,-1-2-106,3-1-152,-1-1-263,3-1-274,0 1-533,2-1-811,0-2 2223,3 0 0,2-1 0,2 2 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6.013"/>
    </inkml:context>
    <inkml:brush xml:id="br0">
      <inkml:brushProperty name="width" value="0.08571" units="cm"/>
      <inkml:brushProperty name="height" value="0.08571" units="cm"/>
    </inkml:brush>
  </inkml:definitions>
  <inkml:trace contextRef="#ctx0" brushRef="#br0">58 0 8528,'12'17'1787,"-2"-3"-807,-10-14 3580,0 0-4230,9 125-1952,-7-75 1770,3 25 1,-2-1 137,-4-32 426,0-1-595,-3-2-38,0-3-34,-2-1-17,1-3-40,0-1-66,-1-3-101,1-4 1318,0-3-1688,-2-5-207,3-2-168,-4-4-56,3-2-17,0-3-196,-1-2-611,2-2 129,-2-2 1675,1-3 0,1 2 0,2-1 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6.488"/>
    </inkml:context>
    <inkml:brush xml:id="br0">
      <inkml:brushProperty name="width" value="0.08571" units="cm"/>
      <inkml:brushProperty name="height" value="0.08571" units="cm"/>
    </inkml:brush>
  </inkml:definitions>
  <inkml:trace contextRef="#ctx0" brushRef="#br0">1 1 14751,'58'35'300,"0"-1"1,-4-2 0,-9-8-15,-20-15-40,1-2 1,0 1-1,-1-1-16,1 1-34,-4-2-79,0 2-27,-4 0 67,-1 3 39,-3 0 28,-1 0-12,-3 1-21,-2 2-18,-3 1 35,-2 1 50,-2 1-12,-1 1 6,0-1-61,0 1-46,0-2-38,-1 0-29,-2-1 1,0-1-29,-2 0 28,2-2-16,0-3-23,2-2 28,-1-2-5,2-3 28,-1-1 895,0 0-890,0-1-33,0-3-51,0-3 17,-1-3-17,1-3-11,-1-2 0,2-2 0,0-2-28,0-1-5,0-1 5,4-3-17,0-1-6,5 0-21,0 0-29,3 0 0,0 0 17,2 1 22,1 2 1,1 1 10,0 1-33,1 2-3397,-1 0 3369,1 5-28,-2 2-62,2 2-72,-4 3-124,2 2-122,-3 1-103,0 2-94,-2 0-128,-1 2 3167,-2 2-3773,-1 3-3113,0 6 4564,-3-3 0,1 0 0,-4-6 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7.012"/>
    </inkml:context>
    <inkml:brush xml:id="br0">
      <inkml:brushProperty name="width" value="0.08571" units="cm"/>
      <inkml:brushProperty name="height" value="0.08571" units="cm"/>
    </inkml:brush>
  </inkml:definitions>
  <inkml:trace contextRef="#ctx0" brushRef="#br0">216 0 16437,'-32'14'543,"4"-1"-436,12-9-29,2 4-22,-1 0-28,0 1-22,1 2 33,1 0-28,0 1-5,3 1-6,-2-1-28,4 2 0,0-2 5,3 2 7,-1-2-24,3 1 7,1-2-34,1 0-6,1-2 17,0-1-17,0 0 23,1-3 27,2 0 23,1-1 34,4-2 22,0-1-11,2-1-17,3 0 11,0 0 0,1 0 6,1-2 50,-1 0-11,-1-1 22,-1-1 57,-3 2-23,0-1 39,-3 0 28,0 2-5,0-1-29,-1 2-10,0-2-34,1 1-51,-1 0 29,2 1-68,-1 0-22,0 0-6,1 0-11,-1 1-28,0 2 6,1 0 5,-2 3-39,2 1 16,-1 1-16,0 1-17,1-1 12,-2 2-124,2-1-196,-3 2-224,3-1-246,-2-1-309,1 1-564,-1-3-1217,0 1-1887,-1-2 4828,0-1 0,-3-3 0,0-1 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7.395"/>
    </inkml:context>
    <inkml:brush xml:id="br0">
      <inkml:brushProperty name="width" value="0.08571" units="cm"/>
      <inkml:brushProperty name="height" value="0.08571" units="cm"/>
    </inkml:brush>
  </inkml:definitions>
  <inkml:trace contextRef="#ctx0" brushRef="#br0">0 1 16392,'55'69'986,"-12"-8"-784,-42-38-62,-1 1-40,0-1-4,0 1-68,-2 1-3381,1-1 3392,-4 1-17,2 0 23,-2-2-17,3 1-28,-1-2 0,1 1 0,1-3-2268,0 0 2268,-1-1 2251,2-2-2307,-1 1 12,1-4-12,0 0-34,0 0-5,-1-1 3296,1-2-3486,-3 0-51,3-2-51,-3 0-49,3-3-35,-1 0-101,1-4-178,0 0-3070,0-1 1971,-3-1 1849,1-2 0,-1 1 0,2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47.528"/>
    </inkml:context>
    <inkml:brush xml:id="br0">
      <inkml:brushProperty name="width" value="0.08571" units="cm"/>
      <inkml:brushProperty name="height" value="0.08571" units="cm"/>
    </inkml:brush>
  </inkml:definitions>
  <inkml:trace contextRef="#ctx0" brushRef="#br0">1 11 13317,'19'9'1468,"-3"-2"-667,-16-7-409,0 0-1854,60-14-1490,-43 12-2021,45-9 4887,-58 16 1,-2-2-1,-1-1 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7.851"/>
    </inkml:context>
    <inkml:brush xml:id="br0">
      <inkml:brushProperty name="width" value="0.08571" units="cm"/>
      <inkml:brushProperty name="height" value="0.08571" units="cm"/>
    </inkml:brush>
  </inkml:definitions>
  <inkml:trace contextRef="#ctx0" brushRef="#br0">45 162 7968,'-25'-20'1485,"6"5"-645,19 15 4907,0 0-5227,71 28-21,-41-18-23,56 20-507,-57-28 418,1-1-3206,4-1 3150,2 1-45,1-1 5,4-1-45,2-1-248,1-3 153,2-1-61,-2 0-51,-1-1 6,-5-1-23,-2 0 196,-8 0-195,-3 1-7,-6 0 3297,-5 1-3268,-5-1-45,-3 1-45,-3-1-27,-2-1 260,-1 0-333,-4 0-7,-2-3 12,-6 0 12,0-1 32,-4 1 24,-1 0-18,-2 1 34,-1 3-11,0 1 11,0 4 28,2 0 0,-1 2 5,3 2 18,0 2-6,2 5-17,0 3 28,3 1 0,-2 2 0,3 2 39,-1 0 0,5 3-5,0-2 33,3 3 11,1 1-5,2-1 17,1 3-6,3-3-34,4 2 28,4-2-10,2 1-7,3-2 6,1 0-44,4-1-6,0-1-6,4-1-50,-1-3-101,1-1-275,-1-2-476,-1 0-655,-4-1-1803,-1-2-2628,-5 0 5977,-3-4 0,-6-2 0,-3-1 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9.167"/>
    </inkml:context>
    <inkml:brush xml:id="br0">
      <inkml:brushProperty name="width" value="0.08571" units="cm"/>
      <inkml:brushProperty name="height" value="0.08571" units="cm"/>
    </inkml:brush>
  </inkml:definitions>
  <inkml:trace contextRef="#ctx0" brushRef="#br0">34 1 11273,'33'78'1137,"-7"-12"-801,-27-48-123,-1 0-62,-3 1-28,1 1-11,-1 2 28,-1 1 0,1 1-16,0 2 16,-1 0-62,3 0-44,-1 0-12,0-1-22,0 0-17,-1 0-22,3-2-23,-2 2-83,1-4-135,0 2-219,0-3-240,1-1-281,-1-2-408,0-2-152,0-2-77,1-1 1657,-1-2 0,2-5 0,0-2 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3:59.777"/>
    </inkml:context>
    <inkml:brush xml:id="br0">
      <inkml:brushProperty name="width" value="0.08571" units="cm"/>
      <inkml:brushProperty name="height" value="0.08571" units="cm"/>
    </inkml:brush>
  </inkml:definitions>
  <inkml:trace contextRef="#ctx0" brushRef="#br0">1 405 6294,'31'8'1450,"-6"-1"-980,-25-7 1648,0 0-1709,115-16-1676,-74 8 1460,26-3 0,-3-1 194,-34 1 412,-2-4-418,2 0-39,-2-2-57,-2-1-61,-2 1-22,-1-1-12,-5 1 1258,0-1-1302,-3 2 33,-1 0-39,-1 1-28,-2-1-17,-2 1-28,-2-1-11,-2 2 0,-2-3-11,-1 1-17,0 0-17,-2 0-11,0 2-33,0 2-18,0 2-49,-1 3-18,-1 3-16,-2 0 10,0 3 29,-2 0 39,0 1 34,-1 1 22,-1 3 11,0 3 0,-1 5 6,2 2 0,-3 4 5,3 1 29,-1 2 16,2 2 0,-1 2-5,2 1 5,-2 2 34,2 1-1,-1 2 29,2-3-34,0 0-33,1-3 5,1 0-28,0-2 6,2-1-11,-2-1 11,2-1-17,-1-3 0,1-1 28,0-3-5,0-1 21,1-1 35,1-3-46,2 0 63,3-3 16,0 0 0,1-4-12,0 0-32,1-1-40,3 1-12,-2-1 35,2-3-62,-1-2-6,2-3 17,-3 1-62,1-2 34,-3 2 17,1 0-17,-2 1-17,0 0 17,-1 1-17,-1 2 1,0-1 16,-1 2-28,1 1-3420,-2 0 3397,2 1-16,0 0 5,-1 0 18,3 0-12,-1 3-6,1 1 23,0 3 3380,0 1-3419,1 0-40,0 2-78,1 0-207,-1-1-292,2 2-262,-2-2-399,1 3-873,-1-2 291,0 1 1938,-2-2 0,-3-3 0,-1-3 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4:00.216"/>
    </inkml:context>
    <inkml:brush xml:id="br0">
      <inkml:brushProperty name="width" value="0.08571" units="cm"/>
      <inkml:brushProperty name="height" value="0.08571" units="cm"/>
    </inkml:brush>
  </inkml:definitions>
  <inkml:trace contextRef="#ctx0" brushRef="#br0">30 1 16824,'71'68'354,"0"1"1,-5-6 0,-14-14-98,-33-33-111,-1-1 5,-1-1-11,-2 1-11,0-2-12,-4-1-111,1-2-6,-6-2 23,0-1-23,-4-4 28,-1 0 0,-1-1 11,0-2 34,-2 2-45,-4-1 6,-1 0-6,-6-1-56,-2 0 28,-2 0-11,-5 0-12,1-1-10,-3-1 10,0-2 6,-1 0-11,-1-2 34,0 0-23,1-1-11,-1 0 11,3-3-45,1 2 17,1-1-11,3 2-22,2 1-34,5 3-67,1 0-96,5 2-38,0 1-23,4 0 28,0 0 0,1 5-17,0 0-62,1 4-83,3 3-85,1-1-123,3 2-145,2-2-134,3 0-175,1-1-335,4 0-175,-1-2 242,3-2 552,-2-1 0,-8-3 0,-2-1 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4:00.522"/>
    </inkml:context>
    <inkml:brush xml:id="br0">
      <inkml:brushProperty name="width" value="0.08571" units="cm"/>
      <inkml:brushProperty name="height" value="0.08571" units="cm"/>
    </inkml:brush>
  </inkml:definitions>
  <inkml:trace contextRef="#ctx0" brushRef="#br0">35 0 7727,'19'1'2762,"-3"0"-1900,-16-1 2958,0 0-3456,4 119-2061,-3-71 1876,0 24 1,-1-1 161,-2-29-700,-1 0 583,1-1-118,1-1-44,1-3-28,0-3-23,-1-4-11,0-2 1280,-1-4-1431,0-2 1213,0-3-1482,-3-4-146,0-2-157,0-2-150,0-4-152,-2-2-359,2-3-694,-3-1 258,1-4 1820,1-1 0,2 0 0,2 1 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4:00.690"/>
    </inkml:context>
    <inkml:brush xml:id="br0">
      <inkml:brushProperty name="width" value="0.08571" units="cm"/>
      <inkml:brushProperty name="height" value="0.08571" units="cm"/>
    </inkml:brush>
  </inkml:definitions>
  <inkml:trace contextRef="#ctx0" brushRef="#br0">1 1 14426,'90'29'-142,"-1"-1"0,-7-1 1,-16-6-800,-35-10-897,-5 1-2144,-7-1 3982,-5-2 0,-8-4 0,-3-3 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4:01.754"/>
    </inkml:context>
    <inkml:brush xml:id="br0">
      <inkml:brushProperty name="width" value="0.08571" units="cm"/>
      <inkml:brushProperty name="height" value="0.08571" units="cm"/>
    </inkml:brush>
  </inkml:definitions>
  <inkml:trace contextRef="#ctx0" brushRef="#br0">1 0 17042,'23'45'504,"-3"-2"-409,-18-12-44,-1 3-51,2 1 33,-2 2 1,2 2 22,-1 1 11,-2 0-50,0 0 28,0-1-40,0-2-44,0-2-23,0-4-50,0-5-56,0-4-56,0-3-100,0-3-158,0-2-112,0-3-95,0-2-129,0-2-139,0-2-242,0-1-403,0-2-263,0-1 84,-2 0 1781,-2-1 0,3 0 0,-2 0 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4:02.499"/>
    </inkml:context>
    <inkml:brush xml:id="br0">
      <inkml:brushProperty name="width" value="0.08571" units="cm"/>
      <inkml:brushProperty name="height" value="0.08571" units="cm"/>
    </inkml:brush>
  </inkml:definitions>
  <inkml:trace contextRef="#ctx0" brushRef="#br0">21 75 8259,'-12'-4'1530,"3"0"-965,9 4 3334,0 0-3496,114-2-1459,-74-1 1221,26 1 1,-4-1 131,-38-1 324,0-1-375,-2 1-33,-1 0-67,-3 1-68,-1 0-50,-3 0 1056,-1 1-1106,-2-1-17,-2 0-12,1 1-27,-3-1-51,3 3-33,-2-1-68,2 1-78,0 0-84,3 0-79,-2 0-72,3 1-6,0 1 17,1 1 28,0 0 22,-2 0 6,1-1 11,-1 0 23,-2 0 67,-1-1 83,-2 1 96,-1 0 84,-1 0 62,-2-2 50,2 1 22,-3-1 18,0 0-1,-1 0 0,0 0-5,0-1 5,1 0-11,2-3 11,-1 2 17,1-3 17,1 3 28,-1-3 27,2 1 29,-1 0 11,0-1 11,0 1-11,-1 1-28,-1 1-16,-1 1-35,-1 1 102,-1 0 469,1 0-469,-2 2-17,1 0-17,-1 3-28,0-3-6,0 2-6,0-1-27,-1 1 0,0 0 5,-1 0 6,0 0 11,-1 0 16,0 1 24,0 1-7,0-2 23,2 2 0,-2-2 0,2 1-17,0 3-27,0-1-18,0 3-5,1 0 50,0 4 34,0 0 23,0 4-46,1 0-67,2 1-33,1 0 11,2 0 44,1 0 23,1-1-50,4 1 5,-2-3 23,3 1 33,-1-3 62,4 1 5,0-3-33,4-1 16,1-3 29,2-3-45,1-3-6,2-1-5,-1-1-62,0-1 11,-3-2 22,-2-2-5,-3-2-10,-2 0 44,-3-2-12,-3 1 0,-2-3 46,-2 0-63,-1-2-27,-2 1-6,-1-2-34,-1 1-16,0-2 16,-1-1-27,-3-1-74,0 1 23,-3-2-17,3 0-5,-4-1 11,4 1-45,-3 1-45,4 4-95,1 4-129,0 2-224,2 3-185,-1 1-78,1 1-3372,0 1 2375,5 5-330,0 0 2139,2 2 0,-2-3 0,-4-1 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4:02.985"/>
    </inkml:context>
    <inkml:brush xml:id="br0">
      <inkml:brushProperty name="width" value="0.08571" units="cm"/>
      <inkml:brushProperty name="height" value="0.08571" units="cm"/>
    </inkml:brush>
  </inkml:definitions>
  <inkml:trace contextRef="#ctx0" brushRef="#br0">0 55 14376,'15'63'48,"1"1"1,-1-3-1,-5-18-31,-10-35 17,0-1-6,0-2 0,0-2 28,0 1 22,0-3 808,0 1-416,0-2-386,2-3-39,0-1-12,0-4-10,1 1-18,-1-1 7,2 0-7,-1 0 1,-1-2-17,1 0 11,-1-1 22,0-1-16,0 0 22,0 0-12,-1 0-44,2-6-5,-2 2-34,0-3-73,1 2-107,0 1-140,1 0-89,3-1-45,-2 2-55,5 0-40,-1 3-107,1 4-168,1 0-335,-1 4-421,3-1 213,-2 3 1434,1 1 0,-5 0 0,-1 1 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4:04.070"/>
    </inkml:context>
    <inkml:brush xml:id="br0">
      <inkml:brushProperty name="width" value="0.08571" units="cm"/>
      <inkml:brushProperty name="height" value="0.08571" units="cm"/>
    </inkml:brush>
  </inkml:definitions>
  <inkml:trace contextRef="#ctx0" brushRef="#br0">1 1 16112,'13'89'136,"0"1"1,-1-9-1,-6-14-113,-12-35 5,-1-3-6,0-3 6,3-4 6,0-1-12,3-6 0,0-2-22,1-4 0,0-3 51,0-3 145,0-1-39,1-2-40,2 0-16,-1-1-6,4-3-44,-1-3-18,2-4 1,1 0-34,1-5 17,1 2-1,2-3-16,0 1-5,1-1 22,-2 0-1,2 1 18,-3 0 44,2 2-27,-5 2-18,1 1 12,-1 4-17,-2-1-11,1 4 0,-3 0-28,1 1-40,0 2 6,-2 0 12,1 1-18,-3 0 35,2 0-1,-1 2 0,1 2 17,0 2-11,1 1 11,-1 1 17,0 0-17,1 2-23,-1 1 12,1-2 5,0 2 6,-1-2 17,0 1-11,1-1 11,-1 1 11,3 1 5,-1-3 18,1 3-23,-1-4-12,2 1 1,-2-2 28,2 0 39,-1-2 34,0-2 33,1 0-34,0-1-16,3 0-11,0-1-34,5 0 5,0-2-10,4-2-34,1-3-17,0-2 5,2 0-5,-2-2-17,2 1 29,-1 1-24,0 0 7,1-1 10,0-1 12,2-1 6,-1-1-18,0 0 6,-2 0-22,-5 0 6,-1 2 5,-4 0-12,-2 2 24,0 0-12,-3 1-12,-1 1 12,0 1 12,1-1-7,-2 2-5,1-1 11,-1 2-39,0 0 0,1-1 23,-1 3-46,0-2 18,2 3-6,-3 0 16,2 1 1,1 0 33,0 0 17,2 0-22,-1 0 16,1 2-33,0 1 28,0 1 5,0 2-5,0 0 39,0 1-11,0 3 5,-3-2 18,4 5-12,-5-1 6,1 3-18,-3-1 24,0 0-12,-1 1 22,-1-1 6,-1-1-17,-3 0-28,-3-1-11,-3 0 12,-1-1-7,-2-1 29,3 0-1,-2-3-10,3 0 27,0-2-16,1-2 27,1 0-21,0-2-18,2-1-22,0 1-6,1-1 6,0 1 0,-1-1 34,1 0-34,0 0 11,-2 0 0,3 0-16,-4 0 5,2 0-6,0 0-33,-1-1-11,0 1-6,0-2 28,-2 1 0,1-3 11,1 1-11,1-1-28,3 1 28,0-1 0,2 1 17,0 0-29,1-1-27,0 2-39,0-2-40,0 2 29,2-1-18,2 1 34,4 0-5,0 0 11,4 1 28,-2 1-1,3 0-4,1 0-74,2 0-22,2 0-67,1 0-164,3 1 2,4 2-258,5-1-309,1 3-431,5-1-716,-1 0-818,4 1 2901,-6 0 0,-13-3 0,-9 1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47.994"/>
    </inkml:context>
    <inkml:brush xml:id="br0">
      <inkml:brushProperty name="width" value="0.08571" units="cm"/>
      <inkml:brushProperty name="height" value="0.08571" units="cm"/>
    </inkml:brush>
  </inkml:definitions>
  <inkml:trace contextRef="#ctx0" brushRef="#br0">0 0 18683,'50'13'409,"-9"0"-358,-36-2 33,-1 2-28,1 2-34,-1 1 62,1 0-67,-1 1-17,1 0 11,1 0 0,2 6-100,7 6 83,-4-9 23,13 1 0,-13-19 89,16-10-67,-13 1-134,14-23 0,-16 13-757,6-25 253,-13 24-2627,1-22 1193,-5 23 2033,-2-15 0,1 24 0,-1-4 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4:04.801"/>
    </inkml:context>
    <inkml:brush xml:id="br0">
      <inkml:brushProperty name="width" value="0.08571" units="cm"/>
      <inkml:brushProperty name="height" value="0.08571" units="cm"/>
    </inkml:brush>
  </inkml:definitions>
  <inkml:trace contextRef="#ctx0" brushRef="#br0">215 143 18588,'23'-53'527,"-5"9"-415,-20 37-34,-1 0-44,-3 0-12,1 0-16,-1 2-6,-1 0-17,2 1-11,-3 2-39,-1 1 11,0 1 0,-5 2-11,1 3-12,-2 3 23,0 4 11,-1 1 12,1 4 44,-3-1-11,2 5-17,-1-1-12,2 1-10,1 2-34,4 0 17,1-1-78,4 11 78,2-10-6,2 8 1,2-12 16,4-1 6,2 0-17,6-1 5,0-2-44,4 1-50,-1-4-46,4-2-430,14 0 89,-5-5-208,12-1-1735,5-2 279,-10-3-107,13-2 2303,-21-2 0,-10 1 0,-7 2 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4:05.577"/>
    </inkml:context>
    <inkml:brush xml:id="br0">
      <inkml:brushProperty name="width" value="0.08571" units="cm"/>
      <inkml:brushProperty name="height" value="0.08571" units="cm"/>
    </inkml:brush>
  </inkml:definitions>
  <inkml:trace contextRef="#ctx0" brushRef="#br0">45 304 13709,'0'91'465,"-1"-15"-414,-11-53-12,3-2-22,1 0 22,2-1-28,1-2-11,2-2 0,2-1 11,1-2 23,0-4 55,4 1 40,1-4 28,5-3 11,1 0-6,3-3-55,1 0-12,0-4-5,1-1-23,0-3 11,-2-2 1,2 1-23,-2-2 34,-1 1-6,0-1 17,-5 0 5,0-1-5,-4-1-28,-2 1-1,-1-1-4,-1 1-12,-4 0 0,1 0-17,-8-1-28,3 1-5,-3-2-1,2 2-16,0 0 22,1 3-16,2 0-35,3 4-44,1 1-39,1 1-84,1 2 196,3 2 50,3 3 6,2 2 0,6 1 55,0 0-32,5-1 16,2 0 22,1-2 17,3-2 23,1-1-6,2-1 0,0 0-23,0 0 35,1-2 21,0-2 6,0-3 12,1 0-6,-2-4-23,1-1-16,1-2 5,-3-1-67,2-1 0,-5 0 11,-1-1-44,-3-1 44,-5 0-11,-2-1-33,-6 0-34,-1 0-6,-3 0-39,-2 0 5,0 0 35,-3 1-52,-3 0-16,-2 3 0,-5-1-11,1 2 27,-5 0 40,2 0-17,-2 3-22,1 0 22,0 1-39,2 3-22,0 0 11,3 3-40,2 2 7,-1 1 10,4 1-11,-1 2 28,3 3 57,2 2 4,0 5-4,1 0 44,0 2-28,0 2 0,2 0 50,0 2-39,3 1 0,1 2 6,-1-1-6,2 3-11,-1 1 6,1 3-6,-1-2-34,0 0 40,1-2 5,1 1-22,0-1 78,1-1-67,-2 0 6,3-2 5,-4 0-28,4-1-5,-3-2-12,1 0-67,-2-3-139,1-1-63,-3 0-145,0-1-213,-1 0-185,0-2-358,-2 0-420,0-2-801,0 0 346,0-1 2079,0-1 0,0-2 0,-1-2 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4:06.476"/>
    </inkml:context>
    <inkml:brush xml:id="br0">
      <inkml:brushProperty name="width" value="0.08571" units="cm"/>
      <inkml:brushProperty name="height" value="0.08571" units="cm"/>
    </inkml:brush>
  </inkml:definitions>
  <inkml:trace contextRef="#ctx0" brushRef="#br0">1 1 16784,'6'94'504,"0"-15"-431,-10-62-28,3 2 0,0-2-12,1 0 1,0-1 61,0 0-16,3-2 5,1 1 5,4-4-22,1 1 1,3-5-7,-2 0 12,2-3-34,-1-1 23,1-2 5,-1 1-33,1-2 50,1 0-23,-3-4-27,1 0 16,-2-4-27,0 0-12,-3-2 0,1 0-33,-3-2-40,1-3 17,-3 0 0,-1-2-11,0 2 51,-1-2-51,0 2-45,-2-2 0,-4 0-33,-1 1 33,-2-1 6,0 0 16,0 2 18,-1-1-1,1 3 40,-1 1-40,2 2 12,-1 2-40,0 1-22,0 4 6,-1 0-12,2 2 6,0 1 0,0 0 11,2 1-5,-1 2 5,2 0 34,2 3-11,-1-1 22,2 2 5,0-2-16,2 2 17,0-1 38,2 1 1,0-1 28,5 1 28,1-3-6,2 2 23,4-4 16,-1 1-5,1-1 11,3-2 33,-1 1 18,3-1 27,2 0 40,1 0-6,2 0 11,0-1 0,2-1-16,-1-1-7,0-1-4,-1 2-40,-2-2-34,1 2-22,-3-1-34,-2 1 1,-2 1 22,-2 1-23,-3 0 12,2 0 0,-4 0-23,1 0-11,0 0 11,-2 0 1,2 0 16,-2 1 28,1 1 5,1 0-5,-2 0-17,2 1-27,-3-1-12,0 1 0,-2 0-12,1 0 7,-3 1 5,1 0-11,-3 1 5,0 0-5,-1 3 5,-1 0-5,-3 2 22,0-1 0,-5 2-27,2-1 10,-2 2-16,0 0 5,0 0 11,0-1-22,1 1-22,2-1 11,0 0 22,2 1-22,0 0 22,2 0 11,1-1-16,1 0 44,0-1 23,0 0 17,3 1 66,3-2 24,3 0-35,5-1 62,2-2-44,5 1-23,2-3 28,4 1-40,4-1-16,2 0-5,3-1-12,1-2-22,2 0-34,1-1-5,1 0-57,1 0-16,1-2-45,-1 0-95,-2-4-140,-3 1-96,-5-1-189,-3 1-96,-4 2-113,-6-2-419,-3 2-431,-4-1-550,-6 1-851,-3 1 3064,-3 1 0,0 1 0,0 0 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24:09.526"/>
    </inkml:context>
    <inkml:brush xml:id="br0">
      <inkml:brushProperty name="width" value="0.08571" units="cm"/>
      <inkml:brushProperty name="height" value="0.08571" units="cm"/>
    </inkml:brush>
  </inkml:definitions>
  <inkml:trace contextRef="#ctx0" brushRef="#br0">574 17 14499,'-57'5'706,"0"-1"0,-39 4-348,76-7-83,-1-1-35,-2 2-55,1 0-39,0-1-29,1 1-55,0 0-28,1 0-1,1 0 29,1 1-17,3-1 33,3 0-44,3 0-18,4-1 1,1 0 0,1-1 11,2 1-762,0 0 667,4 0 17,0 0 61,2-1 28,1 0 34,1 1-6,4-1-28,3 1 1,4-1-12,4 0-17,1 0 22,4 0 12,4 0-34,3 0 17,2 0-5,3-1-12,-1 0 11,2-1 12,-1-1-17,-2 2 0,-2-3-12,-1 2-10,-4 0-7,-4 1 12,-5 1 0,-3 0 12,-5 0 4,-1 0-27,-4 0 22,1 1-11,-4 0 0,2 1 34,-2-2 33,0 1 40,-1-1 21,-1 0 35,0 0-23,0 0-6,-1 0-33,1 0-28,0 0 0,-2 0-85,1 0-49,-9 0 16,5 0-11,-9 0 45,3 0-6,-1 0 6,-1 0 11,0 0-6,-2 0 12,1 0 16,-2 0 12,0 0 5,-2 0-11,-1 0 6,0 0-18,-2 0 7,2 0-23,-1 0 0,1 0-11,-2 0-1,2 0 24,-3 1-24,1-1 12,-2 3-33,1-2 22,-2 1 22,1 1-6,1-1 63,-2 0-80,2 1 29,1 0-34,-1 0-11,0 1 23,0 0-6,1 0 11,1 0 0,0 0 16,3 0-16,-1-1 12,3 1 4,0-2-21,2 2 10,1-3-10,2 1-6,0-2 27,4 1-32,-2-1 32,3 0-32,0 0 1125,1 0-1070,7 0-22,-2 0 22,7 0-55,0-2 32,3 0-27,5-4 6,4 0 33,5-1-3420,1 1 3408,6 0-76,1 1 105,5-1-17,1 1 22,2-1 12,1 0-51,0 1 34,0 0-34,-2 0 28,-4 1-16,-2 1-34,-6 1-1,-2 1-16,-5 1 17,-4 0 11,-6 0 28,1 0-33,-7 0 3392,0 0-3376,-5 0 104,-1 0-98,1 0-17,0 0 11,-1 0-39,0 0-179,-2 0 168,-3 0 0,1 1 44,-3 0 29,2 0-28,1-1 33,-3 1-28,-1-1 39,-2 2-22,-3-1-28,0 2 0,-5-1-39,0 2 39,-2-2 0,-2 2 0,-1-2-28,0 0 28,-2 2 11,1-1-11,-2 0 56,-1-1-56,0 1 0,-1-1-5,-2 0-34,2 2 44,-2-2-10,0 1 21,-1-2 12,1 0-28,-1 2 12,3-3-1,-1 2 6,3-1-23,1 2 23,2-1-28,1 0-6,4 0 28,2 0-22,4-1 22,-1 0 6,3 0 5,1-1 17,2 0 1,0 0 16,1 0-6,0 0 23,2 0-28,1 0 559,-1 0-654,8-2 5,-2 0 6,8-3 16,-2 0-27,3-1 61,3 1 0,2-2 12,3 1 66,3-1-77,3 0 16,2 0-6,3 1 17,2-1-5,2 2-29,1 0 18,2 1-46,-1 0 35,1-1 10,-2 2 40,13-1-74,-12 3 24,8 0-24,-16 1 1,-1 2 0,-3 2-6,-3 1-16,-3 1-18,-3-1 40,-5 2-6,0-2 17,-3 1 28,0-1-28,-1 0 34,-2-2-34,1 1 0,-3-2 5,1 0-5,-2 0 12,-1-2 256,-2 1-251,-5 0-6,2-1-33,-5 1 5,0-1 6,0 0 0,-4 0-17,0 0 28,-1 0-23,-2 0 23,2 0 0,-4 0 0,1 0 0,-2 0 0,-1 0 23,-2 0-23,0 0 0,-2 0-23,0 1 1,-1 2 33,0 0-22,0 2 22,-2 0 23,2-1-45,-1-2 22,0 0 17,2-1-39,-1 0 44,1-1-16,-1 0-6,0 0 12,2 0 5,-1 0-17,3 0 22,-1 0 29,1 0-34,0 0-6,1-1-5,0 0-22,0 0 5,1 0 16,0 1-16,1-1-16,2 1 21,0 0-22,2 0 17,-2 0 28,2 0-39,-1 0 11,1 0 11,2 0-22,0 0 11,1 0 0,-1 1-5,2 0-29,-2 3 34,3-2-22,0 2 5,2-3 56,0 0-50,3 0 11,-2-1 22,2 1-33,0 1 33,2-2 499,0 1-482,7-1-27,-1-1-63,5-1 57,1 0 5,0 0-22,3-2 78,1 1-56,2-2-11,2 1 17,4 0-6,1 1 12,3-2 5,3 3-17,-1-3-22,3 3 22,-2-2-22,3 2 5,-2-1 12,3 1-6,-3 1-6,3 0 12,-2 2-6,2-1 11,-1 0 0,2 0-11,-2-1-11,3 1 0,-3 0 5,0 0-16,-3 0 44,0 0-44,-4 0 10,-3 0 1,-3 0-11,-7 1 16,-3-1 6,-5 1 6,-1 0-6,-3-1 253,0 1-192,-5-1-27,0 0-1,-3 0-5,-2 0-28,2-1 0,-4 0 23,2 0-23,0-1 22,1 1 17,2 0-5,1 1 5,3-1 135,1 1-314,0-1 11,0 1 90,-1 0 0,1 0-129,-1 0-35,1 0-161,-3 0-252,0 0-268,-1 0-500,-2 0-800,0 0-2303,-5 1-946,2 1 5433,-1 1 0,6-1 0,1-1 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25.965"/>
    </inkml:context>
    <inkml:brush xml:id="br0">
      <inkml:brushProperty name="width" value="0.08571" units="cm"/>
      <inkml:brushProperty name="height" value="0.08571" units="cm"/>
    </inkml:brush>
  </inkml:definitions>
  <inkml:trace contextRef="#ctx0" brushRef="#br0">1 304 15059,'51'38'224,"-9"-8"-168,-35-28-17,0-2 0,0 2 29,1-2 4,0 1 47,0-1-13,3 0 443,17-5-432,-8 1 147,33-14-169,-29 8 78,30-19-150,-30 16 100,24-20-89,-28 19 5,17-19-34,-23 19-5,10-14-11,-17 15-50,4-14 33,-9 14-124,0-16 63,-1 15-337,-8-15 281,3 16-326,-16-7 303,8 12-146,-20 0 247,17 6-157,-21 3 145,21 2-83,-20 13 117,22-6-33,-16 22 50,18-15-95,-11 28 95,14-22-40,-1 30 57,10-30 67,15 25-45,-4-31-33,17 15 11,-13-20-196,20 4 5,-14-10-1237,33 2 660,-28-7-2733,37-6 2308,-36-1 1204,16-6 0,-31 7 0,-2 0 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26.668"/>
    </inkml:context>
    <inkml:brush xml:id="br0">
      <inkml:brushProperty name="width" value="0.08571" units="cm"/>
      <inkml:brushProperty name="height" value="0.08571" units="cm"/>
    </inkml:brush>
  </inkml:definitions>
  <inkml:trace contextRef="#ctx0" brushRef="#br0">31 0 11659,'-3'55'162,"0"-1"1,-3 38-96,1-71-11,0 1-22,1-2 5,2-1-11,0 1 6,2-1 28,0 8-12,7 19-50,-2-13-28,14 27 6,-10-39-29,16 20 40,-13-27-23,18 6 34,-15-16 17,23 0-23,-18-8-5,25-13 28,-23 3 67,27-28-61,-30 22 44,21-29-45,-26 27 124,13-26-51,-20 28 292,4-20-270,-9 27 113,0-11-219,-4 17-39,-4-7-6,1 9-156,-8-2 123,7 6-107,-11 4 129,10 1-33,-13 13 56,13-5 5,-10 19 22,13-15 29,-3 20-23,5-18-28,7 20-5,1-22-12,12 16 12,-6-20-264,15 10 84,-14-13-1063,25 4 497,-19-9-2503,32-3 2431,-28-6 840,12 0 0,-25 1 0,-4 2 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27.018"/>
    </inkml:context>
    <inkml:brush xml:id="br0">
      <inkml:brushProperty name="width" value="0.08571" units="cm"/>
      <inkml:brushProperty name="height" value="0.08571" units="cm"/>
    </inkml:brush>
  </inkml:definitions>
  <inkml:trace contextRef="#ctx0" brushRef="#br0">44 1 12169,'-12'56'174,"1"-7"-140,7-37-12,-1 2-11,1-3 6,1 1 0,2-1 0,0 3-17,-1 3-12,1-3-16,1 7-11,0-14-258,6 9 78,-1-12-83,6 3-129,-3-4-191,4-2-218,-2 0-236,4-1-1001,5 0 1382,-1 0 695,2 0 0,-11 0 0,-4 0 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27.683"/>
    </inkml:context>
    <inkml:brush xml:id="br0">
      <inkml:brushProperty name="width" value="0.08571" units="cm"/>
      <inkml:brushProperty name="height" value="0.08571" units="cm"/>
    </inkml:brush>
  </inkml:definitions>
  <inkml:trace contextRef="#ctx0" brushRef="#br0">0 0 12780,'19'64'1176,"-4"-8"-818,-11-32-83,-2 1-119,2 3-66,-2-1 16,0 3-66,0-2-7,-1 0 6,0 1-50,1-4 22,-1-1-11,1-2-16,0-2-29,-1-1-28,0-3-61,0-1-1642,1 9 885,0-12-2077,0 6 1450,-2-15 1518,-2 0 0,1-3 0,-1 0 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28.132"/>
    </inkml:context>
    <inkml:brush xml:id="br0">
      <inkml:brushProperty name="width" value="0.08571" units="cm"/>
      <inkml:brushProperty name="height" value="0.08571" units="cm"/>
    </inkml:brush>
  </inkml:definitions>
  <inkml:trace contextRef="#ctx0" brushRef="#br0">13 15 8114,'-7'-4'408,"2"0"131,5 4 2749,0 0-3003,51 1-16,-31-1-51,41 1-50,-44-1-28,1 0 0,-1 0-50,1 1 50,21 3-129,-17-1 23,36 9-17,-39-5 33,19 6-16,-26-6 184,12 5-106,-15-5 213,15 10-286,-16-8 34,7 4-56,-10-7 22,3 2-28,-6-4 39,1-1 1,-3-2-90,-3-1 22,1-2-22,-4 0-1,2-3-44,0 1-123,-1-5 67,2 2-257,1-9 290,1 8-139,11-13 162,-3 12-303,22-14 74,-14 15-2437,21-7 1142,-24 12 1608,6-1 0,-14 4 0,-3 0 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28.565"/>
    </inkml:context>
    <inkml:brush xml:id="br0">
      <inkml:brushProperty name="width" value="0.08571" units="cm"/>
      <inkml:brushProperty name="height" value="0.08571" units="cm"/>
    </inkml:brush>
  </inkml:definitions>
  <inkml:trace contextRef="#ctx0" brushRef="#br0">0 89 13513,'25'55'12,"-3"-8"-18,-19-38 23,1 1-12,2-1 1,0-1 5,4 1 73,15 6-67,-10-7 61,26 5-50,-25-11-5,9 0-1,-14-2 6,0 0 34,-3-1-23,1-3 101,0-5-84,-4 0 196,3-17-134,-7 12 72,-4-22-207,-2 18-207,-15-25 28,5 22-969,-22-22 577,19 25-2839,-23-6 1914,23 18 1513,-6 3 0,17 3 0,3 1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48.591"/>
    </inkml:context>
    <inkml:brush xml:id="br0">
      <inkml:brushProperty name="width" value="0.08571" units="cm"/>
      <inkml:brushProperty name="height" value="0.08571" units="cm"/>
    </inkml:brush>
  </inkml:definitions>
  <inkml:trace contextRef="#ctx0" brushRef="#br0">61 174 18106,'62'-42'203,"0"1"1,-4 2-1,-17 10-45,-36 22 16,-1 2-51,-2 1-28,-1 1-67,-1 1-235,-3 1 61,-1 0-157,-18 3 180,6 0-381,-32 13 313,22-4-968,-38 24 806,39-19-251,-19 16 329,31-20-515,-4 9 538,10-12 45,1 4 39,5-9 45,1 1 39,0-1 39,1-1 22,1 0 40,3 1 0,1-1 50,5 0 0,-3-1 292,13 2-191,-8-1 565,28 11-587,-21-5 179,24 15-190,-23-9 173,21 29-252,-21-18 201,25 63-128,-30-47 241,15 52-191,-22-50 168,10 53-280,-11-44 107,-2 7 0,-1-1-57,-6-19 135,-9 32-207,-4-54-45,-31 8 17,16-17 100,-58-6-133,51-10-119,-36-19-10,49 7-1244,-15-50 829,26 32-2050,-4-61 1108,20 56 1502,11-31 0,-8 51 0,4-2 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29.313"/>
    </inkml:context>
    <inkml:brush xml:id="br0">
      <inkml:brushProperty name="width" value="0.08571" units="cm"/>
      <inkml:brushProperty name="height" value="0.08571" units="cm"/>
    </inkml:brush>
  </inkml:definitions>
  <inkml:trace contextRef="#ctx0" brushRef="#br0">218 59 10718,'-1'76'123,"-1"-1"0,0-5 1,1-14-62,-1-32 5,0-2-6,0-1 12,0-3-11,0-2 386,-4 6-185,2-11 544,-10 3-628,6-13 224,-15-8-324,11 1-12,-22-16-84,20 9-151,-21-29 84,22 19-218,-11-40 179,18 34-393,-2-45 303,8 43-319,5-34 426,0 40-135,17-16 196,-9 28-28,22-6 56,-19 14 23,19 0-12,-21 4-72,13 4 11,-18 1-163,7 10 180,-12-4-17,0 15 55,-4-13-189,-2 11-113,-1-14-2145,-5 7 1490,3-10 969,-5 2 0,8-6 0,-2-1 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29.863"/>
    </inkml:context>
    <inkml:brush xml:id="br0">
      <inkml:brushProperty name="width" value="0.08571" units="cm"/>
      <inkml:brushProperty name="height" value="0.08571" units="cm"/>
    </inkml:brush>
  </inkml:definitions>
  <inkml:trace contextRef="#ctx0" brushRef="#br0">64 111 6232,'21'15'689,"-4"-3"-303,-17-12 1351,0 0-1743,15-63 23,-16 48 17,8-45 16,-20 66 1,1 5 111,-11 17-84,11-7 253,-14 34-197,17-27 219,-6 40-280,10-38 128,-1 34-111,5-39 134,0 21-179,1-29 50,2 10-73,-1-20 23,2 3 11,-1-7 11,0-2 40,0 0-1,2-1 1,0 0-23,2 0-28,0-1 11,9-9-62,-4 3 51,17-17-28,-16 13 107,16-17-57,-18 18 152,10-8-180,-13 13 108,10 0-91,-11 4 134,14 3-145,-10 0 40,14 11-91,-12-5 1,12 15-1,-13-13-77,13 13 10,-15-15-392,11 10 118,-14-14-2235,9 6 1159,-10-9 1412,3 1 0,-6-2 0,-1 0 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30.498"/>
    </inkml:context>
    <inkml:brush xml:id="br0">
      <inkml:brushProperty name="width" value="0.08571" units="cm"/>
      <inkml:brushProperty name="height" value="0.08571" units="cm"/>
    </inkml:brush>
  </inkml:definitions>
  <inkml:trace contextRef="#ctx0" brushRef="#br0">0 63 12001,'47'56'0,"-9"-10"-11,-36-35 11,0-1-12,2-1 1,-1-2-11,1 0-6,0 0-17,2 1-89,5 1 89,-2-4-62,5 0 85,-6-5 33,10-6 6,-10 1 17,8-10-18,-12 5 12,1-3-16,-3 2-1,-2 1-6,0-1-5,0-1 12,0 1 44,-1-5-51,-3 2-22,-3-9-11,-1 10-106,-8-15 50,6 16-224,-12-10 218,14 18-100,-8-2 84,11 6-118,-1 1 196,3 1 95,1 9-45,2-5 73,5 8-22,0-9 202,13 1-186,-7-3 342,30-1-246,-21-2 331,26-3-214,-25 1 443,23-7-594,-21 5 135,23-3-264,-29 6 23,13 0-39,-18 3-62,10 4-34,-9 0-554,6 13 392,-12-8-297,-1 12 286,-6-11-1115,-8 13 504,4-13 874,-14 18 0,14-22 0,-5 7 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30.977"/>
    </inkml:context>
    <inkml:brush xml:id="br0">
      <inkml:brushProperty name="width" value="0.08571" units="cm"/>
      <inkml:brushProperty name="height" value="0.08571" units="cm"/>
    </inkml:brush>
  </inkml:definitions>
  <inkml:trace contextRef="#ctx0" brushRef="#br0">1 212 14454,'73'-23'80,"-1"1"0,-4 1 1,-17 3-53,-38 8 11,-1-2-28,-4 1-16,-1 0-46,-3-1-234,-2-4 55,-1 4-627,-13-10 594,3 14-134,-18-4 273,10 11-32,-27 18 184,22-4 33,-30 35-50,34-22 23,-16 27-6,23-25 342,-2 32-219,14-33 162,16 29-223,-2-39 44,19 9-89,-15-17-554,34-1 21,-26-5-3012,41-7 2004,-42-1 1496,13-4 0,-27 5 0,-5 1 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31.258"/>
    </inkml:context>
    <inkml:brush xml:id="br0">
      <inkml:brushProperty name="width" value="0.08571" units="cm"/>
      <inkml:brushProperty name="height" value="0.08571" units="cm"/>
    </inkml:brush>
  </inkml:definitions>
  <inkml:trace contextRef="#ctx0" brushRef="#br0">1 1 14141,'30'76'192,"0"1"0,-3-7 0,-7-12-91,-13-33-11,-2 1-45,0-1-29,-1 1-16,-1 0-50,-2-2-45,1 0-1081,-1 19 610,-1-21-2559,-9 23 1528,3-33 1597,-14 6 0,14-13 0,-3 0 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31.607"/>
    </inkml:context>
    <inkml:brush xml:id="br0">
      <inkml:brushProperty name="width" value="0.08571" units="cm"/>
      <inkml:brushProperty name="height" value="0.08571" units="cm"/>
    </inkml:brush>
  </inkml:definitions>
  <inkml:trace contextRef="#ctx0" brushRef="#br0">1 0 8293,'5'4'1905,"-1"-1"-1138,-4-3 2033,0 0-2430,103 0-1441,-63 1 1258,20-1 1,-2 0 165,-27 1 322,-2-1-361,-1 0-113,-1 0-72,-1 0-56,-4 0-107,12 0 1131,-15 0-1097,16 0 0,-24 0 22,20 3-11,-18-1-22,17 3 28,-18-2 151,15 5-106,-16-3-107,17 11-22,-21-7-213,6 9 100,-12-8-38,0 3-23,-2-3-95,-3 3-157,0-2-190,-4 1-303,1 0-2391,-5 1 1645,4-4 1732,-2 1 0,7-8 0,1 0 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32.090"/>
    </inkml:context>
    <inkml:brush xml:id="br0">
      <inkml:brushProperty name="width" value="0.08571" units="cm"/>
      <inkml:brushProperty name="height" value="0.08571" units="cm"/>
    </inkml:brush>
  </inkml:definitions>
  <inkml:trace contextRef="#ctx0" brushRef="#br0">23 0 12225,'72'8'371,"0"-1"1,-5 0 0,-20-2 104,-42-5 50,-4 0 2510,0 0-2818,-6-1-72,2 0-56,-4-1 22,1-1-12,0 1-44,1 0-28,0 1-39,0 0-22,0 1 10,-2 0-61,-10 4-5,-9 14 66,-1-2-55,-18 31 61,22-21-157,-26 45 141,33-41-169,-10 29 96,22-40-213,3 14 240,4-18-279,15 14 44,-4-21-1641,27 6 830,-19-12 1125,32-3 0,-38 1 0,12-3 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33.988"/>
    </inkml:context>
    <inkml:brush xml:id="br0">
      <inkml:brushProperty name="width" value="0.08571" units="cm"/>
      <inkml:brushProperty name="height" value="0.08571" units="cm"/>
    </inkml:brush>
  </inkml:definitions>
  <inkml:trace contextRef="#ctx0" brushRef="#br0">311 1 12858,'-51'22'409,"7"-3"-308,26-13-17,-2-2-17,0 3-17,-2-1-5,2 1-17,0 2-22,-4 4-96,-5 9 45,10-6-72,-2 17 66,19-18-72,3 16 56,4-15-151,33 17 117,-13-18-196,51 11 235,-39-18 34,44 2 45,-46-6 0,29 5-23,-43-4-50,11 7 28,-25-5 40,0 12 4,-10-9-16,-13 18-11,2-15-78,-25 18-7,19-17-375,-31 18 303,27-21-515,-30 14 370,30-17-583,-20 4 655,28-9-1115,-6 0 611,18-5-593,9-9 1304,5 2 29,28-18-1,-11 14-22,38-19 22,-35 19 6,39-14 12,-41 17 184,29-7-51,-36 10 550,17-2-382,-26 7 813,10-1-667,-15 3 891,13-2-991,-11 0 531,22-3-616,-14 1 489,30-9-567,-22 4 67,40-14-241,-36 10 29,32-15-46,-39 17 29,12-14-17,-24 15 39,1-13-56,-9 13-84,-8-12 28,0 14-112,-13-11 89,6 15-229,-17-4 196,16 8-135,-23 10 169,21-1-185,-26 24 184,23-13-156,-19 32 173,24-27-83,-10 32 134,19-32 72,8 22-22,7-30 73,31 14-89,-12-22 33,50 5-45,-35-12-39,8-3 0,0-2-84,-4-2-423,4-3 0,-2-1-69,-8-2-1268,37-14 1341,-50 12-477,18-12 985,-33 13 718,0-11-331,-11 13 789,-8-9-767,1 12 634,-6-4-846,6 7-454,-1 1 56,3 2 0,1 4 370,1 0 369,5 15-280,-3-4 885,11 27-806,-7-16 526,14 37-504,-10-30 476,17 44-610,-14-43 391,13 42-447,-15-47 117,4 25-168,-11-36 365,-2 8-320,-5-19 11,-15-1-151,3-6-28,-30-12 0,21 3-291,-30-27 117,32 14-963,-21-40 549,27 30-1540,-12-50 1372,18 45-1541,0-51 1636,12 51-403,16-34 1103,-4 47 667,25-10-331,-20 27 493,28 0-661,-25 7 191,24 7-309,-27-1-217,11 18-46,-21-9-1467,0 21 902,-8-20 767,-2 7 0,1-16 0,-1-4 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34.769"/>
    </inkml:context>
    <inkml:brush xml:id="br0">
      <inkml:brushProperty name="width" value="0.08571" units="cm"/>
      <inkml:brushProperty name="height" value="0.08571" units="cm"/>
    </inkml:brush>
  </inkml:definitions>
  <inkml:trace contextRef="#ctx0" brushRef="#br0">1 1 14661,'86'21'435,"0"0"0,-7-2 1,-13-4-229,-32-9-95,-3-1-50,-2 3-18,-5 1-21,-3 2-23,-3 1-23,0 6-100,-2 10 101,-4-10 22,-5 6 22,-11-20 1,-2 1 16,-2-3-22,-1-1-1,-2 0-10,0-1-23,-3 0-28,2 0-16,-4 0-303,-15-3 235,10 0-308,-33-2 274,30 3-274,-32 5 320,33 1-163,-22 12 201,28-6-111,-8 15 140,16-13-46,1 18 63,5-16-1,11 14 51,0-17 84,30 6-56,-16-13 89,30 1-50,-26-8 230,38-12-169,-29 3 398,49-24-319,-48 20 550,43-22-561,-48 24 341,29-14-414,-38 19 157,23-5-219,-27 11 213,22 0-201,-23 6 56,18 10-130,-19-2-49,13 21 22,-16-16-57,6 22 7,-14-25-163,1 9 173,-6-18-44,-5 0 95,-1-5 0,-16-7-17,8 1-78,-18-16-11,21 11-555,-11-18 325,18 16-891,6-17 740,5 20-1305,22-12 1203,-10 15-1920,29-8 1092,-26 10 1417,19-1 0,-30 6 0,2 0 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35.270"/>
    </inkml:context>
    <inkml:brush xml:id="br0">
      <inkml:brushProperty name="width" value="0.08571" units="cm"/>
      <inkml:brushProperty name="height" value="0.08571" units="cm"/>
    </inkml:brush>
  </inkml:definitions>
  <inkml:trace contextRef="#ctx0" brushRef="#br0">9 1 16516,'77'16'72,"0"0"1,-6-3 0,-16 1-39,-36-4-34,-2 0 0,-3 0-34,-2 1 0,-4-1-89,0 3 62,-5-6-18,-3 3 90,-6-8-33,-10 3 0,0-6 10,-6 3-4,4-3 4,-1 1-49,1 0-6,-3 0-23,1 0-67,-10 0 84,7 0-44,-23 0 72,25 2-33,-15 2 16,23 1-174,-8 10 175,14-6-91,-6 16 96,12-14-89,-2 13-6,3-14-773,12 12 672,-5-15-426,24 7 308,-13-12-1277,18-1 29,-16-5 1618,14-4 0,-22 4 0,4-2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0.505"/>
    </inkml:context>
    <inkml:brush xml:id="br0">
      <inkml:brushProperty name="width" value="0.08571" units="cm"/>
      <inkml:brushProperty name="height" value="0.08571" units="cm"/>
    </inkml:brush>
  </inkml:definitions>
  <inkml:trace contextRef="#ctx0" brushRef="#br0">1 1 15440,'18'47'117,"-3"-6"-88,-14-27-18,0 3 17,0 0 11,-1 1-5,1 1 11,-1 2 11,0 0 28,0 15 95,0 32-140,0-20 0,0 45-44,0-58 27,2 45-16,-1-44-6,3 50 11,-2-48-28,0 50-5,0-52 33,-1 43 6,-1-48-17,1 36 11,-2-40-22,-1 30 11,-1-33 11,-2 31-22,4-30 5,-2 32 6,2-31-11,0 31-11,1-31 33,0 28 17,0-31 5,0 20-21,0-26 16,0 13-17,0-18 50,1 12-27,0-14 56,0 16-34,-1-13 78,0 20-100,0-17 134,0 20-101,0-22 202,0 12-163,0-17 224,0 3-201,1-9 375,0 1-280,0-4 1961,0 1-2006,1-3-22,-1 1-45,1-2-23,-1 2-5,2-1 6,-1-1-56,0 1 33,0-4-78,0 4-6,2-1 45,-2 3 17,1-1-45,-2 1 5,4-1-22,-2 1 17,5-2 0,-5 2 12,7-2 16,-4 2-6,10-2-44,-7 2-29,10-3 74,-10 3 5,12-2-17,-10 1-34,18-1-5,-16 2 28,12-1 12,-14 1-24,15 0 29,-12 1-17,33-1-5,-26 1-29,28-1 34,-26 0 39,31 0-5,-23-2-12,59-4-44,-51 1-12,46-4 34,-49 6-5,39-1 10,-36 2 6,14-1 1,2 0-35,-9 1-38,49-3 55,-57 3-5,38-1 28,-40 2 44,58 0-78,-58 1-44,37 1 27,-45 0 57,25 2-12,-26-1-123,28 4 61,-35-3-33,18 2 96,-27-4-74,4 1 101,-9-2 23,0 2-73,-3-1-40,-1 0 34,-2 0-33,1 0 5,1-1 17,1 0 28,1 1-22,0-1 44,0 1-11,3 0 17,0-1 45,10 1-73,-7-1-73,17 1 96,-15 0-23,15 0 28,-15-1-6,21 1-44,-18-1 33,24-1 11,-27-1-16,16-2 16,-17 1 62,20-2-117,-17 2 22,23-1 44,-22 3-33,16-2 23,-14 1-7,25-1-44,-22 2-16,24-1 55,-30 2-22,9 0-6,-15 0 90,5 0-23,-10 0 331,2 0 1160,-5 0-1530,-5-1 0,3 0 11,-3-2-10,2 1 10,1 0 84,-2-4-33,2 2 230,-3-6-163,3 3 162,-3-7-257,3 7 28,-1-13-51,1 8 34,1-25-22,1 15-23,0-28-11,2 22-23,3-57 1,-2 42-1,1-13 1,-1-1 11,-2 10 33,3-46 1,-3 51-46,1-55 23,-1 54 0,-3-51 34,1 62 72,-4-37-128,3 41-17,-2-31 39,3 35 0,0-23 22,1 29 40,0-17-85,0 21-38,0-17 38,0 15-44,0-20 67,0 18 45,0-21-56,0 25-12,1-12 12,-1 17-50,2-7 61,-1 8-124,2-10 74,-2 8-146,4-14 140,-2 12-84,5-14 84,-5 14-95,2-7 89,-5 12-341,1-1 179,-1 7-3053,0 0 0,0 1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49.158"/>
    </inkml:context>
    <inkml:brush xml:id="br0">
      <inkml:brushProperty name="width" value="0.08571" units="cm"/>
      <inkml:brushProperty name="height" value="0.08571" units="cm"/>
    </inkml:brush>
  </inkml:definitions>
  <inkml:trace contextRef="#ctx0" brushRef="#br0">56 1 17725,'54'-1'697,"-1"1"1,38 3-429,-70 4-39,0 4-45,0 3 11,-1 3-28,0 2-28,-2 2 84,2 14-118,-2 17-101,-3-10-94,3 31 50,-11-49-157,4 19 134,-9-35 45,0 1 17,-5-8-498,-17-6 212,6 1-644,-33-9 667,24 5-168,-26-7 263,24 8-107,-38-11 247,34 10-185,-34-6 118,43 10-50,-13 1 77,18 6-240,-12 13 208,16-6-393,-9 18 274,18-16-369,-2 8 218,4-11-2358,12 6 1804,-3-10-2755,27-1 3679,-18-7 0,8-1 0,-19 2 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35.535"/>
    </inkml:context>
    <inkml:brush xml:id="br0">
      <inkml:brushProperty name="width" value="0.08571" units="cm"/>
      <inkml:brushProperty name="height" value="0.08571" units="cm"/>
    </inkml:brush>
  </inkml:definitions>
  <inkml:trace contextRef="#ctx0" brushRef="#br0">0 1 8556,'21'22'1171,"-4"-4"-544,-17-18 953,0 0-846,2 104-723,0-59 201,0 19 1,1-1 118,4-20-74,0-1 284,5 14-210,4 17-342,-4-20-107,2 9-22,-12-46-1938,0 7 678,-6-15 1515,-6 1 0,5-8 1,-4 0-1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35.852"/>
    </inkml:context>
    <inkml:brush xml:id="br0">
      <inkml:brushProperty name="width" value="0.08571" units="cm"/>
      <inkml:brushProperty name="height" value="0.08571" units="cm"/>
    </inkml:brush>
  </inkml:definitions>
  <inkml:trace contextRef="#ctx0" brushRef="#br0">0 1 16280,'75'11'282,"-1"1"0,-4 0 0,-13-4-80,-27-8-57,2 2-38,0 0-23,1 1-56,-3 0-12,2 2-128,23 11 34,-23-6-157,26 20 190,-42-16-33,9 21 44,-17-19-78,3 22-6,-8-22-761,-2 17 246,-4-20-3310,-12 14 1826,3-17 2117,-5 5 0,10-12 0,3-1 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36.013"/>
    </inkml:context>
    <inkml:brush xml:id="br0">
      <inkml:brushProperty name="width" value="0.08571" units="cm"/>
      <inkml:brushProperty name="height" value="0.08571" units="cm"/>
    </inkml:brush>
  </inkml:definitions>
  <inkml:trace contextRef="#ctx0" brushRef="#br0">1 0 10808,'0'0'0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36.839"/>
    </inkml:context>
    <inkml:brush xml:id="br0">
      <inkml:brushProperty name="width" value="0.08571" units="cm"/>
      <inkml:brushProperty name="height" value="0.08571" units="cm"/>
    </inkml:brush>
  </inkml:definitions>
  <inkml:trace contextRef="#ctx0" brushRef="#br0">72 57 9968,'1'7'4217,"0"-1"-3746,-1-6 33,0 0-443,37 46-27,-24-30 11,28 35-40,-35-41-5,0-1-11,2 4 0,-3-5-17,4 2-17,-5-6-112,5-1 129,-3-2-50,8 0 44,-5-5-106,14-11 84,-13 4-224,6-21 157,-14 17-392,-6-24 280,-1 22-583,-22-23 589,9 25-242,-29-15 370,25 21-207,-29-3 179,29 10-336,-19 1 303,26 1-197,-10 3 242,19-2-438,-2 3 382,8-3-12,3 4 207,2-4 158,14 4-74,-5-4 465,32 1-296,-21-2 777,43 0-671,-36 0 538,40 0-644,-41 0 497,29 0-609,-38 1 100,19 3-218,-26 1-152,13 8 7,-15-4-136,6 17 248,-14-13-18,1 9 0,-6-15-38,1-1 49,-1-3 96,0 0 319,0-3-291,3 1 0,-2-1-1,2 0 836,-3 0-964,2 0 11,-1 0-22,1 0 73,5 4-12,-1 0 213,17 10-139,-8-6 363,29 10-358,-21-10 67,49 11-219,-39-12-167,38 6-174,-38-11-3114,34 2 778,-29-4 2372,21 1 0,-42-1 0,-1 0 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38.337"/>
    </inkml:context>
    <inkml:brush xml:id="br0">
      <inkml:brushProperty name="width" value="0.08571" units="cm"/>
      <inkml:brushProperty name="height" value="0.08571" units="cm"/>
    </inkml:brush>
  </inkml:definitions>
  <inkml:trace contextRef="#ctx0" brushRef="#br0">1 0 13709,'4'54'-196,"1"-10"6,-6-38-157,1 1-252,0-2-438,0 0-811,0 0-1781,1-1 3629,0-1 0,0-1 0,0-2 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41.218"/>
    </inkml:context>
    <inkml:brush xml:id="br0">
      <inkml:brushProperty name="width" value="0.08571" units="cm"/>
      <inkml:brushProperty name="height" value="0.08571" units="cm"/>
    </inkml:brush>
  </inkml:definitions>
  <inkml:trace contextRef="#ctx0" brushRef="#br0">146 0 12589,'16'55'210,"0"0"0,7 38-64,-26-67 0,-3-1-1,0 6-33,-3 0 0,0 5-17,-2 4 73,-6 26-78,0-4 0,-1 3-57,-7 26-1707,4-7 1,1-5 1656,6-23-280,5-5 0,0-3 235,5-16-220,1 17 215,3-38-398,3 3 168,-1-13 1144,10-11-2488,-5 0 1641,11-17 0,-12 17 0,1-4 0</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41.911"/>
    </inkml:context>
    <inkml:brush xml:id="br0">
      <inkml:brushProperty name="width" value="0.08571" units="cm"/>
      <inkml:brushProperty name="height" value="0.08571" units="cm"/>
    </inkml:brush>
  </inkml:definitions>
  <inkml:trace contextRef="#ctx0" brushRef="#br0">0 183 8590,'11'15'2050,"-2"-3"-1535,-9-12 3243,0 0-3573,66-54-1477,-36 35 1362,11-12 0,0 2 19,-9 16 320,-1 0-381,4 0-73,46-6 11,-33 10-103,9 3 0,0 3 14,-18 6-275,40 16 264,-54-5-174,20 26 268,-36-20 85,6 29 6,-14-26 122,-14 26-111,4-27 111,-31 24-122,20-27 117,-32 19-107,28-23-61,-24 12-84,29-17-442,-7 7 252,18-12 736,2 6-563,5-6-3,15 11 120,-2-7 18,46 15-28,-21-13-1,12 0 1,1 0-17,-4-1-62,51 12 39,-64-11-83,23 12 178,-44-12 550,-2 20-415,-16-14 257,-23 30-324,6-24 112,-34 26-174,30-29 146,-36 19-152,35-23-105,-33 10-169,37-19-1288,-23 5 683,32-10-3349,-10 1 4167,18-4 0,-1 1 0,7-1 0</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42.348"/>
    </inkml:context>
    <inkml:brush xml:id="br0">
      <inkml:brushProperty name="width" value="0.08571" units="cm"/>
      <inkml:brushProperty name="height" value="0.08571" units="cm"/>
    </inkml:brush>
  </inkml:definitions>
  <inkml:trace contextRef="#ctx0" brushRef="#br0">0 1 15804,'67'13'33,"-1"0"1,-4-2 0,-18 3 22,-37-1 34,-3 2-1,-2 2 29,-1 1-6,-3 2-11,-3 3-17,-4 1-11,-5 1 27,-12 14-27,5-11-34,-8 10 90,3-7-84,7-10-62,-11 15-16,20-21-158,-5 13 174,14-19 225,19 16-147,-2-14 29,36 9-96,-17-16-56,19-1 1,3-2 22,0-4-247,15-3 1,-1-1-96,-18-3-359,2-1 1,-1 0 16,-15 2-2990,30-9 2049,-50 12 1664,7-5 0,-23 9 0,0 0 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42.811"/>
    </inkml:context>
    <inkml:brush xml:id="br0">
      <inkml:brushProperty name="width" value="0.08571" units="cm"/>
      <inkml:brushProperty name="height" value="0.08571" units="cm"/>
    </inkml:brush>
  </inkml:definitions>
  <inkml:trace contextRef="#ctx0" brushRef="#br0">66 31 13575,'-12'60'297,"0"-7"-236,1-30-16,2 0 6,1-3 21,3 0 7,0-3 5,3 2 28,1-3 190,5 6 365,32 5-572,-9-8 51,57-2-140,-44-15-85,54-13 62,-55 5 118,44-25-45,-52 17 45,20-25-84,-36 22-309,-4-22 124,-15 23-246,-24-21 262,8 21-1337,-41-24 435,32 22-3779,-35-25 4833,41 27 0,-6-6 0,22 18 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43.328"/>
    </inkml:context>
    <inkml:brush xml:id="br0">
      <inkml:brushProperty name="width" value="0.08571" units="cm"/>
      <inkml:brushProperty name="height" value="0.08571" units="cm"/>
    </inkml:brush>
  </inkml:definitions>
  <inkml:trace contextRef="#ctx0" brushRef="#br0">0 104 14936,'71'-5'220,"0"0"1,-6 0-1,-9 1-46,-21 2-40,4 0-33,0-4 5,2 2-16,1-3-6,2 1-17,-1-3-44,53-9-68,-45 8-137,3 1 0,-4 2-31,-26 4-370,8 1 253,-29 2-1020,-2 0 952,-5 2-89,2 0-85,-4 1-800,2 0 432,1-1-2639,-3 1 3579,5-2 0,-2 0 0,3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49.463"/>
    </inkml:context>
    <inkml:brush xml:id="br0">
      <inkml:brushProperty name="width" value="0.08571" units="cm"/>
      <inkml:brushProperty name="height" value="0.08571" units="cm"/>
    </inkml:brush>
  </inkml:definitions>
  <inkml:trace contextRef="#ctx0" brushRef="#br0">26 0 16644,'15'68'438,"0"-1"1,0-4 0,-5-9-63,-8-17-74,-1 0-77,0-1-12,0-2-79,-1-2-50,0-2-39,0 20-359,-4 2 146,2-5-415,-8-6 17,4-30-3337,-12 2 2615,10-9-331,-8 0-84,10-4 1703,-2-1 0,4 1 0,0 0 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43.660"/>
    </inkml:context>
    <inkml:brush xml:id="br0">
      <inkml:brushProperty name="width" value="0.08571" units="cm"/>
      <inkml:brushProperty name="height" value="0.08571" units="cm"/>
    </inkml:brush>
  </inkml:definitions>
  <inkml:trace contextRef="#ctx0" brushRef="#br0">89 0 14857,'3'34'443,"-1"-1"-393,-4-10 1,-4 4-23,-1-1 0,-3 4 5,2 0-44,-1 1-23,0-2-22,1-1-16,1 0-24,1-3-16,2-1-16,0-3-701,0 11-2213,2-5 1603,0-1 1439,-1-8 0,2-16 0,0 1 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45.409"/>
    </inkml:context>
    <inkml:brush xml:id="br0">
      <inkml:brushProperty name="width" value="0.08571" units="cm"/>
      <inkml:brushProperty name="height" value="0.08571" units="cm"/>
    </inkml:brush>
  </inkml:definitions>
  <inkml:trace contextRef="#ctx0" brushRef="#br0">1 154 11390,'71'0'121,"0"-1"1,-6 0-1,-11-1-14,-29-2-29,2-2 1,-1 0-7,1-2 7,0 0-12,-2-1 1,1 0 251,25-12-196,-23 9 320,29-18-315,-40 21 376,9-8-291,-20 13 330,2-2-436,-7 5-611,1 1 353,-5 2 22,1 0 34,-1 2 16,1 2 62,1 0 34,-2 10-17,2-6-45,-3 21 40,3-15 38,-1 32-21,1-21 100,1 42-51,0-35 1,5 55-34,-2-44 30,1 9 1,0 1-14,1-2 50,-2 5 1,1 0-29,-1-6-3,0 0 1,1-1-26,-3-10 73,4 36-67,-5-49 246,1 20-185,-1-32 180,0 6-106,0-17 704,0-1-536,0-3 312,-4-1-598,1 0-12,-13-6-38,6 2-102,-14-6 56,13 7-10,-11-2 27,13 4-246,-2 0 106,7 1-269,-3 0 297,1 2-683,-6 5 330,4-1-1707,-11 5 1214,10-7-3523,-14 2 4498,14-5 0,-2-1 0,7 0 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47.747"/>
    </inkml:context>
    <inkml:brush xml:id="br0">
      <inkml:brushProperty name="width" value="0.08571" units="cm"/>
      <inkml:brushProperty name="height" value="0.08571" units="cm"/>
    </inkml:brush>
  </inkml:definitions>
  <inkml:trace contextRef="#ctx0" brushRef="#br0">1014 89 11547,'-47'-48'129,"7"10"-23,30 36 29,-2 2-1,0-1 1,-4 1-12,1 0 1,-3 0-1,2 0-22,-2 0 145,-16 4-235,13-2 6,-22 6-28,28-4-6,-15 8 17,15-6-22,-12 7 22,13-7 16,-10 5-10,12-8-6,-9 5 17,12-5 5,-7 2-27,10-3-46,-5 2 18,7-3-130,-2 1 107,3-2-129,0 1 118,2-1-253,0 0 158,0 1 106,-1 0 6,0 1 5,-1 0 0,-1 0-5,1 1 10,-2 1 7,1-1 5,0 1 0,-2 0 11,-1 1 23,1-2-18,-5 4 7,7-5 27,-8 4-22,9-4-11,-3 2 22,5-2 34,-1 1-34,2-3 264,0 2-275,0 0 0,0-1 33,0 1 74,0-1-35,0 0 147,0 2-135,0-1 146,0 1-174,0-1 106,-2 5-94,1-3 251,-5 14-179,3-8 112,-7 19-196,6-13 190,-15 29-173,8-19 106,-21 47-106,14-35 42,-1 11 0,0 1-59,2-3 16,-2 16 1,0 1-34,5-12 14,1 3 1,1-1 30,3-13 117,-7 46-184,7-43 19,-1 7 1,1-1-15,3-15 23,-7 30-17,10-48-22,-2 4 156,0-2-768,3-9 680,-1 4 38,3-12 212,0 0 416,0-2-740,0 2-17,0 0 11,0 1 702,0-1-696,0 2 0,0-1 22,0-1 6,0 4-39,0-4 39,-2 9-6,1-5 68,-3 7-6,2-5 28,-4 8-95,2-9 78,-3 15-67,3-15 0,-2 9 6,4-11 78,-3 7-84,4-4 39,-6 11-17,5-8 29,-5 9-7,4-10 192,-4 11-158,4-12 208,-2 9-208,4-14 281,0 2-247,1-5 1618,0 0-1690,2 0 4,0 0 18,2 0 22,3-1-6,8 1-89,1-1-95,17 1 33,-8-2-2021,73-12 155,-44 3 1232,18-3 1,-3 0 0,-30 5 0,20-4-1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53.074"/>
    </inkml:context>
    <inkml:brush xml:id="br0">
      <inkml:brushProperty name="width" value="0.08571" units="cm"/>
      <inkml:brushProperty name="height" value="0.08571" units="cm"/>
    </inkml:brush>
  </inkml:definitions>
  <inkml:trace contextRef="#ctx0" brushRef="#br0">195 0 12662,'-17'30'465,"3"-3"-359,5-11-38,-1 2-1,-1 2-22,1 1-12,-2 1 6,-12 28-33,9-21-17,-10 35-12,17-42-55,-1 19 16,6-23-268,-1 13 106,3-19-936,-4 4 639,4-10-1613,-5-1 1053,4-4 1081,-3 0 0,3-1 0,1 0 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53.741"/>
    </inkml:context>
    <inkml:brush xml:id="br0">
      <inkml:brushProperty name="width" value="0.08571" units="cm"/>
      <inkml:brushProperty name="height" value="0.08571" units="cm"/>
    </inkml:brush>
  </inkml:definitions>
  <inkml:trace contextRef="#ctx0" brushRef="#br0">28 181 6675,'-15'-14'1203,"2"3"-783,13 11 3361,0 0-3439,34-20 28,-18 12 11,29-16-12,-27 16 1,3 0-40,4-2-22,4 0-16,3-2 431,53-12-914,-1 11 56,5-5-475,-15 27 369,-55-1 23,5 12 61,-19-7 45,-1 3 22,-3 2 45,-1 1 57,-8 10 32,0-6 124,-25 21-95,12-21 146,-32 20-135,27-28 168,-32 14-185,32-20 218,-27 8-117,32-14 45,-6 3-336,20-6-739,4 1 587,5-1 23,13 0 263,-3 0-123,29 3 84,-18 0-33,34 7 10,-29-4-234,28 12 145,-33-10-280,14 16 336,-26-12 50,0 17 79,-9-13 218,-14 23-145,3-21 201,-22 22-213,14-25 214,-21 13-236,20-20 140,-25 10-191,23-13-694,-27 4 90,25-6-3226,-24-1 3797,27-1 0,-4-1 0,17 0 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54.307"/>
    </inkml:context>
    <inkml:brush xml:id="br0">
      <inkml:brushProperty name="width" value="0.08571" units="cm"/>
      <inkml:brushProperty name="height" value="0.08571" units="cm"/>
    </inkml:brush>
  </inkml:definitions>
  <inkml:trace contextRef="#ctx0" brushRef="#br0">368 0 13480,'-52'13'246,"0"0"1,-37 9-102,70-15-44,0 0-45,3 0-50,1-1-34,4 0-45,2-1-129,2 3-341,2 7 397,2-4-66,12 13 184,-1-14-51,23 12 62,-13-14 34,31 9-11,-25-10 78,33 4-84,-32-6 0,21 8 101,-32-5 285,8 9-285,-17-8 308,1 15-292,-6-12 146,-16 22-190,4-18 73,-33 21-141,20-23-66,-39 13-23,35-18-437,-39 4 191,40-10-1625,-25 1 499,37-4 1456,-6-1 0,18 1 0,1-2 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55.007"/>
    </inkml:context>
    <inkml:brush xml:id="br0">
      <inkml:brushProperty name="width" value="0.08571" units="cm"/>
      <inkml:brushProperty name="height" value="0.08571" units="cm"/>
    </inkml:brush>
  </inkml:definitions>
  <inkml:trace contextRef="#ctx0" brushRef="#br0">184 322 14023,'-30'82'106,"0"-1"1,4-5-1,3-20-5,13-43-23,1-2 23,0-2 6,3-2 21,0-2 57,2-2 56,-1 0 1053,-1-3-1031,1 1 337,-2-6-477,4 1-151,-1-16-67,3 7-96,11-26 163,-3 18-28,28-40 51,-15 29 5,10-9 0,2 0-34,-1 4 34,6-6 0,0 0 67,-6 9 143,4-2 0,0 0 14,-7 8 510,32-26-499,-36 34 387,23-14-459,-31 24 145,11-4-224,-20 12 123,5 4-117,-7 3 162,5 22-230,-6-8 51,0 39 5,-5-27 56,-10 48-134,5-44 12,-17 55-1,16-58-22,-11 35 11,13-44-152,-7 20 46,7-22-538,-8 16 247,8-24-1435,-6 10 1048,7-15-1983,-6 7 1607,5-11-3999,-10 3 5159,8-6 0,-2 0 0,6-1 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4:55.190"/>
    </inkml:context>
    <inkml:brush xml:id="br0">
      <inkml:brushProperty name="width" value="0.08571" units="cm"/>
      <inkml:brushProperty name="height" value="0.08571" units="cm"/>
    </inkml:brush>
  </inkml:definitions>
  <inkml:trace contextRef="#ctx0" brushRef="#br0">0 26 14729,'72'-7'-101,"0"0"0,-5 0 0,-11 2-599,-17 7-868,-1 1-717,-4 0 2285,-6 2 0,-12-3 0,-6 0 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18.983"/>
    </inkml:context>
    <inkml:brush xml:id="br0">
      <inkml:brushProperty name="width" value="0.08571" units="cm"/>
      <inkml:brushProperty name="height" value="0.08571" units="cm"/>
    </inkml:brush>
  </inkml:definitions>
  <inkml:trace contextRef="#ctx0" brushRef="#br0">284 6 9985,'22'-3'2268,"-6"2"-1433,-14-1-191,-2 2-616,0 3 0,0-1 0,0 1 5,0 0 18,0-1 55,0 2-50,0-1 62,-1 5-51,0-3 129,-2 8-106,0-4 134,-7 14-146,5-9 101,-11 22-140,7-19 118,-13 27-106,12-23 133,-13 25-94,14-27 118,-12 21-141,12-25 185,-11 18-168,8-14-28,-6 7-22,7-10-29,0-1-10,4-7 5,0 1 0,0-1 11,0 1-39,-2 3 5,1-3-122,-9 11 33,10-11-202,-7 7 62,10-11-964,-3 3 640,4-5-2387,-2 3 1495,3-4 1468,-1 1 0,2-2 0,0-1 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20.298"/>
    </inkml:context>
    <inkml:brush xml:id="br0">
      <inkml:brushProperty name="width" value="0.08571" units="cm"/>
      <inkml:brushProperty name="height" value="0.08571" units="cm"/>
    </inkml:brush>
  </inkml:definitions>
  <inkml:trace contextRef="#ctx0" brushRef="#br0">212 0 11754,'-11'19'280,"1"-4"-240,7-13-24,-2 1 1,0 1 0,-2 0-6,0 0-50,-15 8 28,9-4-68,-21 12 40,21-13-73,-16 10 73,17-11-51,-9 6 74,14-9-35,-2 1-22,7-3-604,0 0 604,8-4 118,4-2 11,3-2 106,14-8-111,-12 6 94,18-10-94,-21 12 117,11-6-79,-16 9 387,3-3-262,-9 6 189,1 0-426,-7 1 18,3 0-6,-3 0-1,3 0 2409,1 0-2363,4 1-12,-2 0-5,3 1 0,-2 0 5,0 1 23,2 1-34,-1 0 90,4 5-39,-3-3 55,7 8-83,-6-7 11,9 11-57,-7-9-4,8 10-46,-8-10-739,8 11 152,-9-12-3703,6 9 4352,-8-10 0,0 1 0,-4-6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49.961"/>
    </inkml:context>
    <inkml:brush xml:id="br0">
      <inkml:brushProperty name="width" value="0.08571" units="cm"/>
      <inkml:brushProperty name="height" value="0.08571" units="cm"/>
    </inkml:brush>
  </inkml:definitions>
  <inkml:trace contextRef="#ctx0" brushRef="#br0">5 269 9010,'-3'-13'1837,"1"2"-930,2 11 3541,0 0-3955,79 20-1100,-46-15 1072,63 15-188,-65-20 42,1 0-84,1 0-84,2-2-50,40-12-90,-32 4-5,51-18-23,-61 15-28,31-18 34,-38 16 50,18-19-5,-30 18 112,5-20-146,-16 21 624,-7-20-780,-1 23 359,-8-6-393,1 12-79,-13 3 190,5 1-38,-31 16 122,26-4 74,-27 20-18,31-10 135,-18 35-106,25-27 347,-10 38-286,20-41 203,-1 26-192,4-29 516,14 22-460,-2-26 353,38 15-414,-20-22 140,53 5-247,-42-13-145,58 1-28,-55-4-661,49-5 73,-56 0-5529,23-8 526,-42 7 5714,1-1 0,-16 5 0,-1 1 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22.049"/>
    </inkml:context>
    <inkml:brush xml:id="br0">
      <inkml:brushProperty name="width" value="0.08571" units="cm"/>
      <inkml:brushProperty name="height" value="0.08571" units="cm"/>
    </inkml:brush>
  </inkml:definitions>
  <inkml:trace contextRef="#ctx0" brushRef="#br0">1 415 12914,'11'-20'1215,"0"4"-845,-6 11-84,1-2-18,1 1-55,0-2-78,2 0-29,-1-1-38,2 0 49,10-10-167,7-11-6,-4 6-163,4-11 40,-17 20-672,9-20 414,-10 16-560,9-32 896,-13 31-28,2-18 90,-7 26-95,-3-5 11,2 11-522,-9 0 611,6 8 34,-8 6 6,5 1 44,-7 20-16,6-11 100,-9 44-106,10-33 0,-7 34-16,9-36 21,-4 21-27,6-26-12,-2 16 12,4-29 44,0 4-5,1-12 874,0-1-745,4-2-23,-1-1-39,3-2 33,2-4-122,-3 1-29,8-8-27,-7 8-309,8-7 230,-9 10-118,4-1 130,-6 5-119,4 0 174,-4 2-89,6 8 112,-5-3-6,4 14 11,-5-12-68,1 9-27,-2-8-1641,5 6 555,-2-9 1198,4 5 0,-6-10 0,1 1 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22.733"/>
    </inkml:context>
    <inkml:brush xml:id="br0">
      <inkml:brushProperty name="width" value="0.08571" units="cm"/>
      <inkml:brushProperty name="height" value="0.08571" units="cm"/>
    </inkml:brush>
  </inkml:definitions>
  <inkml:trace contextRef="#ctx0" brushRef="#br0">2 0 10634,'-1'66'-56,"1"-12"6,1-46-6,1 0-6,0-2 1,1-1 33,1-1 28,-1 0 280,6-1-179,-3-2 100,8-2-106,-7-2 213,11-14-257,-10 8 150,7-13-117,-12 13 0,0-4-16,-2 6 10,-1-1-5,0 1-34,-1 0-17,-2-2-55,-1 2-135,-8-7 106,4 8-111,-10-5 94,10 7-335,-8 0 229,11 4-313,-6 2 335,8 0-324,-4 5 375,6-4-34,2 4 141,1-4 44,9 3-22,-4-4 67,15 1-34,-11-2 253,16-1-119,-15 0 696,13-2-522,-16 1 746,10-2-791,-11 2 427,7-2-589,-9 1 0,5 0-173,-7 1-118,3 0 89,-4 1-94,2 2 128,-2 0-45,1 7 40,-3-4-17,3 10-6,-3-8-179,4 10 78,-2-10-638,6 8 420,-4-9-1378,10 5 712,-8-7 1030,14 3 0,-15-5 0,5 0 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23.682"/>
    </inkml:context>
    <inkml:brush xml:id="br0">
      <inkml:brushProperty name="width" value="0.08571" units="cm"/>
      <inkml:brushProperty name="height" value="0.08571" units="cm"/>
    </inkml:brush>
  </inkml:definitions>
  <inkml:trace contextRef="#ctx0" brushRef="#br0">0 0 14141,'32'25'453,"-6"-3"-358,-23-14-5,-1 0-28,0 0-6,-1 1-17,0-1-11,-1 10-95,-1-9-62,0 8 118,-2-13 78,1 0-17,1-4-274,-1 0 56,2-2-280,-1-2 207,0-2-375,4-6 482,-1 4-146,10-10 202,-5 11-68,10-7 118,-10 8 34,7 0 27,-10 4 40,4 1-39,-5 1 145,3 2-101,-4 1 163,3 5-191,-3-4 57,1 6-74,-2-5 29,0 5-62,-1-6 62,0 2-12,0-6 712,0 1-802,2-4 1,0 0-6,1-3-16,0 2 10,-1-1-44,7-4 67,-4 4-117,8-6 94,-8 9-94,6-3 77,-7 5-161,6-1 167,-5 2-89,5 3 129,-6 0-57,5 8 12,-6-6-112,5 10 28,-6-9-1743,6 8 561,-5-9 1333,3 4 0,-3-7 0,-1 0 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24.989"/>
    </inkml:context>
    <inkml:brush xml:id="br0">
      <inkml:brushProperty name="width" value="0.08571" units="cm"/>
      <inkml:brushProperty name="height" value="0.08571" units="cm"/>
    </inkml:brush>
  </inkml:definitions>
  <inkml:trace contextRef="#ctx0" brushRef="#br0">36 45 9162,'-19'62'22,"4"-12"-16,14-44 5,1-1 17,0 0 33,0-1 40,1-2 616,4 2-454,0-3 409,9-2-526,-5-2 145,9-7-207,-10 4 0,4-4-17,-8 4-22,0 0-23,-2 0-5,1 0 17,-1-2-23,-1 1-56,0-7 17,-1 7-145,-3-8 66,1 8-391,-6-6 296,4 7-358,-6-3 381,6 5-398,-6 0 342,6 3-695,-5 2 554,5 0-503,-2 2 751,5-1 4,-2 3 108,3-3 10,6 2 6,-2-2 17,10 0-6,-6-2 179,12-1 96,-11-1 1484,13-2-1137,-12 1 879,14-3-1098,-15 4 354,13-2-633,-14 3 55,10 1-190,-12 2-11,5 3 5,-8 1-100,-1 12-6,-5-6-874,-12 22 498,4-16-609,-15 18 1007,16-23 449,-7 4-231,13-14 192,0-2-208,3-2 184,0-6-184,3 2 415,6-9-337,-2 7 309,11-9-353,-8 9 218,11-8-252,-12 10 241,9-5-230,-11 8 174,6-2-197,-8 3 124,3-1-190,-5 2 61,1 0-72,-1 1 77,0 0-49,-1 1 94,1 2-94,-1-2 167,1 5-139,-2-3 167,3 6-151,-2-5 264,5 7-202,-3-6 364,11 5-364,-6-6 229,15 3-252,-11-6 225,19 1-253,-15-3 213,22-6-240,-19 1 162,25-11-185,-24 7 16,26-15-38,-26 12 22,22-16-50,-27 16 122,11-14-100,-19 15-56,0-7 12,-6 11-147,-9-2 107,2 7-5,-18 1 16,11 4-78,-19 9 106,16-2-62,-17 18 46,20-13 5,-10 18 22,16-20 40,-1 14 50,9-17 392,10 8-258,-1-12 578,23 3-521,-13-7 581,35-4-643,-28-1 84,38-7-213,-37 3 45,30-7-107,-36 8 129,20-5-140,-28 8-212,6-3 66,-16 5-671,0 1 381,-4 0-1559,-6 3 691,2 0 1293,-11 9 0,10-9 0,-4 5 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27.772"/>
    </inkml:context>
    <inkml:brush xml:id="br0">
      <inkml:brushProperty name="width" value="0.08571" units="cm"/>
      <inkml:brushProperty name="height" value="0.08571" units="cm"/>
    </inkml:brush>
  </inkml:definitions>
  <inkml:trace contextRef="#ctx0" brushRef="#br0">1224 1 9072,'-59'24'627,"11"-5"-481,41-17-17,0-1-23,0 0-22,0 1 45,-5-1-56,3 1 151,-7 0-96,5 0 298,-19 4-370,15-3 73,-26 5-73,23-4 61,-17 3-55,16-3 112,-34 8-146,26-6 50,-43 9-61,41-10 16,-40 6-21,38-6 21,-40 2-10,40-4 38,-40 0-50,41-2 6,-40 1-22,40-1-18,-36-1 23,39 0-5,-33 0-1,36-1 6,-25-2-6,31 1 29,-14-5-1,24 3 1,-4-6-29,10 6-100,-1-6 22,4 7-202,5-3 174,-1 4-554,6 0 268,-5 2-1792,3 2 1529,-4 0 661,-1 1 0,-2-2 0,-2 0 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28.778"/>
    </inkml:context>
    <inkml:brush xml:id="br0">
      <inkml:brushProperty name="width" value="0.08571" units="cm"/>
      <inkml:brushProperty name="height" value="0.08571" units="cm"/>
    </inkml:brush>
  </inkml:definitions>
  <inkml:trace contextRef="#ctx0" brushRef="#br0">170 0 10819,'-22'5'275,"2"-1"-186,13-1-27,0 0-17,0 0 11,-3 2-45,3-2 34,-6 4-23,5-4-11,-6 5-5,8-5 22,-5 2-28,7-3 0,-3 1 0,6-2-45,-2 0 476,3 0-386,2 0-28,-1 0-6,2 0-5,-1-1 22,-1 1-28,0-1 5,-1 2 12,1 0 0,-1-1 11,0 2-6,-1-2 73,-2 3-67,1-2 45,-5 3-56,4-3 0,-3 4-5,4-4 16,-2 2-17,2-2 34,0 1-23,1-2 68,1 2-29,0-2 225,0 2-169,0-2 275,2 2-263,-1-2 218,5 3-207,-3-3 163,6 5-242,-4-3 51,7 6-106,-7-4 11,7 7-12,-6-6-16,4 9 11,-5-9-17,3 9 6,-4-8-174,3 7 45,-4-9-123,3 3-168,-4-4-1406,3 2 257,-2-2 1580,2 2 0,-4-4 0,1 0 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30.712"/>
    </inkml:context>
    <inkml:brush xml:id="br0">
      <inkml:brushProperty name="width" value="0.08571" units="cm"/>
      <inkml:brushProperty name="height" value="0.08571" units="cm"/>
    </inkml:brush>
  </inkml:definitions>
  <inkml:trace contextRef="#ctx0" brushRef="#br0">123 90 13435,'27'-31'622,"-6"4"-466,-20 23-16,-1 0-56,1 1-22,-1 0-34,0 0-90,-6-3 34,2 3 12,-12-1 21,7 3-66,-13 2 27,11 0-50,-14 8 45,14-2-62,-14 13 84,15-9-39,-8 15 34,12-13-17,-1 5 16,5-8 18,2-2-1,0 2 6,0-3-6,2 3 1,0-4 61,7 4-23,-3-7 57,9 1-51,-8-3 68,9-3-63,-10 0 102,7-5-101,-9 3 22,3-5-50,-5 5 22,0-3-56,-1 5-173,-1-1-23,0 3 207,0 3-10,0 0 10,1 2 0,0-1 1,0 0 10,2 5-5,0-3 0,4 7-11,-3-8 34,9 4-1,-6-6 84,12 0-72,-10-4 84,15-3-96,-14 0 23,16-8-34,-15 5 11,15-10-22,-15 9 23,6-4-18,-9 5-5,0 1 17,-1 0-17,1 1 17,-1 0 0,-1 2-6,-1 0-17,-1 1 1,0 1-6,-1 1-12,0 0 1,1 3 11,-2-1-29,2 9 35,-2-5-40,-1 11 28,0-9-11,1 8 23,1-10-18,1 5 29,0-8 33,2 1-28,-2-4 40,5-4-35,-5 1 46,7-9-51,-7 6 6,7-7-17,-8 7 6,6-5-6,-6 8-34,2-2 34,-3 4-11,3 1 11,-2 0-6,7 3 17,-5-1-5,6 2-6,-6-2 6,5 3-6,-5-3-101,6 5 50,-6-4-217,3 3-52,-4-3-2144,2 4 890,-3-2 1574,1 1 0,-3-3 0,0-1 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31.045"/>
    </inkml:context>
    <inkml:brush xml:id="br0">
      <inkml:brushProperty name="width" value="0.08571" units="cm"/>
      <inkml:brushProperty name="height" value="0.08571" units="cm"/>
    </inkml:brush>
  </inkml:definitions>
  <inkml:trace contextRef="#ctx0" brushRef="#br0">62 1 12791,'-1'63'1389,"0"-9"-1165,-1-35-90,0 0-50,-3 1-11,-1 9-67,0-7-18,-4 11-16,6-14-392,-5 15 23,6-18-3826,-3 14 2917,4-20 1306,-1 4 0,2-12 0,1 0 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31.345"/>
    </inkml:context>
    <inkml:brush xml:id="br0">
      <inkml:brushProperty name="width" value="0.08571" units="cm"/>
      <inkml:brushProperty name="height" value="0.08571" units="cm"/>
    </inkml:brush>
  </inkml:definitions>
  <inkml:trace contextRef="#ctx0" brushRef="#br0">1 0 13631,'58'22'179,"-9"-4"-89,-36-13-17,1 0-6,0-1-22,0 1-12,0-1-22,0 0-16,0 1-18,-1-1-66,3 2 27,-5-2-375,11 8 40,-11-4 190,3 2-964,-9 2 622,-4-7-2381,-1 10 1872,-2-10 1058,0 5 0,1-8 0,0-1 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31.545"/>
    </inkml:context>
    <inkml:brush xml:id="br0">
      <inkml:brushProperty name="width" value="0.08571" units="cm"/>
      <inkml:brushProperty name="height" value="0.08571" units="cm"/>
    </inkml:brush>
  </inkml:definitions>
  <inkml:trace contextRef="#ctx0" brushRef="#br0">1 0 9044,'10'19'0,"-1"-3"0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16.278"/>
    </inkml:context>
    <inkml:brush xml:id="br0">
      <inkml:brushProperty name="width" value="0.08571" units="cm"/>
      <inkml:brushProperty name="height" value="0.08571" units="cm"/>
    </inkml:brush>
  </inkml:definitions>
  <inkml:trace contextRef="#ctx0" brushRef="#br0">276 1 17003,'-23'26'515,"2"-1"-313,9-9-23,-2 4 11,-1 2 12,-2 2-29,0 2 237,-8 15-180,6-7 257,-20 41-386,19-33 8,2 8 0,2 1-75,7-4-40,2 5 0,4 0-55,6-8-298,17 43 102,-5-53-870,27 31 663,-21-42-2483,29 20 1049,-27-29 1898,20 9 0,-30-18 0,3 2 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32.128"/>
    </inkml:context>
    <inkml:brush xml:id="br0">
      <inkml:brushProperty name="width" value="0.08571" units="cm"/>
      <inkml:brushProperty name="height" value="0.08571" units="cm"/>
    </inkml:brush>
  </inkml:definitions>
  <inkml:trace contextRef="#ctx0" brushRef="#br0">0 10 16079,'35'-6'-297,"-5"2"-79,-22 5-285,0 1-447,1 0-814,-1-1-139,0 1 2061,-1-1 0,-3 0 0,-2-1 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32.911"/>
    </inkml:context>
    <inkml:brush xml:id="br0">
      <inkml:brushProperty name="width" value="0.08571" units="cm"/>
      <inkml:brushProperty name="height" value="0.08571" units="cm"/>
    </inkml:brush>
  </inkml:definitions>
  <inkml:trace contextRef="#ctx0" brushRef="#br0">55 1 13082,'-2'66'739,"-1"-9"-632,-4-39-40,1 1-39,0 0-28,0-1 0,1-1 11,0 6-123,-1 5 17,2-5-566,1 10 129,2-21-3013,2 10 3545,0-14 0,1 0 0,-2-7 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33.729"/>
    </inkml:context>
    <inkml:brush xml:id="br0">
      <inkml:brushProperty name="width" value="0.08571" units="cm"/>
      <inkml:brushProperty name="height" value="0.08571" units="cm"/>
    </inkml:brush>
  </inkml:definitions>
  <inkml:trace contextRef="#ctx0" brushRef="#br0">176 0 11687,'-18'16'39,"2"-2"-44,8-8-6,-1 0 5,2-1-5,0 1 16,2 0-5,1 1-22,0 2-79,1 4 56,0-2-128,4 3 111,1-8-39,6 3 90,-2-6 17,7 2 16,-6-5 23,10 0-23,-9-2 57,9-5-57,-11 2 29,9-5-35,-9 6 24,4-4-40,-7 5-96,2-2 52,-4 5-12,0 0 56,-1 2 5,1 6-10,-1-1-12,3 12 11,-1-6-27,4 23 10,-3-15 1,3 36 22,-4-28 112,1 41 11,-2-38 527,0 36-392,-1-40 386,0 28-504,-1-36 134,-5 16-212,2-25 100,-16 6-111,8-14 268,-33-5-213,24-3 113,-24-11-135,27 4 78,-14-20-134,17 14 39,-7-33-61,18 30-1,4-19-16,6 28-22,15-8 16,-8 12-11,32-7 33,-24 10 35,28-4-7,-29 7 247,23-2-168,-22 3-56,22-2-112,-31 3-168,7 1 39,-17 1-1803,-2 4-45,-3-2 2033,-4 4 0,4-6 0,-1 1 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35.647"/>
    </inkml:context>
    <inkml:brush xml:id="br0">
      <inkml:brushProperty name="width" value="0.08571" units="cm"/>
      <inkml:brushProperty name="height" value="0.08571" units="cm"/>
    </inkml:brush>
  </inkml:definitions>
  <inkml:trace contextRef="#ctx0" brushRef="#br0">0 168 8982,'28'7'549,"-6"-2"-358,-20-5-18,-1 0 6,1 0 12,0 0 22,0 0-23,1 0 140,0 0 118,7 0-313,-3 0 190,8 0-157,-7 0 465,21-4-476,-13 1 252,29-6-292,-24 5 62,22-6-111,-20 4 139,44-10-162,-33 8-6,55-11-28,-53 13 0,33-7-11,-37 8 11,45-6-16,-40 6 27,44-5-11,-52 7 12,29-4-23,-35 4 22,19-2-11,-23 3 29,22-3-35,-22 2 23,22-2-22,-29 3-1,10-1 1,-13 1 28,9-2-18,-10 2 7,6-1-18,-11 2-61,0 1 0,-3 0-112,-5 0 129,1 0-73,-11 1 79,7-1-147,-9 3 91,11-2-538,-5 1 195,9-2-1842,-1 1 1876,2-1 0,1 1 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36.466"/>
    </inkml:context>
    <inkml:brush xml:id="br0">
      <inkml:brushProperty name="width" value="0.08571" units="cm"/>
      <inkml:brushProperty name="height" value="0.08571" units="cm"/>
    </inkml:brush>
  </inkml:definitions>
  <inkml:trace contextRef="#ctx0" brushRef="#br0">0 1 15350,'25'15'219,"-5"-3"-174,-12-9-11,0-1-6,0 1 0,1-1-6,0 0 6,0 1-22,0-1 44,12 1-50,-9-1 17,16 2-34,-18-3-11,9 2 56,-12-2-39,5 1-6,-9-1 6,1-1-17,-3 0-236,-1 0 225,-3 0 16,2 0 7,-2 0-12,1 0 39,1 1-39,-2 1 45,1-1-6,-1 1-39,1-1 45,-2 1-6,3-1 11,-5 3-16,4-2 11,-4 3-34,2-1 17,-1 1 17,0-1-17,-1 1 5,0 1 1,0 1-6,-2-1 5,0 1 40,0 0-45,-7 7-50,6-5-381,-12 10-325,14-11 756,-6 9 0,10-13 0,-1 3 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38.665"/>
    </inkml:context>
    <inkml:brush xml:id="br0">
      <inkml:brushProperty name="width" value="0.08571" units="cm"/>
      <inkml:brushProperty name="height" value="0.08571" units="cm"/>
    </inkml:brush>
  </inkml:definitions>
  <inkml:trace contextRef="#ctx0" brushRef="#br0">21 22 10606,'13'-13'482,"-2"4"-370,-9 13-22,0 2-29,0 0-27,-1 1-17,0 2-12,-1 1 1,0 2 27,-5 15-38,-6 13-12,1-5 11,-6 12 18,11-34 16,0 6 0,5-15 240,0-1-161,0-3 111,4-5-162,-1 1 17,10-12-62,-6 6 12,9-13-23,-8 12 11,5-8-6,-6 11-16,3-6-28,-5 8-280,4-1 240,-6 6-55,6 6 100,-6 0 23,4 8 6,-4-5 21,6 12-16,-4-11 79,7 10-29,-6-15 96,3 3-45,-4-6 280,4-1-308,-4-2 140,4-4-163,-6 1 45,3-5-56,-4 4 34,4-10-73,-2 9-73,5-8 12,-4 11-57,3 0 62,-4 3-39,7 3 95,-4 0-11,11 7 5,-10-4-5,9 7 0,-9-6-152,11 11 62,-10-8-1366,9 12 128,-11-13 1339,4 5 0,-8-9 0,1 1 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39.134"/>
    </inkml:context>
    <inkml:brush xml:id="br0">
      <inkml:brushProperty name="width" value="0.08571" units="cm"/>
      <inkml:brushProperty name="height" value="0.08571" units="cm"/>
    </inkml:brush>
  </inkml:definitions>
  <inkml:trace contextRef="#ctx0" brushRef="#br0">0 1 12567,'67'21'745,"-12"-4"-594,-46-10-45,-1 0-33,0 0-34,-1 1-5,-1 0-23,0 0 6,-2 0-11,0 0-12,1 6-33,-2-3 33,0 1 29,-4-6-18,-1-5 1,-8-1-1,3-1-16,-10-2 6,8-1-147,-17-6 96,13 5 0,-10-4-5,13 6-12,2 0 11,0 1 1,1 1-107,-1 1 73,2 0-213,-4 4 207,7-2-197,-1 9 209,4-5-85,2 6 62,1-6-1417,10 8 762,-4-8-1641,14 4 2408,-14-8 0,3 1 0,-9-3 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39.467"/>
    </inkml:context>
    <inkml:brush xml:id="br0">
      <inkml:brushProperty name="width" value="0.08571" units="cm"/>
      <inkml:brushProperty name="height" value="0.08571" units="cm"/>
    </inkml:brush>
  </inkml:definitions>
  <inkml:trace contextRef="#ctx0" brushRef="#br0">0 0 13317,'27'68'1025,"-5"-10"-874,-18-42-61,-1 2-34,0-1 0,-2 0-34,1-1-22,-1-1-28,0 4-728,-1 5 191,1-6-2538,-4 5 1741,0-17 1362,-4 2 0,5-6 0,-2 0 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40.567"/>
    </inkml:context>
    <inkml:brush xml:id="br0">
      <inkml:brushProperty name="width" value="0.08571" units="cm"/>
      <inkml:brushProperty name="height" value="0.08571" units="cm"/>
    </inkml:brush>
  </inkml:definitions>
  <inkml:trace contextRef="#ctx0" brushRef="#br0">0 145 8590,'2'3'488,"0"-1"559,-2-2-1030,43 8-12,-27-5-10,33 6-12,-36-9-39,-1 1-67,1-1-57,-1 0-1164,11 0-303,2-4 1569,-2 2 44,3-7 46,-19 5 55,4-8-28,-9 7 392,1-9-106,-3 8 72,0-3 35,-1 4 4,0 0 24,-1 0 16,0 1 420,0-1-515,1 2 218,-2 0-554,2 2 106,-3 3-78,2 1 50,-7 10-100,4-4 22,-8 17-45,7-13 0,-6 18 0,8-17 16,-2 13-4,5-17 44,4 8-40,0-12 52,9 2-63,-4-6-44,11-2 22,-9-1-28,15-9 23,-14 4-28,13-14 27,-14 10-38,13-16 44,-13 13 28,12-20 6,-13 18 72,10-19-55,-11 19 33,7-17-11,-10 21 152,3-9-219,-6 15-152,0 0 175,-2 6 268,-1 12-62,0-3 516,0 23-522,0-15 292,2 27-403,1-24 62,4 26-135,-3-28 100,7 15-72,-5-23 146,7 3-118,-7-11 185,5-2-202,-6-3 6,5-10-56,-5 5 11,4-15-17,-4 12 17,5-10-28,-5 12-79,5-3 46,-5 8-23,5 2 33,-5 3-16,8 6 39,-7-3-5,7 7 10,-6-6 23,11 4-17,-9-7 34,14 0-22,-11-3 44,12-5-45,-12 2 29,11-10-46,-13 6 1,6-11-17,-11 9-73,0-10 39,-4 11-140,-6-7 101,1 10-218,-8-3 206,7 6-72,-7 4 135,7 2-40,-6 10 62,7-5-34,-4 14 34,7-12 28,-1 14-6,4-14 6,8 13-29,-2-14-307,16 9-6,-10-13-1383,21 4 868,-18-8-2835,22 0 3675,-22-3 0,3 0 0,-14 0 0</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41.134"/>
    </inkml:context>
    <inkml:brush xml:id="br0">
      <inkml:brushProperty name="width" value="0.08571" units="cm"/>
      <inkml:brushProperty name="height" value="0.08571" units="cm"/>
    </inkml:brush>
  </inkml:definitions>
  <inkml:trace contextRef="#ctx0" brushRef="#br0">41 270 12584,'-13'19'134,"3"-2"-95,6-12-5,0 2-6,1-1-6,0 0 18,1-1-18,1 0 62,1 2 263,3 1-224,0-2 213,10 0-229,-5-5 5,4-1 22,-4-2-16,0-1 5,1-2-5,0 0-40,2-2-5,-2 0-23,2-1 79,8-11-62,-7 6 185,16-20-140,-16 17 264,8-22-258,-14 20 173,2-19-224,-7 20 56,-7-19-95,1 20-17,-14-18-44,8 20-18,-15-11-10,15 17-146,-12 1 156,13 10-83,-10 24 95,13-11-51,-5 25 11,10-21-257,2 21 190,3-19-1746,14 29 704,-7-32-2162,14 18 3350,-14-26 0,0 1 0,-7-8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17.049"/>
    </inkml:context>
    <inkml:brush xml:id="br0">
      <inkml:brushProperty name="width" value="0.08571" units="cm"/>
      <inkml:brushProperty name="height" value="0.08571" units="cm"/>
    </inkml:brush>
  </inkml:definitions>
  <inkml:trace contextRef="#ctx0" brushRef="#br0">1 148 15855,'43'71'549,"-9"-8"-421,-40-36-21,3 0-12,-2 0-28,1 0-50,0-1 11,1-1-56,-1 19-6,3-22-5,-1 16 95,4-31 448,8 0-325,-2-8 157,18-12-291,-11 2 90,20-24-51,-20 16-23,16-28-61,-18 26-28,16-23-45,-19 28-212,13-10 150,-16 19-33,4 0 34,-8 6 16,3 3 96,-2 1-45,4 11 78,-4-3 62,2 22-73,-3-16 56,7 22-23,-4-24 7,11 14 10,-7-20 230,11 2-196,-9-10 185,14-6-180,-13 0 119,16-19-152,-17 10 78,16-26-95,-16 19-5,11-30-79,-16 27-425,6-33 190,-11 30-1104,0-35 628,-2 34-2879,0-30 1753,0 35 1882,-1-13 0,1 27 0,0-1 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42.334"/>
    </inkml:context>
    <inkml:brush xml:id="br0">
      <inkml:brushProperty name="width" value="0.08571" units="cm"/>
      <inkml:brushProperty name="height" value="0.08571" units="cm"/>
    </inkml:brush>
  </inkml:definitions>
  <inkml:trace contextRef="#ctx0" brushRef="#br0">1 1 10237,'18'69'537,"-4"-10"-436,-16-40-17,0 1 0,-1 0-5,-2 1-7,1-2 102,-3 18-152,3-17 23,0 19-34,3-30 124,1 6-12,1-13 291,0 1-341,1-5-6,1-5-83,0 1-354,1-11 45,-2 8-1327,0-16 818,-2 13-1396,0-18 2230,0 17 0,0-4 0,-1 13 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42.600"/>
    </inkml:context>
    <inkml:brush xml:id="br0">
      <inkml:brushProperty name="width" value="0.08571" units="cm"/>
      <inkml:brushProperty name="height" value="0.08571" units="cm"/>
    </inkml:brush>
  </inkml:definitions>
  <inkml:trace contextRef="#ctx0" brushRef="#br0">0 0 6854,'8'7'369,"-2"-1"-111,-6-6 2408,0 0-2548,40 2 33,-24-1 34,31 3-6,-35-1-22,-1 0 11,4 4-129,-6-2 90,4 10-56,-9-7 134,-2 12-157,-4-11 57,-11 13-79,4-14 5,-16 10-44,13-11-235,-13 4-34,15-8-2124,-11 1 1284,13-3 1120,-3 0 0,8-1 0,1 0 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43.117"/>
    </inkml:context>
    <inkml:brush xml:id="br0">
      <inkml:brushProperty name="width" value="0.08571" units="cm"/>
      <inkml:brushProperty name="height" value="0.08571" units="cm"/>
    </inkml:brush>
  </inkml:definitions>
  <inkml:trace contextRef="#ctx0" brushRef="#br0">80 1 10752,'-12'10'347,"1"1"-179,4-6 23,1 1-40,-2 1-56,2-1-33,-1 1-23,2 1 73,-4 7-95,6-7 27,-2 8-21,5-12 111,4 3-95,0-6 29,8-2-52,-5-1 24,11-5-34,-9 2 11,10-7-6,-11 7-17,5-3-11,-9 6-45,3 0 51,-5 4-28,3 4 33,-3-1-33,3 8 0,-2-6-297,4 9-129,-3-9-2946,5 8 3411,-6-9 0,1 0 0,-2-4 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43.354"/>
    </inkml:context>
    <inkml:brush xml:id="br0">
      <inkml:brushProperty name="width" value="0.08571" units="cm"/>
      <inkml:brushProperty name="height" value="0.08571" units="cm"/>
    </inkml:brush>
  </inkml:definitions>
  <inkml:trace contextRef="#ctx0" brushRef="#br0">1 1 10450,'1'3'823,"1"0"633,-2-3-1528,20 25-80,-14-15-145,15 19-375,-20-21-762,0-1 34,0 0 1400,0-1 0,-1-3 0,0-1 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43.562"/>
    </inkml:context>
    <inkml:brush xml:id="br0">
      <inkml:brushProperty name="width" value="0.08571" units="cm"/>
      <inkml:brushProperty name="height" value="0.08571" units="cm"/>
    </inkml:brush>
  </inkml:definitions>
  <inkml:trace contextRef="#ctx0" brushRef="#br0">0 1 9839,'0'0'0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44.060"/>
    </inkml:context>
    <inkml:brush xml:id="br0">
      <inkml:brushProperty name="width" value="0.08571" units="cm"/>
      <inkml:brushProperty name="height" value="0.08571" units="cm"/>
    </inkml:brush>
  </inkml:definitions>
  <inkml:trace contextRef="#ctx0" brushRef="#br0">29 128 13737,'16'41'135,"-3"-8"-74,-13-32 175,0-1-141,-3 0-17,2 0-16,-2 0-23,1 0-22,0-1-12,0 0 1,-1-1-45,-1-3 11,1 2-56,-5-9 95,5 8 11,-5-12-44,6 9 22,-4-9 6,4 6 44,-1-15-28,2 12 12,0-18-34,1 19-11,2-10-12,1 14-111,8-3 78,-4 8-118,12 2 79,-8 3-235,9 3 55,-9 0-2391,13 7 1283,-13-6 1383,10 8 0,-16-11 0,0 1 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45.627"/>
    </inkml:context>
    <inkml:brush xml:id="br0">
      <inkml:brushProperty name="width" value="0.08571" units="cm"/>
      <inkml:brushProperty name="height" value="0.08571" units="cm"/>
    </inkml:brush>
  </inkml:definitions>
  <inkml:trace contextRef="#ctx0" brushRef="#br0">0 228 13553,'19'-2'459,"-3"-1"-342,-15 2-16,1 0-34,-1 0 1,1 0-24,0 0 108,0-1-119,0 1 68,3-2-67,-2 1 72,4-2-72,-3 1 111,5-1-117,-4 1 23,7-1-29,-6 1 12,7-1-23,-8 1 28,9-2-39,-6 2-28,9-3 22,-8 3-5,14-4 17,-12 3 22,19-4-28,-16 4-6,24-5 6,-20 5 6,27-6-1,-24 5 74,30-7-23,-28 6 157,32-7-106,-30 6 262,31-9-223,-31 9 285,27-7-330,-30 9 117,22-4-179,-28 6 68,17-2-51,-21 3 11,12-1-50,-15 2 16,5-1-33,-10 2 0,1 0-11,-4 0 28,3 0 0,-2 0 22,5-1-45,-3 1 6,8-2 0,-6 2 0,10-3 17,-9 3-17,9-2-17,-10 1-33,4 1 28,-7 0-158,1 1 80,-3-1-158,1 2 208,-2-1-90,0 1 145,0-1 40,1 1-23,2-2-10,-1 0-7,2 0-5,0-1-17,-1 1-307,1-2-63,-3 1-5158,1 1 1148,-5 1 4397,1 0 0,-2 0 0,3 0 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46.427"/>
    </inkml:context>
    <inkml:brush xml:id="br0">
      <inkml:brushProperty name="width" value="0.08571" units="cm"/>
      <inkml:brushProperty name="height" value="0.08571" units="cm"/>
    </inkml:brush>
  </inkml:definitions>
  <inkml:trace contextRef="#ctx0" brushRef="#br0">0 1 13900,'22'3'711,"-3"0"-554,-12-2-12,1 0-10,0 0-46,0 0-21,1 1-1,1-1-11,0 0-28,0 0 61,8 0-72,-8 0 0,14 2-34,-13 0 0,3 0 1,-6 0 16,-6-2 16,1 1-16,-2-2 1054,0 1-1043,1-2-5,-2 1 22,3-1 33,-2 0-10,0 0 156,1 0-213,-1 1 208,0-1-208,-5 1-5,3 0 11,-5 0 0,3 1-39,-1 0 16,-2 2 7,0-1 32,-13 5-44,10-3 40,-16 7-40,15-6-90,-12 8 68,13-6-90,-6 4-56,7-4-90,0 1-162,0-1-225,1 1-2262,-3 2 723,2-3 2212,-1 3 0,6-7 0,1-1 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53.717"/>
    </inkml:context>
    <inkml:brush xml:id="br0">
      <inkml:brushProperty name="width" value="0.08571" units="cm"/>
      <inkml:brushProperty name="height" value="0.08571" units="cm"/>
    </inkml:brush>
  </inkml:definitions>
  <inkml:trace contextRef="#ctx0" brushRef="#br0">0 92 9442,'20'-17'778,"-3"4"-576,-15 11-18,0 1-10,0-1 0,-1 1-6,1-1-17,-1 2-11,1-2 252,3-1-291,-3 2 257,6-5-223,-5 4 319,6-4-292,-4 2 286,7-3-353,-7 3 56,10-3-117,-9 5 128,12-3-117,-10 3 50,8 0-44,-9 1 106,8 2-118,-7-1 106,11 1-89,-11 0 12,8 1-46,-11 0 17,8 1-33,-6 0 16,8 5-22,-9-4 28,5 6-22,-7-6 5,3 5-17,-3-4-22,3 6 34,-5-6 22,1 4-17,-3-5 68,0 4-46,0-4 141,-4 6-113,2-5 46,-4 4-57,2-5 113,-3 4-130,2-3 51,-7 6-67,7-7-6,-5 5 6,5-5 51,-4 4-57,4-3-11,-12 9 0,10-7-17,-10 9 17,10-10 28,-9 8-28,8-6-22,-12 13 5,13-12 17,-7 10 11,9-11 6,-4 8-11,4-8-23,-5 12-17,6-12 22,-2 9 24,5-11-12,-1 5 17,2-7 33,-1 7-66,1-4 21,0 7 12,0-8-17,1 5 6,0-5 22,4 8-56,-3-7-6,6 9 34,-5-10 34,6 4-1,-5-5 135,10 3-151,-7-5 33,14 0-50,-12-2 28,9-1-5,-8 0 44,13-3-84,-11 1 28,15-3-22,-16 3 22,10-1 1,-11 2 60,14-1-60,-12 1 21,15 3-27,-16 0 27,8 3-5,-10-1 90,13 7-96,-11-6 18,13 12-52,-14-10 52,6 8-12,-8-7 67,12 11-78,-10-9 50,13 13-45,-16-14 51,8 12-34,-10-11 68,5 13-79,-6-13 50,2 14-50,-5-13 62,1 14-62,-2-14 16,-3 12-44,1-13 56,-4 9-56,2-11 62,-4 8-12,2-10-38,-7 9-29,4-10 6,-13 7-23,11-7 28,-15 5 29,15-7-12,-11 3-5,11-4 44,-15 0-72,12-2 100,-16-2-22,18 1 6,-12-8-62,15 5 33,-10-6-22,12 6 1,-8-5 10,10 5-22,-5-3 17,6 5 28,-2-3-73,3 2 28,-1-3 0,2 3-23,1-6 62,0 4 23,1-7-62,1 6 17,3-9-34,0 8 17,7-9 17,-5 8-17,9-7 0,-8 8 28,11-7-39,-9 8-6,15-10 28,-11 9 23,17-13-6,-16 11-28,19-13-17,-18 12 22,18-11-5,-18 13 28,15-8-5,-18 10-6,11-3-51,-14 6 12,9 0 27,-11 2-5,10 1 28,-10 1-39,10 2-11,-11-1 5,9 5-11,-9-3 28,6 5 33,-7-5 18,8 6-51,-7-5 78,11 6-78,-9-5 79,11 10 10,-11-9 29,10 10-101,-11-9 111,8 12-144,-9-10 72,6 14 33,-8-13 29,5 14-101,-7-15 196,2 13-140,-3-14 157,0 14-152,-1-12 51,-2 14-68,0-13 51,-4 14-128,2-15 60,-5 13-21,4-14-6,-6 10 27,5-12 29,-7 8-95,7-10 44,-8 6-5,8-8-17,-10 5 22,10-6-5,-11 4-34,11-4 68,-10 5-62,10-5-29,-8 5 68,9-4 0,-4 3-16,5-4-12,0 2-28,3-4 28,-2 0 28,3-1 0,-2-2-28,2 0 0,-1-2-28,1 2-23,1-2 51,0 3-56,1-2 62,0 2-23,3 1-22,-2 0-17,2 0 17,-2 0-57,1 0 85,-3 0-17,2 2 11,-3-2 17,1 1-11,1-1 11,0 0 17,1 0 5,2-1-22,-2 1 6,4-2-23,-4 1 0,5-2 34,-5 1 0,7-1-17,-5 1 34,8-4-57,-7 2 23,10-6 23,-8 5-7,10-9-16,-8 8 40,12-9-40,-11 8 16,15-10-4,-14 10 4,16-6 24,-16 8 27,14-5-67,-14 6 11,12-2-22,-14 4 11,10 0 28,-13 2-28,5 2-17,-8-1 34,3 5-17,-6-4 11,2 5 23,-3-4 44,1 5-39,-1-5 40,1 6-79,-1-5 0,-2 6 11,1-5-6,-3 6 7,1-6 27,-4 7-56,3-7-5,-5 5 33,3-6-39,-5 5 45,5-6 22,-4 4-56,5-6-5,-4 3 10,6-3-4,-1 0 16,4-1-28,-1 1 33,5-1-10,-2-1-18,4 0-16,3-3 56,-3 2 16,8-4-55,-6 3 22,7-5-17,-8 5-16,8-4 33,-9 4 33,10-2-16,-8 3-6,9-1-22,-10 2-17,10 0 39,-10 0 6,8 3-17,-11 0 39,6 5-44,-7-3-40,1 7 67,-3-4 6,0 13 11,-2-11 1,-2 12-46,0-12-5,-5 10 11,3-9 11,-16 17 28,10-16-22,-13 14-34,12-16-22,-14 10 39,12-9-22,-25 15 61,22-14-11,-18 11-28,21-14 11,-13 9-11,13-9-67,-14 12 78,17-12 56,-13 11-67,15-10-61,-14 10 21,13-10 1,-19 14 73,16-14-34,-14 9 5,16-12 46,-12 5-68,12-7-17,-10 4 68,14-7 22,-5 2-22,8-3 33,-1 0-78,4 0-40,0 0 62,1 2-22,0-1 6,0 2 89,0-2 16,0 0-88,0 1-12,-1-1 28,0 0-17,0 0-11,0 0 0,0 1 28,0-1-17,-2 0-11,2-1-90,0 1 62,0-1-3249,0 1 0,0 0 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55.493"/>
    </inkml:context>
    <inkml:brush xml:id="br0">
      <inkml:brushProperty name="width" value="0.08571" units="cm"/>
      <inkml:brushProperty name="height" value="0.08571" units="cm"/>
    </inkml:brush>
  </inkml:definitions>
  <inkml:trace contextRef="#ctx0" brushRef="#br0">1 1 16174,'14'4'342,"-1"0"-264,-6-4-28,2-1-16,-1 0-12,2 1 6,-1-1-28,1 1 0,2 0-61,5 0 50,-4 0-73,5 2 33,-12-2-55,6 3 106,-8-3-6,7 2 6,-7-2-5,5 1-7,-5-1 7,4 1 10,-5-1 12,3 0-17,-3 0 23,0 0-18,-2 0 174,0 1-156,-1 1-23,0-1 0,0 2 0,0-2 0,0 0 17,0 1-12,0-1 46,-1 3-29,1-3 12,-3 5-18,2-1 24,-6 9-24,4-6 1,-6 13-11,6-11-29,-6 14 23,5-14-56,-1 15 28,2-15-33,1 12 27,1-13-117,0 9 89,0-10-330,0 6 135,0-9-1289,1 2 728,0-6-549,0 1 1,0-2-1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17.644"/>
    </inkml:context>
    <inkml:brush xml:id="br0">
      <inkml:brushProperty name="width" value="0.08571" units="cm"/>
      <inkml:brushProperty name="height" value="0.08571" units="cm"/>
    </inkml:brush>
  </inkml:definitions>
  <inkml:trace contextRef="#ctx0" brushRef="#br0">1 136 19832,'17'65'82,"0"0"0,0-5 0,-6-9-48,-15-18-57,1 2 1,-3-2-6,-1 0-23,1-2 46,0-3-29,1-4-134,1 0-263,0-7 392,2-5 61,-2-8-33,3-8-207,-1-22 167,5 5-89,11-44 55,-1 29-116,23-56 145,-16 48-12,5-6 1,2-1 56,-2 8 53,3-4 0,0 1 14,-3 10 309,24-22-208,-31 43 252,14-1-281,-22 17 337,9 16-274,-12-2 329,5 35-430,-7-22 83,3 44-122,-4-39-12,5 46-56,-5-43-190,6 38 28,-6-45-767,8 28 475,-9-37-3276,5 23 1932,-8-30-2839,-6 9 4654,1-16 0,-3-2 0,5-2 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56.407"/>
    </inkml:context>
    <inkml:brush xml:id="br0">
      <inkml:brushProperty name="width" value="0.08571" units="cm"/>
      <inkml:brushProperty name="height" value="0.08571" units="cm"/>
    </inkml:brush>
  </inkml:definitions>
  <inkml:trace contextRef="#ctx0" brushRef="#br0">0 137 16180,'21'8'414,"-5"-1"-308,-14-8 18,2-1-12,-2 0 5,3 0-10,-1 0-1,1 0 51,4-3 16,9-2-128,-3 1-6,19-8-27,-17 8 21,37-16 1,-32 13-23,20-8-11,-24 10 6,-1 1-12,-1 0 12,0 1 5,-1 1 6,-2-1 11,11-2 11,-12 3-22,9-3 5,-16 6-5,1-1-45,-5 2-3691,0 0 2257,-3 2-588,-1 0 224,-1 1 1826,2-1 0,1-1 0,1 0 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57.514"/>
    </inkml:context>
    <inkml:brush xml:id="br0">
      <inkml:brushProperty name="width" value="0.08571" units="cm"/>
      <inkml:brushProperty name="height" value="0.08571" units="cm"/>
    </inkml:brush>
  </inkml:definitions>
  <inkml:trace contextRef="#ctx0" brushRef="#br0">122 1 13082,'11'21'706,"-4"-2"-566,-11-12-39,-1 0-23,1 0-28,-2 1 1,0 0-12,0 0-11,-1 1 0,1 0-17,0-1 28,-3 6-5,1-5 61,-8 13-78,7-11 17,-10 12-34,12-14-28,-5 4 5,9-9-83,-2 0 95,4-2-96,0-1 102,4-5 10,-1 2-10,3-4 5,0 1 0,0 0-6,6-10-22,-4 7-34,7-10 34,-7 9 0,13-14 45,-11 12 11,15-15-17,-15 16 40,7-6-29,-8 9 213,7-7-151,-7 8 124,7-7-169,-10 10 62,5-2-90,-6 4 17,3-1-17,-4 2 28,2 0-16,-3 0 133,2 2-83,-3-1 207,3 3-156,-3-2 268,3 3-280,-2-2 274,2 5-240,-2-3 285,1 9-308,-2-7 101,-2 13-179,0-10 62,-3 15-107,2-14 5,-3 15 6,3-15-55,-1 11 27,3-13-62,0 6-33,0-10-403,0 5 280,1-7-1003,1 1 515,-2-2-1118,2-1 1,-2 0-1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57.807"/>
    </inkml:context>
    <inkml:brush xml:id="br0">
      <inkml:brushProperty name="width" value="0.08571" units="cm"/>
      <inkml:brushProperty name="height" value="0.08571" units="cm"/>
    </inkml:brush>
  </inkml:definitions>
  <inkml:trace contextRef="#ctx0" brushRef="#br0">0 42 14818,'39'-23'263,"-7"4"-251,-26 19-29,0 0-45,0 0-16,0 2-73,-1 0-96,0 0-3651,6 5 2184,-5-3 1714,3 2 0,-6-5 0,-2-1 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1:59.512"/>
    </inkml:context>
    <inkml:brush xml:id="br0">
      <inkml:brushProperty name="width" value="0.08571" units="cm"/>
      <inkml:brushProperty name="height" value="0.08571" units="cm"/>
    </inkml:brush>
  </inkml:definitions>
  <inkml:trace contextRef="#ctx0" brushRef="#br0">0 21 10578,'22'-11'936,"-5"2"-572,-16 8 2845,0 1-3058,-1 2-39,1 0-5,-1 2-23,0-1-5,0 0-7,0-1-4,0 2-18,0-1 45,0 3-67,0-1 129,0 10-28,-1-1-68,-1 3 158,-2 8-146,2-14 279,-1 24-256,3-21 44,-1 17-96,1-19 35,1 13-74,0-13-10,3 15 16,-2-18 34,1 9-40,-2-14 29,2 4-23,-3-6 135,1 2-34,-1-4 1115,0 2-1121,3-2-10,-2 0-29,3 0-39,-1 0 0,-1 0 56,1 0-6,-1 0 34,2-2-33,-1 1 161,3-2-178,-3 0 112,8-3-124,-7 3 40,6-4-40,-6 5 157,9-7-196,-6 4 6,14-9-22,-11 8 5,16-11 16,-13 8 24,15-9-29,-14 9-34,24-14-21,-20 13-136,24-16 130,-27 17-146,9-7 67,-14 9-520,7-6 301,-11 7-1954,4-3 918,-8 8-724,-2-1 0,0 2 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2:00.358"/>
    </inkml:context>
    <inkml:brush xml:id="br0">
      <inkml:brushProperty name="width" value="0.08571" units="cm"/>
      <inkml:brushProperty name="height" value="0.08571" units="cm"/>
    </inkml:brush>
  </inkml:definitions>
  <inkml:trace contextRef="#ctx0" brushRef="#br0">184 1 17221,'-12'13'325,"2"-2"-213,7-5 6,1 0-12,-1 0 12,0 1-1,-1 1 1,0 1-1,-1 0 219,-8 19-296,5-11 16,-11 22-68,11-21-72,-12 32 112,10-25 12,-12 32-63,15-37-22,-6 20 29,8-26 32,-2 12-4,5-18-85,-1 6 56,3-10-84,0 2 62,0-5-723,0 1 477,0-6-135,0 2-135,1-2-111,-1 1-208,1 1-235,-1-1 1109,2-3 0,-1 4 0,2-2 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2:01.590"/>
    </inkml:context>
    <inkml:brush xml:id="br0">
      <inkml:brushProperty name="width" value="0.08571" units="cm"/>
      <inkml:brushProperty name="height" value="0.08571" units="cm"/>
    </inkml:brush>
  </inkml:definitions>
  <inkml:trace contextRef="#ctx0" brushRef="#br0">36 128 13144,'8'45'263,"-2"-8"-190,-8-28-17,-1 0 5,0-1-16,-1 0 6,0 0-12,0-1 0,0-1 11,0 0 191,-4 1-174,5-3 135,-4 1-140,6-5-1,-1-4-72,1 1-23,2-10 23,0 4-56,4-13 45,0 10-34,6-19 22,-4 16-56,12-22 79,-10 20-11,14-17 11,-13 20 11,14-13 0,-12 17-23,16-9 6,-16 13-128,11-4 83,-15 7 17,4 3 45,-9 2 28,1 7-16,-4-3-7,-4 12 1,1-9 44,-9 12-33,5-12 39,-11 9-34,9-10 51,-12 5-39,12-10 111,-9 5-83,10-6 78,-4 3-129,8-4-156,-1 0 49,5-1 91,5 0 5,-1 0-23,7 0 12,-5 0-34,7 1 23,-6 0-23,11 2 45,-10-1 11,8 4-11,-10-2 56,4 8-33,-6-5 10,-1 11-21,-3-9 32,-5 14-21,1-13 55,-9 13-55,7-13 38,-12 10-33,10-13 79,-11 7-85,11-9 56,-12 2-50,11-5-61,-11 0-23,11-3-387,-8-4 107,10 2-2727,-5-6 1236,8 4 1827,0-1 0,3 4 0,1 1 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4:26.443"/>
    </inkml:context>
    <inkml:brush xml:id="br0">
      <inkml:brushProperty name="width" value="0.08571" units="cm"/>
      <inkml:brushProperty name="height" value="0.08571" units="cm"/>
    </inkml:brush>
  </inkml:definitions>
  <inkml:trace contextRef="#ctx0" brushRef="#br0">257 170 10584,'22'-61'756,"-5"12"-515,-18 43-28,-1 3 16,0-2-27,1 1 0,-1-1 16,2 0 169,-4 0 279,3-4-515,-2 6 180,-2-5-298,3 6 57,-8-1-56,5 2 38,-12 1-44,9 0 68,-13 0-52,13 0 74,-14 5-96,12-1 6,-15 10-16,13-6 4,-15 14-21,16-11 10,-15 16-21,7 2 27,4-5-11,1 3 5,5 0 1,4-11-6,-2 18 0,5-18 45,2 21-12,4-17 29,10 32-40,-3-29 57,22 32-74,-14-32 63,34 27-29,-25-29 39,39 24-44,-35-28 27,36 16-49,-38-22 49,31 8-33,-34-14 34,26 3-23,-30-6 79,23 0-101,-27-3 67,23-11-56,-24 4 50,27-20-50,-26 14 56,23-23-61,-26 18 72,15-28-61,-19 26 55,4-32-38,-9 31 122,-3-33-128,-3 32 201,-5-29-156,1 29 156,-11-24-139,4 28 122,-13-19-161,11 24 27,-19-15-95,16 16 11,-13-4-22,13 9 22,-21-6-11,15 6 6,-27-8 5,25 11-11,-28-6 5,26 6 7,-39-2-24,41 4 29,-24 2-6,31 1 17,-25 15-28,21-6-16,-31 27 4,32-18 24,-22 27-12,26-23-12,-12 27 12,20-28-33,-4 26 16,10-27 0,3 27 6,5-26-39,15 24 33,-4-27-90,27 21 68,-21-26-45,35 18 67,-29-19 17,38 9 0,-36-14 12,40-1-12,-42-4 22,33-10-11,-38 4 23,12-12-6,-23 7 33,3-17-55,-12 12 16,-14-23-5,0 20 34,-22-17-35,15 14 52,-35-30-68,26 26 16,-41-35 1,41 42-6,-30-12-27,30 24-12,-31 5 28,31 6-51,-32 17 40,37-8 22,-24 21-11,32-22-33,-6 22 16,15-23-45,23 19 45,-6-21-16,44 13 5,-28-15 0,47 4 28,-43-10-67,43 1 44,-45-5-61,33-7 67,-42 2 51,18-12-34,-31 10-11,6-14 22,-13 11-11,-6-16 6,-3 14 38,-21-18-44,12 17 6,-31-21 5,25 22-28,-32-14 17,31 22 28,-22-2-39,28 11-6,-14 17 6,18-5-67,-4 26 61,11-21 17,1 26-17,4-27-16,9 22 27,-3-24-44,18 13 50,-10-21 33,22 2-33,-18-11 62,27-4-51,-26-1-45,26-16 51,-27 9 34,20-21-40,-25 17 67,13-20-55,-19 20-18,3-21 12,-9 20 17,-13-17-40,5 17 34,-28-10-39,16 15-51,-29 0 45,25 11-39,-25 19 40,28-4 27,-17 28-22,25-21-45,-5 30 50,13-27-67,2 28 56,5-33 23,13 17-12,-5-26-22,22 3 40,-15-10-46,25-3 40,-20-4 61,28-13-56,-28 5 62,24-21-73,-29 18 0,15-20 17,-23 20 55,7-19-55,-14 19 22,1-20-39,-9 22-28,-12-21 28,1 20 0,-20-18-11,16 20-50,-23-5 33,21 14-73,-25 16 78,28 0-49,-22 30 55,28-21-17,-6 31 17,15-30-22,4 28 28,3-33-23,9 19 34,-4-25 51,14 6-34,-9-14-6,18 0-6,-14-5-5,24-4 6,-22 0 28,31-15-23,-27 5 22,28-20-21,-32 18 49,12-19-44,-24 19 39,1-21-56,-14 19 39,-17-21-39,1 23-33,-40-18 44,29 20-6,-53-14-10,48 18-29,-50-1 17,51 11-50,-39 14 50,45-3-44,-29 29 33,41-18-11,-16 33 22,27-28-34,-1 37 46,8-37 5,15 30 0,-2-36 22,34 17-22,-19-25-5,41 7 10,-36-13 6,44 1-5,-44-6 11,43-6-17,-43 0-6,39-12 6,-45 7-28,25-16 39,-35 11 29,12-19-40,-21 15 56,1-25-40,-8 22 1,-11-32 0,4 29 50,-26-38-50,15 34 84,-31-41-56,25 40 33,-27-31-67,29 41-56,-25-7 17,26 23-33,-33 19 50,30-2-57,-37 38 57,35-24 6,-27 42-1,35-38-22,-6 39 11,20-39-5,10 33 11,3-36-17,25 26 0,-12-32-28,35 15 39,-28-24-34,36 10 46,-35-16-62,35 3 27,-36-9-44,31 1 68,-35-4 32,24-11-4,-32 4 38,12-14-16,-23 11 83,0-20-83,-5 14 139,-10-42-156,2 34 22,-18-31-22,9 33 6,-26-22-23,20 22-23,-46-25 6,38 34-16,-31-7 10,36 20-44,-25 15 45,23-4-68,-35 39 90,38-24-17,-19 31 17,31-31 0,0 28-11,10-27-11,20 37 22,-5-42-17,24 20 11,-18-30-5,21 6 6,-18-12-46,39 0 57,-34-9-34,31-7 33,-36 0 63,22-17-63,-24 12 12,23-32 5,-29 27-10,6-26-12,-16 28 39,-3-25-22,-1 21-6,-21-41-6,9 39-44,-27-29 28,20 37-23,-26-6 12,21 16-56,-31 23 50,36 1-62,-20 46 73,28-27 12,0 36-1,7-37-16,23 39 22,-10-43-34,30 26 51,-24-45 5,20 3-16,-20-14 95,21-9-73,-22 3 44,16-19-38,-22 11 0,1-18-1,-4 16 46,-3-34-68,0 27-22,-5-39 27,1 39-21,-4-18 10,2 24-10,-6-11-29,5 18-78,-13-6 84,11 14-33,-14 2 33,8 4 0,-22 18 11,17-7-28,-20 24 39,26-24-27,-8 16 27,12-19 1,0 26-46,6-23-800,5 23-135,2-26-3114,11 11-487,-7-16 4587,5 5 0,-10-10 0,-1-1 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4:28.026"/>
    </inkml:context>
    <inkml:brush xml:id="br0">
      <inkml:brushProperty name="width" value="0.08571" units="cm"/>
      <inkml:brushProperty name="height" value="0.08571" units="cm"/>
    </inkml:brush>
  </inkml:definitions>
  <inkml:trace contextRef="#ctx0" brushRef="#br0">516 898 22077,'25'-33'191,"-5"6"-107,-22 21 11,1-1-11,-1 0-11,2-2-17,-3-1-5,3 0 111,-6-25-134,3 16 90,-5-36-74,4 33 63,-2-33-96,3 29 23,-3-34-34,4 33 16,-1-28-16,0 33 56,-2-25-44,1 27-24,-3-30 12,4 27 0,-7-29 12,6 31 27,-6-17-39,6 27 0,-4-4 0,6 12-51,-2 0 29,4 3 0,-1 1 10,1 2 24,-1 8-12,1-4-62,0 12 62,0-13 50,0 10-55,0-12 55,0 5-50,0-6-45,0 0 241,0-1-240,-2-5 55,0 1 0,-1-2 62,0 1-84,0 0 22,-5-2 11,2 1-106,-11-4 95,6 5 62,-18-8-84,13 6 22,-23-9-22,20 8-39,-28-12 61,27 9 50,-29-15-61,27 11 34,-22-12-23,24 14-117,-17-6 95,23 11 22,-7-3-22,15 7 27,0-2-66,4 4-812,2-1 481,3-1-90,0 2-157,2-1-2743,9 1 1214,-3 5 2157,14 8 0,-17-5 0,4 3 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4:29.044"/>
    </inkml:context>
    <inkml:brush xml:id="br0">
      <inkml:brushProperty name="width" value="0.08571" units="cm"/>
      <inkml:brushProperty name="height" value="0.08571" units="cm"/>
    </inkml:brush>
  </inkml:definitions>
  <inkml:trace contextRef="#ctx0" brushRef="#br0">0 359 15429,'19'-60'555,"-3"11"-337,-16 48 2779,0 0-2885,0-2-34,0 3 29,0-3-35,0 2 7,0 1-1,0-3 29,0 1-46,0-1 174,2-4-184,2 1 55,7-9-67,-1 8 85,17-15-119,-10 11 18,32-24 5,-23 19-6,33-19-33,-34 21 61,22-12-39,-29 17-55,11-10 55,-19 15-129,1-3 12,-8 7-2902,-2 0 2129,-1 3-315,0 0-295,1 3-651,2 1 124,3-1 2016,0 0 0,-1-3 0,-2-2 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4:30.827"/>
    </inkml:context>
    <inkml:brush xml:id="br0">
      <inkml:brushProperty name="width" value="0.08571" units="cm"/>
      <inkml:brushProperty name="height" value="0.08571" units="cm"/>
    </inkml:brush>
  </inkml:definitions>
  <inkml:trace contextRef="#ctx0" brushRef="#br0">1 336 15081,'34'-21'639,"-4"4"-426,-24 15 0,2 1 5,2-1-44,-2 1 0,5 0-12,-5 1-22,3 0 11,1 0 6,-1 0-23,4 0 85,4 0-152,-2 0 230,30 1-129,-1 0-112,5 0 56,31-4-95,-48 3 33,48-4-22,-54 4-17,18-2 0,-27 2-50,3 0 28,-12 0-34,-2 4 45,-5-2 0,-2 3 23,-1-3 879,0-1-885,3-3 5,-2 2-33,3-3 11,-1 2 17,0-1-51,6-1 34,-5 2 45,5-1-17,-7 1-6,0 1-5,2-3-6,-4 3 869,3-1-858,-3-1-22,-3 1 6,3-1 27,-4 0-22,4 1 73,-3-2-22,2 2 27,-2-3-27,2 4 61,0-4-89,1 3 27,0-3-33,0 4 34,0-4-40,0 2 29,0-10-34,0 5-34,7-12 28,-2 11 28,9-7-28,-6 7 17,17-11-28,-10 9-39,19-14 28,-18 13 39,11-10-6,-15 12 12,9-13-45,-15 14-23,7-13 23,-10 13-39,6-5 33,-7 9-330,1-2 123,-3 5-2980,0-1 2201,2 5-123,-2 1-207,1 4-2447,-2 4 3780,-3-4 0,2 0 0,-1-5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17.836"/>
    </inkml:context>
    <inkml:brush xml:id="br0">
      <inkml:brushProperty name="width" value="0.08571" units="cm"/>
      <inkml:brushProperty name="height" value="0.08571" units="cm"/>
    </inkml:brush>
  </inkml:definitions>
  <inkml:trace contextRef="#ctx0" brushRef="#br0">1 21 16376,'58'-6'-163,"0"1"1,39-4-382,-75 9-458,-1 0-662,0 0-677,0 0-1165,-4 0 3506,-1 0 0,-9 0 0,-2 0 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4:31.645"/>
    </inkml:context>
    <inkml:brush xml:id="br0">
      <inkml:brushProperty name="width" value="0.08571" units="cm"/>
      <inkml:brushProperty name="height" value="0.08571" units="cm"/>
    </inkml:brush>
  </inkml:definitions>
  <inkml:trace contextRef="#ctx0" brushRef="#br0">1 0 20364,'64'32'151,"-12"-5"-134,-43-22-6,0 3 39,0 1 0,2 2 12,0 3 61,6 8-84,-4-4 45,15 27-72,-13-21 27,22 32-17,-22-32 51,18 28-67,-20-29-46,10 20 40,-13-27 23,4 10-57,-10-19 6,2 4 28,-6-9-1170,1-1 392,-1-5-410,0 1-565,0-5 1753,0 0 0,0 4 0,0-1 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4:33.395"/>
    </inkml:context>
    <inkml:brush xml:id="br0">
      <inkml:brushProperty name="width" value="0.08571" units="cm"/>
      <inkml:brushProperty name="height" value="0.08571" units="cm"/>
    </inkml:brush>
  </inkml:definitions>
  <inkml:trace contextRef="#ctx0" brushRef="#br0">446 0 17339,'-16'70'481,"4"-11"-352,12-47 39,0 0-5,0 1 49,0 0-21,0 0-46,0 1-32,1 2-29,1 0-5,1 1-7,1 0 158,0 17-124,2 1-66,-1 0 55,8 5-67,-8-24 101,13 18-90,-12-23-11,5 7-6,-7-13 17,2 3-22,-4-6 459,2 5-274,-4-7 811,1 3-901,-1-7-39,0 1 11,0-3 146,1-3-151,1 3 94,-1-7-150,0 7-1,1-3-5,-2 7-17,1-1 0,-4 10 11,-1-4-22,-3 6 11,0-6 22,0 3-83,-22 12 50,12-6 44,-38 28-22,30-21-5,-27 19-6,27-18-39,-40 26 28,33-24-12,-39 28 34,47-32-11,-17 11-28,25-17-269,-7 8 213,16-12-230,-3 4 213,10-9-279,0-2 206,0 0-1047,14-1 477,-6-1-2920,19 2 1900,-16-2 1764,10 2 0,-16-1 0,2 0 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4:34.165"/>
    </inkml:context>
    <inkml:brush xml:id="br0">
      <inkml:brushProperty name="width" value="0.08571" units="cm"/>
      <inkml:brushProperty name="height" value="0.08571" units="cm"/>
    </inkml:brush>
  </inkml:definitions>
  <inkml:trace contextRef="#ctx0" brushRef="#br0">1 1 20582,'22'38'173,"-4"-6"-150,-11-20 16,0-1-28,2 2-11,2-1 39,3 7-16,-2-5-12,13 16 11,-10-13 57,16 22-79,-17-19 22,21 25-11,-21-26-5,19 16-6,-20-25 22,11 7-44,-15-11-118,3 0 50,-9-4-441,-1-1 183,-2-1-1920,-7 0 851,3-1-8414,-15 0 8958,12 0 0,-5 1 0,9 0 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4:35.832"/>
    </inkml:context>
    <inkml:brush xml:id="br0">
      <inkml:brushProperty name="width" value="0.08571" units="cm"/>
      <inkml:brushProperty name="height" value="0.08571" units="cm"/>
    </inkml:brush>
  </inkml:definitions>
  <inkml:trace contextRef="#ctx0" brushRef="#br0">1386 268 13765,'-33'-10'762,"8"2"-544,20 8-10,2 0 4,-3 0-4,2 0 33,-2 0-6,1 2-50,1-2 0,-2 1-51,-1 1-11,1-2 275,-7 3-275,6-3 191,-11 2-219,12-1 224,-7 1-190,9 0 252,-6 1-280,4-2 78,-7 1-129,5-2 29,-17 1-68,11-1 17,-30 4-23,19-2 91,-43 6-46,32-4 160,-16-1 1,-3-1-133,6 1 3,-11-3 1,0 0-26,13 1-12,-43-1-16,49 0 23,-54 3-74,54 0-10,-42 7 66,63-5-66,-6 4 10,20-5-77,3 2 49,2-3 34,1 2 34,0-5 280,0 1-275,3-3 46,0 0-18,5-4-22,-2 2 22,4-2 141,15-2-152,-9 1 28,27-3-28,-28 4-16,14 0-6,-22 4 33,3 1-22,-8 1 34,2 0 850,-4 0-912,-5-1-28,2 0 39,-5 0-22,1 1 0,0 0 73,-11 0-40,7 0-16,-20 0-57,18-1 62,-20-6 90,21 0 17,-18-10-85,16 7 79,-16-17-112,15 14 34,-18-20 28,19 19 22,-19-22-62,20 21 40,-19-19-107,21 19 45,-8-11 45,14 15-57,-1-1 24,6 8 27,-1 3-857,1-1 656,-2 2-34,1 0-28,-1 0-17,-1 0-72,2 2-85,-2 0-117,2 3-3222,1 11 2242,3-7 1495,5 17 0,-3-20 0,2 6 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4:37"/>
    </inkml:context>
    <inkml:brush xml:id="br0">
      <inkml:brushProperty name="width" value="0.08571" units="cm"/>
      <inkml:brushProperty name="height" value="0.08571" units="cm"/>
    </inkml:brush>
  </inkml:definitions>
  <inkml:trace contextRef="#ctx0" brushRef="#br0">158 51 11301,'61'1'56,"-11"-1"-39,-42-3-1,-1-1 7,2 0-1,0-1 1,0 0 27,6-1 0,-4 0 225,8-2-118,-11 4 487,2-1-409,-8 5 1513,0-2-1603,-6 2-16,0 2-39,-2-2-29,1 3-5,3-2 11,-1 2-22,3-1 90,-3 0-79,3 0 689,-1-1-443,0 1-229,-1-2 22,1 0 6,-2 0 2532,3 0-2331,-2 0-262,0 0-18,1 0-11,-1 0 6,-1 0-28,0 1 33,-6 7-11,2-1-50,-13 18 45,9-10 55,-21 27-72,14-20 11,-23 32 0,21-28-39,-23 36 61,25-34-44,-20 36-28,23-37-303,-13 29 62,17-35-1485,-3 22 930,10-26-3994,3 20 2399,4-23 2441,1 7 0,-1-15 0,0-4 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4:44.038"/>
    </inkml:context>
    <inkml:brush xml:id="br0">
      <inkml:brushProperty name="width" value="0.05" units="cm"/>
      <inkml:brushProperty name="height" value="0.05" units="cm"/>
    </inkml:brush>
  </inkml:definitions>
  <inkml:trace contextRef="#ctx0" brushRef="#br0">0 0 24575,'0'0'0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45:26.258"/>
    </inkml:context>
    <inkml:brush xml:id="br0">
      <inkml:brushProperty name="width" value="0.05" units="cm"/>
      <inkml:brushProperty name="height" value="0.05" units="cm"/>
    </inkml:brush>
  </inkml:definitions>
  <inkml:trace contextRef="#ctx0" brushRef="#br0">10 0 24575,'-5'0'0,"0"0"0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38.993"/>
    </inkml:context>
    <inkml:brush xml:id="br0">
      <inkml:brushProperty name="width" value="0.08571" units="cm"/>
      <inkml:brushProperty name="height" value="0.08571" units="cm"/>
    </inkml:brush>
  </inkml:definitions>
  <inkml:trace contextRef="#ctx0" brushRef="#br0">0 751 14936,'48'-33'543,"-8"4"-330,-32 19 11,0-2 23,2-1-18,-1 0-21,2-2 16,2-2-51,-1-2-27,3-1-17,0-3-57,2 0 7,1-4-34,2 0-12,2-3-22,0-1 6,4-2-268,-1-2 251,2-1 11,0-1-22,1-2 11,-2 0 17,-1 2-6,-4 1-6,-2 5 12,-2 5 11,-5 6-33,-3 4 10,-5 6-10,0 4-40,-2 1 229,-2 4-1528,0 0 1299,0 6 45,0 2-5,0 6-12,0 1 34,0 3-17,0 1 0,0 2 0,0 1 5,3 2-5,0 1 0,2 0 0,0-1-5,-1 2-1,1-2-5,0 2 5,1-3-5,-1-1 11,1-1 0,-2 0 0,2-2 17,-3 1-17,1-2-17,1-3 6,-3 1-45,1-2 17,-2 0 11,0-3 0,-1 2 5,0-2 12,0-1 11,-1-1-11,-2-2 44,0-1-5,-2 1 0,-2 0 40,1-1-24,-4 1 1,2-1 17,-3-2-29,-1 0-21,-1-2 21,0-1-10,-1 0 5,-1 0 28,-3-1-12,1 1-4,-1-3-12,1 0 28,-1-1-12,0-3-4,1 1 4,2-2-21,1 0 10,3 0 12,1 2-22,2 0-1,3 2-11,1 0-39,2 0-33,0 2-29,0 1-1154,1 0 1177,5 1 67,1 1 28,4 1 6,0 2 5,4 1 28,0 0-22,3 1-5,2 1 21,1-2-5,2-1 17,1 1 22,2-3-11,1 1-5,4-1 27,2-2 34,5 1-22,2-1 50,3-2 5,4-3 1,-1-2 22,3-3-34,-1 0-33,1-1-579,-1-2 528,-2 1-67,-4-1 40,0 1-18,-6 0-16,-2-1 61,-4 1-16,-4-2 50,-4 2 0,-5-1 39,0 1-67,-6 0 518,0-1-585,-3-1-73,-2-2 22,-1-2-33,-2 0-40,0-2-16,-3 0 6,-1-2-7,-5 2 1,0 1 39,-4 1-61,2 4-18,-2 0-61,1 4-78,-1 3 27,-1 2-5,1 4 45,-2 0 56,-2 4 22,-1 4 45,-1 5 11,2 6 73,-3 3-11,2 6 16,-1 3 6,2 3-22,1 2 6,1 2-7,2 0-4,3-2-29,1-2 22,4-3 7,2-1 4,1-3 24,1-1 16,2-2 22,2-2 17,4-2 12,2-1 16,4-4 11,1 0 34,4-3 6,1-2-1,3-2 24,2-4-51,2 0 22,1-2 5,1-4-5,0-3 17,1-3-11,0-3-12,1-1-16,-2-4 10,1 2-16,-4-5 0,-1 2 6,-2-3-28,-4 2 5,0 0 6,-4 0-1,-1 0 12,0 0 12,-3 0-40,-1 0-12,0-1 7,-1 1-6,-2 0 5,2 3 0,-4 3-5,1 2-50,-3 4-18,-1 1-27,-1 3-68,1 1-33,-2 1-45,2 1 22,-1 0 62,2 1 62,1 3 50,1 2-6,0 2 6,3 3-33,-1 1 33,3 2 0,0 2-11,0 2 44,1 1-16,1 0 5,-1 0-5,1-1 0,-1-2-23,3 1-5,-1 0-6,1-2-22,0 2-22,0-4-63,-1 2-105,0-3-107,1 0-146,-2-2-235,3-2-252,-4-2-437,3 0-817,-2-2 323,-2-2 1900,2 0 0,-7-2 0,0 1 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39.412"/>
    </inkml:context>
    <inkml:brush xml:id="br0">
      <inkml:brushProperty name="width" value="0.08571" units="cm"/>
      <inkml:brushProperty name="height" value="0.08571" units="cm"/>
    </inkml:brush>
  </inkml:definitions>
  <inkml:trace contextRef="#ctx0" brushRef="#br0">0 104 12718,'38'71'123,"-1"-1"0,-4-3 1,-4-17 27,-13-36 51,0 2-1,2-4-10,3 0-40,-1-3-34,1-2-21,0-2 16,-2-1 33,1-3 40,-4 0 33,-1-1 62,-1-3 23,0-1 0,-2-5-79,-1 0-90,0-3-61,-2-1-62,2-4 0,-1-1-50,0-3-39,0-4-62,1 0-67,-3-4-91,2 1-71,-2-1-18,0-1-27,-1 3 39,-2 0 11,-1 3-45,-3 1-34,0 5-28,-1 3-33,0 3-61,0 2-202,-1 3-202,-1 2-152,-2 3 63,0 1 279,-2 1 309,3 1 285,-4 3 185,3 1 0,1-1 0,1-1 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40.042"/>
    </inkml:context>
    <inkml:brush xml:id="br0">
      <inkml:brushProperty name="width" value="0.08571" units="cm"/>
      <inkml:brushProperty name="height" value="0.08571" units="cm"/>
    </inkml:brush>
  </inkml:definitions>
  <inkml:trace contextRef="#ctx0" brushRef="#br0">1 0 5779,'4'13'196,"-1"-3"-34,-3-10 3131,0 0-2805,99 11-2873,-65-7 2615,22 2 0,-2 0 246,-33-4 559,0 0-660,0 2-128,-1 1-79,-2 1-11,0 1-6,-3 1 2167,-1 0-2178,-1 3-23,-1 1 1,1 1 5,-4 2-44,2 2-7,-3 2-16,1 3-33,-2-1 10,0 1-5,-2-2-5,0-3 5,-3-3 17,1-3 11,-1-4 89,0-4 79,-1 1 129,1-4 1552,-2 1-1838,3-5-78,-3-2-34,2-4 6,-1-1 33,1-3 6,1 0 0,0-1 0,2 1-22,-3 0-6,3-1-6,-1 1 6,2 0-28,0-1 6,1 1-23,0 2-28,0 0-5,0 4-46,0 1-38,-3 1-35,3 2 18,-3 2 17,1 1 44,1 1 51,0 0 5,2 0 23,0 1 0,3 2 33,-1 2 23,0 5 17,0-2 11,0 5-6,-1-1-6,0 2 12,0 1 17,-1 0 11,1 0-12,0-1 12,0 0-11,-1-3 33,1 1 17,-1-2 28,0-2 28,-1 0 67,-2-5 118,0 0 129,-3-3 140,1 1 5,-2-1-123,1 0-163,0-4-178,1-3-51,2-6-28,1-2 5,1-3-27,0-1-23,0 0-11,0 1 0,0 0-11,-1 2-6,1 2-16,-1 1-40,0 3-67,-2 2-101,-1 5-22,-1 0 16,1 3 57,2 0 117,2 5 23,4 2 16,-1 5 1,3 4 27,1 0 6,2 3 0,3 2 22,3 0 1,2-1 10,4 1 18,1-3-12,4-2-11,2-2-6,2-2-16,5-1-6,-1-3 0,3 1-11,0-2-34,0 0-28,1-1-78,-1-2-235,-1-1-275,-4-3-426,0 1-666,-5-1-902,0 0-2027,-5 0 4682,-6 0 0,-11 0 0,-5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18.317"/>
    </inkml:context>
    <inkml:brush xml:id="br0">
      <inkml:brushProperty name="width" value="0.08571" units="cm"/>
      <inkml:brushProperty name="height" value="0.08571" units="cm"/>
    </inkml:brush>
  </inkml:definitions>
  <inkml:trace contextRef="#ctx0" brushRef="#br0">343 40 19932,'47'-22'258,"-13"4"-258,-42 20 0,-7 2 28,-2 5-28,-5 3 11,-4 3 17,-3 3-5,-1-1-18,0 1 6,1-1-27,2-1-24,2-1 7,2 0-34,-12 11 39,14-10-252,-11 14 151,24-20-538,4 12 583,9-14-79,11 8 102,-2-10-57,19 7 107,-14-7 50,31 12-5,-30-11 22,20 9-12,-25-9 114,6 8-80,-14-6 6,-12 19-123,-4-15-326,-27 19 158,17-21-274,-22 9 206,22-11-2077,-30 4 1232,27-8 1120,-30 1 0,41-6 0,-9 0 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41.133"/>
    </inkml:context>
    <inkml:brush xml:id="br0">
      <inkml:brushProperty name="width" value="0.08571" units="cm"/>
      <inkml:brushProperty name="height" value="0.08571" units="cm"/>
    </inkml:brush>
  </inkml:definitions>
  <inkml:trace contextRef="#ctx0" brushRef="#br0">671 401 12360,'-5'-71'334,"-1"0"0,3 7 0,-3 12-65,-8 29-67,1 2-40,-1 0-39,-3 4-39,1 0-22,-3 3-6,-2 2-39,1 3-23,-3 4-5,2 2-6,-3 3-5,1 4 16,0 3 0,0 8 1,1 5 16,1 4-5,-2 6 10,2 5 1,-2 8-456,2 2 484,0 7-6,1 0 6,3 3-23,2-1-11,1 0-5,5-4-240,-1 1 245,3-4-5,0 1-1,2-2-5,-1 0-11,2-2 6,-1 0 5,1-3-12,0-2-27,2-2-28,0-2-11,1-3-40,-1-3-33,1-2 394,-2-4-523,1-3 206,1-4-262,0-5-50,1-3-29,0-3-84,-1-2-55,1-1-600,-1-1 527,-1-1-102,1 0-128,-3 0 57,-1-3 189,1 0 259,-2-4 262,1 0 62,-2-2 22,1-1 1,-1-2 5,0-1 0,1-2 5,0 0 12,1-1 6,2 0 33,-1-2 56,2 0 44,-1 0 63,3 0 139,0 2 157,0 0 140,0 2 85,0 1-45,0 3-141,0 1-123,0 3-106,1 0-101,1 2-56,2 1-22,0 0-12,3 1-5,1-1 0,4 2-34,2 0-33,3 1-18,1 0 1,3 0-6,-1 1 29,3 4 16,1 2 5,5 4 29,-1 4 0,5 0 33,-2 3 40,4-2 33,1 2 22,1 0 17,0 0-33,-1 1-57,0-1-44,-3 1-50,-1 1-18,-5-1 18,-1 1-12,-5-2-22,-3-1 5,-2-3-39,-4-1 12,-2-3-7,-4-1 7,-2-2 27,-1-2 68,-2-1 95,-1-2 1826,0-2-1793,-2 1-156,-3-3-57,0-3-5,-3-3 17,0-4 11,1-1-39,-1-4-62,1-1-73,3-4-78,1-3-50,2-3 5,1 0 6,2 0-56,2 1-28,5 2-29,3 1-22,2 2 23,2 5 5,2 1-10,1 4-57,1 3-56,2 1-61,1 1-97,4 3-222,0 1-583,3 2-23,-2 1 1451,-2 0 0,-11 0 0,-6 0 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42.133"/>
    </inkml:context>
    <inkml:brush xml:id="br0">
      <inkml:brushProperty name="width" value="0.08571" units="cm"/>
      <inkml:brushProperty name="height" value="0.08571" units="cm"/>
    </inkml:brush>
  </inkml:definitions>
  <inkml:trace contextRef="#ctx0" brushRef="#br0">135 122 9979,'-32'57'41,"0"0"0,1-4 0,10-10-29,18-22 4,1 0 7,0-3 16,1-2 6,3-1 16,2-3 35,1-2 32,4 0 57,-1-2 67,6 2 6,0-4-23,4-1-33,2-3-12,0-2-39,1 0-5,1-3-40,-1-2-38,2-4 10,-2-1-5,3-2 6,-3-2 10,0 0 1,-2-1-23,-5-2-50,-1-2-62,-7 0-67,-1-1-45,-3 0-50,-1-2-34,-4 0 0,-5-2 28,-2 1 17,-7-2 45,0 1 11,-3 0 11,-3 1 28,-1 0 23,0 0 11,-2 5 5,3 1 23,-1 6 11,0 0 22,2 5 12,0 1-12,3 2-16,3 0-29,2 2-55,3 0-62,5 1-67,2 0 33,3 0 79,1 0 229,4 5-5,-1 1-11,9 5-51,-2-1-45,7 1-5,1 1-17,3-1 11,3 0 17,0 0 12,0 0-7,1 0 1,-1-3 11,3 1-1,0 0 35,3-1 44,-1-1 34,0-1 67,2-1 17,-2-1-1,3-1-10,-3-2-12,1 2-44,-3-2-45,-2 1-40,-3 2-61,-3-1-5,-3 3 5,-1 1 17,-4 3 44,1 3 46,-6 3 27,1 3 12,-5 4-18,-1 3-26,-1 4-29,-6 2-23,-1 3-50,-7 0-11,-1-3-23,1-3 34,1-7 112,5-5 112,3-6 146,4-6 167,0-2 1171,1-2-1399,5-6-152,0-2-12,5-7 91,2-2 60,1-2 1,1-1 62,0 0-7,0 1-49,-2 1 10,1 1-94,-5 2-57,2 1-27,-5 2 5,1 1 0,-3 2-11,-1 2-11,-1 1-90,1 2-23,-2 1-1573,1 2 1523,1 3 45,1 1-34,2 3 34,-1 1 0,0-1-11,0 1 28,1-1-6,0 0 6,1-2-12,1 0 57,-1 0-34,2 0-6,0 0 34,0-1-16,2 0 32,-1 1 12,3-3-5,1 2-6,0-2 5,2-1 6,0 0 6,2 0-6,2 0-6,2 0-5,0-1-6,1 0 6,-1 1-23,0-3 17,-1 1 1,-1-3 16,-4 0 12,-1 1 16,-2-2 11,-3 1 11,1 1 353,5-3-431,-5 3-5,5 0-107,-10 1 17,-1 1-6,-1 0-22,2 1 27,0 0-27,2 0-62,2 0-100,1 1-242,2 2-476,1 2-744,-2 1-1748,4 1-2151,-6-1 5590,2 0 0,-7-4 0,0 0 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48.039"/>
    </inkml:context>
    <inkml:brush xml:id="br0">
      <inkml:brushProperty name="width" value="0.08571" units="cm"/>
      <inkml:brushProperty name="height" value="0.08571" units="cm"/>
    </inkml:brush>
  </inkml:definitions>
  <inkml:trace contextRef="#ctx0" brushRef="#br0">0 1045 16840,'41'-35'712,"-3"4"-427,-15 20-22,2 1-11,1-3-4273,1-2 4211,1-1 810,3-2-877,0-3-16,4 0-34,-1-3 16,2 2-5,-3-1 11,-1 0-11,-3 1 0,-1 0-33,-3-1-12,1-1 3392,-2-1-3448,-2-2-5,-1-1-45,-4-2-28,0-2-29,-4-1-10,-1-5-28,-1 1-18,-4-3 34,-1 1 12,-3-1 33,-2 2 56,1-1 6,-2 3 22,-1 1 34,-3 2-34,-2 3 0,-1 4-11,2 5-28,-1 5-5,2 4-12,1 5-62,0 1-66,1 5-62,0 0-107,1 1-330,-1 0 510,0 4 128,0 4 112,-3 9-27,-4 7-23,-2 5-6,-4 6-27,-2 0 21,1 4-4,-2-2-1,1 2 17,0 0 0,-3 2 11,1-1-5,-2 2-6,1-1 0,0 0-219,1-2 219,0-2 0,1-4-17,1-1 11,2-1 6,0 0-5,1-1 16,2-2 6,0 1 202,2-3-214,0 0-16,3-3-23,1-3 6,2-4-16,1-3 4,2-4 7,-1-1 5,2-2-6,0 0 34,0-2-5,0-2 5,0 1 2066,0-3-1982,2 1-50,-1-1 10,1 0 29,0 0 0,-2 0-45,2 0 17,0-1-51,0-2-33,3 0 33,-1-4-5,5 0 0,-1-3 11,1 1 0,3 0-28,-3 0 22,3 0-10,0-1-7,1-1 23,2-1-33,-1-1-7,1 1-4,-1-2-18,1 1-11,-1 2-11,-1 0 17,1 3-39,-2-1 38,0 3-27,-1 0-45,-2 3 11,-1-1-55,0 3-1,-2 0-11,-1 1 22,-2 0 29,1 0 33,1 0 28,-1 4 11,2 1 39,-1 6 23,-2 1 0,3 1 22,-3 5-22,1-2 0,-3 4-6,1-2 34,-2 0-17,1-1 22,-1 0 0,0 0-38,0-2 32,1-1-16,-1 1-16,2-3 21,-1 0-10,0-2 5,1 0-17,0-2 34,0 0-23,1-1-5,0 0 11,2-1 0,-1-1 17,2 1 11,0-1 22,2 0 0,2-2 29,2 1-6,4-2-23,2 0-16,4-1-68,3 0-67,4-2-89,-1-1-129,4-4-79,-5-2-129,3-1-50,-4-1-84,-1 1-128,-1-2-192,-2 0-357,-2 2-382,-1-1 236,-5 1 1484,0 2 0,-8 3 0,-2 2 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48.450"/>
    </inkml:context>
    <inkml:brush xml:id="br0">
      <inkml:brushProperty name="width" value="0.08571" units="cm"/>
      <inkml:brushProperty name="height" value="0.08571" units="cm"/>
    </inkml:brush>
  </inkml:definitions>
  <inkml:trace contextRef="#ctx0" brushRef="#br0">0 0 11984,'15'52'204,"1"0"1,9 33-104,-22-69 0,2-1 5,0-2 18,0 0 4,2-3 7,-1-1 10,2-3 23,-1 0 28,3-2-5,-1-1 5,0-1-45,1 0-22,-2 0-17,3-2-45,-1 1-5,1-1-29,1-1 6,0-1-16,1-3-1,-2-2-50,1-2-50,0 0-62,0-2-84,1 0-79,-2-1-61,0-2-196,-1 0-241,0-1-487,-3-3-465,1 0-56,-2-2 1809,-1 2 0,-1 7 0,-2 4 0</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49.156"/>
    </inkml:context>
    <inkml:brush xml:id="br0">
      <inkml:brushProperty name="width" value="0.08571" units="cm"/>
      <inkml:brushProperty name="height" value="0.08571" units="cm"/>
    </inkml:brush>
  </inkml:definitions>
  <inkml:trace contextRef="#ctx0" brushRef="#br0">0 0 7817,'6'12'2101,"-2"-3"-1345,-4-9 2027,0 0-2771,75 91-1748,-54-61 1739,20 21 0,-4-3-3,-32-32 423,-3-4-400,2-1 10,-3-3 85,0-1 78,-1-5 78,0 2 2915,0-4-3167,0-3-106,0-3-17,0-3 23,0-1 28,0-1 22,0 0-6,0-5-11,0 3-17,4-3 6,3 0 6,2-1-6,2 1 22,1-1-3386,0 1 3409,3 2 22,-3 1 6,0 2 11,-1 3-11,-3 1-17,-1 4-40,-2 0 3354,-4 3-3409,2-1 0,-3 1 39,3 2 16,-1 3 18,1 3-6,-1 3 17,0 2 0,-1 1-6,1 2 17,-2 2-6,1 0 1,-1 1-7,0 1-4,0-1-12,0 1-6,0-2 12,0-2-1,0-4 34,0-4 6,0-3 50,0-2 85,0-2 1562,0 0-1591,3-4-101,-1-3-27,2-4 10,1-3 1,0 0 5,3-2-11,-1-2 0,3 0 6,0-2 22,1 3-6,1-1 1,1 2-12,0 1 6,-1 2-17,0 3-17,-3 2 0,1 2-22,-3 1-45,0 2-6,-1 1-11,0 0 6,-1 1 11,1 0 11,0 2 12,0 2 22,0 3-1,0 1 18,0 2-17,0-1-6,1 2 23,0 0-12,-1 1 28,2-2 1,-1 2-12,1-2-33,1 0-85,1 0-150,2 1-220,-1-3-128,2 2-123,0-3-207,1-1-454,2 0-454,-2-3 258,2 1 1613,-4-3 0,-4 0 0,-4-1 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50.029"/>
    </inkml:context>
    <inkml:brush xml:id="br0">
      <inkml:brushProperty name="width" value="0.08571" units="cm"/>
      <inkml:brushProperty name="height" value="0.08571" units="cm"/>
    </inkml:brush>
  </inkml:definitions>
  <inkml:trace contextRef="#ctx0" brushRef="#br0">1 0 13810,'59'40'301,"-1"-1"0,1 0 0,24 15 0,-13-12-15,-22-22-1050,1-3 916,-2 1-62,-4-3-64,-3-1-4,-6 0 217,-6-2-239,-5-1 0,-7-3 12,-5-1 562,-2-4-395,-6 1 355,0-3 127,-3 0-414,-5-1-113,0 0-89,-6-2-40,-1-2 12,-4-2 28,-1-2-17,-2-1-28,0 0-28,1-1-39,-1 1 16,-2-1-5,2 2 0,-2-2-33,0 2-23,0 0-11,-1 2-34,1 1 28,0 1-17,1 2 6,1 1-11,0 1-28,-1 0 22,2 0 23,0 2-1,1 1 17,1 3 1,1 0-18,4 1 23,-2 0 23,4 0-7,0 0-10,2 1 0,1 0 5,3 0 28,1-1 45,1 0 34,1 2 27,2-1 57,3 2 22,5-1 39,1 1 17,5-2-22,1-1-6,5-1-6,0-3 7,5-1 4,2-2 1,3 0 5,1-1-22,2-4 16,0-1-21,3-4 4,0 0-4,-1-1-35,-1-2-10,-1 1 21,-3-1 24,-3 2 4,-6 0 24,-1 3-29,-5 0-28,-4 1-17,-1 0-27,-5 2-18,0 0-21,-1 1-12,-3 2 0,1 0-12,-3 1-16,1 0-44,0 1-52,-1 0-21,1 0-23,0 0 17,1 0 22,0 0 6,0 0 16,1 0 18,-2 0 5,2 1 28,-1 2-12,1 1 1,0 0 11,-2 1-17,1 0 51,-1 0 5,1 0 12,1 0-12,-1 1 17,1 0 0,-1-1 28,1 0 28,-1-1-11,1-1-1,1 0 35,-1-1 27,-1 0 34,1-2 67,0 1-5,1-1-6,0 0 11,2 0-44,0 0-40,5-1-39,-1-2-51,2-2-16,2-4 0,2 2 17,0-2-6,0 1 5,0 0-10,2 0-46,0 1 62,1-2-11,0 3 23,1-1 22,0 1-23,3 0-16,0 0-18,4 3 29,0-1-45,1 2 11,0 1-22,0 0-22,-2 1 21,0 0-21,-2 0-23,1 1-51,-4 1-49,-1 2-85,-3 0-95,-4 1-51,0 0-77,-4 0-220,1-2-307,-2 2-348,1-1-470,-2-1-358,-1 1-1239,-1-3 3406,-2 1 0,-2-2 0,0 2 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51.766"/>
    </inkml:context>
    <inkml:brush xml:id="br0">
      <inkml:brushProperty name="width" value="0.08571" units="cm"/>
      <inkml:brushProperty name="height" value="0.08571" units="cm"/>
    </inkml:brush>
  </inkml:definitions>
  <inkml:trace contextRef="#ctx0" brushRef="#br0">5 0 13060,'38'58'453,"-9"-8"-352,-28-34-39,-1 0-68,0-2-55,-1 2-91,-2-2-161,-1 0-186,-2 0-240,0 0-387,-2-2-526,0 1 173,-4-1 1479,0-3 0,5-2 0,1-4 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52.334"/>
    </inkml:context>
    <inkml:brush xml:id="br0">
      <inkml:brushProperty name="width" value="0.08571" units="cm"/>
      <inkml:brushProperty name="height" value="0.08571" units="cm"/>
    </inkml:brush>
  </inkml:definitions>
  <inkml:trace contextRef="#ctx0" brushRef="#br0">1 134 6680,'0'5'2431,"0"-1"3478,0-4-5702,61 10-22,-37-10-11,47 6-56,-50-13-12,-2-1-28,1-1-22,-1 0 17,-1 0 6,-2-1-1,-2 1-44,-4 0-23,0 0-95,-4 1-118,-1-2-106,-3 2-90,-1-2-67,-1 3-16,-2-2 10,-1 1 29,-5 1 67,-1 1 89,-3 3 90,-2 0 67,-2 2 40,-3 1 15,2 3 7,-2 1 0,3 5 11,-1 0-6,1 3 23,0 2 0,-2 2 11,0 2 0,2 0-11,0 2 11,3 0 5,1 0 12,2 1 0,3-2 5,2-3 1,3 2 10,1-5 23,1 3 17,1-4 22,2 1 17,3-1 11,4-2-5,1 2 16,4-2 7,-1-1-7,5 0-16,2-3-34,3-2-73,5 0-89,1-3-124,3 0-146,2-1-223,2 0-414,0 0-478,1-3 58,-1 0 1433,-4-3 0,-14 4 0,-6 0 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53.500"/>
    </inkml:context>
    <inkml:brush xml:id="br0">
      <inkml:brushProperty name="width" value="0.08571" units="cm"/>
      <inkml:brushProperty name="height" value="0.08571" units="cm"/>
    </inkml:brush>
  </inkml:definitions>
  <inkml:trace contextRef="#ctx0" brushRef="#br0">80 0 14818,'57'34'465,"-12"-5"-342,-40-22-16,-2 0-6,0-1-34,-1 1 6,0 0-6,0 1 0,1 1 1,0 0-18,0 0-5,-1 0-6,1 1-11,-1-1-6,2 0 12,-2-1-6,0-2-6,-1 1 1,2-2-12,-2 1-22,2-2 22,0 1-5,-1 0-6,-1 0-17,1 0 17,-2 0 0,2 0 17,-1 2 11,0-1-28,1 3 11,0-2-6,1 3 7,0-1-1,-1 2-11,-1-1 11,0 1-22,0 1 11,-1 0 11,1 0 0,-1-2 12,0 2-23,0-2 16,0 1-4,0-2-1,0 0 0,0-1-5,0-2-6,1 0-28,-1-2 28,1 0 5,0 0 1,0-2 27,-1 0-27,0 1 11,0-2 5,0 1-2184,1-2 1591,-4 0 44,-1-1 18,-4-2 27,-2-1-6,-1-1 1,-2-1-22,-1-1 5,-2-1-73,2-2-84,-3-1-57,3-2-32,-3-1 101,2 0 161,-1-2 197,1 3 162,1-1 96,0 4 33,1 1 5,3 3-16,1 1-11,4 2-1,-1 1 7,3 1 10,1 1 135,1 0 16,1 3 96,0 0 123,0 3 90,1-1 78,2 1 39,1-1 17,1 0 6,-1-1-34,2-1-33,0 0-29,1-1-11,1 1 28,-1-2 7,3 1-18,0-1-45,2 0-61,2 0-68,3-1-33,1 1-34,1-3-5,2 0-3432,2-2 3399,2 0-18,0 0-34,1 1 18,2 0-40,0 0-22,0-2-45,1 3 3386,-1-2-3386,0 2 11,-1 0 6,0-1-22,-1 0 5,-1 0 39,1 0 62,-1 0 16,0 1-22,0-2 1,-2 2-7,2-2 29,-3 1 16,1-1 12,-3 1-28,-2-2-11,-3 2 16,-3 0 11,-3 2 29,-2-1 16,-4 1-6,0 0 1317,-3 1-1619,-5 0 28,4 0-28,-5 0-5,5 0-163,1 0 124,-3 0 5,2 0-6,-1 0-11,0 0 6,0 0 5,0 0 51,-2 0 17,0 1 22,-4 1-23,0 0 18,-3 1-29,1 0 6,0 2-17,0-3-11,1 4 0,-1-2-11,-1 4 23,0-2 16,-2 4 0,1-1 0,-1 3-12,2-3 18,-1 3-28,1 0 33,2 0-22,0 2-12,2-1 12,1 1-23,1 0 12,2-2 11,1 2 0,1-2-12,1 3-55,0-3 16,0 3 23,2-5 28,2 2 56,4-3 11,2 1 22,5-1 12,1-1-12,5 0-22,4-2-17,2-1-50,5-2-34,1-1-72,4-1-130,0-1-258,1 0-312,0-3-370,0-1-544,1-3-1059,-3 0 164,-2 2 2654,-5 0 0,-14 2 0,-5 1 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53.692"/>
    </inkml:context>
    <inkml:brush xml:id="br0">
      <inkml:brushProperty name="width" value="0.08571" units="cm"/>
      <inkml:brushProperty name="height" value="0.08571" units="cm"/>
    </inkml:brush>
  </inkml:definitions>
  <inkml:trace contextRef="#ctx0" brushRef="#br0">0 0 11486,'0'0'0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18.716"/>
    </inkml:context>
    <inkml:brush xml:id="br0">
      <inkml:brushProperty name="width" value="0.08571" units="cm"/>
      <inkml:brushProperty name="height" value="0.08571" units="cm"/>
    </inkml:brush>
  </inkml:definitions>
  <inkml:trace contextRef="#ctx0" brushRef="#br0">1 1 19333,'10'65'343,"0"0"1,0-4 0,-3-10-93,-7-18-66,0 2-118,0 0 17,0 0-44,0 0-7,0-2 79,0-1-297,3 29 34,-2-30-946,6 32 458,-5-48-2587,2 9 1517,-4-19 1709,-7 1 0,5-5 0,-4-1 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24.880"/>
    </inkml:context>
    <inkml:brush xml:id="br0">
      <inkml:brushProperty name="width" value="0.08571" units="cm"/>
      <inkml:brushProperty name="height" value="0.08571" units="cm"/>
    </inkml:brush>
  </inkml:definitions>
  <inkml:trace contextRef="#ctx0" brushRef="#br0">98 1 11866,'17'59'695,"-3"-9"-465,-16-33-6,-1 1-39,1 2 11,-2 4-23,0 2-16,1 4 6,-1 3-51,0 4 16,-2 2-21,2 4-12,-4 4-17,1 4-33,0 3-498,-1 3 509,1 2-728,0 3 745,1-2 0,-1 0-11,2-2-12,-1-2-11,1-1-16,1-4-12,0-4-11,1-4 0,0-7 0,2-3 0,-2-5 0,3-2 465,-1-2-470,1-3 776,0-3-782,0-2 11,0-1-6,0-3-16,0 0 22,0-4-17,0-2 0,0-2 6,0 0-11,0-3-3025,0 0 1467,0-6-106,0-1 225,0-4 1461,0 0 0,0 5 0,0 0 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25.431"/>
    </inkml:context>
    <inkml:brush xml:id="br0">
      <inkml:brushProperty name="width" value="0.08571" units="cm"/>
      <inkml:brushProperty name="height" value="0.08571" units="cm"/>
    </inkml:brush>
  </inkml:definitions>
  <inkml:trace contextRef="#ctx0" brushRef="#br0">16 1064 11122,'-5'-85'289,"0"1"0,-1 6 1,8 14 52,16 31-435,4-2 435,4-1-29,5-3-16,3 2-1014,4-2 986,4 0-6,5-1 72,4 0-105,5 0-40,3 0-892,5 0 825,3 2-17,4-2-912,0 3 890,4 2-34,-2 1-5,0 3-28,-3 5-6,-4 3 475,-2 8-503,-9 5-22,-6 6 0,-7 3-28,-7 6 223,-6 5-201,-6 7 871,-3 5-826,-4 3 0,-4 5 17,-5 3 0,-3 3 0,-4 6 12,-7-1-18,-3 4 1031,-8-1-1014,-3 2-6,-3 1-355,-4-1 349,-2 1-16,-4-1-11,0-1 0,-1-3-11,-1-2-82,2-4 58,1-2 1,3-5-33,0-3-12,3-2-72,-1-2-146,3-2-84,0-3-107,1 0-77,3-3-102,0-2 19,5-1-774,1-2 362,5-2 1071,-1-3 0,6-1 0,2-2 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26.311"/>
    </inkml:context>
    <inkml:brush xml:id="br0">
      <inkml:brushProperty name="width" value="0.08571" units="cm"/>
      <inkml:brushProperty name="height" value="0.08571" units="cm"/>
    </inkml:brush>
  </inkml:definitions>
  <inkml:trace contextRef="#ctx0" brushRef="#br0">223 955 11547,'-49'70'54,"-1"1"0,4-7 1,10-10-16,26-25-6,-1-2 18,4-1-12,0-1 6,3-2-28,2 0-17,1-4-17,1-3 11,0-1 23,2-5 22,1-1 40,1-2 33,2-4 67,-1 0 68,2-2 44,-1-1 23,2 1-18,2-3-21,0-3-46,4-6-21,-3-4-24,4-4-44,-3-3-16,1 0-63,-1-3-33,-3-1-17,1-1-11,-4-1 0,-2 0 0,0 1 0,-4 0-28,0 0 17,-2 2-11,-2 1-12,-2 4-16,-3 2-12,2 4-11,-2 2-5,0 3-12,2 3-5,-1 1-6,2 4 12,2 0-29,-1 1-22,2 0 11,2 0-156,-1 0 178,2 3 23,-1 0 23,1 4 33,0 0 17,0 0 5,2 1 12,1 0 16,4-2 17,0 1 12,4-3 10,-1 1 6,3-1 1,1-2-1,4-1-6,2 0 23,2-1 6,2-1 28,3-3 27,3-4 23,4-2 6,4-4 44,4-3 12,3-2-394,2-4 360,4-2-28,-1-1-56,6-5-643,-3 1 616,3-3 15,-4 1 1,-1-3 28,-4 2-28,-2-4-12,-2 1-5,-2-3-61,-2-1 21,-2-1 23,-2-2 29,-3 1-272,-3 1 333,-4-1 0,-4 3-34,-3 1-5,-5 2 289,-3 1-362,-2 0-12,-4 0 675,0 2-590,-3 3 5,0 3-11,-2 5-94,-3 3-163,-1 7 173,-3 3-392,0 5 34,-1 2 66,-3 6 108,-3 6 88,-4 10 40,-4 10 28,-2 10-3392,-5 10 3404,-1 9-35,-3 8-1049,0 9 1055,0 5-39,-2 3-701,5 1 689,1-5-10,6-5 11,3-6 28,7-8-23,3-4 16,4-7 18,4-4-78,1-4-12,2-2-67,0-5-67,3-3 17,3-6 2555,5-4-2454,5-6 28,2-4 1299,6-4-1658,1-3-296,6-2-321,3-2-631,4-5 55,2-1 1658,-3-3 0,-14 3 0,-8 0 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26.973"/>
    </inkml:context>
    <inkml:brush xml:id="br0">
      <inkml:brushProperty name="width" value="0.08571" units="cm"/>
      <inkml:brushProperty name="height" value="0.08571" units="cm"/>
    </inkml:brush>
  </inkml:definitions>
  <inkml:trace contextRef="#ctx0" brushRef="#br0">399 1 9223,'53'64'-77,"0"0"0,-6-4 1,-9-14-165,-24-34-56,-4 0-50,2-2 11,-4-3 56,3-1 73,-5-2 56,1 0 67,-2 0 56,-2-3 50,0 0 57,0-1 38,0 0 23,0 0 28,-1-2 50,0-1 23,1-3 22,-1-1 12,2 0-29,0-1-21,-2 0-46,3 0-39,-1 0-39,2-1-6,-1 0 0,3 2 17,-1-3 45,0 3 28,-1 0 0,0 1-6,-1 2-56,-1 2-44,1 1-23,-2 1 0,-1 0 5,1 0 18,1 2-12,1 3 11,1 3 1,-1 5-12,4 3 6,-1 3-6,3 3 17,-1 3 84,4 5 56,-1 4-6,3 6-27,-1 4-543,2 6 402,-1 1 23,2 5 45,-2 0 27,2 0 23,-3 1-5,2-1-35,-3 0-4,-1-1-40,-1-1 0,0-3-23,-3-1 1,-1-4 11,-2-3 11,-1-5 22,-2-3 40,-2-5 61,-1-4 106,-2-5 102,-4-4 44,-4-4-16,-7-4 391,-3-3-599,-6-2-28,-5-3 23,-5-3 0,-4-5 5,-4-5-22,-5-7-29,-2-6-710,-4-4 655,-1-6-28,-3-5-40,-1-4-933,0-1 872,-1-3-11,3 3-6,0-1 17,5 5-11,4 2 11,4 5-257,8 5 212,3 8-33,10 6-101,4 5-135,8 4 415,3 4-617,5 1 1000,2 1-865,2 3 365,0 4-247,1 6-78,3 5-163,5 4-230,1 2-313,7 0-443,1 3-398,4-4-890,5 3 2778,-3-8 0,-7-6 0,-8-5 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27.646"/>
    </inkml:context>
    <inkml:brush xml:id="br0">
      <inkml:brushProperty name="width" value="0.08571" units="cm"/>
      <inkml:brushProperty name="height" value="0.08571" units="cm"/>
    </inkml:brush>
  </inkml:definitions>
  <inkml:trace contextRef="#ctx0" brushRef="#br0">1 114 13844,'22'60'834,"-1"-5"-817,-11-17-51,3-1 29,-2-2 10,2-4-5,1-4 17,-3-4 0,4-2 5,-2-4 29,0-2 27,1-3 62,-3-2 73,1-3 123,-5-2 113,0-2 122,-2-2 95,-1 0-33,0-1-107,-1-1-122,1-4-112,3-6-85,0-6 6,3-3-57,-1-4-32,-2 1-18,1-4-39,-3 0-56,1-4-22,-1-4-17,1-1-39,-1-3-23,2 0-38,-2 0-102,3 3-61,-2 4-141,1 6-229,-1 7-358,-2 7-415,1 4-185,-1 6-274,0 0-398,3 2 2291,0 1 0,-1-1 0,-3 1 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29.402"/>
    </inkml:context>
    <inkml:brush xml:id="br0">
      <inkml:brushProperty name="width" value="0.08571" units="cm"/>
      <inkml:brushProperty name="height" value="0.08571" units="cm"/>
    </inkml:brush>
  </inkml:definitions>
  <inkml:trace contextRef="#ctx0" brushRef="#br0">91 809 13161,'75'47'59,"0"1"1,-5-5 0,-17-6-15,-36-18-12,0-1-10,-2 0 10,-1-1-5,-2 0 6,-1-2-6,-1-1 0,-2-2 5,0-3 35,-4-3 60,-2-1 96,0-3 84,-2-1 1272,1 0-1210,-4-1-113,1 0-139,-4 0-118,-1 0-84,-1 0-11,-4-2 44,-2 0 18,-4-3 33,-3 0-23,-2 0-16,-3 1 6,-2-1-23,-1 1-12,-2 0-4,1 1-24,0 0-21,1 1-18,2 1-44,2 1-45,2 1 5,3 3-22,2 2 17,3 3 28,3 3 6,1 1 33,3 3 28,3 0 34,3 2 28,1 3 22,2-1 17,5 0-17,3 1 1,6-1-1,3 0 0,2-2 28,4-3 34,3-1 5,1-4 6,5-3 6,1-3-23,3-3-28,2-1-27,1-3-40,1-4-34,1-6-11,-1-3-44,1-4-35,0-3-431,-1-3 421,1-3 10,-2-2 51,-1-3 1,-4-2-46,-4-4-16,-2-1-46,-3-3-10,-4 0 39,-2-1 72,-3-2 74,-4 2 50,-4-4 33,-3 3 12,-3-4 33,-2 2 62,-1-2 89,0 3 129,-2 0 140,-2 5 90,-1 3 57,-3 5-13,2 7-134,-1 6-156,2 4-85,1 7-100,1 5 347,0 3-1058,2 2 469,1 4 124,0 3 124,0 9-12,0 6-51,2 7-5,1 4-5,0 5 5,1 2-6,-1 2-22,0-1-22,-2 1 5,0-3 11,-1 1 12,0-2 16,1-1-39,-1-1-11,2-2 0,-1-1-16,0-3 4,2-3 7,-2-1-12,3-2 0,-1 0 0,-1-3-16,2 1-12,1-4 23,0-1-12,2-1 17,0-1 6,-1-2-17,3 0 0,-1-1 6,2-1-1,3 0 6,0-3 6,2 0 11,1-2-5,1-1 16,1-1-11,2-3 0,1 0 11,1-1 28,1 0 0,0 0 1,2-1-7,0-3-38,0-3 16,0-2 0,-1-3 6,1 0 22,-1-4 0,2 0 17,-1-2-5,0-2 10,-2-1-38,-2 0 5,-1 0-6,-2-2-16,-2 0 44,-1-1 28,-1 0 18,-2 1 10,-4-1 0,-2 3-38,-4 1-35,-1 2-5,-1 1-45,0 1-5,-2 2-12,-4 1-44,-1 2-62,-2 3-45,0 1-39,0 2-39,-2 2 39,2 1 17,-3 2 22,0 5 56,-2 1-5,-2 8 27,-1 3 35,-1 5 4,1 4 24,1 3 4,1 3 12,3 1-5,1 0 16,3-1-17,2-1 12,2-1 28,3-3-1,0 1 12,3-4 11,1-1-6,6-2 12,1-2 16,5-3 23,1-1 0,3-2 11,2-3-6,3-1-5,3-3 17,1-3-1,3-2 23,0 0-11,2-4 28,0-3-28,2-4 5,0-4 23,-1-2 5,2-4 34,-5-1 0,1-1-11,-6-1-22,-2-1-18,-3 0-16,-3 0 0,-2 2 16,0 0 13,-4 3-13,0 2 1,-3 2 0,0 3 10,-2 1 18,-1 4-17,-1 1-56,-3 3-62,1 0-95,-3 2-802,1 1 769,0 3 94,0 1 1,3 6 22,0 1 28,0 3-22,0 2 33,0 2-11,-1 3-28,2-1 17,-1 1-34,1 1 6,-1-2-6,0-1 17,3-1-6,-1-3-5,3 0 11,-2-2-22,2-2 16,-1-2 23,1-2-28,1-1 33,-2-2 40,-1-2 44,1-1 63,-4-1 43,2 0-44,-2 0-28,1-1-44,3-3-24,-2-3 1,4-2 6,-3-2-1,1-1-33,-1 0 11,-2-1-6,1 1 6,-2 0 34,2 2-17,-3-1-1,2 2 7,-2 2-34,-1 1-12,0 3-44,-1 0-11,1 2-62,-1 1-40,2 0-38,-1 0 0,1 0 66,-1 0 35,1 0 38,2 0-16,2 4-22,0 0-18,3 4 6,0 0 17,1 2 17,0 0 39,3 1 11,1 2-5,2-2 0,2 1 16,2-3-5,0 0 5,2-2 12,1-1-12,2-3 1,3 0 5,1-2-17,3-1 28,0-1 11,0-3-5,1-3 34,-3-3 5,0-3 11,1-3-17,-5-4 23,1-3-39,-4-4-29,-1-5 18,-1-4-29,-2-6-330,0-3 364,-3-4 0,0-5-804,-2-4 782,-1-3 5,-3-3 12,0 1 94,-5-3-16,0 1 17,-4 0 10,-1 2 1,-1 3-11,-2 5-229,-3 4 346,0 8-10,-2 6 77,2 9-117,0 9 148,0 7-461,1 7 497,1 1-801,2 4 409,-1 3-213,1 6 186,-2 10 44,-3 13 12,1 13-743,-5 10 726,3 12-6,0 2-22,3 8-1070,2-1 1059,2 0-17,5-4 5,4-4 6,8-4 0,4-5-313,6-3 324,-1-4-50,3-2-34,0-3-22,-1-3-67,1-4-46,-3-3-16,1-4-134,-2-5-107,-3-6-202,-2-5 136,-4-5-1289,-3-4 546,-3-3 1302,-4-3 0,-2-1 0,-2-1 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29.582"/>
    </inkml:context>
    <inkml:brush xml:id="br0">
      <inkml:brushProperty name="width" value="0.08571" units="cm"/>
      <inkml:brushProperty name="height" value="0.08571" units="cm"/>
    </inkml:brush>
  </inkml:definitions>
  <inkml:trace contextRef="#ctx0" brushRef="#br0">1 2 18263,'78'-1'151,"1"1"0,-4 0 0,-8 1-229,-3 6-2536,4-1 1679,-1 3-1059,0 1-1333,-3 3-1887,-9-1 4589,-10 1 0,-22-7 0,-10-1 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30.869"/>
    </inkml:context>
    <inkml:brush xml:id="br0">
      <inkml:brushProperty name="width" value="0.08571" units="cm"/>
      <inkml:brushProperty name="height" value="0.08571" units="cm"/>
    </inkml:brush>
  </inkml:definitions>
  <inkml:trace contextRef="#ctx0" brushRef="#br0">562 54 17568,'8'-25'-16,"-2"5"10,-7 18-22,-2 0-22,0-1-40,-4 2-5,1 0 11,-5 1 11,-2 0 17,-2 0 6,-6 0 16,-2 2 0,-4 2 12,-1 1 16,-1 2-10,-2-2-1,0 2 0,-1-1-11,0 1 22,-1 0 6,2 1 0,0 0-16,2 1-1,2-2 0,2 2-22,5-2 5,2 0-39,3 0-11,4-1-44,1 1-18,5-1 34,0 1 0,4 1 45,0 2 0,2 2-6,5 1 0,2 1 17,7-1 56,2 2 6,4-3 33,5 2 0,3-2-28,6 0 17,2-2-11,5 1-278,1-2 250,3 0 11,-1-2-11,-2 0 5,-4 0-5,-3 1-17,-5 0-6,-5-1-22,-4 2-16,-6 0-12,-2 0-1,-6 1 290,-1 0-244,-5 1 22,0 1 11,-2 1 29,0-1-7,-4 2 7,-2 0-6,-3-1-6,-4 1-11,0-1 0,-1 0-28,-2 0-39,0-1-51,-3 0-44,-2 0-29,-1 0-5,-1 0-17,-2-1-16,0 0-6,-2-1-29,0 1-4,1-2-68,0 0-28,0-1-56,3-1-91,3-1-77,1 1-184,5-3-309,2 1-169,3-3 164,5 1 268,0-3 818,4 1 0,0-1 0</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31.558"/>
    </inkml:context>
    <inkml:brush xml:id="br0">
      <inkml:brushProperty name="width" value="0.08571" units="cm"/>
      <inkml:brushProperty name="height" value="0.08571" units="cm"/>
    </inkml:brush>
  </inkml:definitions>
  <inkml:trace contextRef="#ctx0" brushRef="#br0">1 521 12421,'64'-26'332,"0"1"0,0 0 0,25-10 0,-16 4-64,-32 5-866,0 1 771,-3 1 6,-4 1 29,-5 3 77,-4 0 283,-5 2-248,-4 0 75,-3 1-216,-6 0-67,0-1-72,-5 1 346,-1 0-442,-1 0-34,-3-1-11,-4 1 17,-2 3 11,-3 0-5,0 3-28,-2 1-29,0 3-50,-2 1 11,1 4-22,-3 0 34,1 2 33,-3 3 11,1 2 46,-1 5 4,-1 5 35,1 2 16,-1 5 6,1 1-6,0 5-11,2 2 6,2 2-12,1 3 23,4-3-6,2 1 6,3-2 22,3-1 11,2 0 23,4-1 6,3-2-12,6 0 0,2-4-22,4-1 11,1-2-6,4-2 6,0-2 34,2-3-1,3-2 23,-1-4 0,3-2 17,1-3 6,2-1 5,3-2-6,1-3-11,0-3 17,0-3 12,-3-2-6,0-2 16,-3 0-11,-4-1 6,-1-2-11,-3-1 22,-2-2-12,-1 0 12,-2-2 12,-2 1-29,-2 1 6,0-2-6,-3 3-17,1 0-27,-5 1-7,1 3-16,-1 0 17,-3 2 11,2 3-17,-4 1-11,1 2-22,-1 4-45,0 0-56,0 2-426,-2 1 370,3 0 61,-1 1 62,3 2 22,3 1-22,0 3 0,5 2 17,1 1-17,1 2 34,3 1 5,-1 1 17,3 0 17,-2 0 11,4 3-17,0-2-5,2 1-12,2-1-33,0 0-17,1-2-17,-3 0-33,0-1-29,-3 0-55,-1-2-152,-3 2-279,-2-2-405,-2 0-407,-3 0-326,-2 0-661,-1 0 2364,-3 0 0,-1-4 0,-2-2 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32.683"/>
    </inkml:context>
    <inkml:brush xml:id="br0">
      <inkml:brushProperty name="width" value="0.08571" units="cm"/>
      <inkml:brushProperty name="height" value="0.08571" units="cm"/>
    </inkml:brush>
  </inkml:definitions>
  <inkml:trace contextRef="#ctx0" brushRef="#br0">1 221 13060,'4'55'487,"0"0"0,8 35-179,7-75 6,1-2 11,3 0-45,0-3-23,2-1-32,3-3-57,-2-1 0,3-3 0,-3 0 0,2-2-23,-1-2 12,0-1-28,-1-2-11,-1-4-12,-1-2-61,-1-3 16,-2-3-5,-1-1-33,-3-3-12,-1 0-56,-4-2-33,-1 0-29,-3-1 1,-2-1-40,-1 0-22,-3-1 12,0-1-35,-2 0-38,0 0-29,0 1-17,0 1 6,-1 1 56,-2 4 62,1 2 6,-2 5-74,2 3-206,1 3-214,0 4-1629,0 1 2217,1 10 29,0-2 5,0 7 0,0-3 0,0 0 1,0 2-12,1-2 11,1 1 11,3 0 6,-1-1 11,2 0 23,0 0 0,2-1 44,1-2 51,3 2 33,2-3 1,2 0-7,3-2-10,3-1-12,2-1 74,4-2 11,1 1 16,3-1 45,1 2-11,4-2 44,2 0 23,3-2-11,3 1-318,-1-1 296,2-1-18,-1 2-106,-2 0-27,-1 1-74,-6 1-56,-1 3-10,-6 3-24,-4 4-10,-3 2 28,-6 3 22,-2 2 0,-8 4 23,-1 5-18,-4 2 279,-2 2-295,-3-2-17,-1 1 0,-4-5 17,1-2-6,2-5 11,2-6 12,2-3 39,1-5 33,1-2 2353,0-2-2443,3-4-44,0-2-44,5-4 16,-2-1-17,3-2-17,0 1 12,3-2-1,0 1 7,3-2 21,1 1 29,1 1-23,2 1-17,-1 1 1,0 2-23,-1 0 5,0 2-5,0 1 6,-1 2 5,-2-1 17,0 1 6,-5 2-23,0 0 0,-2 1-44,-3 0-46,-1 1-10,-1 0-466,-2 0 589,1 2 27,-1 2 40,0 2-6,1 2 12,0 1-1,0 1 1,1 1-7,0 2 18,0 0-23,2 2-5,-1-1 11,3 0 5,-1-1 45,1-1 34,1-1 28,1-4 11,2 0-6,-1-3 12,3-2-6,0-1 5,1-1 1,3 0 0,0-4 16,2-1-5,1-6 0,-4-1 16,2 0-22,-5-1-5,0 1 16,-4 0 1,1 2 10,-4-1 35,1 3-28,-1-1-18,-1 3-22,-2 2-50,0 0-34,-1 3-790,-1 0 548,3 1 108,0 2 67,2 2 28,1 4-6,2 2 17,2 2-11,0 2-1,4-1 7,0 2-18,3-3 12,2 3 22,2-4-11,0 0-11,3 0-6,1-3-11,2-1-56,1-1-44,1-1-147,-1-1-246,-1 0-291,0-1-476,-3 0-627,1 0-1149,-1-1-5223,-3-1 8259,-2 0 0,-9-1 0,-5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18.990"/>
    </inkml:context>
    <inkml:brush xml:id="br0">
      <inkml:brushProperty name="width" value="0.08571" units="cm"/>
      <inkml:brushProperty name="height" value="0.08571" units="cm"/>
    </inkml:brush>
  </inkml:definitions>
  <inkml:trace contextRef="#ctx0" brushRef="#br0">0 0 12522,'8'3'711,"-2"-1"-27,-6-2 3673,0 0-4015,39 31-84,-23-21-12,32 23-44,-32-30-12,2 1 180,29 0-342,-18-2-56,44 1-90,-43-4-846,39-4 147,-39 0-4151,34-8 2436,-40 7-5475,7-4 8007,-20 6 0,-7 2 0,-2 1 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33.204"/>
    </inkml:context>
    <inkml:brush xml:id="br0">
      <inkml:brushProperty name="width" value="0.08571" units="cm"/>
      <inkml:brushProperty name="height" value="0.08571" units="cm"/>
    </inkml:brush>
  </inkml:definitions>
  <inkml:trace contextRef="#ctx0" brushRef="#br0">1 0 11771,'0'0'0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33.392"/>
    </inkml:context>
    <inkml:brush xml:id="br0">
      <inkml:brushProperty name="width" value="0.08571" units="cm"/>
      <inkml:brushProperty name="height" value="0.08571" units="cm"/>
    </inkml:brush>
  </inkml:definitions>
  <inkml:trace contextRef="#ctx0" brushRef="#br0">1 1 11894,'16'10'-319,"-2"-1"269,-14-9-1825,0 0 1,0 0 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55.193"/>
    </inkml:context>
    <inkml:brush xml:id="br0">
      <inkml:brushProperty name="width" value="0.08571" units="cm"/>
      <inkml:brushProperty name="height" value="0.08571" units="cm"/>
    </inkml:brush>
  </inkml:definitions>
  <inkml:trace contextRef="#ctx0" brushRef="#br0">66 36 14751,'3'66'0,"-4"-8"-6,-8-31 6,-1-1-11,1 3 11,-1-4-5,2 0-1,0-4-11,3-3-5,1-1-1,2-5-16,0-1-11,2-2-1,0-2-5,0-2 28,0-3 45,0 0 45,2-1 50,-1 0 39,4-1 11,-1 0-22,5-2-22,-1-2-34,3-3-34,0-2-10,3-1-12,0-1-12,0 0 24,0-1-7,-2 3 12,-1-2 34,-1 3 11,-1-1 5,-3 3-17,-1 0-39,-1 3-27,-1-1-12,-1 2-17,0 0-17,1 1-16,-2 1-17,2 0-17,-1 0 22,0 0 17,1 0 33,1 1 1,3 2 6,0 2-18,3 1 1,-1 2 5,4 3-17,0 1 34,2 2 12,2 2-24,0 0 7,5 2-23,-2-1 0,4-2 11,-1-1 23,2-2-23,1-2 34,-1-4 16,1-1-5,0-4 23,1 0 5,-2-2 0,-1-3 45,-4-2 50,-2-2 51,-3-3 11,-3-1 11,0-1-84,-5-3-23,0-1-22,-3-3-27,-1-2-29,-1 0 0,-2-2-28,0-1-28,-2 0-11,-3-1-44,-3-1-40,-4 1 11,-1 0-6,-2 0 23,1 2-16,1 1-68,0 5-135,4 3-269,2 3-396,2 5-494,2 2-258,1 4-69,2 1 1,0 0 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55.447"/>
    </inkml:context>
    <inkml:brush xml:id="br0">
      <inkml:brushProperty name="width" value="0.08571" units="cm"/>
      <inkml:brushProperty name="height" value="0.08571" units="cm"/>
    </inkml:brush>
  </inkml:definitions>
  <inkml:trace contextRef="#ctx0" brushRef="#br0">0 0 14213,'56'46'-486,"-1"0"1,-4-4 0,-12-7-439,-30-20-521,-2-1-253,0-2-301,-3-1 1999,0-2 0,-3-4 0,1-2 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55.620"/>
    </inkml:context>
    <inkml:brush xml:id="br0">
      <inkml:brushProperty name="width" value="0.08571" units="cm"/>
      <inkml:brushProperty name="height" value="0.08571" units="cm"/>
    </inkml:brush>
  </inkml:definitions>
  <inkml:trace contextRef="#ctx0" brushRef="#br0">3 25 10534,'-2'-13'44,"1"2"-189,1 11-903,0 0 1,0 0 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55.935"/>
    </inkml:context>
    <inkml:brush xml:id="br0">
      <inkml:brushProperty name="width" value="0.08571" units="cm"/>
      <inkml:brushProperty name="height" value="0.08571" units="cm"/>
    </inkml:brush>
  </inkml:definitions>
  <inkml:trace contextRef="#ctx0" brushRef="#br0">0 1 10069,'4'14'3052,"-2"-3"-2514,-2-11-107,0 0-414,69 118-2227,-48-71 2201,16 24 1,-2-1-15,-26-31 475,-2-1-553,3 1-56,-3-3-106,1 0-134,-1-3-118,0-1-97,-1-3-138,1-3-213,-2-2 1248,1-5-1635,-2-1 1350,1-5 0,-4-6 0,1-2 0</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56.218"/>
    </inkml:context>
    <inkml:brush xml:id="br0">
      <inkml:brushProperty name="width" value="0.08571" units="cm"/>
      <inkml:brushProperty name="height" value="0.08571" units="cm"/>
    </inkml:brush>
  </inkml:definitions>
  <inkml:trace contextRef="#ctx0" brushRef="#br0">1 0 13872,'25'90'28,"1"1"0,-3-8 0,-3-11-23,-5-22-1213,-2 5 1180,1 0-62,-1 2-44,-1-3-17,-1-3-65,-1-6-2,1-4 219,-3-7-427,-1-2-112,-2-5-140,0-2 399,-2-5-909,0-2 202,-3-4-285,0-3 1271,0-3 0,0-4 0,0-2 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57.100"/>
    </inkml:context>
    <inkml:brush xml:id="br0">
      <inkml:brushProperty name="width" value="0.08571" units="cm"/>
      <inkml:brushProperty name="height" value="0.08571" units="cm"/>
    </inkml:brush>
  </inkml:definitions>
  <inkml:trace contextRef="#ctx0" brushRef="#br0">0 860 18789,'62'-58'377,"-1"0"1,-4 5-1,-9 6-198,-16 14-605,-2-2 516,2 1 16,-4-1-38,-2 2 4,-3 1 1,-4 0 159,-3 2-221,-1-1-44,-4 1 52,0-1-120,-4-1 17,0 0-28,-4 1 248,-2 0-299,-1 3-21,0 1-1,-1 2 39,-3 4 6,-3 3-17,0 3-50,-3 4-74,3 3-88,-2 3-23,2 2 50,0 2 62,-1 6 135,-1 4 72,-3 9 22,-1 8 51,-2 8 0,1 5-16,0 7-493,0 6 509,2 4-16,0 4 16,2 2-12,0 2-4,1-5 27,4-3 28,1-6-5,3-7-18,0-5-32,1-7-52,0-6 7,1-4 50,2-5 27,1-4 40,-1-3 548,3-4-509,-3-1 62,1-2 39,0-2 56,2 1 0,-1-1-11,5-1-79,-1-2-50,4-5-22,0-2-23,3-5 6,0 0-23,2-2-21,0-1-18,-2 1-11,2-1 0,-2 0-17,2-1 6,-2 1-29,-1 2 6,-1 2-5,-1 3-6,1 3 1,-4 1-46,2 2 0,-3 2-22,3 1 34,-3 2 33,2 0 6,-1 2 28,4 3-23,-2 4-5,2 3-6,0 3-5,1 2-17,1 2-57,-1 0-32,-1 0-74,3 0-44,-3 0-85,1 1-178,0-1-186,-2 1-190,1-2-146,-4-1-201,4-3-594,-6-2 17,3-1 1837,-4-3 0,-2-3 0,-2-1 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57.574"/>
    </inkml:context>
    <inkml:brush xml:id="br0">
      <inkml:brushProperty name="width" value="0.08571" units="cm"/>
      <inkml:brushProperty name="height" value="0.08571" units="cm"/>
    </inkml:brush>
  </inkml:definitions>
  <inkml:trace contextRef="#ctx0" brushRef="#br0">0 1 14253,'89'36'410,"1"1"1,-7-4 0,-15-7-192,-31-13-91,3-2-49,-4 2-51,-1-1-11,-3-1-12,-6-1 1,-3-2 11,-6 0-34,-3-5-11,-4 3 5,-5-4 23,-2 1 40,-2-3 55,-1 1-106,-3-1-12,-1 0-5,-7 1 6,-3-1 39,-4 1-23,-4-1-5,-3 0 0,-2 0-34,-3 0 11,0 0 6,-2 0 6,0 0 16,0 0 17,0-2-5,1 1 5,2-3-5,2 2-12,1 1-5,2-1 5,2 1 6,2-1-22,1 2-12,5-1-50,0 1-90,7 0-44,-1 0-29,5 0 29,1 1 61,0 2 12,2 3 10,-1 5-10,1 1-35,0 3-55,0 2-34,3 1-78,1 1-73,5 1-78,2 0-164,1-1-183,4-3-342,4-1-242,2-5 214,5-2 1215,-3-5 0,-8-2 0,-7-1 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58.362"/>
    </inkml:context>
    <inkml:brush xml:id="br0">
      <inkml:brushProperty name="width" value="0.08571" units="cm"/>
      <inkml:brushProperty name="height" value="0.08571" units="cm"/>
    </inkml:brush>
  </inkml:definitions>
  <inkml:trace contextRef="#ctx0" brushRef="#br0">1 152 12012,'58'81'9,"0"-1"0,-4-5 1,-15-18-16,-31-44-5,-1-1-11,-4-5 5,1 0 34,-4-4 50,1 1 62,-1-3 1165,0 0-1143,-4-3-5,2-2 50,-3-1 11,3-1 6,1-2-23,0 1-55,1-1-7,0 0 24,0 0-7,1 0 12,2 0-23,-1 0-38,3 0-40,0 2-17,1 0-39,1 2-16,1-1-7,1 0-17,-1 0 1,4 1 28,-2 0-6,3 0 12,1 2-1,0 0-33,0-1 0,-1 2-12,1 0 1,-1 1 22,-1 0 22,1 0 6,-1 0 6,1 0 27,1 0 7,-2 1 4,4-1 52,-1 1 33,3-1 11,3 0-3358,0 0 3386,5 0-28,2 0-28,4-4-23,1 0-27,5-7-23,1 2-5,3-4-257,2-2 212,0-1 11,0-2-17,-1-1-2188,-2-1 2171,-4 0-16,-4 0 2126,-3 1-2166,-6 1-16,-3 1-12,-7 1 216,-1 0-250,-7 1 3328,-2-1-3418,-3 2 58,-3 2-23,-4-1 50,-3 5 51,-3-1 27,-5 3 23,0 3-11,-2-1 11,-1 4 17,-1 2 5,1 1-10,0 3-18,2 4-39,1 0-5,1 2-6,3 1 17,1 2 44,4 1 51,1 3 39,2 2 40,3-1 44,1 1 0,0 0 6,4 0 28,0 0 28,6 1 5,0 0 28,4 0-16,1 2-17,2-3 34,2 2 10,1-2 18,5 0 50,0-2-17,5-3 39,1 0 28,4-4 6,3-1-34,5-4 23,2-3-325,5-3 230,1-2-17,-1-3-84,-1-3-51,-3-2-50,-3-1-28,-4 1-45,-4 0 28,-4 1-6,-4 2-44,-4 0 38,-5 3-83,-4-1-62,-5 2 206,-3-1-402,-2 2-4542,-3 0 3366,-4 4-672,-1 1 2201,-4 3 0,5-3 0,1-1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1.528"/>
    </inkml:context>
    <inkml:brush xml:id="br0">
      <inkml:brushProperty name="width" value="0.08571" units="cm"/>
      <inkml:brushProperty name="height" value="0.08571" units="cm"/>
    </inkml:brush>
  </inkml:definitions>
  <inkml:trace contextRef="#ctx0" brushRef="#br0">1 1 17328,'38'20'78,"-5"-2"-44,-26-13 27,0 1-44,2-1 0,0 2 11,2-1-56,-1 2 45,0-1-17,7 5 33,7 5-22,-3-3 40,14 10-23,-20-14-56,16 11 11,-18-12-50,12 7 22,-15-11-347,5 5 123,-9-8-1109,0 2 740,-4-3-5966,-1 0 6604,-4 0 0,2-1 0,-3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19.700"/>
    </inkml:context>
    <inkml:brush xml:id="br0">
      <inkml:brushProperty name="width" value="0.08571" units="cm"/>
      <inkml:brushProperty name="height" value="0.08571" units="cm"/>
    </inkml:brush>
  </inkml:definitions>
  <inkml:trace contextRef="#ctx0" brushRef="#br0">0 1 18638,'13'49'986,"-4"-7"-678,-8-24-72,-1 0 21,1 2 208,-1 11-258,1-5 280,-1 36-358,1-27 89,-1 50-206,1-47-1,5 40-22,-2-47-314,11 23 28,-7-35-1204,9 10 717,-12-19-5125,4 1 526,-8-9 5383,0-1 0,-1-1 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0:59.814"/>
    </inkml:context>
    <inkml:brush xml:id="br0">
      <inkml:brushProperty name="width" value="0.08571" units="cm"/>
      <inkml:brushProperty name="height" value="0.08571" units="cm"/>
    </inkml:brush>
  </inkml:definitions>
  <inkml:trace contextRef="#ctx0" brushRef="#br0">1 0 17221,'52'63'235,"-10"-5"-207,-39-22-11,-2 1-34,-1 1-44,0 1 10,-1-2-38,-2 0-90,-1-4-51,-2-3-39,0-4 28,0-4 40,2-5 100,0-5 67,0-3 62,2-4 62,0-3 252,1-2-320,1-5-56,0-4-38,1-8-1,3-3 6,1-5 50,6-3 17,1-2-6,2-3 29,2 1-40,0-3 17,1 4 17,-2 2-1,1 5-16,-4 2 0,0 7-11,-4 2-22,0 5 5,-3 3-34,0 4-11,-1 0 28,0 2-22,0 2 39,1 4 6,0 3-1,-2 4 12,1 2-6,-1 3 12,1 1-12,-2 1 34,1 2-23,0-1-5,0 0 33,0-2-22,-1-1 6,0-2 5,2-2-28,0-1-11,1-2 23,-2-4-1,1-1-5,-1-2 22,1-3 6,-2 2 33,0-4 51,-1 1 179,0-1-173,0 0-35,2-3-66,1-2 0,1-6 10,0 0 1,2-4 22,0 1 6,0-3 17,0 1 11,1-3-1,-1 1-16,3-1-5,-1 0-29,0 0-11,1 1 12,-1 1-6,2 2-12,-2 2 6,2 1-11,-2 2-11,2 2 6,-2 3 27,1 1-11,-1 2-11,2 1 17,-2 1-28,4 0 5,-3 4 12,2 1-6,-1 4-17,1 2 28,-2 3-11,0 3 6,-2 2 11,0 3-34,0 2-17,-2 1 12,3 2-34,-2-1-51,2 0-122,0 0-163,0 1-196,3-1-214,-3 0-172,2-4-426,-2 1-925,0-3-1584,-1-2 3909,-2-5 0,-2-5 0,-2-5 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00.668"/>
    </inkml:context>
    <inkml:brush xml:id="br0">
      <inkml:brushProperty name="width" value="0.08571" units="cm"/>
      <inkml:brushProperty name="height" value="0.08571" units="cm"/>
    </inkml:brush>
  </inkml:definitions>
  <inkml:trace contextRef="#ctx0" brushRef="#br0">0 0 13205,'87'21'407,"-1"0"0,-6-2 0,-13-2-172,-29-5-61,0 2-56,-2-2-18,-2 2-4,-4 0-35,-4 0 6,-2-1-33,-6 1 11,-2-3 5,-4 1-22,-2-1 6,-3-4 11,-3 1 39,-2-4 73,-2-1 73,0-1 285,0-1-319,-3-1-90,-2 0-50,-3 0-39,-4-1-34,0-1 6,-5-1-34,1 0-22,-4-1-39,3 0 16,-5-1-16,-1 1 5,-1-1 17,0 1-23,0 1 1,1 0-40,0 2-22,2 0-39,1 1-1,3 2 29,1 2 0,1 3 17,2 1 5,0 3-11,3 1 11,0 0-28,5 1-5,0-1-40,3 0 1,2 0 33,0-2 56,1 1 56,3-1 44,2-2 18,4-1 11,1-1 11,3-2 0,1-2-11,2-1-1,0-1 1,3 0 6,-2 0 10,6-1 29,-1-2 22,3-2 0,1-5 17,1 0-1,0-4 12,3-2 23,0-1 16,3-3 23,1-2 10,1 0 24,2-2-205,-1 0 288,1 1-16,-2 0 10,0 2-16,-2 0-56,-1 3-5,-3 1-1,-4 3 12,-3 3 10,-3 2-16,-3 4-45,-4 0 147,-1 4-247,-5 0-12,0 1 22,-3 0-33,0 2 0,-1 3-12,1 2-22,-1 3 17,-1 1-16,0 2-40,-1 2-17,1 1-3470,-1 0 3341,-1 1-89,0 0-45,0 0-51,0 1-39,0 1-55,-1 0-74,-1-1 130,-2-2 173,1-3 274,-1-6 230,1-1 3465,2-5-3297,0 0-342,0-4-22,1-1 11,-1-4 45,1-1-39,0-2-22,2-1-68,3-4-50,3 1 5,5-2 12,1-1 38,2 1 35,2-1 22,-1 1-17,2-2-12,0 2 7,0 0-29,-1 3 6,1 2 0,-1 3 0,-2 1-5,0 3-3382,-3 2 3398,-1 1 6,-3 2 17,-1 0-6,-2 0 11,1 1-11,-3 1-28,2 3 3386,-4 2-3414,3 2 0,-4 1 0,1 2-22,-1 1 5,1 2-61,1-1-79,1-1-73,1 1-111,0-2-158,0 1-190,2-1-414,-1 0-745,2-1 1876,-2-2 0,-2-4 0,-1-1 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01.420"/>
    </inkml:context>
    <inkml:brush xml:id="br0">
      <inkml:brushProperty name="width" value="0.08571" units="cm"/>
      <inkml:brushProperty name="height" value="0.08571" units="cm"/>
    </inkml:brush>
  </inkml:definitions>
  <inkml:trace contextRef="#ctx0" brushRef="#br0">754 1 11850,'36'82'-10,"0"1"1,-4-7 0,-5-17-3,-17-41-10,0-2-12,1-4-27,0 0 10,1-5 63,-2-1 49,0-3 74,-2-2 38,1-1-22,-3 0-50,-1-2-50,1-2-23,-1-3-17,0-3 23,2-2-12,4-7-22,-3 3-22,5-6 5,-5 8 6,3-3 0,-2 3 0,2-2 5,-2 2 0,2 1-5,-3 1 11,2 1 0,0 3 6,-3 0 27,4 2 1,-4 0 0,1 2-18,-2 2 18,0 1 0,-2 1 22,-1 0 33,-2 0 1,1 0 22,-1 2 5,1 0 23,0 4 6,-2 0 28,3 2 27,-2 2 29,3 2 5,-1 1-5,2 1 50,1 2-34,1 0 45,3 2 0,0 2-38,4 2 5,-2 3 5,3 1-22,1 5-57,1 2-55,0 3-6,-1 4-33,0 1 28,0 3-557,-3 0 534,3 3 17,-4-2-263,1 1 241,0 0 5,-4-2-28,1 0-17,-3-2-16,0-1 11,-3-2 16,1-5 18,-2-4 27,-1-5 6,-1-6 558,-1-3-480,0-3 336,-2-3-252,-2-2-5,-7-1-106,-5-2-79,-10 1-17,-5-2-28,-8-1 0,-5-2-544,-7 0 533,-3-3 11,-6-2 22,-7-6-21,-5-2-1,-7-5-1263,-6-1 1257,-5-4-1273,-1-2 1341,-2-3 17,4-2-29,2-1 29,7-1-45,6-1-34,11 4 7,9 1-23,11 7-46,9 3-27,8 4 280,11 5-628,7 2 1091,5 4-1080,7 0 1649,7 2-1408,11 0-11,11 2-151,12 0-736,6 2 378,11-1-129,3 1-17,8 0-1170,-1-1 1248,1 2-27,-2-2-175,-1 0-380,-3 1-1236,-2-1 905,-7 2 1647,-6-1 0,-24 0 0,-10-2 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02.105"/>
    </inkml:context>
    <inkml:brush xml:id="br0">
      <inkml:brushProperty name="width" value="0.08571" units="cm"/>
      <inkml:brushProperty name="height" value="0.08571" units="cm"/>
    </inkml:brush>
  </inkml:definitions>
  <inkml:trace contextRef="#ctx0" brushRef="#br0">1 1 15098,'48'34'-191,"0"1"1,30 22-263,-74-48-314,1 1-376,-4 1-1030,0 1-1871,-2-1 4044,-1-1 0,0-5 0,0-2 0</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03.092"/>
    </inkml:context>
    <inkml:brush xml:id="br0">
      <inkml:brushProperty name="width" value="0.08571" units="cm"/>
      <inkml:brushProperty name="height" value="0.08571" units="cm"/>
    </inkml:brush>
  </inkml:definitions>
  <inkml:trace contextRef="#ctx0" brushRef="#br0">0 42 16219,'59'-8'328,"-1"0"1,-4 0-1,-8 5-126,-16 15-79,-2 4-56,0 1-16,-4 4 22,-1 0-51,-2 5 12,-3 0-23,-2 1-73,-4-1 57,-2-1-7,-3 0-21,-4-2-1,-2-2-55,-1-1-63,0-3-44,-2 0 45,-2-4-28,-2-1-95,-6-1 218,3-5 44,-3-2-27,4-3 22,2-1 17,-1-2 0,2-3 0,0-2 12,0-4-46,1 1-28,2-3-10,1-2-40,1-1 28,0-2 16,0-1 7,0-1 27,2-1-16,2 0-1,3 0-27,2 2-12,1 3-33,1 0-1,-2 4 46,1 2 16,-1 3 51,0 2 11,2 1 17,-2 4 5,2-1 18,-2 2 27,3 0 6,-3 2 28,4 3-11,-3 1-6,2 4 16,0-1-32,0 2 16,1 0 0,-2 0-12,0-1-32,-1 1 4,1-4-4,-3 3-29,1-4 34,-1 0-12,-2-1 6,1-2 45,-3-1 45,2-2 45,-4 1 67,2-2 72,-2 0 309,0 0-381,-1 0-96,2-4-61,1-2-39,2-5-6,0-2-33,1-1 11,1-1-6,2-1-11,-2-1 11,2 1-33,0-2 16,1 1-5,0-2-6,2 1 0,-3 0-11,2 2-11,-2 1 5,2 4-22,-4 3-44,-1 4-1,-1 1 22,-1 2 7,0 1 27,-1 0 28,2 3 0,0 2-5,2 5 22,1 1 5,0 2-10,1 1 38,0 3-27,2 1 5,-1 1 6,2-1-28,0 0-12,1 0-38,1 0-46,-1 0-122,0-2-118,1 0-208,-1-1-246,2-1-218,-2-1-303,2-2-683,-2-1-207,0-1 2212,-2-2 0,-6-3 0,-2-2 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03.892"/>
    </inkml:context>
    <inkml:brush xml:id="br0">
      <inkml:brushProperty name="width" value="0.08571" units="cm"/>
      <inkml:brushProperty name="height" value="0.08571" units="cm"/>
    </inkml:brush>
  </inkml:definitions>
  <inkml:trace contextRef="#ctx0" brushRef="#br0">1 0 13670,'91'23'709,"0"0"1,-8-2 0,-13-3-161,-27-4-648,0 1 407,0 3-33,-2-1-40,-3 1-73,-3-1-38,-7 2-40,-2-1 123,-5 1-173,-4-1 98,-3-1-121,-5-2 1,-1-3-12,-5 0 284,-1-4-200,-2-2 67,0-1 51,-1-3-28,-2 1 0,-2-2-68,-5 0-10,-2-1-52,-4 0-32,-1 0-29,-1-1-50,-2-2-12,0-1-55,-3-3 4,0 1-32,-3-2-34,2-1 0,-1 1-23,-1-1-5,3 3-11,-1 0-45,3 3 6,1 0 5,2 2 23,1 1 16,1 2 12,3 2-6,0 3-18,6 2 29,0-1 34,4 1 39,2 1 28,1 0 23,1 1 10,2-1 1,4 2 22,4-3 11,3 1 17,1-4-17,1 2 34,3-3 11,0 0 39,0-3 28,1-1-16,0-1 33,1 0-23,2-2 29,1-3 22,1-2 6,4-4 22,-1 1-12,5-4 18,-1-1-5,4-3 21,0 0 23,2-2-249,3-1 276,0-1 7,-1 1-23,-2 2-34,-3 2-39,-2 3-55,-4 3-35,-3 2-10,-5 4-18,-5 1 6,-2 3-27,-6 1 10,-1 0-5,-3 2 265,-1 2-254,1 3-44,-1 2-18,-1 1-22,0 2-45,-2 1-50,1 3-39,-1-1 5,0 2-6,0 0-49,0-2-30,0-1-32,-1-2 22,-2-2 56,0-2 67,-2-2 39,2 0 51,-1-2 95,-1-1 101,1-2 123,0 0 73,2-1 560,1 0-672,0-3-56,2-1-17,1-4 0,4-1 17,1-3 27,4 0-4,1-2-1,1 0-28,3 1-3420,-2 1 3381,1 2-33,0 1-40,-1 1-11,-1 3-11,1 0-17,-2 4 5,-1 0 3415,1 1-3392,-2 0-17,2 1 17,0 1-11,2 2 0,0 2 11,2 0-28,-1 2-45,1 0-33,0 0-62,1 1-62,-1-1-100,1 1-192,-1-1-239,1 0-253,0 0-3969,-2-2 2659,1 0 2324,-4-1 0,-4-3 0,-3 0 0</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04.785"/>
    </inkml:context>
    <inkml:brush xml:id="br0">
      <inkml:brushProperty name="width" value="0.08571" units="cm"/>
      <inkml:brushProperty name="height" value="0.08571" units="cm"/>
    </inkml:brush>
  </inkml:definitions>
  <inkml:trace contextRef="#ctx0" brushRef="#br0">220 1 12791,'25'59'207,"-4"-11"-134,-16-37 11,2-2-6,0 0-10,1-1-24,0-2 1,-1-1 34,1-2 27,-1-1 0,2 0 23,0-1 0,0-1-11,2 0 22,-2-1 16,2-2-16,-2-1 0,2-2 6,-2-2-6,1 0 28,-4 0 0,2-1-50,-5 0-12,3 1-28,-2-1-15,1 0 9,-2 1-21,1 0-34,1 1-23,-2 0 0,1 1-16,-2 0 16,0 1-10,1 0-35,-1 1 18,0 0-12,-1 1 16,0 1-1208,-1 1 1169,0 5 46,-1 2 5,1 4 0,-2 1-11,2 2 0,-1 1 28,1 2 17,0 3 28,1 0 17,4 5-18,1 1 18,6 3 5,-1 4 0,5 3 34,1 3-11,4 3-17,4 1-329,2 3 401,0 1-640,2 1 741,-3 0 97,0 2-13,-1-4 29,-1 3 10,-3-3-356,0 2 307,-4-1-64,-1 0-60,-6-2-44,0-2-7,-5-4-16,-1-3-23,-3-4 360,-6-4-376,-4-2 0,-7-4 17,-7-2 644,-4-2-735,-9-4-44,-4-1-50,-5-5 105,-3-2-117,-1-3-587,-5-2 486,1-2 12,-5-4 22,-1-5 79,-2-4 112,1-4 10,3-4 29,7-2-34,7-4-78,10-5-178,7-2 43,9-4-38,8-1-40,5 0 50,7-1-11,6 4 17,9 0 51,9 3 33,9 2 22,5 1 23,7 3 28,3 1-23,4 4-706,2 1 751,-1 3 6,1 2 39,-2 0 45,2 3-6,-5 0-6,2 3-33,-7 0 88,-2 2-340,-9 0-151,-5 6 336,-9-1-621,-4 4-120,-6 0-407,-4 1-18,-5 1-840,-2 2 2045,-1 2 0,0-1 0,0-1 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05.513"/>
    </inkml:context>
    <inkml:brush xml:id="br0">
      <inkml:brushProperty name="width" value="0.08571" units="cm"/>
      <inkml:brushProperty name="height" value="0.08571" units="cm"/>
    </inkml:brush>
  </inkml:definitions>
  <inkml:trace contextRef="#ctx0" brushRef="#br0">215 0 16510,'28'65'193,"1"-1"0,-1 1 1,11 24-1,-10-12-120,-21-24-1101,-4 1 1022,-2 2 29,1-2 5,-3-1-23,1-5 12,-1-2 329,0-6-351,0-4 5,0-5 178,0-4-212,1-4-39,0-4-16,-1-4 519,0-4-525,0-4 22,0-4 29,0-1-18,-3-2-56,-2 0-61,-2-2-50,-3-2 21,-1-2 24,-3-5 16,0 0 56,0-3-7,-1-2 24,0-4-11,0-2-62,-1-2-90,-2-1 34,0-2 39,-5-1 68,0 1 106,-1-2-12,-2 3 18,4 1 44,-2 2 22,5 4 46,2 5-18,3 2-44,5 5-84,2 3-56,5 2-68,0 2 197,2 3 44,0 2 18,1 7-12,0 2-40,2 5-21,0 2-12,2 2-17,1 0-22,-2 3 0,4-2 6,-2 1-23,1-2-5,0-2-57,1 0-89,0-3-89,4-2-107,-3 0-196,3-3-337,-1-1-643,3-2-258,1-2 1826,0-2 0,-6-3 0,-2-1 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05.728"/>
    </inkml:context>
    <inkml:brush xml:id="br0">
      <inkml:brushProperty name="width" value="0.08571" units="cm"/>
      <inkml:brushProperty name="height" value="0.08571" units="cm"/>
    </inkml:brush>
  </inkml:definitions>
  <inkml:trace contextRef="#ctx0" brushRef="#br0">0 0 11396,'38'45'-667,"-1"0"1,22 29-1,-59-64 1,0-3-1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06.706"/>
    </inkml:context>
    <inkml:brush xml:id="br0">
      <inkml:brushProperty name="width" value="0.08571" units="cm"/>
      <inkml:brushProperty name="height" value="0.08571" units="cm"/>
    </inkml:brush>
  </inkml:definitions>
  <inkml:trace contextRef="#ctx0" brushRef="#br0">1 567 10702,'15'12'263,"-2"-3"73,-13-9 3545,0 0-3443,105-14-1521,-67 11 1276,24-5 0,-3 1-2514,-28 5 2623,4-3-72,3-2-285,4-3 234,2-2-39,2-1 17,-1-2-50,0-2-1928,-1 0 1933,-3-1-6,-1 0 358,-5-2-363,-1 1 2133,-5 0-2150,-2 0 310,-5-1-321,-2 0-45,-5-2-6,-2 1 3222,-6-1-3311,-2 0-46,-2-1 290,-2 2-289,-3 0 33,-3 0 6,-2 1-16,-5 1-12,0 1-28,-3 0-39,-1 3-11,0 0-56,-3 3-68,1 4-16,-1 3 22,1 3 29,-2 3 66,0 5 62,-1 4 39,1 6 45,-2 7 34,-1 4 22,0 7 11,-2 7 28,2 4-5,1 5-1,1 2-354,3-2 405,1 2 23,5-2 27,2 0-11,3 0-16,1 2 27,2 1 12,1 2-6,2 1-17,0 1-28,0 0-22,0 3-600,1 0 605,2 1-28,1 0 1,1-2-23,-1-1-23,0-2-5,-2-3 17,0-2-276,-1-5 275,-1-4 350,-4-5-382,-1-1-1,-6-5-34,2-2-10,-3-3-18,0-4 613,-2-3-635,1-3 282,0-3-249,4-4 18,0-3 11,5-2 0,0-3-51,3-1-33,1-2-40,-1-2-21,1-3-18,1-4 12,0-2 5,1-4 28,4-3 28,2-4-39,5-3-40,2-5-77,3-3-113,1-4-61,4-5-23,0-3-3391,3-6 3470,3-2 111,0-5-662,3-4 848,1-1-1947,0-4 2030,3 0 46,0-4-441,3 2 530,1-1 56,3 3 73,-1 4 73,2 2 39,2 4 55,-1 4 25,2 3-13,-2 2 1424,0 3-1357,-1 1 63,-1 5 383,-1 2-379,-1 4-78,-2 6 2535,-6 4-2754,-5 7 850,-8 4-1051,-5 6 630,-6 3-815,-4 3 442,-3 2-889,-1 0 421,-1 3 88,-2 2 84,-3 6 33,-2 2-33,-2 3-34,0 3 0,-3 2-11,1 0 0,-1 0-5,0-2-6,3-2 5,-1-3 6,4-2 6,0-4 16,3-3 6,1-2 0,0-1 0,0-1 0,0 1 0,1-1 6,0 2-12,0 1 12,0 2-12,-1 1-11,-2 3 17,1 2-17,-2 3 23,-1 4-6,2 4-6,-3 4 6,3 4 0,-2 4 0,2 2 17,0 3 0,-1 1-11,1 2 10,-1 4 7,0-2-303,3 3 303,0-4 10,2-1-10,1-3 33,1-2 33,1-2-27,3-3 5,2-1-56,0-4-72,2-2-7,-2-5-49,2-4 279,-1-2-358,0-4-135,0-1-195,-1-3-287,0-1-357,0-3-807,-2-1-431,2-2 2408,-4 0 0,0 0 0,-2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20.215"/>
    </inkml:context>
    <inkml:brush xml:id="br0">
      <inkml:brushProperty name="width" value="0.08571" units="cm"/>
      <inkml:brushProperty name="height" value="0.08571" units="cm"/>
    </inkml:brush>
  </inkml:definitions>
  <inkml:trace contextRef="#ctx0" brushRef="#br0">1 0 17473,'59'23'508,"0"0"0,-3-1 0,-10-1-77,-18 1-95,2 3-61,-1 3-546,0 3 389,0 4-17,-2 3-23,-1 2-28,-2 5 100,4 47-472,-26-26 0,-5 2 156,6-10 1,-5 0-508,-23 30 1,-8-8 76,-4-20-1443,-10 1 1,-3-3-673,3-15 2206,6-9 0,3-3 0,14-16 0,1-1 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07.401"/>
    </inkml:context>
    <inkml:brush xml:id="br0">
      <inkml:brushProperty name="width" value="0.08571" units="cm"/>
      <inkml:brushProperty name="height" value="0.08571" units="cm"/>
    </inkml:brush>
  </inkml:definitions>
  <inkml:trace contextRef="#ctx0" brushRef="#br0">0 357 17328,'83'-12'227,"0"-1"1,-5 3 0,-16-2-66,-32 0-16,2 0-29,-3 0 35,2-2-40,0 0 5,0-1-4,1 0-7,-3-1 6,-1 0-16,-4-1-29,-2 0-45,-5 0-16,-1-2-23,-5 2-61,0-1-51,-6 2-101,-1 1-45,-3 1-55,-3 4-18,-3 1-4,-5 3 21,-3 1 68,-5 3 61,-2 1 46,-5 4 49,-3 3 18,-2 5-18,0 3 6,-1 3-5,3 1-17,0 2 39,3 1 0,0 3 28,1 2-11,2 1-12,2 1 0,3-1 18,4-1 33,3-1 16,3-2 29,4 0-22,2 0-12,1-3 22,2 0 40,3-3 62,5 1 16,4-5-11,3 0 17,3-3 34,2-3 33,4-2 16,4-2 7,4-1-40,4-2 6,4-1 28,2-4-6,2-3-382,2-5 365,-1-1-61,-3-3-45,-2 0 0,-6-2-34,-3 2-11,-6 0 40,-3-1 22,-6 1 11,-3-1-23,-2 2 322,-5-2-451,0 1-10,-3-2 22,-2 2 17,0 1 39,0 1 0,-1 2-28,-1 4-17,1-1-50,-2 5-62,1 1-22,0 2-1210,-1 1 1249,2 5 101,0 0 44,1 4 1,0 0-12,-1 3 12,1 1 0,0 1 22,2 2 39,1 1-11,0 1 28,4-1-51,0 1-33,2 0-11,1-2-62,2 1-22,2-2-90,1-1-134,1-1-112,1-2-230,2 0-415,-1-2-699,2-1-969,-3-3 1868,-2-2 0,-7 0 0,-5-1 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08.412"/>
    </inkml:context>
    <inkml:brush xml:id="br0">
      <inkml:brushProperty name="width" value="0.08571" units="cm"/>
      <inkml:brushProperty name="height" value="0.08571" units="cm"/>
    </inkml:brush>
  </inkml:definitions>
  <inkml:trace contextRef="#ctx0" brushRef="#br0">5 796 19322,'79'-30'147,"-1"-1"1,-5 4-1,-17 3-51,-40 10-63,-2 0-44,-4 0-90,-2 0-112,-3-1-111,-1-1-74,-2 1-12,-2-1-15,-3 2 22,-2-2-6,-2 4-34,-4 0 12,-1 4 11,-1 2 33,-2 2 57,-1 3 50,-1 1 78,-2 4 73,-1 2 51,-1 5 22,-1 2-6,0 3-10,0 2 10,1 2 23,1 2 16,2 0 18,0 0 16,4 1 6,2-2 0,3-1 16,2-1 6,4-1-11,1-3 23,1-1 16,1-2 11,2-1 57,3 0 33,2 1 89,3-3 91,3 0-6,1-3-40,4 0-55,1-1-35,4-3 24,0 0 10,2-2-39,3 0-56,-1 0-39,3 0-11,-1-1-11,2-1-29,0-2-21,2-2 4,0 1-10,1 0-34,1-1-6,-3 1-10,0-1 4,-3 1-4,-2 1-1,-1 0 6,-3 1-6,-1 1 0,0 1 0,-5 1-16,1 0 5,-7 0 11,-1 0-22,-4 0-34,-3 0-39,-1 0-308,-2 0 397,0 3 23,0 0-16,-1 3 4,0-2-16,-2 1-22,1 0 0,-1 0 10,2-1 7,0 0-1,0-1 12,1 0 11,0-1 39,0 1 44,1-2 57,0 0 17,4-1 27,-3 0 46,3 0 5,-1 0 45,3 0 5,0 1-50,2-2-50,-1 0-1,1-3-21,0 1 50,-1-1-12,1 1-50,-2 0-17,0 0-33,-3 0-34,1 1 6,0 1-34,-2-1-17,-1 1-34,0 0-33,-1 1-33,1 0-57,-1 0 79,1 0 61,2 0 6,0 1 17,4 1 6,2 1 5,2 1-12,4 1 12,2-1 23,2 1-51,3 0 28,1 0 0,5-2-39,0 1 22,4-3 6,1 0-6,2-1 11,1 0 17,1 0-22,-1 0 6,1-3 27,-4 0-33,0-3 61,-6 0 40,-1-1 22,-8-1 39,-3-4-39,-3-1-51,-3-4-38,-1-4-1,-1-3 1,0-5-1,-2-3 0,-1-2-55,-3-4-29,-1-3 23,-1-5-6,0-1 28,0-5 40,0 0-1,-2-1 12,-1 0-452,-2 2 435,-1 3 5,2 6 73,-2 4 0,3 8 6,-1 5-22,2 8-107,0 5-107,0 8-117,1 2-347,1 2 855,-2 8-351,0 6 67,-2 12 28,0 8-40,-2 8-352,1 8 364,1 4 17,1 4-22,2 1 44,3-1 0,4 0-11,3 1 45,5-3-62,4 0-22,1-4-28,2-1-73,1-3-146,0 0-168,0-4-195,-2-3-315,0-6-251,-1-4-516,-1-6-1125,-2-5-2454,-3-6 5282,-2-4 0,-7-7 0,-1 0 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08.599"/>
    </inkml:context>
    <inkml:brush xml:id="br0">
      <inkml:brushProperty name="width" value="0.08571" units="cm"/>
      <inkml:brushProperty name="height" value="0.08571" units="cm"/>
    </inkml:brush>
  </inkml:definitions>
  <inkml:trace contextRef="#ctx0" brushRef="#br0">1 1 18061,'79'4'392,"0"0"0,1 0 0,-6-1 1,-1 0-1,-9 1-177,-11 2 1,-4 0-1526,2-1 0,0 0 1371,-1 1 1,0 0-258,48 5-1117,-4 4-362,-3 0-1663,-8 3-3316,-9-1 6654,-19-2 0,-26-7 0,-14-4 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10.167"/>
    </inkml:context>
    <inkml:brush xml:id="br0">
      <inkml:brushProperty name="width" value="0.08571" units="cm"/>
      <inkml:brushProperty name="height" value="0.08571" units="cm"/>
    </inkml:brush>
  </inkml:definitions>
  <inkml:trace contextRef="#ctx0" brushRef="#br0">1 407 12214,'92'37'147,"0"0"1,-6-3 0,-21-4-25,-48-13-22,-1 0-23,-3-1-11,-2-1-11,-4-3-11,0 0-6,-5-5 0,1 0 45,-2-3 45,0-2 1204,-1-1-1120,-3-1-129,-3 0-79,-3-2-5,-3 1 0,-2-4 23,-3 2-12,-2-3 0,0 1-11,-1-2 11,-1 1-22,0-1-11,-1-2-17,0 2-34,0 0-22,1 2-29,2 2-94,2 1-28,2 1 10,2 2 24,0 4 49,0 2 6,4 5 1,-1 1 16,5 3 39,1 0 50,3 2 51,7 1 17,1-1 17,10 0 5,2-2-5,5-2 5,3-2-6,0-3 23,3-1 40,0-3 21,-1-2 29,-1-1 39,2-2 33,-1 0 12,4-2 33,1-3 0,2-3 0,2-4-11,-1-1-56,2-3-50,-2 2-67,0-2-12,-4 2 0,-2 0-5,-6 1 67,-2 1 11,-5 1 61,-3 3 6,-4 0 6,0 1-28,-4 1-23,1-1-27,-2 0-40,0 1-45,-1-1-50,-2 2-16,2 0 16,-2 0-12,1 0 29,-2 1 0,-1 2-6,1 0 0,-2 2-274,2-1 190,-1 1 23,1 0 16,-1 0 46,1 2-1,2 0-11,-1 4 0,3 1-6,-2 2 1,1 1-12,1 1 17,-1 2-17,0-1 0,1 2 6,-1-2-11,1 1-12,0-2-5,-2 0 16,1-3-10,0 0 16,-1-2-17,-1 0-5,2-2 39,-2 0 6,1-3 61,-2 0 45,-1-1 487,1 0-442,-2-2-67,2-1-51,0-3 39,0 0 29,2-2 38,-2 0-10,2-1-18,-1 0 1,-1 1-1,1 0-16,0 1-16,1 1-1,0 0-45,-1 2-16,-1 1-63,1 2-44,0 0-6,2 1 0,-1 0 12,1 0 11,3 0 11,-1 1-23,5 1-5,-2 2 12,2 2-7,0 0 6,-1 2 1,2 0 16,-3 1 5,2 0 12,0 0 11,2-1 0,0 0 22,1-1-22,0-1 12,1 0-12,1-2-23,2-2-10,1-1-51,0-1 11,2 0 6,-1 0 5,1-2 0,0-1-33,0-5-22,-1 0-29,-1-3 12,0 0 22,-2-2 56,-1-1 16,-1-2-10,-4-1 0,1-2-40,-4-2 40,3-3 5,-3-4 22,1 0 46,-1-4 5,1-2 33,-1-2 18,1-4 5,-3-2-17,0 1-33,-1-2 5,-2 2 28,1 1 73,-2 2 106,-1 3 40,-1 5 11,0 6-101,-1 7-123,0 7-241,0 3-118,0 6 12,0 0 72,0 6 152,0 3 106,0 9 11,0 6-17,0 8-5,-1 6-6,0 6 34,0 4-198,-1 4 220,2 2 17,-1-1-22,1 0-23,3-4 6,1-3-34,4-3-11,-1-2-45,1-3-22,-2-1-101,2-4-151,-3-1-197,1-6-274,-1-3-201,-1-5-314,-2-3-683,0-5 145,-2-3 1903,0-3 1,0-1 0,0-2-1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10.506"/>
    </inkml:context>
    <inkml:brush xml:id="br0">
      <inkml:brushProperty name="width" value="0.08571" units="cm"/>
      <inkml:brushProperty name="height" value="0.08571" units="cm"/>
    </inkml:brush>
  </inkml:definitions>
  <inkml:trace contextRef="#ctx0" brushRef="#br0">0 1 16840,'88'31'216,"-1"1"1,-6-3 0,-13-6-94,-28-12-451,-1-1 407,1 1-29,-3-1-16,0 2-101,-3-1-62,-1 0-95,-2 2-140,-5 1 32,-2-1-256,-6 1 42,-1 0 31,-2 0 123,-1 1 50,1-3 192,-1 1-248,-1-2-16,1 0 84,-2-2 145,-1 0 90,-2-2 72,-1-1 23,-3 0 11,1-1 34,-4-1 28,0-1 33,0-1 6,-1 0-274,0-2-471,0 1-728,0-1-382,3 0 1743,-3 0 0,1 0 0,-1 0 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10.652"/>
    </inkml:context>
    <inkml:brush xml:id="br0">
      <inkml:brushProperty name="width" value="0.08571" units="cm"/>
      <inkml:brushProperty name="height" value="0.08571" units="cm"/>
    </inkml:brush>
  </inkml:definitions>
  <inkml:trace contextRef="#ctx0" brushRef="#br0">0 0 9974,'0'0'0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11.196"/>
    </inkml:context>
    <inkml:brush xml:id="br0">
      <inkml:brushProperty name="width" value="0.08571" units="cm"/>
      <inkml:brushProperty name="height" value="0.08571" units="cm"/>
    </inkml:brush>
  </inkml:definitions>
  <inkml:trace contextRef="#ctx0" brushRef="#br0">1 1 11273,'1'13'2229,"-1"-2"-1512,0-11 1137,0 0-1383,40 115-2016,-25-65 1699,8 21 0,-1 0 70,-8-23 65,-1 0-115,1 0-40,0-5-33,0-4-45,-3-4-23,2-6-5,-5-2 1388,1-5-1416,-1-4 445,-3-3-462,1-3-45,-5-3-5,2-3-45,-3-3-33,1-2-1519,-1 0 1362,-1-6-29,1 0-61,-1-7-129,1 1-173,1-2-79,4-1 6,3-1 105,6-1 175,5 1 134,3 1 118,3 2 62,1 2 33,0 1 67,0 2 73,0 2 106,0 2 101,-3 1 51,0 1 16,-4 1-38,0 4 10,-3 0 6,-4 4 22,-2 0 35,-3 3 21,-2 1 74,-2 1 44,-2 1-6,-1 2-67,-2-1-151,-2 3-101,-5-1-61,-1 2-23,-3-4 23,0 3-1,0-4-21,0 1-12,-1-3-40,2-2-21,-3-1-12,2-1-28,-1-3-28,0-2-27,0-1-80,-2-1-72,0 0-16,-2-1-40,1 0-118,-2-3-235,0-1-527,2-5-632,2 0 117,1-3 1731,3 0 0,5 4 0,2 3 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11.638"/>
    </inkml:context>
    <inkml:brush xml:id="br0">
      <inkml:brushProperty name="width" value="0.08571" units="cm"/>
      <inkml:brushProperty name="height" value="0.08571" units="cm"/>
    </inkml:brush>
  </inkml:definitions>
  <inkml:trace contextRef="#ctx0" brushRef="#br0">72 0 17596,'-18'64'84,"2"-9"-89,5-36-12,3 0-11,0-1-6,3 1-10,2-4 10,1 2 0,2-4 1,0-1 50,0-3-1,2 0 18,2-3 61,1-1 17,2-2 0,-2-1 28,3 0 11,-3-1-16,3-1 38,-4 0-10,1 0-46,0 0 1,-1-2-50,0-1-29,1-4-22,0 0-17,-2-3-62,-1 0-118,-2-2-55,0-2-84,0 0 11,-1-1 6,-1-1-18,-3-1-88,0 0-136,-2 0-139,1-2-163,-1 1-313,1-1-410,0 1-671,2-1 2240,0 6 0,1 3 0,1 6 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12.235"/>
    </inkml:context>
    <inkml:brush xml:id="br0">
      <inkml:brushProperty name="width" value="0.08571" units="cm"/>
      <inkml:brushProperty name="height" value="0.08571" units="cm"/>
    </inkml:brush>
  </inkml:definitions>
  <inkml:trace contextRef="#ctx0" brushRef="#br0">259 767 7537,'4'11'2381,"-1"-3"-1513,-3-8 3125,0 0-3803,-36-30-33,20 23-56,-27-23-11,28 31-51,2 4-17,-3 1-22,2 5-5,-2 0-1,2 4-5,-2 1 5,2 3-44,0 2 16,1 1-27,3 0 21,2 1 24,3 0-1,3 0 39,1-2-22,4 1 6,3-3-6,3-1 39,4-2 45,2-3 22,1-1 46,2-2-1,1-4 57,0-1 72,1-4 39,0 0 56,1-3-73,-1-2-27,1-4-46,-2-4 1,3-3 5,-2-3-28,2-4-61,-1-3-90,1-4-73,-2-1-67,0-5 11,-1-3-5,1-2-351,-1-3 384,-1 0-56,-2-3-3264,-2 1 3399,1-19 49,-7-6 63,-1 2-375,-6 2 375,-4 23 27,-2-1-1977,-2 3 1995,-2-2-29,-1 5 2139,1 0-2088,-2 5-51,2 6 33,-2 5-223,3 7 153,1 7-444,3 3 3403,1 4-3348,-2 3 85,-1 7 106,-5 9 28,-1 11 6,-3 9 22,1 8 29,2 6-475,3 5 441,0 2 33,6 0-50,0-1 16,7 2-5,2-5-28,8 1-17,4-5 12,4-1-12,4-3-5,1-3-68,4-4-268,-3-3-230,2-5-3603,-2-4 2667,-2-2-1053,-2-4-1142,-5-4 3775,-4-5 0,-8-6 0,-2-3 0</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12.475"/>
    </inkml:context>
    <inkml:brush xml:id="br0">
      <inkml:brushProperty name="width" value="0.08571" units="cm"/>
      <inkml:brushProperty name="height" value="0.08571" units="cm"/>
    </inkml:brush>
  </inkml:definitions>
  <inkml:trace contextRef="#ctx0" brushRef="#br0">1 0 17165,'49'74'-1910,"0"-1"0,-2-4 0,-15-18-3125,-29-40 5035,0-2 0,-3-4 0,0-3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23.559"/>
    </inkml:context>
    <inkml:brush xml:id="br0">
      <inkml:brushProperty name="width" value="0.08571" units="cm"/>
      <inkml:brushProperty name="height" value="0.08571" units="cm"/>
    </inkml:brush>
  </inkml:definitions>
  <inkml:trace contextRef="#ctx0" brushRef="#br0">14 12 16247,'25'37'347,"-4"-5"-213,-21-28 1,0 3-1,0 0-44,0 1-29,0 2 12,0-1 45,-2 5 139,-1 12-178,0-7 190,-2 23-213,4-24 16,-2 30-60,2-24 60,-1 34-55,2-31 56,0 32-67,0-34 5,0 33 17,0-31-28,0 35-11,0-33 151,0 39-90,-1-36 17,-3 41-39,2-42 45,-5 39-51,4-42 6,-4 35 0,4-38 113,-2 30-68,3-34 347,-2 27-274,4-29 83,-1 23-173,1-26 252,2 18-201,0-21 83,2 14-151,-1-14 51,2 17-51,-3-14 95,2 25-83,-4-21 139,2 27-128,-2-27-1,1 19-27,-1-26 207,3 16-107,-2-18 129,4 11-224,-3-13 45,2 8-61,-2-10 16,1 7-5,-2-9 162,3 7-128,-3-6 212,2 10-196,-1-6-40,-1 11-44,0-12 51,0 10-18,-1-11 51,0 11-61,0-12-23,0 10 0,0-11 11,0 6 0,0-9 23,1 7-6,0-6 73,-1 5-85,1-6 192,0 2-102,0-5 342,0 1-274,1-1 184,-1-4-302,1 1 112,1-8-123,0 5 56,3-6-85,-4 8 40,3-1-56,-3 4-22,1 0 22,-1 1-11,2 0 22,-1 0 0,2 0-22,-2 0 0,3 0 0,-3 0 22,8 0 0,-5 0 34,13 0-45,-8 0-11,20 0-1,-14 0-32,27 0 66,-22 0 0,35 0-22,-30 0 23,46 0-46,-38 0-10,53 3 33,-48-2 56,59 5-45,-53-4-11,11 0 0,0-1-22,-4 1 16,10-1 0,-1-1 18,-5 1-18,-2-1 0,0 0 18,-1 1 16,2-1 0,2 0-51,3 1 0,8-1 1,0 0 11,-9 1 5,8-2 1,0 1 27,-9-1-11,8-1 1,-1 1-23,-9 0-1,6-1 1,-2 0-11,-9 1 22,3-1 0,0 0 56,-9 1-34,50-1-67,-58 1 23,37 0 22,-48 1-62,20 0 74,-32 0 16,5 0-28,-16 0 0,-2 0-17,-8 0 22,3 0 40,-5 0 11,3 0-56,3 0 23,-1 0 285,2 0-297,1-3-45,0 0 23,0-1 0,0-1 56,1 2 16,1-6-27,0 4 33,1-11-89,-1 8-1,1-19 57,-1 14-23,1-25 0,-2 18 34,0-30-67,0 24-12,0-38 34,0 33 11,-1-42 12,0 41 38,0-48-78,-1 44 17,-2-49 17,2 48-17,-1-49 23,2 50 56,0-46-102,-1 45 1,-1-45 33,0 46 146,0-40-73,2 44 28,0-35-123,2 37 55,4-34-16,-2 37 17,8-30 0,-8 34-23,9-26-66,-7 28 32,6-23 1,-5 25-34,5-21 57,-8 24 21,6-19-55,-7 21 11,3-15-1,-3 17 1,3-12 45,-4 14-68,5-10 17,-5 11-72,7-9 33,-7 11-84,5-10 95,-5 11-129,4-6 107,-4 7-370,2-3 174,-4 4-807,1-2 572,-1 4-1939,-1 0 1177,-2 4 1260,-8 13 0,6-10 0,-4 10 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12.686"/>
    </inkml:context>
    <inkml:brush xml:id="br0">
      <inkml:brushProperty name="width" value="0.08571" units="cm"/>
      <inkml:brushProperty name="height" value="0.08571" units="cm"/>
    </inkml:brush>
  </inkml:definitions>
  <inkml:trace contextRef="#ctx0" brushRef="#br0">0 0 14611,'8'14'-1030,"-1"-3"1052,-7-11-3047,0 0 1361,67 50 197,-45-33 1467,50 39 0,-65-50 0,-4-2 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13.461"/>
    </inkml:context>
    <inkml:brush xml:id="br0">
      <inkml:brushProperty name="width" value="0.08571" units="cm"/>
      <inkml:brushProperty name="height" value="0.08571" units="cm"/>
    </inkml:brush>
  </inkml:definitions>
  <inkml:trace contextRef="#ctx0" brushRef="#br0">43 339 9722,'20'-1'2907,"-3"0"-1894,-17 1 4723,0 0-5467,104-99-2127,-71 66 1970,26-24 0,-6 4 106,-41 36 474,-3 0-1353,-14-10 101,-9 15 387,-10-7 50,-1 17 27,4 5 1614,0 1-1574,-1 5 0,-1 3 0,1 2 12,-1 3-7,0 1-33,0 1 0,3 0-11,1 1 28,4-1 33,2 3 12,2-3 22,4 1-17,0 0-17,3-1-3430,0 3 3374,2-2 12,1 1 5,1 1 28,2-2 28,4 0 6,4-1 39,3-1 17,3-2 39,3-1 3420,4-3-3426,2 0-22,7-1-22,-1-3 39,4-1 27,1-2 1,0-3-17,5-1-67,1-1 11,3-4-11,0-1 22,2-6-219,-1 1 253,1-5 6,0 1 16,1-4-5,-3 0 5,-2-2 6,-6 0 22,-3-1-17,-5 0 40,-2 2 39,-4 0 11,-4 1 44,-3 4-72,-5 1 0,-3 3-67,-5 3 225,0 2-276,-2 2-95,0 1-1074,-1 1 1063,-3 6 28,0 0 44,-4 5-16,1 2 12,-1 2 4,-1 1 7,3 2 5,-2 1 11,4 2 6,-1 0 28,2 3-23,-1-2 118,1 11-78,1-8 38,1 8-4,0-10 16,0 1 22,0-1 11,2 1-38,0-2-23,2-2-45,-1 0-56,0-3 23,0-2-6,-2-2-6,-1-3 1,0 0-18,0-4 29,0-2 27,-1-2 51,-3-2 12,-3 1 4,-6-1-55,-2 1 17,-5 0 39,-4 0-5,0-3 32,-1 0-16,2-3-39,1-2 0,0-1 5,1-2 23,0 1-6,1-2 17,2 0-44,4 1-18,2 0-16,4 3-18,1 0-16,3 3-28,1 0 23,2 3-23,0 1-1911,1 0 1458,3 1-85,0 0-156,4 2-275,0 0-269,0 4-297,4 0-218,1 1-510,1-1-179,4 1 2442,-4-3 0,-3 0 0,-4-3 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16.083"/>
    </inkml:context>
    <inkml:brush xml:id="br0">
      <inkml:brushProperty name="width" value="0.08571" units="cm"/>
      <inkml:brushProperty name="height" value="0.08571" units="cm"/>
    </inkml:brush>
  </inkml:definitions>
  <inkml:trace contextRef="#ctx0" brushRef="#br0">1 514 13833,'52'-53'140,"-1"0"0,1 0 0,20-20 0,-14 13-591,-32 31 507,1 0-17,-2 0 6,-2 2-28,-1 3 191,-4 2-197,-3 5 92,-4 3-69,-2 3-1,-4 2-16,-1 4 235,-3 2-1244,-1 1 847,-3 2 50,-1 3 61,-1 3 23,-2 4 0,0 3-6,-2 0 11,0 1 6,1 2 0,0 0 23,0 3-1,3 2 12,-3 0-6,4 1 0,0-1-6,0 0-5,2 0 5,0-1-16,2-2 5,0-1 6,0-3-12,3-1-5,1-2 12,3-1-1,1-1-17,0-1 17,1-2 1,-1-1 4,0-2 46,1-1 5,-2-1 28,3-1-5,-2 0-17,2 0-6,1-3-39,0-1-17,3-3-28,1-3-16,-1 1 10,2-2-16,0 0 11,0-2-11,2 1 5,1-2 12,0 0 11,0 0 11,1 0-6,0 0 17,0-1-11,4 1 12,-2 1 4,-1 1 1,-1 0 6,-4 4-7,2-2 18,-4 3 0,2 1 27,-2 0 12,0 1-6,1 2 0,-1-1-5,-2 3 16,1 0 18,-5 1 10,0 0 0,-1 0-16,-1 0-23,1 0-22,-2 0-6,1 2-11,-2 0-17,2 3 17,-3-1-11,1 3-11,0 0 5,1 2-5,1 1-23,-2 1 11,4 2-27,-4 1-23,4 2 5,-4 2-27,0 1-62,1 0-34,-1 1-39,0-2-22,0-2 56,-1-4 17,2-4 10,-2-3 12,2-3 12,1-1-1,0-1 22,2-1 57,2-4-6,0-1 45,4-6 33,-3 1 23,2-2 33,-4 3 34,0 0-22,-3 3-23,-1 2-28,-3 3-39,0 1-11,-1 1 17,0 0-1,1 0 12,0 0 17,2 0-23,2 2-28,0 1-67,2 5-89,-1 1-119,2 2-128,0 1-112,0 1-303,2-1-721,-2 0-114,3-1 1670,-2-3 0,-3-3 0,-3-2 0</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16.333"/>
    </inkml:context>
    <inkml:brush xml:id="br0">
      <inkml:brushProperty name="width" value="0.08571" units="cm"/>
      <inkml:brushProperty name="height" value="0.08571" units="cm"/>
    </inkml:brush>
  </inkml:definitions>
  <inkml:trace contextRef="#ctx0" brushRef="#br0">1 0 12589,'66'15'-921,"-19"-8"1,-37 0 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16.847"/>
    </inkml:context>
    <inkml:brush xml:id="br0">
      <inkml:brushProperty name="width" value="0.08571" units="cm"/>
      <inkml:brushProperty name="height" value="0.08571" units="cm"/>
    </inkml:brush>
  </inkml:definitions>
  <inkml:trace contextRef="#ctx0" brushRef="#br0">1 1 17160,'33'65'-1036,"-8"-7"469,-23-31-149,-2-2-164,0 1-111,0-3-79,1-3-201,1-2-404,1-5 213,0-1 1462,0-5 0,-1-2 0,-1-3 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17.043"/>
    </inkml:context>
    <inkml:brush xml:id="br0">
      <inkml:brushProperty name="width" value="0.08571" units="cm"/>
      <inkml:brushProperty name="height" value="0.08571" units="cm"/>
    </inkml:brush>
  </inkml:definitions>
  <inkml:trace contextRef="#ctx0" brushRef="#br0">0 68 11374,'9'-7'2095,"-2"2"-1502,-7 5-190,0 0-923,6-29-410,2 25-566,6-18-593,0 35 2089,-1-1 0,-6-2 0,-2-5 0</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17.405"/>
    </inkml:context>
    <inkml:brush xml:id="br0">
      <inkml:brushProperty name="width" value="0.08571" units="cm"/>
      <inkml:brushProperty name="height" value="0.08571" units="cm"/>
    </inkml:brush>
  </inkml:definitions>
  <inkml:trace contextRef="#ctx0" brushRef="#br0">1 1 17283,'45'72'26,"0"0"0,-2-6 0,-13-5-15,-27 0-1330,-2-1 1303,1 0-1,-1-4 419,3-4-430,1-7-50,2-5-56,2-5 17,0-3-415,1-5-169,-1-2-144,1-5-57,-3-3 763,0-5-684,-3-4 6,-2-3-123,0-3-104,-2-1 0,1-1 1</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17.609"/>
    </inkml:context>
    <inkml:brush xml:id="br0">
      <inkml:brushProperty name="width" value="0.08571" units="cm"/>
      <inkml:brushProperty name="height" value="0.08571" units="cm"/>
    </inkml:brush>
  </inkml:definitions>
  <inkml:trace contextRef="#ctx0" brushRef="#br0">0 22 10959,'1'5'1362,"0"-1"2065,-1-4-3343,75-5-2065,-41 4 1992,59-5 6,-59 6 536,-2 0-704,3 0-129,1 0 90,-1-1-555,2 0-297,0-1-661,2-2-385,1 2 2088,-5-3 0,-14 4 0,-8-2 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18.249"/>
    </inkml:context>
    <inkml:brush xml:id="br0">
      <inkml:brushProperty name="width" value="0.08571" units="cm"/>
      <inkml:brushProperty name="height" value="0.08571" units="cm"/>
    </inkml:brush>
  </inkml:definitions>
  <inkml:trace contextRef="#ctx0" brushRef="#br0">1 1 15603,'0'0'0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21.195"/>
    </inkml:context>
    <inkml:brush xml:id="br0">
      <inkml:brushProperty name="width" value="0.08571" units="cm"/>
      <inkml:brushProperty name="height" value="0.08571" units="cm"/>
    </inkml:brush>
  </inkml:definitions>
  <inkml:trace contextRef="#ctx0" brushRef="#br0">164 405 13446,'23'65'23,"-5"-8"-23,-19-33 0,-1 3 22,-1 3 23,0 5-12,0 0 7,1 3-7,1-1 6,0 1 1,1-3 16,0 1-23,0 1 6,0-2 17,0 0-11,0-4 6,0 0-1,0-5-16,0-1 10,0-3-16,0-3 17,1-4 6,-1-3 33,2-2 11,-1-5 34,0-1 44,0-2 34,0 0 2292,0-1-2449,0-5-22,-1-2-11,0-3 0,0-2-6,0-1 6,-1-1-17,-1-2 16,-1-2 1,0-2-17,-1-2 11,-2-2-27,1-3-29,-1-2-17,-2-3-39,1-1-11,-1-3 6,0-1 11,-1-4-12,-3-2 7,2-2 38,-2-3-218,1 1 280,-2-3-11,1 0-12,0-1 23,1 1-22,1 2 5,1 1 17,2 5 0,2 3 0,2 4 22,2 5 6,1 3-22,2 5-6,1 3-17,3 3-16,2 2 10,2-1 242,5 1-242,1 1 23,4 1 12,3-1-40,2 3 44,2 1 1,1 2-34,3 3 34,1 0 6,2 2 10,0 1 23,0 0 11,1 2-27,-4 2-24,1 4 18,-4 2-34,-1 3 0,-5 0 0,0 2-17,-6 0 0,0 0 17,-6 0 12,-2 0-7,-2 1 29,-3 0-17,0 1-12,-3 1 6,0-1-11,-3 1 0,-2 0 0,-4 1 6,-1 1-28,-4-1 10,0-3-10,-3 2-12,1-4 12,-4 1-45,1-1-28,-2-2-34,-2 1-62,-1 0-55,-2-1-79,-1 2-95,-1-1-157,0 0-168,1 0-257,1-2-371,1 1-626,4-1 189,0 1 1810,4-1 0,7-5 0,4-2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52.240"/>
    </inkml:context>
    <inkml:brush xml:id="br0">
      <inkml:brushProperty name="width" value="0.08571" units="cm"/>
      <inkml:brushProperty name="height" value="0.08571" units="cm"/>
    </inkml:brush>
  </inkml:definitions>
  <inkml:trace contextRef="#ctx0" brushRef="#br0">0 0 18952,'41'14'331,"-8"-2"-208,-25-8-33,-2 0 33,2 1-39,0 0-45,1 0 23,1 0-34,0 0 0,1 1 33,11 10-33,5 1-33,-2 1 44,2-2-39,-18-10-112,13 5 73,-12-5-225,8 2 124,-13-5-156,1-1 116,-3-1-448,3 1 438,-4-1-510,6 2 470,-4-3-397,1 2 112,-1-2-2773,2 0 1748,-2 0 1540,4 0 0,-6 0 0,1 0 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21.692"/>
    </inkml:context>
    <inkml:brush xml:id="br0">
      <inkml:brushProperty name="width" value="0.08571" units="cm"/>
      <inkml:brushProperty name="height" value="0.08571" units="cm"/>
    </inkml:brush>
  </inkml:definitions>
  <inkml:trace contextRef="#ctx0" brushRef="#br0">88 139 17854,'-34'60'-112,"6"-6"50,19-28-5,2-1 6,1 0-18,4-2 29,0-1-17,2-3-23,2-2 28,2-2 1,3-2 50,3-4 27,2-2 1,2-2 0,3-2-23,1-2 23,1-1-28,0 0 50,0-4-22,1 1 11,-2-5 45,-2-1-6,0 0 39,-4-3-5,1-1-22,-3 0 5,-1-1 50,-2 1 17,-2 0-11,-3-2-5,-1 0-51,-1-3-51,0 0 12,-2-2-6,0 0-33,-4-3-12,0 1-50,-2-3-73,0 0-95,-1-1-162,1 0-191,0 2-156,1 2-237,-1 3-435,4 5-976,-2 4 85,3 4 2296,0 4 0,2 1 0,0 1 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22.153"/>
    </inkml:context>
    <inkml:brush xml:id="br0">
      <inkml:brushProperty name="width" value="0.08571" units="cm"/>
      <inkml:brushProperty name="height" value="0.08571" units="cm"/>
    </inkml:brush>
  </inkml:definitions>
  <inkml:trace contextRef="#ctx0" brushRef="#br0">322 2 17372,'-51'0'48,"1"-1"0,-34 2-32,66 8-16,2 1-16,1-1-1,0 0 6,3 0-6,-1-2 0,3 2-45,1-2 1,1 0-23,2-1-23,1 0-55,2-3-73,-1 2-28,4-2-23,-2 0 45,2 1 40,4-1 10,1 3 17,6 0-11,2 1 17,6 0 23,2 2 33,5-2 16,3 1-4,5-1 10,1-1 17,2 1 17,-1 1 17,-2 0 22,0 3 6,-5 0 5,-4 3 46,-3 1 21,-6 2 23,-5 1 11,-6 3-33,-3 0-6,-4 2 22,-5 1 18,-4-1 21,-8-1 18,-2 0-18,-3-2-5,-1-2-5,-1 0-12,-2-4 6,2-2-22,-3-3-35,4-4-38,1-1-17,2-3-84,5-1-91,2 0-133,5 0-230,2-2-397,3-2-656,3-3-633,1-2 2235,1 0 0,0 4 0,0 0 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22.599"/>
    </inkml:context>
    <inkml:brush xml:id="br0">
      <inkml:brushProperty name="width" value="0.08571" units="cm"/>
      <inkml:brushProperty name="height" value="0.08571" units="cm"/>
    </inkml:brush>
  </inkml:definitions>
  <inkml:trace contextRef="#ctx0" brushRef="#br0">249 1 12472,'5'5'2318,"-1"-1"-1663,-4-4 864,0 0-1503,-61-3-32,39 6-18,-46-3 17,53 9-16,2-1 10,-1 1-10,1 0-7,2-1-27,0 1-22,3 0-40,1-1-39,1 1-45,2-1-28,2-1-22,0 1-6,2 0-11,0 1 0,4-2 28,-1 2 11,8-1 22,-2-1 12,5 3-17,1-3-50,5 1 16,1-1 34,2 0 73,1 2 101,2-2 38,0 3 29,2-2 28,-3 1 11,1-2 34,0 1 50,-5 0 39,0 0 17,-5 2 5,-2 0-16,-2 1 6,-4 1 38,-2 1 34,-3 1-5,-2 2-40,-4 2-72,-5 0-73,-4 1 0,-3-1-6,-4-1-17,1-1 1,-3-1-40,0-2-50,-1-2-17,1-2-40,3-2-77,1-2-68,5-2-168,1-2-229,4 0-488,2-1-1131,1-2-807,3-3 3064,0-1 0,1 1 0,0 2 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22.817"/>
    </inkml:context>
    <inkml:brush xml:id="br0">
      <inkml:brushProperty name="width" value="0.08571" units="cm"/>
      <inkml:brushProperty name="height" value="0.08571" units="cm"/>
    </inkml:brush>
  </inkml:definitions>
  <inkml:trace contextRef="#ctx0" brushRef="#br0">49 0 14437,'-11'88'-110,"1"0"0,-1-7 0,3-17-142,4-35-62,1-6-167,2-2-225,1-5-207,0-4-246,0-3-298,1-3 141,2-4 218,2-1 1098,0-1 0,-2 0 0,-1 0 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23.041"/>
    </inkml:context>
    <inkml:brush xml:id="br0">
      <inkml:brushProperty name="width" value="0.08571" units="cm"/>
      <inkml:brushProperty name="height" value="0.08571" units="cm"/>
    </inkml:brush>
  </inkml:definitions>
  <inkml:trace contextRef="#ctx0" brushRef="#br0">1 79 7806,'12'9'991,"-2"-2"-570,-10-7-1839,0 0 382,21-39 1036,-13 26 0,14-27 0,-20 37 0</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23.569"/>
    </inkml:context>
    <inkml:brush xml:id="br0">
      <inkml:brushProperty name="width" value="0.08571" units="cm"/>
      <inkml:brushProperty name="height" value="0.08571" units="cm"/>
    </inkml:brush>
  </inkml:definitions>
  <inkml:trace contextRef="#ctx0" brushRef="#br0">1 0 6899,'14'15'5713,"-2"-3"-5193,23 43 1,4 10-2810,-13-14 2457,17 23 0,-2 0 95,-25-24-118,-1 4 633,0-1-699,-3 1 33,1 0 5,-5-3-38,0-1-46,-3-7 1,-1-4-12,1-6 441,-3-4-407,0-4-39,-2-4-17,0-3 0,0-2 1365,0-4-1399,-3-2 105,0-2-133,-1-3-39,0-1 17,-1-3-33,0 0-6,-1-1 5,2 0-67,-1-1-50,1-2-56,2-4-79,0-3-72,2-2-141,0-5-140,3-1-33,2-2 56,5-3 84,2 1 73,2-1 22,3 0 17,1 3 72,2 2 141,1 2 123,1 2 96,0 3 66,1 1 51,-1 2 39,0 3 56,0 0 56,-2 4 106,1 0 112,-1 1 79,0 2 18,-3 2-69,0 3-67,-3 2-22,-2 3-34,0 4-28,-6 2-39,1 3-44,-5 2-7,-1 2 6,-1 0 18,-4 1-40,-3-1-51,-4 0-33,-3-2-39,-3-2-34,-1-1-12,-2-3 24,-2 0-18,0-4 12,-4 0-12,0-3-16,-1-1-12,1-3-22,-1-2-34,2-3-50,0-2-11,3 0-39,1 1-68,3-3-101,2-1-436,1-5-857,5-2 27,0-3 1597,6-1 0,1 6 0,2 3 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24.387"/>
    </inkml:context>
    <inkml:brush xml:id="br0">
      <inkml:brushProperty name="width" value="0.08571" units="cm"/>
      <inkml:brushProperty name="height" value="0.08571" units="cm"/>
    </inkml:brush>
  </inkml:definitions>
  <inkml:trace contextRef="#ctx0" brushRef="#br0">0 0 16544,'24'86'158,"-1"-1"1,-1-6 0,-6-12-126,-16-25 1,0-1-17,0-3 39,0-2-17,0-3 11,0-3 12,1-2-1,1-3-27,3-1 0,2-1-6,1-4-12,2-1 18,-1-4-17,1-2-17,-1-3 28,2-1-39,-3-1-23,3-2 17,-2-1-16,0-1-29,2 0-33,-2-2-12,3 0-77,0-1-29,1 0-50,2-2-85,0-3-16,1-2-6,0-5 6,1 1 45,-1-3 33,1 1 1,1-1 5,-3-2 11,1 0 0,-2-1 62,0-2 67,1 1 45,-4-1 72,1 0 23,-3 1 34,-1 1 33,-1 3 40,-3 3-1,-2 3 17,-1 2-11,-1 2-61,0 2-18,0 1-22,-3 1-11,-1 0 12,-4 0 16,-3 1 5,-2 3-16,-1 2 22,-2 3-28,-1 3 1,-1 2 16,0 3 22,-3 2 12,-1 2-1,-2 3-22,1-1-27,-1 1 49,6-6 51,3-2 51,4-4 77,5-1-16,2-3 23,1 0 16,3-3 23,0 1 33,0-1 40,1 0 33,5-1 39,2 0-11,5 0-78,2 0-90,4-1-45,0 2-28,2-3 527,26 4-515,-15-4-46,22 3-5,-23-5-28,3 2 45,-1-2 34,2 0-7,-2 0 35,3 0 21,-2 0 18,-1 0 5,2 2 17,-1-2-28,0 2-22,-1-2 0,-1 1-62,-1 0-11,0 0 5,-4 0-44,-1-1 5,-1 0 28,-3 1 1,0-1-1,-3 1-6,-3-1-33,-2 0-39,-2 0 45,-5 1-6,0-1-28,-2 1 5,-2-1-38,1 0-18,-2 0 46,1 0-6812,-3 0 3877,0 4-1093,-4 1 3949,-2 5 0,1-4 0,1 0 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25.994"/>
    </inkml:context>
    <inkml:brush xml:id="br0">
      <inkml:brushProperty name="width" value="0.08571" units="cm"/>
      <inkml:brushProperty name="height" value="0.08571" units="cm"/>
    </inkml:brush>
  </inkml:definitions>
  <inkml:trace contextRef="#ctx0" brushRef="#br0">413 19 16857,'-38'-11'-101,"5"4"101,20 10-5,-4 3 5,1 3 0,-4 1 0,-1 2 5,0 1 12,-2 3-6,-1 0-11,1 2 17,-2 3-17,2 0-17,0 1 1,1 0-35,2 0-22,2 0-11,4 0-28,4 0-33,4-1 16,4-1-11,2 0 39,6-1 68,5 2-18,6 0-22,6-1 1,3-1-40,3-2-1,5-3 18,1-2-17,6-3-45,0-3-28,3-2-373,3-3 194,-1-1-101,1-3-95,-3-2-101,-1-4-117,-3-1-51,-3-1-134,-2-2-197,-6 0-39,-2-3 214,-4 1 262,-3-2 723,-3 0 0,-8 8 0,-3 2 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26.304"/>
    </inkml:context>
    <inkml:brush xml:id="br0">
      <inkml:brushProperty name="width" value="0.08571" units="cm"/>
      <inkml:brushProperty name="height" value="0.08571" units="cm"/>
    </inkml:brush>
  </inkml:definitions>
  <inkml:trace contextRef="#ctx0" brushRef="#br0">0 1 6367,'17'16'3707,"-4"-4"-3516,-13-12 1668,0 0-1562,18 5-45,-8 1-33,14 7-40,-10 1-28,-2 5 40,2 3-1,-1 2 6,-1 2 6,1 1-46,0 1 29,-1-2 39,1 0 6,-2-4 11,0-2-51,-1-4-61,1-2 5,-4-3-10,1-1-34,-3-3 10,-2 0 52,0-3 72,-2-2 106,-1 0 1154,0-1-1450,-1-6-1,-1-1-33,-1-6-22,1-1-34,0-1-28,1-3-56,1-2-11,0-4-51,0-1-72,3-2-34,2-1-107,4-2-61,3 2-45,3-1-22,1 6-45,2 0-17,-1 6-78,1 0-208,-1 5-308,0 3-531,-2 3 150,-2 3 732,-2 1 0,-4 1 0,-3 0 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27.904"/>
    </inkml:context>
    <inkml:brush xml:id="br0">
      <inkml:brushProperty name="width" value="0.08571" units="cm"/>
      <inkml:brushProperty name="height" value="0.08571" units="cm"/>
    </inkml:brush>
  </inkml:definitions>
  <inkml:trace contextRef="#ctx0" brushRef="#br0">106 193 12987,'-15'70'28,"0"-9"-22,3-41 5,0 1 6,-1 0-23,1 1 12,1-4-1,3 0 1,3-4 11,3-1-1,1-1 24,1 0 10,1-1 56,3 1 29,3-4 5,4 2 5,0-3-27,5-1-34,1-1-22,2-3-6,1-1-45,0-1 17,2 0-23,-1-1-5,0-2 23,-2-4-18,-1 0 7,-3-3-1,1 1 34,-3-3-6,-1 0 6,-3-1 16,-4 0-61,-1-2 6,-3 1-29,1-2-16,-4 0 34,-3-2 5,-5-1 11,0 0 6,-5 1 16,-1 0-16,-3 0 11,-1-1 0,0 2-17,-2-2 28,2 2 6,2 1-6,3 1 1,5 3-46,0 3-112,6 2-100,1 3-17,2 2-168,1 2 319,5 5 11,1 1 17,6 4 5,0 0 12,2-1-6,2 1 12,0-1-1,2 1-22,0-1 28,-1 1-5,0-2 5,-1 0 39,2-3-6,0 0 29,2-1 16,-1-2 18,1-1-7,-1-1 34,2 0-5,-1 0 0,3-1 44,-2-2 28,0 0 18,2-4 21,-1 1 18,2-1-46,0-3 6,0 2-11,2 0-28,-2-2 12,1 2-1,0-3-17,2 1 29,0-1 5,1 1-22,-2-2-6,3 3-28,-4-2-56,0 3-34,-4-1 6,-4 2-39,-3 1 22,-3 1 6,-3 1 0,-2 1 0,-2 0 5,-3 0 0,0 2-44,-1-1 22,0 1-73,0-2-22,0 1-6,0-2-50,0 1 5,0-2 6,0-1-23,0 0 7,1-1 38,0 0-11,1 0-33,1 1 5,1-1 6,2 2 22,0-1 39,2 2 18,-2 1-7,1 0-5,-1 2 0,-2 0-5,0 1 27,-3 0 6,1 0 78,-2 2 1,1 1 5,-1 3 33,0 1-5,0 1 23,0 2 16,0 0 0,0 1 0,0 1 6,0 0 34,0 1 10,2 0 6,0 1-16,3 1-34,1 0-12,-2 0-10,4 1 10,-2-2-10,0 3 16,0-2-16,-1 2 10,1 0 35,-1-1-12,0 0 11,1 0-22,-1 0-17,1 0 44,0 1 35,-1-2-23,2 1-39,-2-1-1,1-3 7,-2 1 72,2-5 28,-3 3-33,2-4-45,-3 0-12,-1-2 34,-1-2 51,0-1 616,0 0-571,-5-2-74,-1 1-77,-7-1-40,-4 0-17,-4 0-6,-5 0 7,-3-3 16,-3 0-17,-1-5 50,-2 2-16,1-4 6,1 2 21,1-3-32,2 1-12,2-2-12,4 0-27,3 1-56,5 0 39,3 3-22,3 1-23,4 2-34,3 3-94,0 1-807,2 1 862,0 3 62,3 0-29,1 3 29,1 1 0,0 1-5,2-1 22,1 1 22,3 0 6,-1-1 11,4-1 11,1 0 6,3-2-17,3-1 56,2-1-28,3-2 5,5 0 18,4-2-29,5-3 0,3-2-16,2-2-231,1-2 214,-1 1 34,-1-4-46,-2 2 6,-2-1 17,-2 0-11,-3 0 11,1-2 22,-3 1-22,0-1-11,-3-1 28,-2-2 22,-2 1-11,-2 0 28,-2 0 6,-2 0 5,-2 0 34,-3 0 220,0-1-232,-4 2 6,0 1 1,-4 2 4,-2 0 12,0 2-5,-3 3-29,1 0-5,-2 4-34,2-1-33,-2 3 16,2 0-22,-2 1-22,3 1-17,-3 0-544,2 0 572,-3 5 33,1-1 18,-1 4-35,1 1 6,0 0 29,0 2-40,0-1 44,3 0 46,0 2-34,2-2 34,0 2-12,2 0 12,-1 0 61,4-1-6,-3 0-33,5-1-16,-3-1 27,3 1-11,-3-1 16,4-1-4,-4 1-80,2 0-38,-1 0 16,1 0 12,-2 0-17,0 0 16,-1 0-16,0 1-6,0-1 1,-2 1 10,-4-1-16,2 0 5,-4-1 0,1-1-11,-1 0 34,-1-1 22,-3 1-12,0-2 24,-7 2-24,0-2-4,-4 2 16,-4-3-17,-1 1 0,-3-2-5,-2-1-12,0 0-22,-1-2 22,-2 0 6,2 0-16,-2 0 21,2 0-22,0-3-5,2 2 39,2-3-23,1 2-5,3 0-17,1-1 0,2 2-17,2-1-28,2 1 6,2 0-67,4 1-17,1 0-68,2 0-335,2 0 196,0 3-12,1-1-123,3 3-196,5 1-375,2-1-499,7 2-638,2-2-1121,4-1-1645,-1 1 4939,-1-3 0,-11 0 0,-5-2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53.014"/>
    </inkml:context>
    <inkml:brush xml:id="br0">
      <inkml:brushProperty name="width" value="0.08571" units="cm"/>
      <inkml:brushProperty name="height" value="0.08571" units="cm"/>
    </inkml:brush>
  </inkml:definitions>
  <inkml:trace contextRef="#ctx0" brushRef="#br0">239 0 16264,'-27'39'78,"3"-7"-72,14-26 33,-2 1 0,1 0-17,-1-1 6,-9 7-16,9-6-1,-11 8-11,15-9-84,-10 6 61,10-5-212,-14 12 112,14-12-123,-6 7 122,10-12-481,3 2 241,-1-3 414,5-1 46,-1 0-7,3 0-10,-2-1 94,5-4-117,-3 2 247,9-8-196,-9 7 251,2-2-229,-7 5-779,1 1 627,-2 3 6,0-1 1,0 2-1,0-2 11,0-1-44,0 0-6,1 0-17,-1 0-45,0 1-649,-2-1 325,1 1-1524,-5 4 1148,4-3-89,-3 3-112,1-3-52,2 1 215,-2-1 856,-1 1 0,4-2 0,-2 1 0</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29.093"/>
    </inkml:context>
    <inkml:brush xml:id="br0">
      <inkml:brushProperty name="width" value="0.08571" units="cm"/>
      <inkml:brushProperty name="height" value="0.08571" units="cm"/>
    </inkml:brush>
  </inkml:definitions>
  <inkml:trace contextRef="#ctx0" brushRef="#br0">1 602 19804,'31'-34'644,"-2"5"-465,-17 18-39,1 0 5,2-2 6,0 0 23,0-2-28,1 0-29,-1-1-61,1 1-78,1-1 72,2-1-27,0 0 21,0-2 18,1 0-73,-1-2 22,-1 1 11,1-2-33,0 0 22,1 0-11,-2-1-33,3 1-1,-4 0 34,0 3 0,-3 2 23,-1 1 21,-5 2-44,0 1-11,-4 3 22,0 1 17,-2 4-39,-1-1 0,-1 5-1126,0-1 1098,1 7 28,1 0 0,1 7-40,0-1 74,1 1 5,3 0 5,-1 0-16,3-1 17,0 0-18,1 1 7,1-2 38,0 0-33,0-1 17,2-1-6,-2 0-11,2 0 17,-2 0 6,2-2-40,0 1-11,-2-2-23,1 1 1,-6-2 22,2 1 0,-5-1-39,-1 0 11,-1 0 5,-1 2 1,0 1 22,-1 1 0,-2 2-17,-3 0-33,0-1 39,-2 1 11,1 0 0,1-1 16,0 1-44,2-2-33,1 0 22,-2-1-23,4 0-11,-1 0 17,2-1-33,0 1 10,3-1 51,1 1 17,4 0 28,2 1 17,2-1-18,4-1 7,2 0-6,3-2 33,1-1-28,3-1 6,3-2 0,1 0-39,4-2 45,-1-2-6,3-2-11,0-2 33,3-3-5,1-1-6,1-3-258,1-2 258,-1-1-16,1-2-1,-2 0 17,-2-2-39,-2 2 28,-6-1 6,-3 2-23,-5-1 6,-6-1 5,-4 2-44,-4-1 44,-4 0 208,-1 1-303,-2-3-11,-4 3-5,-1-1-23,-6 3 11,0 1-5,-5 4-51,0 2 17,-3 4 0,-2 4-6,-1 1 57,-2 4 10,-1 4 12,1 5 11,-1 6 0,3 2-39,0 3-11,3 2-6,3 0-34,3 1-6,3 0 18,4 1-29,3-2 29,1 1-6,2-3-34,4 1 29,4 0 21,6-1-38,4 0-51,6-3-117,3-3-180,7-1-139,3-3-298,3-1-297,2-1-666,1-4-352,1 0 2262,-6-4 0,-14-1 0,-10-2 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29.597"/>
    </inkml:context>
    <inkml:brush xml:id="br0">
      <inkml:brushProperty name="width" value="0.08571" units="cm"/>
      <inkml:brushProperty name="height" value="0.08571" units="cm"/>
    </inkml:brush>
  </inkml:definitions>
  <inkml:trace contextRef="#ctx0" brushRef="#br0">92 0 17165,'90'22'724,"0"0"1,-7-2 0,-13-3-428,-26-8-129,-1 1-101,-5 0-28,-6 1 0,-4 0-16,-8 0-23,-5-2 28,-4-1-45,-5 0 17,-2-4 45,-3 1 16,-1-2 40,-1-1 5,-3 0-27,-3-1-29,-5 2-11,-4-2-11,-5 1 6,-1-1 16,-4 0-44,0-1 5,-4-1 0,1-2-11,-4-1-28,1 0-5,-3-1 5,-1 1-51,2 1 51,-2 0-33,1 2-6,0 0 55,0 1-38,3 2 0,2 2-6,4 2-56,4 0-34,5 1-22,3 0 6,5 2-29,2 0 68,5 2 5,0-2-16,2 3 61,0-2-23,1 1 18,3 1 39,3 1-6,4-2 0,4 0-11,1-3 0,4 1-62,1-3 29,4 0-46,1-3-27,4 0 33,3-2-50,1-1-107,3 0-122,3-1-152,3-2-180,2-3-361,2-1-47,0-2-527,1-2-525,1 0 2200,-8 0 0,-15 5 0,-11 2 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29.891"/>
    </inkml:context>
    <inkml:brush xml:id="br0">
      <inkml:brushProperty name="width" value="0.08571" units="cm"/>
      <inkml:brushProperty name="height" value="0.08571" units="cm"/>
    </inkml:brush>
  </inkml:definitions>
  <inkml:trace contextRef="#ctx0" brushRef="#br0">125 1 17871,'-21'68'78,"1"-9"-78,5-36 11,1-2-5,0 3-73,3-2 67,1 0 0,2-2-34,2 1 23,2-3-23,3-1-27,1 1 44,0-1 28,6 0-44,2-2 5,6-2-34,3 0-78,3-3 6,1-2-62,3-2-180,3-2-189,3-2-298,3-1-392,1-1-486,2 0-645,0 0 2386,-4-2 0,-12 1 0,-8-1 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30.148"/>
    </inkml:context>
    <inkml:brush xml:id="br0">
      <inkml:brushProperty name="width" value="0.08571" units="cm"/>
      <inkml:brushProperty name="height" value="0.08571" units="cm"/>
    </inkml:brush>
  </inkml:definitions>
  <inkml:trace contextRef="#ctx0" brushRef="#br0">1 0 11396,'21'21'302,"-5"-4"18,-16-17 2710,0 0-2588,27 109-1806,-18-64 1596,6 21 1,-1-2 108,-11-24 307,2-3-525,-3-2-67,3-1-39,-4-3-67,1-3-79,-2-2-257,1-2-242,-1-1-313,0-4 941,-4-1-2123,0-3-206,-4-3 2329,0-1 0,3-6 0,2-2 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30.485"/>
    </inkml:context>
    <inkml:brush xml:id="br0">
      <inkml:brushProperty name="width" value="0.08571" units="cm"/>
      <inkml:brushProperty name="height" value="0.08571" units="cm"/>
    </inkml:brush>
  </inkml:definitions>
  <inkml:trace contextRef="#ctx0" brushRef="#br0">1 8 19199,'81'-2'296,"1"0"1,-6 0 0,-12 1-78,-23 2-1,5 1-39,0-2-635,3 1 618,2-1-55,-2 0-40,1 0-11,-3 0-17,-2 1-22,-3 2 28,-1 3-17,-3 0 166,-3 4-194,-3-1-39,-1 4 104,-4-1-104,-2 2-17,-4 0-6,-5 1 354,1-1-342,-6 1-12,2 2 23,-6 0-68,0 2 18,-5-2 27,0 0 1,-2 0-29,0-1-89,0 0-157,-2-1-213,0-2-146,-4-2-240,-1-2-376,-1-2-352,-2-1-706,0-1-258,-3-2 1779,1 0 0,5-2 0,3-1 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30.619"/>
    </inkml:context>
    <inkml:brush xml:id="br0">
      <inkml:brushProperty name="width" value="0.08571" units="cm"/>
      <inkml:brushProperty name="height" value="0.08571" units="cm"/>
    </inkml:brush>
  </inkml:definitions>
  <inkml:trace contextRef="#ctx0" brushRef="#br0">1 0 8130,'0'0'0</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31.334"/>
    </inkml:context>
    <inkml:brush xml:id="br0">
      <inkml:brushProperty name="width" value="0.08571" units="cm"/>
      <inkml:brushProperty name="height" value="0.08571" units="cm"/>
    </inkml:brush>
  </inkml:definitions>
  <inkml:trace contextRef="#ctx0" brushRef="#br0">1 77 8500,'7'13'2174,"-1"-2"-1424,-6-11 3888,0 0-4431,64 103-1261,-43-65 1163,16 22 1,-2-3 91,-23-33 18,2-4 260,-1-2-322,0-3-40,0-3-22,-2 0-16,1-4-1,-2 0 1012,-3-3-905,0-1 78,-3-1 84,-1-2 52,-1-1 200,-2 0-448,2-4-134,0-1-17,2-5 22,1-2-22,0-5 17,0 0-34,2-3-5,0-1-34,3-3-17,0-2-72,2-4-102,1 0-106,2-3-213,0 1-128,-1-3-113,1 3-145,1 0-129,0 3-347,-1 5-835,-2 3-56,-1 5 2319,-1 5 0,-6 6 0,-2 3 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31.574"/>
    </inkml:context>
    <inkml:brush xml:id="br0">
      <inkml:brushProperty name="width" value="0.08571" units="cm"/>
      <inkml:brushProperty name="height" value="0.08571" units="cm"/>
    </inkml:brush>
  </inkml:definitions>
  <inkml:trace contextRef="#ctx0" brushRef="#br0">1 0 13917,'42'82'-1098,"0"-1"0,-2-6 0,-13-18-751,-25-41 1849,-1-4 0,0-4 0,0-5 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31.758"/>
    </inkml:context>
    <inkml:brush xml:id="br0">
      <inkml:brushProperty name="width" value="0.08571" units="cm"/>
      <inkml:brushProperty name="height" value="0.08571" units="cm"/>
    </inkml:brush>
  </inkml:definitions>
  <inkml:trace contextRef="#ctx0" brushRef="#br0">0 0 10494,'11'11'728,"-3"-3"-632,-8-8-1321,0 0 0,0 0 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32.050"/>
    </inkml:context>
    <inkml:brush xml:id="br0">
      <inkml:brushProperty name="width" value="0.08571" units="cm"/>
      <inkml:brushProperty name="height" value="0.08571" units="cm"/>
    </inkml:brush>
  </inkml:definitions>
  <inkml:trace contextRef="#ctx0" brushRef="#br0">0 1 14124,'26'89'343,"-1"1"1,-1-8-1,-5-12-124,-10-25-656,0-1 527,0 1-34,1-2-28,-1-1 6,2-3-34,-2-2 118,-1-1-207,-1-4 10,-2-2-161,-3-5-102,1-4-117,-3-4 137,1-4-445,-1-3-123,-4-1-298,-1-3-520,-7 0 207,-2-5 1501,-1 1 0,5-2 0,4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53.777"/>
    </inkml:context>
    <inkml:brush xml:id="br0">
      <inkml:brushProperty name="width" value="0.08571" units="cm"/>
      <inkml:brushProperty name="height" value="0.08571" units="cm"/>
    </inkml:brush>
  </inkml:definitions>
  <inkml:trace contextRef="#ctx0" brushRef="#br0">1 1 19104,'4'26'134,"-1"-2"-106,-3-11-11,0 0-17,0 1 22,0 0-22,0 1 17,0 1 39,0 23-56,0-16-45,0 32 34,0-35-28,3 21 28,-2-24 5,3 14 12,-3-19 5,3 4-11,-4-11 22,1 2 12,-1-6 330,0 0-538,1-5-117,-1 1-141,1-4-246,-1 2-307,0 0-2460,0-5 667,1 3 2778,1-6 0,0 8 0,-1 1 0</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32.960"/>
    </inkml:context>
    <inkml:brush xml:id="br0">
      <inkml:brushProperty name="width" value="0.08571" units="cm"/>
      <inkml:brushProperty name="height" value="0.08571" units="cm"/>
    </inkml:brush>
  </inkml:definitions>
  <inkml:trace contextRef="#ctx0" brushRef="#br0">0 0 8410,'17'24'1978,"-5"-5"-1183,-12-19 2241,0 0-2683,116 28 400,-52-16 1,4-1-712,18 8 0,0-1-587,-14-6 0,-11-3 523,-16-2-6,-14-1 256,-15-1-239,-2-3 11,-4 2 0,1-2 11,0 0-17,-2-1 812,1-1-784,-2 0-33,-1 0 22,-1 0-11,-2 0-17,-1 0-577,-1 0 544,-2 2 50,0 0-6,0 5-16,0 0 22,0 3 0,-1 0 0,0 3 17,0-1-17,1 2 0,0-2 11,0 2-11,0-3-6,0 2 6,2-3-22,0 1-6,3-1 11,-2 2-17,2-3 1,1 2 16,1-3-17,1 1-16,2-2 0,0 0-34,3-1-34,0-1-11,3-2-11,1 0 0,0-2-17,2 0-27,0-1-35,1 0-5,0-2 11,0-1 34,0-3 50,1-1 45,1-1 34,2-2 28,-3 1 61,-1-1 34,-3 1 50,-5-1 28,-2 2-17,-6 0-33,-1 1-56,-2 2-62,-1 0-33,0 0-6,-1 1 0,-5 1 5,-1 2 51,-4 0 0,1 2 28,-5 3 17,1 4-22,-2 4 16,0 2-11,3 2 28,0 4 56,5 1 106,1 3 45,4 3 12,2 4-18,3 5-83,5 3 5,3 6 40,8 3-746,2 4 813,4 5 44,1 1 23,2 3 33,1 0 62,0 1-61,2 1-46,-2-1-38,-1 1-40,1-2 79,-4-1 0,-1-2-17,-2-2-79,-2-2-284,-3-3 189,-2-5-72,-4-4 89,-5-5-56,-2-6 50,-6-6 68,-6-6-29,-8-5-27,-10-7-51,-11-2-5,-6-4 105,-10-4-150,-5-4 11,-7-7-84,-4-4-864,-3-5 881,-4-3-17,-1-2 33,0-3 29,1 0-17,4-4 6,4-1-759,8-2 696,8-1 46,9 3-61,10 1 11,7 5 16,10 1 419,6 6-520,6 2 1068,4 0-1090,5 3 890,10-2-885,9 1 68,14-1-1,7 2-601,11-1 641,3 4-17,4 0 5,2 3 34,-1-1 12,2 0-34,-2 1 61,3-3-28,1 1-10,0-1 27,0 1-73,-3 0 57,-3 3-23,-7 0-28,-6 4-45,-10 0-39,-8 3-62,-8 2-123,-8 1-50,-5 1-157,-5 0 568,-2 0-770,-2 1-173,-3 2-197,-1 2-251,-6 2-258,-1 1-376,-3 0-318,0 1 2279,2-1 0,5-3 0,3-2 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34.796"/>
    </inkml:context>
    <inkml:brush xml:id="br0">
      <inkml:brushProperty name="width" value="0.08571" units="cm"/>
      <inkml:brushProperty name="height" value="0.08571" units="cm"/>
    </inkml:brush>
  </inkml:definitions>
  <inkml:trace contextRef="#ctx0" brushRef="#br0">1 1 9839,'0'0'0</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55.039"/>
    </inkml:context>
    <inkml:brush xml:id="br0">
      <inkml:brushProperty name="width" value="0.08571" units="cm"/>
      <inkml:brushProperty name="height" value="0.08571" units="cm"/>
    </inkml:brush>
  </inkml:definitions>
  <inkml:trace contextRef="#ctx0" brushRef="#br0">0 0 5907,'0'0'0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57.540"/>
    </inkml:context>
    <inkml:brush xml:id="br0">
      <inkml:brushProperty name="width" value="0.08571" units="cm"/>
      <inkml:brushProperty name="height" value="0.08571" units="cm"/>
    </inkml:brush>
  </inkml:definitions>
  <inkml:trace contextRef="#ctx0" brushRef="#br0">350 377 13323,'56'-8'1238,"-8"-1"-846,-42 1 28,2 0-39,-1-2-34,0-1-16,1 1-46,1-2-5,-1-1-28,3 0 17,-2-2-17,0 2-28,0-2-11,-2-1 0,2 1-23,-3-2 17,1 0 1,-1 1-57,-2-1-5,1 1-51,-3 1-28,0 0 1,-2 0-1,1 0-39,-1 2-23,-1 1-33,-1 1-95,-2 3-28,-2 2-23,-1 1-22,-2 4 44,-1 0 12,-2 1 23,-2 2 16,-3 5 51,-2 3-34,-1 7 0,-1 1 33,-2 6-50,-1 2 57,-3 4 10,1 4-389,-4 5 400,2 2 12,-1 5 11,-2 0-17,2 3 34,-1 0-34,0 0 17,3-2 28,1-1-39,4-6-6,4-2-64,3-6 64,2-2-5,4-4 22,2-3-6,3-3-22,1-4 426,3-5-359,0-2 113,0-5-7,4 0 29,0-3-6,5 0-11,3 0-40,3-5-27,3-1 34,2-8 10,3-1-50,0-4 51,1-1-46,-2 0-33,2-3 40,-3 1-52,2 0-4,-3-1 10,0 3-11,0-1 0,-3 2 29,-1 1-7,-3 4-22,-2 1-11,-4 5-16,1 0-24,-4 2 24,2 1-12,-4 2-40,1 1-21,-1 1 22,0 0-51,1 0 73,0 3 17,2 1-50,0 6 22,0 0 0,-1 6 0,2-1 33,-1 3 35,0 1-40,2 0-28,-2 1 39,3 0-78,-1-1 39,1-2-23,1-1-22,0-1 6,2-1-56,-3-3-51,2-1-78,-1-2-62,0-3-173,2 1-157,-3-5-179,3 2-101,-3-3-57,2 0-150,-3 0-158,1 0-324,0-2-196,-2-1 319,1-1 1490,-2-2 0,-3 4 0,0 0 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57.923"/>
    </inkml:context>
    <inkml:brush xml:id="br0">
      <inkml:brushProperty name="width" value="0.08571" units="cm"/>
      <inkml:brushProperty name="height" value="0.08571" units="cm"/>
    </inkml:brush>
  </inkml:definitions>
  <inkml:trace contextRef="#ctx0" brushRef="#br0">329 109 20425,'48'-60'302,"-9"12"-302,-39 48-72,-1 0 10,-2 0 12,-2 2 33,-6 2 6,-1 5-12,-5 4-33,-3 1-5,-3 5 33,-3 3-39,0 2 33,-2 2 6,0 0 0,-2 0 34,3 0 5,0 1 0,3-1-22,1-1-28,2 0-40,3-4 18,4 1-18,3-3-50,2 0 34,4 0-39,0 0-23,4 0-33,0 0-62,1 0-68,3 0-89,4 0-6,3-1-105,4 0-124,3-3-112,1 1-119,2-3-357,2-1-566,0-1-475,3-3 2273,-3 0 0,-9-5 0,-4-1 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58.322"/>
    </inkml:context>
    <inkml:brush xml:id="br0">
      <inkml:brushProperty name="width" value="0.08571" units="cm"/>
      <inkml:brushProperty name="height" value="0.08571" units="cm"/>
    </inkml:brush>
  </inkml:definitions>
  <inkml:trace contextRef="#ctx0" brushRef="#br0">282 41 16863,'55'-24'537,"-12"7"-391,-55 29-45,0 3-23,-5 2-27,-1 4 5,-5 3-23,0 4-16,-3 3-11,0 2-6,-1 2 28,1 0 0,0-2-23,2-1-5,1-3 0,3-2 0,2-3 0,4-2 11,1-1-27,5-1-40,-1-2 0,3-2-23,1 0-10,2-1-57,2 0-78,1 0-90,0-1-134,0-1-78,1-1-51,3-1-56,1-3-101,3 0-195,2-3-248,0 0-301,4-2-231,2-1 259,4-2 602,0 0 0,-8 0 0,-3 0 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58.881"/>
    </inkml:context>
    <inkml:brush xml:id="br0">
      <inkml:brushProperty name="width" value="0.08571" units="cm"/>
      <inkml:brushProperty name="height" value="0.08571" units="cm"/>
    </inkml:brush>
  </inkml:definitions>
  <inkml:trace contextRef="#ctx0" brushRef="#br0">75 208 9106,'22'1'2626,"-5"0"-1724,-17-1 3820,0 0-4672,6-18 12,-6 18-18,4-13-10,-11 25 0,0 1-34,-4 3-12,0 3 24,-1 0-12,-1 3-17,2 1 17,-2 2-45,2 1-22,0 0-6,4 0-11,1-5 22,3 0 29,2-4 10,3 0 7,2-4 32,5-1 24,2-2-7,3-2 6,1-1-5,3-5-17,1 0 33,3-2 1,-1 0-18,1-2 12,0-2 0,0-4-40,0-2 40,-1-2-11,0-1-23,-1-2 39,-2 1-16,1-3 0,-3-2 27,-1 1-10,-2-3-23,-4 2 5,-1-2-16,-4 0-17,0 0 17,-3-3 0,1 1-34,-2-4 11,-3 1-27,-1-3-40,-6 0-56,0 1-50,-4 1-101,-1 3-112,-1 3-123,0 5-163,-1 3-140,-2 5-112,1 4-95,-1 3-84,1 5-207,1 2-331,0 7 230,2 2 1417,1 1 0,6-8 0,3-1 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00.061"/>
    </inkml:context>
    <inkml:brush xml:id="br0">
      <inkml:brushProperty name="width" value="0.08571" units="cm"/>
      <inkml:brushProperty name="height" value="0.08571" units="cm"/>
    </inkml:brush>
  </inkml:definitions>
  <inkml:trace contextRef="#ctx0" brushRef="#br0">1 748 14773,'7'91'252,"-1"-13"-168,-9-54 45,2-3 67,0-1-5,1-2-17,3-2 16,1-2 17,5-1 23,0-2 22,4-1-6,0-2-38,3-2 16,1-4-62,1-1-84,1-1-10,-1-2-57,1-2 17,-1-3-11,-2-1 5,-1-2-72,-2 0 50,-2-1-17,2-2-45,-4-1 17,2-2-72,-2-2-46,1-1 1,-2-2 0,0-3-18,0 0-49,-2-3-79,0 1-140,-3-1-6,-1 1 56,1 2 90,-2 1 123,1 5 6,-2 3-39,0 4-113,-2 2-83,-2 4-57,0 1 23,-1 2 50,-1 1 45,2 1 85,0 1 27,1 2 50,2 0 51,1 3 45,0-1 39,3 1 45,2 0 45,2-1 22,4 1 16,2-3 18,1 2 11,4-3 11,1 2 5,4-2 12,1 1 84,1-1 39,1 0 78,2 1 74,1 1-34,2-1-12,-2 3 23,1-4-17,-2 3-50,1-1 50,-3 0-62,0 1-61,-4 1 22,-2 1-27,-3 2-40,-3 1-23,-1 2-5,-4 0-33,0 3 33,-2 0 17,-2 4-45,-2 1-79,-2 4-44,-1 1-39,-1 1-34,-3-2 56,1 0-12,-3-6 7,4-3 27,0-4-5,0-4-17,1-1 39,0-2 28,1-2 275,0-1-90,2-1-62,1 0-10,4-1-35,2-2-55,4-5 39,2-1-40,2-3 1,-1 0 22,1-1 5,-2 1-32,1-2-29,-2 1-11,3-1-73,-2 1 56,1-1 22,-1 0-38,-1 0 4,-3 1 24,1 2-24,-5 0 35,4 1 50,-4 2-12,0 1 6,0 1 34,-2 0-39,1 2-12,-2 3 1,0-1-12,1 2-39,-2-2 5,2 1-33,-2 1-39,-1 0 39,0 0-33,0 1 16,0 3 28,2 2-11,0 3 6,1 3 5,-1 3 11,2 1-44,-1 2 33,2 2 6,2 1-6,2 0 28,1 0-5,2-1 5,2-1 51,1-2 16,2-1-5,0-3-6,5-1 6,-2-2-40,4-3 29,-3-1 44,1-3-44,-2 0 61,-2-2-28,-1-1 0,-4 0 40,1-1-18,-3-3 1,0-1-40,-1-4-22,-1-2-50,0-4-17,1-3 28,0-4-45,1-3-12,-2-3 24,0-5-46,0-4 6,0-4 28,-1-5-84,3-4-614,0-5 603,3-3-51,0-4 0,2-1-810,0-4 805,1 1 16,-1 0 63,0 1 44,-1 6-6,-1 3 118,-3 9-56,-1 8 17,-5 10 5,0 9-162,-5 8-33,0 6 396,-2 4-302,0 11 973,0 5-821,-2 13-51,-2 10 57,-3 10-90,-6 13 5,-2 10-1278,-6 12 1245,-3 8-1727,0 6 1721,10-47 1,1-1-1,-7 46-871,5-9 899,7-10-366,5-14 333,3-11 56,4-9 829,1-8-885,4-2 22,-1-6 1587,1-3-1637,0-6 1128,-1-3-1157,-1-3 574,-1-4-674,-3-3-118,0-2-347,-3-1-421,1-4-688,-1-3-974,-1-7-410,-1-5 3137,-3 0 0,2 7 0,-1 4 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00.224"/>
    </inkml:context>
    <inkml:brush xml:id="br0">
      <inkml:brushProperty name="width" value="0.08571" units="cm"/>
      <inkml:brushProperty name="height" value="0.08571" units="cm"/>
    </inkml:brush>
  </inkml:definitions>
  <inkml:trace contextRef="#ctx0" brushRef="#br0">1 0 17339,'66'5'165,"1"1"0,-1-1 0,26 2 1,-14-1-217,-31-4-156,0-1-515,-1 1-970,-2 2-1926,-3-1-1602,-7 2 3804,-8 0 1,-13-2 0,-6-1 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00.854"/>
    </inkml:context>
    <inkml:brush xml:id="br0">
      <inkml:brushProperty name="width" value="0.08571" units="cm"/>
      <inkml:brushProperty name="height" value="0.08571" units="cm"/>
    </inkml:brush>
  </inkml:definitions>
  <inkml:trace contextRef="#ctx0" brushRef="#br0">511 102 17076,'-51'-56'-40,"6"11"18,20 45-12,1 2 1,-1 4 16,-2 3 34,1 7-28,-2 3 39,0 4 5,1 6-10,1 4 44,3 4-426,0 6 409,4 3-11,2 4 12,4 1-23,4 1 33,4 2 1,3-2-45,1 2 16,5-2-33,0-1-17,6 2 17,-2-5-16,1-2-18,0-6-28,-1-4-10,-1-4-52,-2-4-49,-2-3-62,-1-3-101,-2-3-73,0-1 375,0-3-458,-2-2 10,-2-3 12,-2-3 5,-2-2-22,0-3-51,-2-1-135,-1-1-189,0-2-331,-1-3-264,0-4 198,-1-4 267,1-2 992,-1-2 0,6 6 0,1 3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55.594"/>
    </inkml:context>
    <inkml:brush xml:id="br0">
      <inkml:brushProperty name="width" value="0.08571" units="cm"/>
      <inkml:brushProperty name="height" value="0.08571" units="cm"/>
    </inkml:brush>
  </inkml:definitions>
  <inkml:trace contextRef="#ctx0" brushRef="#br0">92 227 17966,'18'-22'162,"-4"3"-128,-12 13 22,0-1-22,1 1-6,0-4-6,1 2 0,-1-2 18,6-9-24,-5 7 24,7-17-24,-8 17 74,5-13-45,-6 16 39,4-7-56,-4 12 17,2-4-45,-3 7-101,-1-2-291,1 3 420,-1 3 0,1-1 0,-1 5 50,1 0-39,0 0 34,1 11-45,1-8 51,1 17-40,1-15 39,3 17-50,-3-17 163,10 13-174,-9-17-6,6 7-11,-9-11 12,2 1-24,-3-3-10,1 0-298,-3-2 219,-4-2 6,1 0 0,-5-3-51,3 4-123,-5-4 124,3 2-96,-10-4 118,6 3-140,-25-6 195,18 5-72,-30-4 124,28 7 16,-12 1-12,18 1 68,-4 2-33,11-1-146,-1 3 44,7-4 292,0 1-101,4 0-39,-2-1 33,2 1 12,-1-1 11,0 1 111,1-1-100,2 1 572,11-1-499,-6 0 336,26-5-398,-17 2 146,21-7-168,-17 4 246,40-15-347,-32 11 11,40-15-39,-48 18-17,16-4-5,-25 7 11,7 0 11,-15 2-51,4 0 23,-9 2-128,0 0 167,-5 0-6,1 0 29,-2 1-34,-1 2-22,2-1 22,-7 2 0,4-1 50,-13 5-39,10-5 17,-11 7-5,12-6-46,-7 5 12,9-4 101,-9 6-68,9-6 45,-10 10-44,8-7-23,-11 11 0,10-10 56,-12 13-45,11-12 28,-10 13-39,11-13-62,-10 14 46,11-14-12,-8 11-56,11-15-577,-2 5 157,6-9-2510,1 0 1250,1-2 1764,4 0 0,-2 0 0,2 0 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01.578"/>
    </inkml:context>
    <inkml:brush xml:id="br0">
      <inkml:brushProperty name="width" value="0.08571" units="cm"/>
      <inkml:brushProperty name="height" value="0.08571" units="cm"/>
    </inkml:brush>
  </inkml:definitions>
  <inkml:trace contextRef="#ctx0" brushRef="#br0">0 153 14253,'57'-30'377,"-1"0"0,-4 2 0,-7 9 71,-11 19 0,1 0 6,4 0 5,-2 0-44,4 1-63,-2-1-94,0 1-56,0-1-85,-4 0-16,0 0 5,-4 1-44,-3 2-5,-3-1-35,-3 2-33,-4-1 11,-4 0 0,-1 1-11,-4-1-46,2 1 7,-6-1-6,2 1 28,-4 0 11,0 1-22,-1 0-6,1 1-11,-1 0 22,0 1-5,-1 1 33,-1 0-10,1 2-24,-1 1 40,0-1-28,0 3 23,-3 1 5,1 0-23,-3 0 1,2 0 0,-1 0 22,1-1 0,2-3 22,-1 3 0,2-3 18,3 1 66,3-2 23,6-2 16,2 1 7,5-4-23,-1-1-34,1-2 12,1-1 16,-3 0-17,1-2 18,-2-2-29,0-2 6,-2-1 16,0-1-27,-4 0 16,0-1-67,-2 0 1,-2 0-40,0-1-17,-3 1 6,0-2-51,-3 0 34,0-2-62,-4 0 12,-1-1 28,-4-1 10,0-1 1,-2-1-11,0 1-29,-2 0 7,-1 1 16,1 0 16,-2 1-27,1 1 0,1 0-28,-1 3-12,4 1 40,-1 3 6,3 0-1,0 2-5,3 1-7,0 1-4,4 1-398,-1 1 414,7 0 68,-1 1 50,7 2 11,0 1-22,3 0-40,3 2 7,1-1-24,4 1-4,2-1 27,2 0-22,4-1-6,-1 1 34,4-1-1,-1 0 12,4 0 34,0 0-6,-1-1 0,1 0 0,-6-1-22,0 1-6,-6 1-28,-4 1 16,-4 0 12,-4 0 0,-3 1 34,-2 2 6,-2 0-1,-2-1 12,-1 2-12,-1 1 6,-1 0 39,0 1-17,0 1-34,0 0-44,0 3-45,-1-2 17,-1 2 11,0 0-6,-2 0 6,2-1-11,-1-1 0,2-1 11,1-1 0,0-2 11,2 1-33,3-2 33,2 2-39,6-3-17,2 1-33,4-2-57,4 0-61,1-2-90,3-2-117,1-1-174,1-1-218,-1 0-308,2-1-780,-2-1-1130,2-2-1832,-5-1 4845,-2 2 0,-11 0 0,-5 2 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02.165"/>
    </inkml:context>
    <inkml:brush xml:id="br0">
      <inkml:brushProperty name="width" value="0.08571" units="cm"/>
      <inkml:brushProperty name="height" value="0.08571" units="cm"/>
    </inkml:brush>
  </inkml:definitions>
  <inkml:trace contextRef="#ctx0" brushRef="#br0">37 1 15832,'6'94'192,"0"1"1,0-8-1,-2-13-169,-4-27-1069,-1 0 962,0-3-23,-1-1 181,1-5-360,-1-2 112,2-5-330,-3-4-168,2-4-128,-1-3 387,-2-3-758,-1-4-340,-1-2-74,-1-3-397,-1-1 1982,1-4 0,2 0 0,2-2 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02.739"/>
    </inkml:context>
    <inkml:brush xml:id="br0">
      <inkml:brushProperty name="width" value="0.08571" units="cm"/>
      <inkml:brushProperty name="height" value="0.08571" units="cm"/>
    </inkml:brush>
  </inkml:definitions>
  <inkml:trace contextRef="#ctx0" brushRef="#br0">0 259 8903,'10'20'2017,"-2"-3"-1155,-8-17 2370,0 0-2565,120-3-2047,-68 0 1623,22 0 1,0-1 97,-23-3 148,1-2-321,0-2-90,-2 0 1,-3-4-46,-4 3-5,-4-2 17,-7 2-22,-3-1-29,-7 1 28,-2 0 6,-2 0 1448,-3 0-1442,-2-1 300,-4-1-328,-2 2 39,0-2 0,-5 1-17,1 0-12,-3 0 12,0 2-72,0 1-12,-1 3-40,-1 2-111,0 2 11,-1 2 6,0 0 55,1 2 91,-1 4 88,0 5-27,-3 7 0,-1 4 39,-3 5-67,3 5 56,-5 5 5,4 4-391,-5 7 375,0 4 22,-4 6-3304,-2 5 3271,-3 5 21,-2 2-897,-1 1 825,1-4-347,3-5 296,4-12 291,4-11-195,5-12 2813,4-11-2735,2-6 1279,2-5-1111,0-3 1259,0 0-1370,4-9-18,1 1-72,4-11-29,3 3-5,1-3-22,4-1-34,0-1 39,2-1 0,2-1-33,1 0 44,2 1-33,0 1-6,-1 2 34,2 1 0,-4 4-34,2 1 6,-3 5 5,-1 0-55,0 3 61,-2 2-6,3 0-56,-3 1 62,1 0-33,-3 1-23,1 0-11,-3 1-51,0 3-12,0 1-26,-3 3 21,1 2-22,-2 0 6,0 1-39,0 1-90,-2-1-151,3 1-213,-2 0-269,1 1-381,-1 1-476,-1-2-605,-1 1 308,1-1 2067,-3-2 0,1-4 0,-3-3 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03.271"/>
    </inkml:context>
    <inkml:brush xml:id="br0">
      <inkml:brushProperty name="width" value="0.08571" units="cm"/>
      <inkml:brushProperty name="height" value="0.08571" units="cm"/>
    </inkml:brush>
  </inkml:definitions>
  <inkml:trace contextRef="#ctx0" brushRef="#br0">1 0 17053,'93'22'715,"1"0"0,-9-2 1,-11-3-162,-23-9-1024,-1 2 806,1 0-50,-5 1 145,-4 1-352,-6-1 16,-6 2 77,-6-1-138,-5 1-23,-5-2-45,-3-1 513,-6 0-490,-2-2 59,-2 0 14,-2 0 27,-3-1-16,-5 0-23,-5 0-10,-6-1-29,-2-1-11,-4-2-11,-1-1-12,-4-1-38,1-1 33,-4 0 5,-1-4-38,-3 0 61,-3-3-40,1 0 1,-1 0 28,0 0-28,3 0-45,1 2-17,6 0-22,0 4-62,5 0 12,2 1 5,5 0-45,1 1 11,6 2-33,2 3-6,1 4 12,3 1 10,2 2 0,0 1 23,4 2 50,-1 0-44,1 1 16,4 1-38,1-1-96,3-1-17,3 0 0,0-2 23,3-1 78,1-1 100,3-2 7,2-3 33,5-3 11,3-1-67,3-2-50,5-2-46,2-3-106,4-3-123,2-5-195,3-2-371,0-4-900,0 0-74,-3-3 263,-1-2 927,-6 1 1,-16 8 0,-8 6 0</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03.513"/>
    </inkml:context>
    <inkml:brush xml:id="br0">
      <inkml:brushProperty name="width" value="0.08571" units="cm"/>
      <inkml:brushProperty name="height" value="0.08571" units="cm"/>
    </inkml:brush>
  </inkml:definitions>
  <inkml:trace contextRef="#ctx0" brushRef="#br0">56 0 13586,'-5'93'478,"0"1"0,1-8 0,-1-12 116,1-21-966,0 1 871,2 0-124,2 0-107,0-1-55,0-3-22,0-2-79,0-3-84,0-6 0,0-3 285,2-6-313,0-4-17,0-3 130,-1-6-230,0-3-119,-1-5-100,0-2 304,0-3-780,0-2-471,-2-2-716,-3 0-533,-2 0 2532,-3-1 0,5 1 0,0-1 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03.680"/>
    </inkml:context>
    <inkml:brush xml:id="br0">
      <inkml:brushProperty name="width" value="0.08571" units="cm"/>
      <inkml:brushProperty name="height" value="0.08571" units="cm"/>
    </inkml:brush>
  </inkml:definitions>
  <inkml:trace contextRef="#ctx0" brushRef="#br0">1 0 15328,'83'7'349,"0"0"0,-5-1 1,-10-1-255,-8 0-1703,2-1 1535,0-1-279,1 2-724,-5-2-1792,-5 3-5637,-9-3 8505,-11 0 0,-17-2 0,-7 0 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04.227"/>
    </inkml:context>
    <inkml:brush xml:id="br0">
      <inkml:brushProperty name="width" value="0.08571" units="cm"/>
      <inkml:brushProperty name="height" value="0.08571" units="cm"/>
    </inkml:brush>
  </inkml:definitions>
  <inkml:trace contextRef="#ctx0" brushRef="#br0">0 0 21349,'54'28'-2486,"-12"-2"413,-45-13-1416,-1 2-1978,-4-1 5467,2-3 0,2-5 0,2-3 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04.404"/>
    </inkml:context>
    <inkml:brush xml:id="br0">
      <inkml:brushProperty name="width" value="0.08571" units="cm"/>
      <inkml:brushProperty name="height" value="0.08571" units="cm"/>
    </inkml:brush>
  </inkml:definitions>
  <inkml:trace contextRef="#ctx0" brushRef="#br0">0 1 17020,'19'21'1837,"-5"-4"-1114,-14-17-4000,0 0 0,0 0 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05.818"/>
    </inkml:context>
    <inkml:brush xml:id="br0">
      <inkml:brushProperty name="width" value="0.08571" units="cm"/>
      <inkml:brushProperty name="height" value="0.08571" units="cm"/>
    </inkml:brush>
  </inkml:definitions>
  <inkml:trace contextRef="#ctx0" brushRef="#br0">486 449 17563,'33'-68'354,"1"-1"1,-2 7 0,-10 12-30,-21 30-101,0 1-33,-1 0 22,0 1-101,0 0-12,0 3-21,-1-1-51,-2 2-67,-3 1 11,0 0-51,-5 2-38,2 1 38,-5 3-50,-2 3-5,-5 1 50,-3 4 17,-4 6 0,-5 7 27,-3 8 24,-5 7-400,1 5 427,-4 6-785,1 7 751,0 6 18,1 6-18,4 3 7,4 2-7,5 1-10,7-4-7,7-3-373,8-8 385,4-5 11,6-9 34,5-5 358,6-6-346,5-6 804,2-4-777,3-4 17,2-4 22,3-3 445,0-2-467,4-2-17,-2-3 50,3-3-11,-2-5 12,0-2 22,-3-3-34,-3 1 45,-3-3 0,-5 0 5,-4-1-44,-2 0 6,-5 0-46,0 0-16,-3 0 33,-2 0-27,-1 1 33,-1 1-6,0 3-5,0 1-51,-2 2-11,1 1-22,-2 4-62,1 2-39,2 2-778,0 1 761,1 6 90,4 1 0,3 5-11,3 2 22,3-1 0,1 2-51,-1-2 18,3 1-29,-2 0-5,1-1-17,-1 2-90,1-1-95,-2 2-151,0-2-174,0 1-190,-3-2-168,1 1-225,-4-2-435,3 1-752,-3-2 33,0 1 1511,-1-1 0,-3-5 0,-1-2 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45.678"/>
    </inkml:context>
    <inkml:brush xml:id="br0">
      <inkml:brushProperty name="width" value="0.08571" units="cm"/>
      <inkml:brushProperty name="height" value="0.08571" units="cm"/>
    </inkml:brush>
  </inkml:definitions>
  <inkml:trace contextRef="#ctx0" brushRef="#br0">1 0 17283,'38'64'58,"1"0"1,-1-1 0,16 26 0,-16-12-42,-36-20-1290,-1 0 1279,-1-3-12,0-4 23,0-4-62,0-5-55,-1-3 351,0-5-604,-1-3 88,-1-4-345,-2-3-63,1-5 1,-3-4 665,-1-3-699,-1-4-135,-3-4-279,0 0-660,-2-3 183,-2 0 1597,3-2 0,3 2 0,5-1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1:57.935"/>
    </inkml:context>
    <inkml:brush xml:id="br0">
      <inkml:brushProperty name="width" value="0.08571" units="cm"/>
      <inkml:brushProperty name="height" value="0.08571" units="cm"/>
    </inkml:brush>
  </inkml:definitions>
  <inkml:trace contextRef="#ctx0" brushRef="#br0">181 296 17456,'28'-22'616,"-5"3"-408,-18 10-35,0 0-16,1 0-34,-1-1 1,1 0 16,0 0-33,-1-1 100,3-4-62,2-11-128,-2 8 118,4-16-91,-9 23 7,4-13-51,-6 14 0,2-5-28,-2 10-258,-1-1 135,0 5-645,0 1 790,0 3 6,0 1 0,0 2 6,1 0 16,-1 0 29,3 7-40,-1-5-22,2 10 11,-1-12 28,2 8-17,-2-8 23,3 4-12,-2-7-44,2 5 16,-4-6 12,3 7-6,-2-3 28,4 10-28,-3-6 22,5 14-33,-5-13-17,6 12 39,-6-15 79,1 4-57,-3-9 231,0 1 778,-2-4-1003,-2 0-28,-1-1 28,-1 0-11,-1-3 62,-1-1-79,1-1 28,-6-5-16,6 4 66,-9-9-83,9 10-73,-8-8 28,7 10-157,-5-2 145,4 4-61,-10 2 107,6 2-57,-19 7 23,14-2-23,-28 12 62,25-11-39,-22 9 0,24-9 0,-16 8 22,17-8-73,-17 11 90,21-13 11,-6 7-11,12-10 0,1 1 12,4-3 391,0-1-336,5-1 0,0-1-16,4-2 21,-1-1-16,1-1 202,13-9-169,-6 6 18,18-13-57,-16 12 73,20-11-123,-20 11-22,23-14 50,-24 15 17,15-10-17,-16 10 11,15-12-56,-14 10-33,31-18 50,-28 18 0,23-12 17,-24 16 78,19-10-78,-19 10 5,23-7 6,-27 10 28,7-2 6,-18 6 986,-1-1-1071,-9 2 6,3 1 17,-7 2-11,4 1 11,0 0-11,-7 4-11,4-2-29,-19 14 51,15-9-22,-23 18 33,22-17 0,-15 13 0,16-14-67,-27 25 40,22-19-19,-29 29 46,31-30 1,-7 9-24,13-12 1,-4 4 0,3-3-17,-9 12 28,12-16 17,-3 5-17,11-15-4262,0 0 2078,3-5-1508,1 2-1539,1-3 5231,-1 2 0,-2 2 0,0 0 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46.198"/>
    </inkml:context>
    <inkml:brush xml:id="br0">
      <inkml:brushProperty name="width" value="0.08571" units="cm"/>
      <inkml:brushProperty name="height" value="0.08571" units="cm"/>
    </inkml:brush>
  </inkml:definitions>
  <inkml:trace contextRef="#ctx0" brushRef="#br0">1 114 9111,'2'3'1647,"-1"0"2783,-1-3-4083,124-9-2200,-73 7 2021,24-2 0,-1 0 777,-28 4-704,1 0-11,1 0-378,1 0 304,-4 0-32,1-1-51,-5-1-11,-3 0 5,-3 1 1034,-3-1-1090,-4 0 23,-3 1-34,-1-1-6,-5 2 23,-1-1 735,-3 1-752,-1-1 26,-1 0-49,-1 0-27,-1 1 16,-2 0-10,-2 0-40,-3 0 16,-2 0-206,-1 0 235,0 2 5,-3 2 51,-1 2 5,-5 3-10,-1 1-1,-4 3 0,-1 0-11,-2 2 6,1-1-12,1-1-5,4 1 11,-1-3 0,7 2 0,0-3 17,3 0 27,1 1-16,1 0 56,3 1-11,2 0-17,6 0 11,1-1-5,4 1 0,-1 0 5,4-1 17,0 0-39,3-3 5,0 0-5,2-2 5,-2 0 23,1-2 22,-1-2-11,1-1 23,-2-1 10,1-1-27,-2-1 11,0-4 16,-1 0-33,-2-5-5,-1 3 45,-1-4-24,-4 1 24,-2-2-1,-2 1-34,-2-2-61,-3 1-39,-1-3-34,-2 1-72,-4-3-6,0 1-96,-8-2-39,0 3-61,-4-3-96,-1 1-156,-2-1-275,-2 0-168,1-1-212,-1 0-409,2 1-735,0 3 45,0 2 2325,2 5 0,7 4 0,4 3 0</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42.266"/>
    </inkml:context>
    <inkml:brush xml:id="br0">
      <inkml:brushProperty name="width" value="0.08571" units="cm"/>
      <inkml:brushProperty name="height" value="0.08571" units="cm"/>
    </inkml:brush>
  </inkml:definitions>
  <inkml:trace contextRef="#ctx0" brushRef="#br0">215 80 13015,'-35'58'246,"4"-7"-167,17-27 5,-1 2-6,0 2 1,1 1-1,0 1-11,-1 1-5,2 0 22,0-1-28,4 1 0,-1-1 5,4 2-10,1 0-18,2 1-16,1 2-17,1-1-17,3 1 12,3 0 10,4-2-16,6 0 6,1-3-29,4-2-11,1-3 6,2-2-3392,2-4 3425,47 2 79,-31-11-120,36-3 125,-42-13 40,2-6-12,2-4 6,-1-4 11,2-3-11,-1-2-28,0-4-6,-3-1 23,-2-1-28,-4-2 45,-5 1 44,-2-3 6,-3 2 40,-3-1 5,-2 0 0,-3 0-23,-4-1-22,-4 1-56,-2-2-39,-2-1-6,0 1-45,-4-1-5,-3 3 0,-5-2-34,-4 3-5,0-2 5,-4 4 0,0 1-5,-1 4 22,-2 5-67,1 2-51,-1 5 3299,3 3-3433,1 4 163,0 3-231,-2 3-72,2 4-123,-2 4-112,0 6-157,0 3-162,0 2-158,1 2-319,1 2-112,1-1-217,2 3 1752,1-4 0,7-8 0,3-5 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43.102"/>
    </inkml:context>
    <inkml:brush xml:id="br0">
      <inkml:brushProperty name="width" value="0.08571" units="cm"/>
      <inkml:brushProperty name="height" value="0.08571" units="cm"/>
    </inkml:brush>
  </inkml:definitions>
  <inkml:trace contextRef="#ctx0" brushRef="#br0">0 222 16695,'23'60'-235,"-5"-12"95,-18-36-62,0-3-84,0 0-11,0-2-28,0-1-16,0 0 44,0-2 22,0-1 46,0-2-550,0 1 751,2-1 17,-1-2 11,2-2 11,0-3 17,1-1 0,0-1 6,2-2 28,1 0 10,2-1 12,0-1 51,1 0-1,0 0 51,-1 0 0,3-1-6,-1 1 6,1-1-28,1 2-29,-2 1-55,1 0-11,-3 3-40,3 0-22,-3 2 6,0 2-12,1 1-5,-3 2 0,4 0 22,-1 0-22,1 3 28,0 1-12,2 5-10,0-1 21,0 3-27,2-1 11,-1 2 11,0 0 1,0 0 4,1 1-16,1-1-11,1 2-17,-1-3-5,1 2 16,0-3-17,-2-1 23,2 0-6,-2-3 12,0-1 10,1-3 1,-2-1 16,0-1-11,1-1 17,-1-3-22,1-2 11,1-3 0,0-2-12,1-2 6,0 0 17,0-3 0,0 0-11,0-2 34,0-2-29,2-2 12,-2 0 27,-2-2-16,-1 1 28,-3 0 33,-1 2 1,-3 1 0,-2 1 10,-1 1-5,-3 2-28,0 3-22,-2 1-113,-2 5-61,-2 1-5,-2 3-6,-2 1 44,0 1 39,-3 2 1,0 4 11,-3 4 0,-1 5 0,0 5-22,0 1 16,2 4-16,0 1 5,5 2 0,0 2 0,4 2 6,2 0 28,2 2 22,5-2-11,5 0 34,5-1 5,5-4-11,3-1 45,4-2-17,3-5 17,3-1-6,5-4-6,0-4-32,6-3-69,0-3-66,1-1-146,0-1-297,-3-1-420,-2-1-1120,-4-2-757,-3-1 2846,-7-3 0,-11 3 0,-5 1 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43.984"/>
    </inkml:context>
    <inkml:brush xml:id="br0">
      <inkml:brushProperty name="width" value="0.08571" units="cm"/>
      <inkml:brushProperty name="height" value="0.08571" units="cm"/>
    </inkml:brush>
  </inkml:definitions>
  <inkml:trace contextRef="#ctx0" brushRef="#br0">1 110 15384,'3'66'46,"0"0"1,0-5 0,-1-8-7,-4-13-18,1 0-11,1-3-22,0-3-6,0-4-17,4-5-22,1-3-11,4-5-12,0-4 18,0-5 16,1-1 45,-2-3 45,2-2 33,-2-1 12,1-1 5,-1 0-33,0-1-11,-1-1 5,2-4-6,-2-2-5,2-3-17,0-1-6,-1-5-11,2 1-5,-1-2 33,1-2-33,0 1-29,-1-2 40,0 2-34,2-2 45,-4 2 17,3 0-17,-3 4 11,1 1-33,-2 2 22,0 2-11,-1 3 0,-1 1-34,1 3-6,-1 0-5,-1 2-5,2 1 33,1 0-28,1 1 0,2 2-23,-1 2-5,2 4 28,-1 3 0,0 2 28,0 2 0,0 1-5,1 1 16,-1 2-11,2 0 22,-1 1-27,3-3 5,-1 3-17,0-4-5,1 1 22,-2-4-12,4-1 24,-4-3 10,4-3 17,-3-2 56,0-4 40,0 0 61,-4-1-6,2 0 1,-1-3-1,0-1-5,1-4 5,0-3-27,1 0 33,-2-3-45,3 0 0,-3-2-5,1-1 10,-1 1 7,-1-2-12,0 0 39,-1-1-22,-1 0 12,0-1-17,-1-1-51,0-1-28,-2-1-34,0-2 34,-1 0-17,-2-2-11,1 0 6,0-2-73,0 0 11,-1 1-56,0 0-11,0 1-40,0 3-83,0 3-45,0 3-113,2 5-162,-1 2-229,2 5-191,-1 2-235,1 3-274,2 1-326,2 3-531,1 2 2296,2 4 0,-5-2 0,0-2 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1:45.160"/>
    </inkml:context>
    <inkml:brush xml:id="br0">
      <inkml:brushProperty name="width" value="0.08571" units="cm"/>
      <inkml:brushProperty name="height" value="0.08571" units="cm"/>
    </inkml:brush>
  </inkml:definitions>
  <inkml:trace contextRef="#ctx0" brushRef="#br0">77 1 18375,'80'16'192,"-1"0"1,-6-1-1,-14-2-147,-33-3-22,-3 2-7,-1 0 12,-5 1-16,-1 0-1,-5-1-34,-1-1 12,-3-3 34,-2-1-35,-3-2 40,-1-3 0,-1 0-5,-3-2 10,-3 1-33,-6 0-16,-5 0 4,-3 1-49,-3-1-6,0 0 5,-1-1-11,-1-1-6,-2 0 6,1 0-22,-2 1 0,1 0 22,-2 0-5,2 0-6,0 2 22,3 2-39,1 2-22,2 2-17,0 1-67,3 0-45,3 2 28,0 0 5,6 2 23,1 0-11,3 1-28,2 1-73,1-1-22,4 1-24,3 1 18,1-1 28,6 1 11,1-2-22,3 0-28,3 0-11,0-3-12,5-2 51,0-2 50,4-5 67,2 1 67,6-3 51,0-3 34,5-2 50,1-4-295,3-5 312,1-2 16,3-3-33,-1-1 11,0-3 12,-3 1 10,-3-1 29,-5-1 33,-3 3 63,-6-1 88,-2 1 118,-6 2 112,-4-1 84,-2 2 45,-6 0 11,-1 2-5,-4 2 5,-1 2 312,-1 2-379,-1 1-57,0 1-94,0 2-146,-1 1-66,0 3-406,0 1 131,-1 3 61,2 1 56,-2 5-39,1 1-6,-1 3 45,-1 1-28,0 4 5,-1 0 18,2 3-62,-1 0 5,1 0 6,0-1 6,1-1-23,1-2 45,0-1-45,0-1-17,1 0-10,1-2-74,2-2-11,2 0 28,1-3 12,1 1 10,3-3 46,0 1 10,1-4-10,0 1 55,-1-3-11,1 0 6,-2 0 45,0 0-1,-1-2-33,-1 0 28,1-3-28,-3 0-16,1-2 21,0 1 6,-2-1-27,1-1 21,-3 1 23,1-3-28,0 3 34,-1-2-1,1 0-38,-2 1 5,1-1-11,1 0-29,-2 1 29,3-1 11,-2 1-5,2 0 5,-3 0-23,1 1 1,-1 4-29,0-1-38,1 2-68,0 1-22,0 0 28,0 1-1,0 1 68,2-1 28,1 1-11,-1 0 22,2 2 12,-2 4 22,2 1-1,-1 3 29,1 0-17,1 4 17,3 1 28,-1 3-40,3 4 29,-1 2-6,4 3-22,-1 2 33,2 3 50,1 2 12,-1 3 11,2 2-337,-2 3 348,3 2 0,0 2 6,0 3-34,-2 0-5,0 3-6,-3-2 28,0 0-17,-1-3 40,-2-1 10,-3-1-38,-2-2 49,-2 0-55,-3-2-45,-1-2 62,-1-2 6,-3-4 49,-3-5 46,-3-5 10,-5-5-55,-4-4 5,-4-3-50,-6-2-39,-2-4 27,-5-3 359,-2-1-397,-2-2-1,-2-4 12,-1-2-45,-1-6-200,1-3 194,-1-4-67,2-5 17,2-2-17,3-7-96,5-3-4,4-5-29,7-2-34,7-1-5,6 0 56,4-1-50,10 3 11,4 0 44,9 4-44,5 3 73,4 1 50,6 3-18,3 3 63,5 0-6,0 3 17,3 2 28,0 1-642,2 4 619,-1 2-10,0 2-47,-1-1 24,1 2 56,0 0 12,0 1-57,0 0-23,-3 2-49,-3 1-130,-8 4 58,-5 1-287,-10 2 557,-3 1-781,-7 1-185,-2 1-425,-4 2-398,-1 3-790,-1 0 2470,-2 2 0,2-4 0,-2-1 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08.925"/>
    </inkml:context>
    <inkml:brush xml:id="br0">
      <inkml:brushProperty name="width" value="0.08571" units="cm"/>
      <inkml:brushProperty name="height" value="0.08571" units="cm"/>
    </inkml:brush>
  </inkml:definitions>
  <inkml:trace contextRef="#ctx0" brushRef="#br0">0 0 11984,'13'82'650,"-2"-10"-297,-11-43 56,0 3-23,0 2-22,0 0-73,-1 4-78,0-1 0,-4 4 0,3-3-12,-3 1 18,2-1-11,1-2-52,0-1-10,2-2 5,-1-2-44,0-2-18,1-1-10,-1-1-57,1-3 0,0-1 1,0-3-6,0-3-17,0-2 44,0-2-44,0-3 0,0 0 34,0-2-68,1-1 34,-1-3 12,2 0-29,-2-2 6,1 0 22,0-1 56,0-1-28,2 0 34,-2 0-39,1 0-18,1-1-44,0-2-28,4-3-16,-2-2 38,3-3 0,1-3-33,3-1 28,0-1-23,1-1-27,-1 0 33,1 0-6,1 0-5,0-2 28,0 2-6,2-1-22,-2 3 28,3 0-12,-3 4-22,2 1 23,-4 3-6,3 2 6,-2 4 27,3 0 23,0 2-11,2-1-6,1 1 12,2 2-41,1 1 35,1 3 17,1 2-12,0 0 28,1 1-15,-2 1-2,0 0 12,-1 3 11,-1 0 11,-2 0 23,-1 1 22,-2 0-28,1 0 0,-3 1 0,-2 0-28,-3-2 28,-3 1 33,-2-3 40,-3 2 34,-1 0 21,-2 1-44,-6 0-22,-4 3-28,-6 0-18,-4 0 7,-1 1-18,-4-2-16,-2 1 0,-1-3 0,-4 1 16,-2-2 1,1-2 22,-3 0-22,1-3-1,-2-1 6,3-2-16,0-3-23,4-1-11,1-2-1,6 0-16,2 0-16,5 0-141,4-1-347,3-1-515,6-1-662,2 0-638,2 0-156,6 1 2475,2 0 0,0 1 0,-3 1 0</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09.615"/>
    </inkml:context>
    <inkml:brush xml:id="br0">
      <inkml:brushProperty name="width" value="0.08571" units="cm"/>
      <inkml:brushProperty name="height" value="0.08571" units="cm"/>
    </inkml:brush>
  </inkml:definitions>
  <inkml:trace contextRef="#ctx0" brushRef="#br0">0 599 16947,'82'17'1288,"-14"-4"-952,-55-19-11,1-1-45,-1-2-50,2-1-45,1-1-23,1-2-5,1-2-28,0-3 22,2-3-22,1-2-62,1-2 23,1-3-34,0-3-12,2 0-27,0-3-6,-1-2-39,2 0-3364,-5-1 3392,1 2-50,-5 0-40,0 2 39,-3 3-5,-1 3 34,-4 4-6,-2 4 0,-1 4 3308,-2 5-3404,-1 4 8,-2 2-1027,-1 3 1059,1 10 67,-1 1 50,2 12-5,-1 1 0,1 5-11,0 5 28,1 2-23,-2 5 24,3 1 21,-3 2-28,5-2 34,-2 0-6,2-3 40,0-1 16,1-2 28,0 0 0,1-3-61,-2-1 22,1-5-67,-1-1 5,-1-3-11,-1-3-5,-2-4 5,-1-2-11,-1-4 101,0-2 61,0-4 107,0 0-11,-1-2-62,-1-1-51,-3 0-78,-2-3-22,-4-2 11,0-6-56,-3-1-28,1-2-28,-3-2 6,1 1-29,-2-3-16,0-1-11,0-1-107,1-3-11,-1-1-106,2 0-90,0-1-123,1 3-146,3 1-186,1 3-284,3 5-347,2 4-460,2 3-281,1 3 1465,2 2 0,0 1 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10.085"/>
    </inkml:context>
    <inkml:brush xml:id="br0">
      <inkml:brushProperty name="width" value="0.08571" units="cm"/>
      <inkml:brushProperty name="height" value="0.08571" units="cm"/>
    </inkml:brush>
  </inkml:definitions>
  <inkml:trace contextRef="#ctx0" brushRef="#br0">0 18 15524,'7'57'151,"-1"-1"1,5 39-79,-7-73 11,0-2-12,2-1-4,0-1-18,3-4 12,-1 0 5,1-3 6,1 0 27,-1-4-44,-1 0 17,0-4 22,-4 0 40,1-3 50,-2 1 27,0-1-4,0 0-52,-1-1-60,2-3-46,-1-3-33,1-3-6,1-2-39,0-1 22,1-3-27,-3 0-6,1-2 22,1-1 0,-1-1-28,0-1-28,0 0-61,-1-2-68,-1 2-44,0-3-23,-2 2-28,1 1 12,-1 2 16,0 1 28,0 3 11,-1 4-56,0 1-178,-1 4-186,0 2-112,-1 1-38,-2 2 49,0 1 23,-2 0-124,0 2-358,-1 2-28,1 2 141,-2 1 1097,4 0 0,0-3 0,4-1 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10.565"/>
    </inkml:context>
    <inkml:brush xml:id="br0">
      <inkml:brushProperty name="width" value="0.08571" units="cm"/>
      <inkml:brushProperty name="height" value="0.08571" units="cm"/>
    </inkml:brush>
  </inkml:definitions>
  <inkml:trace contextRef="#ctx0" brushRef="#br0">1 121 9744,'3'19'2571,"-1"-4"-1412,-2-15 3630,0 0-4481,118 37-887,-78-17 716,28 4 0,-5 3 166,-42-1-34,-1 0-26,-2 3-86,-1-2-50,-4 0-35,-1-2 18,-3-1 0,-1-3 651,-3-4-652,-3-3 211,0-4-188,-2-3 51,0-2 50,0-3-6,0-1 0,-3-1-28,0 0-95,-5 0-45,-1-2 6,-2-1-45,-2-3 17,0-3 5,2 1-33,-1-3 11,3 1 0,-3-3-50,3-2-12,0-1-22,0-2-22,2-3-1,0 0 12,1-2-56,2-2 0,-1-1 5,2-1-16,2-3 27,0 0 46,2 0-1,2 2-10,4 2 49,0 2-27,4 1 11,-2 4 44,1 2-44,-1 4-45,2 4-17,-1 1-44,3 4-23,-1-2 5,3 6 1,0-2-29,2 2 23,0 0-73,-1 1-90,1 2-105,-1 3-186,1 3-145,-2-1-169,-1 2-318,-1-3-545,-1 2-502,-2-1 2329,-1-1 0,-4-4 0,-1 0 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11.431"/>
    </inkml:context>
    <inkml:brush xml:id="br0">
      <inkml:brushProperty name="width" value="0.08571" units="cm"/>
      <inkml:brushProperty name="height" value="0.08571" units="cm"/>
    </inkml:brush>
  </inkml:definitions>
  <inkml:trace contextRef="#ctx0" brushRef="#br0">84 87 13805,'3'95'526,"-1"0"0,1-6 1,-2-11-163,-7-16-532,1 5 442,-1 3-891,1-2 808,1 0-46,1-8-10,0-7 21,3-9 314,0-7-358,0-7 0,0-8-34,0-3-55,0-5 300,0-3-194,0-2 844,0-5-637,0-1 2173,0-2-2425,0-10-123,0 0 16,0-11-38,0 0-1,-3-6-27,1-3-46,-3-5-55,2-2-34,-2-3 45,-1-2-90,1-1 0,-1-3-227,2 0 166,-1-4 72,0-1 39,0-3-22,2 0 12,1-2 33,1 1-6,1 2-27,1 4 66,2 3 18,3 7 27,3 2 84,3 6 29,0 4-18,1 4-5,3 4 12,0 1-24,5 4 46,1 2 22,5 2 244,0 4-188,3 1 5,-1 2 7,0 1 10,0 2 6,-1 3-34,-3 1-27,1 4-6,-4 1-96,-2 2 6,-5 1-16,-1 0 16,-6 1-17,-1 0 18,-4 2-7,-2-1-33,-1 1 56,-5 0-33,-1-1-1,-6 0 12,-1 0-23,-3-1 17,-1-1-23,-2 1-111,-1-2-224,-2 0-287,1-1-430,-2-4-588,2 1-690,-1-4 2409,2 2 0,7-5 0,6 1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00.668"/>
    </inkml:context>
    <inkml:brush xml:id="br0">
      <inkml:brushProperty name="width" value="0.08571" units="cm"/>
      <inkml:brushProperty name="height" value="0.08571" units="cm"/>
    </inkml:brush>
  </inkml:definitions>
  <inkml:trace contextRef="#ctx0" brushRef="#br0">1 17 21041,'43'-10'95,"-8"3"-84,-26 9 17,0 1-39,0-1 22,1 1-11,-2 0 0,1 1-11,-2-1 11,11 4 11,-8-3-11,11 5 0,-14-6-39,9 6 39,-9-7 11,6 6-11,-7-6 17,5 3-6,-4-2-39,7 2 34,-8-2-6,7 0 0,-10-2 22,6 3-22,-7-3-50,3 1 39,-4-1 0,2 1 11,-2-2 22,4 2-22,-3-1-22,5 3 33,-3-2-28,4 2 17,-4-3 17,4 2-17,-6-3-11,3 3 11,-5-2 1798,1 0-1787,-4 0 23,3-1-45,-3 0 44,2 0 18,0 0-74,-1 0-5,1 0 6,-1 0 22,1 0 0,-1 1 0,0 0 0,0 0 0,-1 2-56,-9 9 39,5-5-50,-10 11-6,10-10-45,-13 14 62,11-11-140,-12 15 129,15-18-163,-5 7 107,8-11-129,-1 4 179,3-6-162,-1 3 128,2-5-279,0 2 251,0-1-340,0 1 262,0 0-627,0 0-2958,0-1 1759,2 0-633,-1-1-2049,0 2 4721,0-2 0,0 1 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12.248"/>
    </inkml:context>
    <inkml:brush xml:id="br0">
      <inkml:brushProperty name="width" value="0.08571" units="cm"/>
      <inkml:brushProperty name="height" value="0.08571" units="cm"/>
    </inkml:brush>
  </inkml:definitions>
  <inkml:trace contextRef="#ctx0" brushRef="#br0">0 0 14482,'13'66'288,"1"0"1,-1-1 0,5 27-1,-6-10-69,-15-8-2382,-3 3 2236,-1 2-34,-2 0-5,2-6 16,0-5-2932,4-8 2893,1-5-28,2-9 859,0-4-881,0-5-45,0-6-62,0-3 737,0-5-855,0-3 3313,1-4-3424,-1-5 76,1-1-395,-1-5-348,0-2-448,0-1-425,-1-1 1915,0 0 0,-1-1 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12.631"/>
    </inkml:context>
    <inkml:brush xml:id="br0">
      <inkml:brushProperty name="width" value="0.08571" units="cm"/>
      <inkml:brushProperty name="height" value="0.08571" units="cm"/>
    </inkml:brush>
  </inkml:definitions>
  <inkml:trace contextRef="#ctx0" brushRef="#br0">0 21 16269,'79'-5'203,"-1"0"1,-5-1 0,-10 3-87,-13 4-626,0-1 587,4 0-22,-1 0 17,4 0-3923,-1-1 3867,1 1 16,-3-1 578,-1 1-617,-4 0-2122,-5 0 2095,-6 0 110,-7 1-94,-7-1 0,-5 1-11,-6-1 235,-3 0-263,-4 1 2263,-1 0-2275,-2 2 12,-1 0 28,0 1 3432,0 1-3343,0 1 18,2 1 38,-2 2 34,1 3-5,-1 2 28,-1 4-29,0 2-38,-1 4-23,0 4-12,0-1-38,0 3-40,0-2 12,0 1-34,0-1 22,0-1-22,-1-1-67,1 0-50,-2-1-135,0 0-112,0-3-174,0-1-218,0-3-325,1-2-370,-1-2-577,1-5-66,-1 1 2122,1-5 0,0-2 0,1-2 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12.841"/>
    </inkml:context>
    <inkml:brush xml:id="br0">
      <inkml:brushProperty name="width" value="0.08571" units="cm"/>
      <inkml:brushProperty name="height" value="0.08571" units="cm"/>
    </inkml:brush>
  </inkml:definitions>
  <inkml:trace contextRef="#ctx0" brushRef="#br0">1 0 13799,'67'18'-911,"1"0"0,-5-2 0,-17-1-842,-36-7 206,-2 1 1547,-2-2 0,-3-3 0,-1-2 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13.741"/>
    </inkml:context>
    <inkml:brush xml:id="br0">
      <inkml:brushProperty name="width" value="0.08571" units="cm"/>
      <inkml:brushProperty name="height" value="0.08571" units="cm"/>
    </inkml:brush>
  </inkml:definitions>
  <inkml:trace contextRef="#ctx0" brushRef="#br0">58 4 7302,'2'15'2840,"-1"-3"-1793,-1-12 3282,0 0-4037,-8 114-1880,8-72 1697,-4 23 1,4-2 86,7-36 389,1-2-417,3-1-28,1-1-28,1-2 28,3-2-12,0-3 1368,3-2-1367,0-4-40,1 0-33,2-3 6,-1-3-17,2-2-12,-1-2-5,1-3-5,-1-3-23,2-6 11,-4-4-22,1-2-40,-2-2-10,-3 0-68,-2-3 17,-4 2-17,-4-3-22,-3 2 0,-2-1-56,-3-1 39,-3 0 28,-6-1 16,-4 0-21,-4 1-12,-4-1-5,-2 1-12,-3 1 28,0-1-11,-1 2 6,1 3 5,0 3-39,2 3-22,2 4-45,1 2 6,1 4 22,1 1 17,1 2 27,2 2 7,0 3 5,4 2-6,3 1-5,2-2-17,4 1-6,2-1 46,2 1 21,1 0 51,0 1 44,0 1 24,3 0 27,1 0 11,4 0 17,3-1-22,0 1 6,6 0 5,0-1 0,4 0 28,3-2-17,1-1-11,4-1-11,2-2 6,2 0 21,3-2 7,1 0 16,2-1 6,1-2 5,2-1-5,0-1 11,-1-1 17,-5 1-28,-1 1-1,-7 1-10,-4 1-23,-4 1 17,-2 1-5,-1 0-18,-1 3 12,-2 0 28,-1 4 5,-2 3 29,1 2-12,-3 2-17,-1 4-22,1 2-39,-3 3-11,0 2-34,-2 1 11,-3 2-6,0 0-21,-1 0 27,0-2-11,-2-2 28,-1-4 39,0-3 34,0-5 72,0-4 102,2-3 100,-2-3 56,3-1 673,-1-1-874,1-3-96,0-2-56,0-4-10,2-1-1,1-1-22,4-3 27,2 0 24,1-2 44,3-1 95,1-1 34,3-1 61,-1 1 28,0 1-10,-1 0-12,-1 1-39,-1 1 6,0 2-57,-2 0 0,0 3-5,-4 2-73,0 3-50,-3 3-62,-1 1-28,-1 1 0,0 0 39,-1 0-39,2 2 0,0 2 11,1 6-22,1 3-6,3 3 6,0 3-11,3-1 16,0 3 51,4 0-12,2 1-5,2 0 34,5-3-6,1-2 34,2-2 50,4-1-12,2-3-33,4-2 45,2-2-67,3-3 28,1-2 39,1-2-22,0-1-6,0-2 5,-1-3-38,-1-3-18,-2-1 1,-2 0-29,-5-1-16,-4 2 6,-5 0-46,-5 1-16,-4 2-23,-3 0-139,-5 2-225,-2 0-341,-4 1-818,0 0-1344,-2 1-1239,-4 0 4168,-3 1 0,2 1 0,0 0 0</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19.847"/>
    </inkml:context>
    <inkml:brush xml:id="br0">
      <inkml:brushProperty name="width" value="0.08571" units="cm"/>
      <inkml:brushProperty name="height" value="0.08571" units="cm"/>
    </inkml:brush>
  </inkml:definitions>
  <inkml:trace contextRef="#ctx0" brushRef="#br0">576 84 10416,'-67'-8'571,"13"1"-425,50 9-29,0-2-21,-1 2-1,2 0 0,-1 0 17,-1 0-6,2 1 12,-2-1 16,0 1 1,-1 1 5,2 1 0,-3 0 12,2-1-7,-1 2 23,-3 0-5,2 1-7,-2 2 7,0-1-29,1 2 12,-4 0 5,2 1 0,-2 1 6,2-1-34,-2-1 0,3 0-27,0-2 4,1 2-10,1-2 0,0 2 16,0-1-11,-1 1 23,1-1-12,0 1 17,0 0 12,0 1 39,-1 2 11,0 0-17,-2 3 11,2-1-39,-4 1-22,2 0-6,-2-1-28,2 0 5,0 1-16,1-1 50,-1 2-16,1 1 16,0 0-17,-1-1-44,2 2 11,-1-2-40,3 0 12,2-2-11,-1-1-6,2 1 22,-1-1 28,2 1 46,-1 1-12,-1 1 16,1-1-32,0 1-24,0 1 18,1-1-34,-1 0 22,1-1-5,0 0 0,1-1 11,-2 1-11,3 0 5,-2 0-22,2-1 18,0 0-7,0 0-17,0-1 23,0 0-6,0-1 1,0 1-1,2-2 0,-1 0-11,2 0 11,-1 0 0,0 0-11,-1 1 28,1 1-11,0 2 17,0 2-6,0-1-23,1-1 1,-1 1-6,2-3 17,-1 2-17,-1-2 33,1-1-21,0 1 4,1-3 24,0 1-35,0-2 12,0 0 16,0 2 18,1-2 22,-2 1 27,3 1-4,-1 0-29,0 1-11,2-2-6,-1 0-33,0-2 22,1 1-5,-2-1-12,2 2-5,-1 0-11,1 1-34,0-2-16,1 2 21,-1-2-33,3 0 34,-2 0 16,1 0-22,2-1 28,-2 1-17,3-1-16,-2 2-1,2-2-5,-2 2-17,2-1 34,-1-1-12,0 1 0,-1-2 6,3 0 17,-3-1-22,1 1 10,-1 0 18,2-1-7,-3 2-16,2-1 40,-2 0-46,1-1-5,-2 0 28,1-1-23,0 1 17,-1-3 6,2 2 11,-2-2-28,1 0 17,-1 1-12,0 0-21,-1 0 16,2 0-17,-1 0-11,3 2 11,-2-1 0,1 2-11,-1-1 23,2 0 10,0 0 6,3 0-5,-1 0 0,2 0-23,-1 0-6,0 1 40,1-1-22,0 0 16,2 0-6,-1 0 1,3-1 22,-1 1-17,0-2-16,0 1 21,-2-1 12,1-1-28,-1 0 40,1-1-24,0 0-44,0 2 34,0-3 5,-1 3-16,-1-3 44,2 1-22,-2-2-29,3 0 29,0-1 0,0 0-23,0-1 18,-1 0-7,1-2-33,-1 1 23,-1 0 21,0-1-32,-1 1 21,-1-1 6,1 0-16,-1 0-1,0-1 57,0 0-40,-1-1 6,1 0-1,-1 0-10,1-1-12,-1 1 12,0-1-17,1 1-17,0-2 22,-1 1-11,2-1 1,-1-1 10,0-1 0,1 1 12,-1-1 11,0 0 16,1-1-38,-1-1 33,0-1-11,1 0-34,1-1 34,1 0-23,-1-3 0,0 2 29,0-3-28,0 3-23,-1-1 33,2-1 1,-3 1-12,1-2 23,1 0 6,-2 1-18,2-1 34,0 0 1,-1 0-24,2 0 7,-2-3-6,0 2-1,0-3 12,-1 1 12,1 1 4,-4-1 18,3 1-23,-2 1-33,0-1 27,-2 2-5,1-1 0,-2 2 23,1-1-23,-1-1-11,0 1 5,-1 0 51,-1 0-34,-1-1-22,0 1 11,0-1-90,-1 0 68,0-1 5,0 0-17,0 1 1,-1 0 22,0 0-34,0 1 11,-1-1 34,1 3-22,-2-2-1,2 4 40,-3-2-39,1 2-1,-2-1 35,1 1-35,0-1-10,-1 0 44,1 1-22,-1 0-12,0 1 51,0-1-39,0 0-23,-2-2 34,0 1-22,-4-1 11,2 0 22,-2 0-5,-1 0-51,1 0 0,-3-1 11,1 0-33,0-1 45,-1 1-12,0 0-11,1 0 12,-2 0 10,1-1-33,-2 1 34,2-1-12,-2 1-33,2 1 11,1 2 0,-1-1-33,2 2 44,-4-1-11,5 2 0,-3-1 11,1 1 0,1 1 0,-2-2 1,0 2 10,1 0-44,-2 0 22,1 2 0,-2-2-12,2 3 12,-3-1 0,3-1-11,-3 1 11,2-2 34,-3 1-34,2-1 0,-1 0 11,1 0-33,-3 0-1,1-1 23,0 1-33,-2 1-12,1-1 45,-2 3-34,1-1 1,-1 1 77,-1-1-66,1 1 0,-2 0 44,2 0-56,0 1 23,0 0 34,0 1-35,-3 0-21,0 0 22,-1-1-17,-2 1 5,0 1 34,-2 0-11,1 1-11,-1-1 34,0-1 5,1 1-40,-2-2 24,2 3-24,-2-1-27,1-1 28,1 3 11,0-2-11,1 3 11,0 0 0,1 0-11,0 1 22,-2-1 22,1 0-44,-2 0 22,0-1 6,1 2-67,-1-1 39,3 1-3393,-1 0 3371,4 0 44,2 0-11,1 0-11,4 0 0,0-1 44,3-1-44,1 1 3392,-1 0-3381,4 0-79,-3 1 12,4-1 0,-2 1-62,3 0-39,-3 0-17,2 0-83,0 0-68,-1 0-17,-1 0-146,0 3-156,-1 2-152,1 5-302,-2 4-235,1 2-235,-2 3-584,0 4-1175,-1 1-2487,-2 0 5825,4-4 0,2-8 0,3-6 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21.872"/>
    </inkml:context>
    <inkml:brush xml:id="br0">
      <inkml:brushProperty name="width" value="0.08571" units="cm"/>
      <inkml:brushProperty name="height" value="0.08571" units="cm"/>
    </inkml:brush>
  </inkml:definitions>
  <inkml:trace contextRef="#ctx0" brushRef="#br0">1 456 20089,'1'-58'269,"1"10"-202,3 39 0,2-2 6,0 1 28,1 0-28,1 0 5,-1 1 6,2-1 0,-2 2-17,2-2 17,-1 2-5,0-2-23,1 1 33,-2-2-27,4 0 16,-2 0 17,2 0-22,-1-1 11,1 2-28,-1 0 17,0-1-11,-2 1 10,2 1-10,-3 0 0,1 2 17,-1-1-40,1 1 23,1 0-6,-2-1-40,2 0 18,-1 1-12,0 0 29,2 0-1,-2 0 29,2 0-18,-3 1-16,0-1-6,-1 2-5,-1-1 11,-1 2-23,0 1 17,-3 0-28,2 1 34,-2 0 6,-1 0 44,-1 1-112,-2 3 28,0 1-33,-2 1 44,2-1-16,0 0-12,-1 0-5,1 0-23,0 1 23,1-1 22,-2 1 12,2-1-1,-2 1-22,0-1 17,1 0-28,1 1 11,-1-1 0,1 1-6,-1-1 6,1 1-11,-1-1 22,2 1-33,-3 0 22,1 1-11,-1 1 11,2 0 22,-1 1-11,1 1 28,-1 2-50,0 0 0,-1 3 0,0 1-6,-2 1 34,3 2-34,-3 1 17,1 2-34,1-1 23,-2 1 34,1 0-1,-1 0 28,1 0-61,0 0 11,1-1-22,-1 1-40,2-1 73,-2-1-33,1-1 22,2-2 11,-1-1 0,2 0 12,-2-1-12,2-3 28,-1 1-50,1-1 22,0-1-22,0 0 22,0-1-11,0-2-11,0 0 11,0-2-28,0 0 39,1 0-11,-1-2 39,1-1-27,0 0 234,-1 0 224,2 0-470,-1-4-28,0 1-39,0-4-50,0 1-68,-1 0 6,0 1-113,0 0-66,0-1-180,0 3-246,0-3-286,0 3-499,0-2-542,0 3-227,0 0 1,0 1 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24.019"/>
    </inkml:context>
    <inkml:brush xml:id="br0">
      <inkml:brushProperty name="width" value="0.08571" units="cm"/>
      <inkml:brushProperty name="height" value="0.08571" units="cm"/>
    </inkml:brush>
  </inkml:definitions>
  <inkml:trace contextRef="#ctx0" brushRef="#br0">55 29 19972,'31'-15'11,"-5"3"-6,-19 12 57,3-1-34,-1 1-6,1 0 18,-1 0-12,0 0 11,0 0 11,0 0-11,-1 0-39,-1 0 23,0 0 5,-1 0-11,1 0 72,0 2-55,-1-1-17,1 3 11,-2-2-6,2 1 17,-1-1-5,0 0 5,-1 1-62,2 0 46,-3 0-1,2 0-22,0-1 28,-1 1-17,0-1-11,1 1 12,-3-1 27,2 0-50,-1 1 22,-1-1-11,0 1-39,0-1 39,0 0 16,0 2-21,-1-1 33,0 2-6,0-1-22,0 0 0,0 0 67,1 1-55,-1 0 10,1 0 6,-1 1-90,1-2 85,-1 1-1,0-2-11,0 1-5,0 0-6,-1-2 0,1 1-6,0 0 57,1 1-34,0-1-17,0 0 33,-1 0-33,-1-1 0,1 1 11,-1 0-22,1 0-11,-1 1 22,1 0 0,0 0-11,1 0 55,-1 0-27,0 0-6,0-1 23,-2 1-17,2-2-6,-2 2 17,1-2 17,0 0-56,-1 1 39,1 0-6,-1 0-11,0 1 28,0 0-16,0 1-23,0 0 17,0-1 39,0 1-28,0 0-6,0 1 6,1-1-50,0 1 22,0-2 22,-1 1-22,0-1 0,0 0 11,0 0-22,0 1 22,0-1 51,0 1-29,0 0 18,0-1-1,0 0-50,0-1 34,0 0 16,0 0-16,0-1 5,0-1 101,0 1-56,0 0-22,0-1 62,0 1-68,0 0-28,0 0 28,0-1-40,0 1 7,-1 0 10,0-1-5,-1 1 17,1-1-6,-1 1-5,0 0 11,-1-1 5,2 3-5,-2-2-6,2 3 17,-3-3-56,2 3 23,-2-2-1,2 0-33,-3-1 50,2 1-28,-2-1 23,3 1-12,-2-1-11,1 0 1,0 1-12,0-1 5,0 1-22,1-1 29,-1 0-12,2 0 0,-1 0 16,1-1 7,-1 0-23,0 1 33,0 0 12,-1 0-28,0-1 28,1 2 11,0-3-6,2 2-16,-2-1 5,1 1 28,0 0-5,-1-2 5,0 1-17,1 0 62,-1-1-84,1 3 28,0-3 0,-2 2-44,2-2 16,-2 1 28,1 0-45,-1-1-11,1 3 11,-1-3-11,1 2 0,-2-2 56,0 2-56,0 0 28,1-1 28,-1 1-56,1-2 45,-2 3 0,2-3-6,-2 1-6,1-1 1,1 0-34,-2 0 0,0 0 45,0 1-17,1-1 5,0 1 1,-3 0 0,3 0-23,-3 0 11,1 0-5,1-1-34,-1 1 34,2-1 17,0 0-34,-2 0 44,2 0-32,-1 0-1,1 0 0,0 0 23,0 0-18,0 0 18,-1 0 22,2 0-45,-1 0 0,-1 0-22,0 0 0,0 0 11,0 0-11,0 0 11,1 0 0,-1 0 22,0 0-22,1 0 23,-1 0 10,1 0-44,-1 0 11,2 0 22,-2 0-10,0 0 27,1 0-17,0 0 12,0 0-12,1 0 23,1 0 0,-1 0-23,0 0 17,-1 0-5,1 0-12,0 0 1,1 0-1,0 0-22,0 0 23,-1-1 33,0 1-34,2-2 17,-2 1 18,2-1 150,0 2-129,-1-2 40,2 2-62,-2-3-11,1 3 11,0-2-23,1 1-10,-1-1-12,1 0 11,-1 2 6,0-2-16,0 2-1,0-2-34,0 0-16,1 2 17,0-3-1,0 1-111,0 1 89,-1-1 6,-1 2 17,0-1-124,1 1-9685,0 0 4091,0 3 5740,1 0 0,1 0 0,0-1 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27.682"/>
    </inkml:context>
    <inkml:brush xml:id="br0">
      <inkml:brushProperty name="width" value="0.08571" units="cm"/>
      <inkml:brushProperty name="height" value="0.08571" units="cm"/>
    </inkml:brush>
  </inkml:definitions>
  <inkml:trace contextRef="#ctx0" brushRef="#br0">199 1 18039,'-31'16'-17,"4"-2"-39,20-7 56,-1 0-6,1 0 6,-1 2 23,2-1-29,-2 2 6,1-1 0,0 2 6,0 0-6,0 0-39,0 2-6,-1 1 17,0 0-6,0 0 1,1 2 5,0-2-101,0 3 34,0-3-6,3 0-22,1-1 27,2-1-77,0 0-46,1 0-111,0-1-118,2-1-28,1 0 16,5 0 35,3-1-141,2-1-218,2 2-190,3-4-248,2 1-503,2-3 145,1-2 1580,-1 0 0,-10-2 0,-3 2 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28.188"/>
    </inkml:context>
    <inkml:brush xml:id="br0">
      <inkml:brushProperty name="width" value="0.08571" units="cm"/>
      <inkml:brushProperty name="height" value="0.08571" units="cm"/>
    </inkml:brush>
  </inkml:definitions>
  <inkml:trace contextRef="#ctx0" brushRef="#br0">65 181 15625,'79'-44'129,"-14"8"-62,-61 29 0,0 2-16,-3-1-1,1 0-33,-2-2-6,1 1 6,-1 0-17,0 0 17,0 0-28,0 1 5,0-1-11,-2 2-5,-2-2-17,-1 2-57,-2 0-32,1 2-18,-1 1-23,-1 1 52,-1 1 22,0 1 27,-2 2 24,1 1 10,-4 3 0,3 1 23,-3 0 6,2 3-18,-1 1 6,-1 1 1,3 1-18,-2 1 6,3-2-22,1 1-12,2-1-11,1 0-16,2-1-12,1 0 6,2-2 16,1 0 34,0 1 6,1-2 6,4 3-23,3 0-140,3-1-241,3 1-364,1-3-510,3 1-358,2-2-62,2-1 1731,-2-1 0,-8-3 0,-4-1 0</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28.540"/>
    </inkml:context>
    <inkml:brush xml:id="br0">
      <inkml:brushProperty name="width" value="0.08571" units="cm"/>
      <inkml:brushProperty name="height" value="0.08571" units="cm"/>
    </inkml:brush>
  </inkml:definitions>
  <inkml:trace contextRef="#ctx0" brushRef="#br0">140 1 14426,'-15'94'0,"1"0"0,2-6 0,0-16-17,1-34-11,2-1 0,-2-3-28,2-4-72,1-3-130,0-4-196,1-3-274,3-2-342,-3-3-593,4-2-91,0-3 1754,0-2 0,1-4 0,0-2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01.935"/>
    </inkml:context>
    <inkml:brush xml:id="br0">
      <inkml:brushProperty name="width" value="0.08571" units="cm"/>
      <inkml:brushProperty name="height" value="0.08571" units="cm"/>
    </inkml:brush>
  </inkml:definitions>
  <inkml:trace contextRef="#ctx0" brushRef="#br0">0 321 20532,'37'-2'50,"-5"0"-28,-27-1 17,1 0-5,1-2-6,2 1 17,1-2-28,2 0 5,1-1 17,1 0-16,8-4 5,-1 3 44,35-22-49,-25 15 5,31-20-17,-37 20 39,29-22-38,-33 21 49,25-22-44,-36 26 101,7-8-62,-12 12 184,0-5-189,-3 8 66,0-3-111,-2 6 61,1 0-308,-1 2 197,0 3-40,0-2-45,0 3-280,0-1-16,0-3-1687,0 5 1188,-1-2-3311,-2 7 1737,0-4 2498,-3 3 0,3-6 0,0 0 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28.848"/>
    </inkml:context>
    <inkml:brush xml:id="br0">
      <inkml:brushProperty name="width" value="0.08571" units="cm"/>
      <inkml:brushProperty name="height" value="0.08571" units="cm"/>
    </inkml:brush>
  </inkml:definitions>
  <inkml:trace contextRef="#ctx0" brushRef="#br0">56 1 8870,'12'12'1395,"-2"-1"-757,-10-11 2073,0 0-2666,-8 109-1562,3-67 1539,-2 22 1,0-1 5,0-29 333,-4-2-384,4-1-33,0-3-45,2-1 12,0-4-180,1-2 1011,1-1-1527,2-5-632,1-3-398,0-2 1815,0-4 0,0-3 0,0 0 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33.012"/>
    </inkml:context>
    <inkml:brush xml:id="br0">
      <inkml:brushProperty name="width" value="0.08571" units="cm"/>
      <inkml:brushProperty name="height" value="0.08571" units="cm"/>
    </inkml:brush>
  </inkml:definitions>
  <inkml:trace contextRef="#ctx0" brushRef="#br0">238 198 12258,'-35'45'119,"4"-7"-91,21-30 5,-1 0 6,1-1 1,1-1-1,2 0 0,1-1-5,1-2-6,1 0 0,0-1 0,0-1-12,0 0 1,2 1 0,0-2-17,2 0-34,-2 0 23,1 2-11,-1-2 11,-1 3 5,1-2-11,-1 0 12,2 0 5,-2-1 0,2 1 5,0-1 40,-1 1-23,1 1 18,-1-1-12,0 0-6,1 0-11,0-1 6,-1 1 0,1-1 0,-2 0-6,2 0 0,-2 1-11,1 0-17,0 0-5,0 0-1,0 0 12,0 1 6,-1 1 10,-2-1 12,2 0 0,-2 1 11,3-1-11,-2 1 5,2-1 12,0 0 10,-1 0 7,1-1-1,-1 0 331,2-1-291,1 1-57,-2-1 6,1 1 29,-1 0 21,1 0 62,0-1 1541,-1 0-1557,2-2-12,-1 0 17,1-3-45,0 3-5,1-2-23,0 2-28,1-2-5,0 3-6,0-2-23,0 1-10,-1 0-7,0 0 24,2 0-24,-3 1 113,2 1-78,-1-2-1,-1 2 0,2-4 1,0 3-6,2-2 5,2-1 0,-1-1 18,4 0 4,-1 0-16,1 0 17,3-2-6,-2 2 12,1-2-6,0 1 39,2 0-12,-2-1 12,2 1 23,0-1 16,-1-1 34,2 1 5,-4 0 1,1 0 10,-1 0-16,-1 0 17,1 0-29,-2-1-10,1 0-18,-1 1-32,-1 0 21,0-2-10,-2 3-12,2-3-17,-3 4-11,0-1-34,1 0 6,-1 1 0,0 0-22,0-1 33,-1 1-39,1-1 11,-1 2 6,0 1-6,1 0 6,-3 2-17,1-1 0,-1 1-6,0-1-5,0 0 370,0 2-348,-1-2-6,2 2-5,-1-1 0,0 1 0,1-1 0,0-1-16,1 1 4,0-1-16,-1 0 28,1 1 12,0-1-7,0 1 18,-1-1-23,1 0 16,-1 2-21,0-2 33,0 1-28,-1 0 0,2 0-23,-2 1 23,1-2 0,-2 2 12,2-1-12,-1 0 28,0 0-28,1-1 33,-2 1-33,3-1-22,-1-1 11,1 0-17,-2 0 28,1 0-12,-2 0 12,1 1 12,0 1-24,-1-2 24,1 2-12,0-1 22,-1-1-33,2 2 0,-1-1-1,2 2-27,0-2 34,0 0-18,1-1 12,0 0-6,0 0 17,-1 1 0,1 0 6,1 2 16,-1-2-44,-1 2 22,1-2-28,-1 1 17,1 0 22,-3 0-28,2 1 6,-3-1 0,2 1 22,-1 0 17,1 0 22,0-1-11,0 1 12,-2-3-23,2 2-17,-2 0 599,1-1-598,-1 8 10,0-4-16,0 7-23,0-4 34,0 0-34,0 0 34,-1-1-23,1 1 23,-1 0 22,0-1-17,1 0 40,-2 0-62,1 0 0,0 0 11,0 0-22,0 0 22,0 1-11,0-1 0,-2 0-22,2 0 33,-2 2 11,2-1 17,-2 2 1,1-1-40,0 1 11,0 0-11,-1 1 0,1 1 22,-1 0-22,1 1 11,1 0-33,-1 0 50,2 1-17,0-1 23,0 0 5,0 2-28,0-1 28,2 1-16,0 0 44,2-1-5,-2 2-12,2 0 6,-2 1-56,2-2 28,0 1-28,0-1 22,-1-1-5,0-1-6,0-1 12,-1-1-6,-1-2 27,1 0-44,-2-1 17,2 0-22,0 1-18,0-1 62,0 0-39,-1 0 40,0-1 4,0 0-27,-1-1 17,1 0-1,-1-2-5,0 1-28,1-1 34,-1 1-45,1-1 11,-1 0 22,0 1-44,0 0 22,0-1 39,0 1-17,1 0-10,-1-1 32,1 1-27,0-1 28,-1 1 1031,1 0-1026,-4-7-27,1 1 22,-4-4-29,2 1-16,1 2 12,-1-1-1,1 2 0,0 0-11,1 0 0,0 2-11,1 0-12,0 0 46,1 0 10,0 1-10,0-1-46,0-1 46,0 1-12,0-1 0,0 1-22,0 0 0,0-2-12,0 2-10,0-3 33,1 1 0,0-1 0,1-3 11,0-1-22,0-2 11,1-1 11,-1 1 11,0 0-10,0 1 10,1-2-33,-1 1 11,-1-1 0,-1 1-23,0-2 12,0 0 0,0-1 11,0 2 0,0-2 22,0 2-33,-1 0-22,-1 1 10,-1 2-5,2 0-17,-1 1 34,1 1-11,0 0-6,-1 0-6,0-1 12,1 0-17,-1 0 27,2 1 1,-2 0-11,2 2 22,-1-1-11,-1 5-12,2-2-16,-2 2-522,2 0 522,-1 3 17,1 1-1,-1 4-5,0 0 17,-1 3 0,0 0 0,0 1-1,0 2 12,-1 0-33,-1 2 33,-1-1 11,-1-1-11,1 1 11,-2-2 12,3 1-35,-4-1 12,4 0-11,-2-1 0,1 0 0,0-1 11,2-1 0,-1 1 0,-1-1 11,2-1-11,-2 1 0,1 0 22,1 0-33,-2 1 0,1-1 0,0 0-28,0 0 5,1-3 34,-1 1-17,-2-2 17,2-1 11,-1-1-22,2-1 11,1-1 17,1-1 28,-1 0-45,2-4-45,-1 2 28,1-5 17,0 0-33,0-3 21,2 0 24,-1-1-35,3 1 6,0-2 23,0 1-12,0-1-5,0 0 22,0 1-11,-2-1-11,2-1 22,0 0 6,0-2-17,1 1 23,-3 0-12,1-1-56,-1 2 45,0 1 0,0 2 11,-2 1 0,1 2 1,-1 1-46,0 3 17,0 0 17,0 1-33,-1 2 10,0-1-27,-2 1 27,1 1 7,0 2-7,-1 3 23,0 4 23,-1 2-46,1 2 23,1 2 23,0-1-18,0 2 6,0-3 1,0 2-52,0-2 40,-1 0 12,0-1-24,1 0 1,0-2 11,0 0-11,1-4 0,-1 0 56,1-3-29,0-2-4,0 0 144,1-2-167,-2 2-6,1-2-16,-2 0 66,0 0-33,0 0-11,0 0 22,0-3-33,1 2 0,-1-4 33,1 3-22,1-2-40,-1 1 51,1-1-33,0 0 10,1-1 46,0 1-23,0-3-12,0 1-4,0-2 55,0 0-50,0-1 22,1 1 11,1-1-67,0 1 45,0 2 23,-1 0-23,1 1 22,-2 2 6,1 0-173,-1 2 133,-3 1 24,1 4-85,-7 2 62,3 3 11,-6 3 0,2 0-6,-3 2 12,1 0-6,-1 1 0,0-2 44,3 1-44,0-3 0,2 0 12,2-3-24,1-2 1,3 0 0,1-3-11,1 0-29,0-3 51,4 1 73,1-1-39,3 0-46,3-2 12,-1-2 0,2-3-22,-1 0 33,3-3-22,-1 2-51,0-2 46,0 2 4,-4 0-32,0 2 77,-2 0-33,-1 2-11,-3 1 33,-1 0 18,-2 2-40,0 0 39,-4 1-6,1 0-5,-2 0-5,2 0 61,1 0-62,0 0 6,1 0-28,-1 0 23,1 0-23,-1 0 11,-1 2-22,3 0 11,-3 1 50,2 0-39,-1 1 0,-1 1 12,-1 1-34,-1 0 11,1 1 0,-3 0 0,3 0-40,-3 0 29,1 1-22,0-2-1,-1 1 45,2-2-22,-1-1 11,1 1-6,2-3-38,0 2 16,-1-2-40,0 2-10,0-2 44,0 2 6,1-2 6,0 1 61,1-2-39,-1 1-5,2-2-7,-2 2 12,3-1-1164,-1 0 469,5-1-397,-1 0-874,4 0-2330,-2 0-1137,0 0 5433,-1 0 0,-1 0 0,-2 0 0</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35.663"/>
    </inkml:context>
    <inkml:brush xml:id="br0">
      <inkml:brushProperty name="width" value="0.08571" units="cm"/>
      <inkml:brushProperty name="height" value="0.08571" units="cm"/>
    </inkml:brush>
  </inkml:definitions>
  <inkml:trace contextRef="#ctx0" brushRef="#br0">174 42 14829,'49'-4'185,"-10"1"-230,-39 3 6,-2 2 45,-3 2 44,-1 4 1,-3 3-12,-1 2-56,-1 2 0,-1 1-11,0 1 23,2-1-12,2 0 6,1-1-6,1-2-50,1 0 33,1-2-5,1-1 0,1-2 27,1-2-10,0 0 0,1-2 10,0-2 7,0 0 1047,0-2-986,3-4-28,0-1 17,2-6-17,0 1-6,1 0 1,0-2-23,2 0 28,0-2-6,3-1 6,-4 1-11,3 0-6,-2 0 17,0 1 0,1 2 28,-2 0-34,0 3-10,1-1-12,-3 3-28,1 2 44,-5 0-27,2 2 22,-3 0-240,1 1 167,-4 1-11,0 2 29,-4 1 38,0 3-5,-2 0 11,0 2-17,-2 1 11,1 0 6,-3 2 0,1 1 12,-1 0-18,1 1-5,2 0-17,0-1 5,2 1 7,0-1 4,1 0 1,1 0-6,0-2 1,1 2-1,1-3 6,1 1 5,1-2-34,1 0 12,0-2-11,1 0-11,0-2 22,0 0 0,0-1 11,0 0 0,0-1 11,0 0 23,1 0 34,-1-2-18,2 1 40,-1-1 6,2 0 27,-1 0 12,0 0 0,2 0-34,-1-2-34,4-1 6,-3-3-17,3-1 23,-1-1-1,0-2-21,0 1 4,0-2-16,-2 0 17,2-1 17,-4 0 22,0-1-11,0-1-12,-2 2 6,1-2-27,-1 1 44,0-1 11,-3-1-11,1 1-28,-5 0-6,2 1-39,-1 0 6,1 2 11,1 1-39,-1 3-62,0 1-56,1 4-100,0 0-46,2 2 29,-2 0 22,0 0 78,1 3 57,-4 2 16,0 4 23,-1 3-1,-2 2 12,1 3 0,0 1 21,-2 1 2,2 1-12,-2-1-6,3 2-5,0-3 0,1-1-12,3-2-5,0-2-5,1-3 16,2-1 17,0-1 22,1-2 17,0 0 23,0-1 5,2-2 17,1 1 6,2-2 27,-1 0 30,1-1-7,1-1 11,-1 0-11,2 0-6,-2 0 1,0 0-12,2-2-22,-3-2-12,3-2-10,0-1-18,-1 0 6,0-2 1,-1 1 16,1-4 11,1-5-22,-1 1-12,2-5 18,-4 7 5,3-1-6,-2-1 6,0 2 11,1-2-22,-1 3 45,-1-1 16,0 2 12,0 0 10,-1 1-16,0 3-16,0 1-1,0 0 6,-2 2-23,1-1-33,-2 2 0,1 1-17,-1 2-336,0-1 179,-1 1 34,-1 1 44,-2 4 34,-1 2-11,-2 3 12,1 4-1,-3 2 0,2 3-17,-3 0 18,3 1-12,-1 1-6,0 0 34,2 2-11,0-2-17,2 0 11,-1-2-17,1-1 6,0-2-22,3-2 11,0-1-12,1-1 12,0-3-11,0-1-6,0-2 28,0-2 28,0 0 420,0-2-140,1 0-179,2-6-23,1-1-28,1-5 12,0-1 0,1 0-18,-2-3 7,1 0-1,-2-2-5,1 0 11,-1-2 34,-1-1-18,-1-1 24,0 0-1,-1-1-22,0 1 11,0 2 0,0 2-6,-1 3 29,0 3 16,-1 1-39,0 6-22,0-1-45,0 4-124,0 0 40,1 1-90,0 0-202,-1 0 174,0 0 51,0 0 50,-1 3 34,-1 1-40,0 4 56,-1-1-10,-1 3 16,1-2 28,1 3-23,-1-2-5,1 2 11,0 0-16,0-2 5,0 2 11,1-2-17,1 1-10,1 1 21,0-1-10,1 2-12,0-1 17,0 0-23,0-2 1,0 0 5,0-1 17,0-2 6,0-1-6,1-2 5,1 0-27,1-2 61,1 1 23,-1-2 22,0 1 45,-1-1 11,1 0-17,-1 0 11,1 0-39,-1-2-22,1 0-22,1-5 5,1 0-28,0-3 0,-1 1 16,0-2-4,2 0 21,-3-2-16,2 0-11,-2-2 33,0 1 39,-1-1 6,0 1-11,-1-1 17,2 4-62,-3-1 33,2 3-5,-2 0-28,0 2-39,0 1 0,0 3-34,0 0-50,-2 2-17,1 1-112,-1 0-45,0 0-11,1 0 28,-2 0 67,-1 1 68,-1 3 44,0 3-6,-2 3 46,0 4-6,0-1-6,0 4 62,-1-1-34,3 2-6,-1 0 23,1 1-39,1-3 11,1 1-5,-1-3-1,2 1-28,0-3 29,2-1 22,0-2 11,0-3 44,0 0-4,2-2 4,0-1 24,2 0 32,-1-2 7,1 1-1,1-2 34,1 2-67,-1-2 33,5 0-10,-2-3-35,1 0 18,2-3-18,-2-2-27,1 0-1,-1 0 29,-1-2-28,0 0-1,-1 0 18,-1-2-68,1 2 73,-3-1 11,2 1-17,-4-2 46,1 3-7,-1-3-16,-1 1 17,0 0 66,0 1-55,0 0-11,0 1 16,-1 0-50,0 2 12,0 1-12,0 3-28,-1 0-73,0 2-23,-1 1-49,1 0-12,-1 0 39,0 0-10,-1 1 27,0 2 34,-2 2 5,1 3 6,-2 2 11,1 0-22,0 2-6,1-2 28,-1 0 17,2 1-16,0-2 16,-1 2 0,-1 0-23,2-3 23,-1 3 11,2-4-22,0 1 11,1-1-5,0 1-40,-1 0 34,2-1-23,-1 1-33,1 0 0,0 0-45,0-1-45,0 1-17,0-2-22,0 1-67,0-3-67,0 2-62,0-4-135,1 2-140,0-2-178,2 0-242,0 0-392,-1-2-682,3 1 2161,-2-1 0,0 0 0,-2 0 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37.118"/>
    </inkml:context>
    <inkml:brush xml:id="br0">
      <inkml:brushProperty name="width" value="0.08571" units="cm"/>
      <inkml:brushProperty name="height" value="0.08571" units="cm"/>
    </inkml:brush>
  </inkml:definitions>
  <inkml:trace contextRef="#ctx0" brushRef="#br0">1 185 18952,'47'-35'415,"-7"4"-326,-29 21 7,1-2-29,0 1-11,2 1-6,-3-2-33,2 3 45,-3-1-62,3 3 16,-4-2-16,3 3-16,-2-1 32,3 3-21,-2-1-6,1 2-12,-1 1-16,1 1 0,-2 1 11,0 0 28,-2 0-51,1 1 18,-2 2-34,-1 3-23,1 4 56,-2 3-27,0 1 27,-1 4-44,-1 1 27,-2 1 23,-1 3 28,-1 0 23,-3 1-18,-1-1 18,-4 2-23,-1 0 11,-2 0-11,-1 0-11,1-2-12,-1 0 7,0-3 4,1-1 7,-1 0 22,1-1-1,0 0-32,-1-2 4,1 1-16,-1-3 12,2 2-1,-1-1-17,1 0 17,-1 1-39,2-1 34,1-1 5,1-2 0,2-2 6,1 0-28,2-2-1,2 1-5,0-2-11,1 0 11,0-1 1,0 1-1,0-2 17,0 1 11,0-2 0,1 2 34,1-2-6,2 2 12,0-4 33,2 1 16,0-1 18,2-2 0,1 2-28,1-2 0,2 1-29,1-1 29,1 2-34,2-4 5,0 0-10,2-4-12,3-1 6,0-1-17,1-2 0,1 1-51,-1-1-49,-1 2-91,-1 0-151,0 2-252,-3 3-285,0 2-420,-2 1-432,-1 0-846,0 2-1316,-4 1 3893,-2 2 0,-5-3 0,-1 0 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38.414"/>
    </inkml:context>
    <inkml:brush xml:id="br0">
      <inkml:brushProperty name="width" value="0.08571" units="cm"/>
      <inkml:brushProperty name="height" value="0.08571" units="cm"/>
    </inkml:brush>
  </inkml:definitions>
  <inkml:trace contextRef="#ctx0" brushRef="#br0">133 120 17720,'7'-31'95,"-3"5"-118,-8 14 18,-1 2 5,-1 0-62,0 1-78,-1 2-73,0 1-106,1 3-56,-1-1 17,2 3-6,-4 0 61,2 1 90,-4 2 50,2 3 46,-1 2 44,1 3-11,0 0 17,1 1 50,2 2 11,0-1 46,3 1 21,1-1 12,1-1 0,1 0 5,0-3 12,0-1-6,1-1 61,0-1-10,1-2 22,0 1 28,0-3 17,1 0 10,-2-1 1,2 0 17,-3 0 1612,2 0-1803,0-2-22,-2-1-50,3-1 38,-2-2 6,1 1-11,1-1 34,-2 1-34,1 2 0,-2-1-17,1 2 34,0 0-34,-1-1-5231,1 2 3439,-1 5-465,3-2 2274,-1 7 0,1-7 0,-2 1 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40.546"/>
    </inkml:context>
    <inkml:brush xml:id="br0">
      <inkml:brushProperty name="width" value="0.08571" units="cm"/>
      <inkml:brushProperty name="height" value="0.08571" units="cm"/>
    </inkml:brush>
  </inkml:definitions>
  <inkml:trace contextRef="#ctx0" brushRef="#br0">366 79 18800,'0'-27'113,"-1"4"-74,-4 18-11,3 2-28,-3-2 17,2 3-34,-2-3-5,2 3-23,-2-2-62,1 3-11,-1 0-44,1 1 56,-2 0-40,0 0 34,-2 0 34,-1 0-23,-1 1 67,-1 2-16,0 3 22,-3 4-6,1 1 12,-1 2-1,-1 0 7,1 2 27,-1 1-39,-2 3 22,1 0-5,-3 4-39,1 0 50,2 2-45,0-1 6,3 1-6,1 0 34,1 1 22,1 2-6,2-1 35,1 1-102,0-2 0,3-4 18,1-2 21,2-4 23,1-3 6,0-1 11,2-1-51,1-2 96,3 1 5,1-2 11,2-1 62,1-2-22,1-3 11,2-1 5,0-1-5,2 0-28,0-1-1,0-2-27,1-3-11,0-3 39,0-1-17,1-1 17,0-2 11,-2 0-5,0 0 16,-1-1-28,-3 0 45,1 0-45,-1 0-16,0 0-12,-2-1-17,2 1 29,-3 0-1,0 0 12,-2 3-68,0 0 34,-1 2-22,-2 2-18,0 3 63,-2 0-90,0 3-1457,0 0 1367,-1 7 62,0 0 61,0 7-50,0-1 17,1 0-6,-1 1-28,2 0 51,0-1-12,0 1 6,1-2-28,0-1 17,-1 0 11,1-2-6,-1 0 40,1-2-51,1-1 6,-1-1-6,1-2-11,-2 0 39,0 1-11,0-2 17,0 1 0,1-1 28,0 0-6,-1-1 23,1 0 5,-1 0-34,2 0 40,-2 0-45,2 0-17,0-1-11,1-1-39,0 0 6,-1-1-23,2 0 28,0 0-17,2-2 17,0 1 28,0-3-28,3 1 11,-1-2 0,4 0 6,-1-1-6,1 1 6,0-2-6,-2 0-11,1 2 28,-2 1-17,1 1 6,-3 1-17,-2 1-5,0 0-7,-2 1-10,-1 2-6,0 1-34,-1 0 34,2 0 6,-2 0 22,2 1 34,0 1 5,0 1 22,1 1-16,1 1-6,2-1-22,-2 2-6,2 0-27,-1 1-40,0 2 5,-2-1-22,-1 3 12,1 0-6,-2 3-17,0 0 16,-2 2 18,-1-1 33,-1-1 45,0-1 34,0-3 33,0-3 62,0-3 61,0-1 1396,0-3-1547,0-4-22,0 0-34,0-6-11,0 3-11,1 0 0,2-1-1,2-1 7,1 0-6,3-1-12,1 2 12,1 0 11,1 1 0,0 0 22,-1 2-16,0 0 5,-1 0-12,3 1-38,-3 2 22,1 1 12,-1 1-12,0 0-5,-2 0-1,0 0-33,-1 0 6,0 1-6,-1 0-6,0 2-11,-1-1-5,0 1-34,0 0-39,-1 1-45,0 0-23,-1 2-49,2 1-113,-1 1-151,-1 1-141,1-1-94,0 0 33,-1-1-134,2 1-588,-3-1-532,4 3-1507,-4-4 3523,0 1 0,-1-4 0,-1-1 0</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40.856"/>
    </inkml:context>
    <inkml:brush xml:id="br0">
      <inkml:brushProperty name="width" value="0.08571" units="cm"/>
      <inkml:brushProperty name="height" value="0.08571" units="cm"/>
    </inkml:brush>
  </inkml:definitions>
  <inkml:trace contextRef="#ctx0" brushRef="#br0">2 0 15356,'23'84'155,"0"-1"0,-1-6 0,-6-14-65,-14-26-45,-1-2-34,-1-1 0,0-1-33,-1-3-6,-1 0-40,-4-2-38,1-1-130,-4-3-145,2-2-195,-1-3-276,2-3-335,-2-3-426,3-2-370,-3-2 213,0-1 922,1-2 0,2-3 0,2-1 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41.141"/>
    </inkml:context>
    <inkml:brush xml:id="br0">
      <inkml:brushProperty name="width" value="0.08571" units="cm"/>
      <inkml:brushProperty name="height" value="0.08571" units="cm"/>
    </inkml:brush>
  </inkml:definitions>
  <inkml:trace contextRef="#ctx0" brushRef="#br0">1 0 9705,'8'15'1249,"-1"-4"-695,-7-11 2751,0 0-3076,95-5-797,-61 6 711,22-3 0,-3 1 98,-28 6 150,-1 1-290,0 0-45,-2 2-34,-1 1-33,-2-1 6,-3 1 49,1 0-10,-6-1 653,2 0-659,-6 0-84,1-1 28,-5 0-17,3 0-11,-3 0 11,1 1 6,-3 1-12,1 0-10,-2 1 22,1-1-68,-1 1-33,0-1-112,0 0-297,-1-1-370,0 0-553,-1 0-685,0 0 129,-2-1 2028,1-1 0,0-2 0,2-2 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41.301"/>
    </inkml:context>
    <inkml:brush xml:id="br0">
      <inkml:brushProperty name="width" value="0.08571" units="cm"/>
      <inkml:brushProperty name="height" value="0.08571" units="cm"/>
    </inkml:brush>
  </inkml:definitions>
  <inkml:trace contextRef="#ctx0" brushRef="#br0">0 0 9498,'0'0'0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43.171"/>
    </inkml:context>
    <inkml:brush xml:id="br0">
      <inkml:brushProperty name="width" value="0.08571" units="cm"/>
      <inkml:brushProperty name="height" value="0.08571" units="cm"/>
    </inkml:brush>
  </inkml:definitions>
  <inkml:trace contextRef="#ctx0" brushRef="#br0">169 98 6579,'12'3'7433,"-2"-1"-6862,-10-2 600,0 0-941,9-18-40,-7 14-44,6-15-40,-9 19-78,0 0-34,-1 0-50,-2 0-56,0 0-11,-2 0-6,-1 0 12,-1 2 44,-4 1 45,0 3 0,-2 3 0,-1 0-6,0 2-44,-1 1 0,1 0-1,2 1-17,-1 0 7,3 0-18,-1 0-33,4 1-44,0-3-3388,3 1 3365,2-4-6,0 1 40,2-3-6,1-1 5,1 0 51,2-1 16,2-1 3421,1 0-3364,2-1 5,-2-1 11,3 0 29,-2-1 10,2 0 6,1 0 29,-2 0-1,1 0 6,0-1 5,-1 0-5,2-2-23,-3 0 6,0-1 11,1 1-5,0-1 28,-1 2-18,1-1 18,-1 0 16,0 0 18,0 1 4,-1 1 7,1 1 5,-2 0 0,2 0-6,0 0 1,3 0-46,-2 1 6,4 3 1,-1 1 10,3 2 6,0 2-6,0 1-22,1 3 0,2 1 17,1 2-39,0 1 16,0 2 12,0 2 33,-1 1 34,-1 2 6,-1 2 33,-1 3-11,-2 2 5,-1 2 28,-3 3 6,-2 2 0,-4 1 6,-1 1-12,-1-1 29,-3-2-6,-4-1-40,-5-2-10,-1-3-63,-3 0-21,0-4 22,-3 0-45,-1-4-12,-1-2 1,3-5-17,0-4-11,2-3-17,0-5-78,2-1-113,0-2-100,1-4-168,-1-3-118,1-5-50,2-5-113,2-2-33,3-5 101,4-5 90,0-5 106,5-5 39,2-4-62,5-3-412,4-3 446,0-2 135,4-1 167,-1 1 147,3 1 72,0 5 22,0 2 40,2 6 16,-1 3 25,0 5 71,1 1 67,-1 3 22,2 1 34,-2 0-11,2 3-51,-2 0-67,0 2 311,-1 1-417,-4 2 3,1 2 14,-4 1 33,-1 1 72,-2 2 29,-1 0 17,-2 1-12,-1 1-39,-3 0 124,-1-7-319,-1 2-69,-2-1-44,-2 3-22,0 5-34,-4-1 0,0 2 1,-2 0 27,0 0 28,-1 2 11,-2 1 12,0 0-6,1 1-22,1 0-40,1 0-33,2 0-6,0 2 34,1 0 39,3 3 22,-2 1 29,2 0 5,1 1 0,0 1 5,1 1 1,0 0-6,-1 2-6,2-1-11,-1 1-5,1-1 22,0 2-6,0-1 6,0-1 12,1 2-18,1-1 12,1 0 10,3 0 35,1-1 50,2 1 39,1-2 22,1 1 34,2-1 17,1 1 11,0-1 0,1 1-34,1-1-50,-1 1-45,0-2-27,0 1-12,-2-2-23,0 0-10,-2 0-12,0 0-17,0 0 6,-2 1-5,0-3 10,-1 0 12,0-3 17,2 1-1,-3-3-5,2 1-17,0-1-33,0-3-6,3-2 0,-2-3-11,4-4-23,0 0-27,0-5-51,2 0-23,0-3-27,2 0 44,1-4 34,-3 1 51,2 0 44,-3 0 17,-1 4 11,-1 1-17,-4 5-61,-1 2-123,-3 6-68,-2 2 23,0 3 83,-3 0 130,3 2 78,-3 2 22,1 3 23,0 2 6,-1 3 11,1 2-6,-1 1 0,0 3 0,0 1 5,-1 3-10,-2 0-12,0 2-22,-1-4-34,2 0 11,0-2-11,1-3-11,-1-2 6,2-4-6,-1-1 28,1-3 45,0 1 56,0-4 1545,0 0-1528,3-5 22,-1-1 61,6-4 52,-3 0 10,4 1-5,-2-2-34,3 0-56,-3 0-17,2-1-22,0 1 5,0 0 6,1 0-17,-1 1 17,0 0-84,1 1-22,-1 0-45,2 0-45,-2 1 22,0 0-22,1 1 11,-2 1-16,3 1-12,-2 1-11,0-1-6,-2 2-16,0 0-1,-2 1-33,-1 0-5,1 0 10,-2 0 63,2 2 27,-2 1 39,-1 1 17,0 2-5,2 1 0,0 2 5,1 0 17,-1 1-28,0-1 5,2 0-16,-1 0 17,2-2 11,1 3 5,0-4 12,2 1-12,0-2 12,2-2 33,-1 1 17,2-3 17,-2 0-23,5-1-11,-3 0-61,4-1 39,-2-2-29,1-3-27,-1-3-17,0 0-33,-1-1 21,1 0-4,-3-1 16,2-1 16,-3 0-21,0 0 5,-1-1-11,2 1 39,-4-2-28,2 2 0,-2-1-12,-1 2-32,1 0 55,-1 2-28,-1-1 34,1 2-34,-1 1 17,0 0 0,0 2-28,-1-1 45,0 1-73,0 1-23,-2 1-38,0 2-74,-1 0-145,-2 1 196,2 0 40,-1 0 44,1 0 33,2 2 34,0 0 68,1 4-51,-1-1 17,0 2-23,3 0 6,-3 2 34,3 0-12,-3 2 17,1 1-28,0 1 45,0 1 12,-1 3-1,0 0 34,1 2-40,-3 0 1,1 0-17,-3-1-1,1-1 12,-1 0 17,-1-1 34,-2-2-1,-1-1 52,-3-2-2,0-1-21,-1-1 27,-2-1-83,0-2 33,-3 0-17,1-2 17,-2-2 11,0-1-22,-1-1-23,-1 0-67,1-1 40,-2-1-7,2-3 12,-1-2 34,1-1-45,1-2 11,0 1-45,3-1 45,0 0-45,2 1-22,-1 0 28,4 2-79,0 1 68,2 1-17,2 2-17,0-1 22,2 3-481,-1-1 369,3 2 29,1-1-12,4 1 23,0 0-79,3 1-56,-1 0-112,0 0-123,2 1-129,0 0-247,1-1-206,1 1-409,-1-2-757,3 1-851,-1-1 3019,-1 0 0,-5 0 0,-3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2.530"/>
    </inkml:context>
    <inkml:brush xml:id="br0">
      <inkml:brushProperty name="width" value="0.08571" units="cm"/>
      <inkml:brushProperty name="height" value="0.08571" units="cm"/>
    </inkml:brush>
  </inkml:definitions>
  <inkml:trace contextRef="#ctx0" brushRef="#br0">217 0 14745,'-4'39'353,"0"-7"-258,-2-25-33,1 0-51,-1 1 17,-2 0-28,0 1 17,-5 6-17,2-2 0,-13 12 0,12-10 22,-18 14-16,18-17 5,-14 11-5,15-13-6,-9 4 0,13-8 84,-1 0-28,7-5 168,0 0-117,5-4 44,0 1 51,2-4 111,4 0-178,-4 1 167,11-4-246,-11 4 45,9-4-101,-11 7 45,4-2-29,-7 4 1127,2-1-1188,-5 4 45,1 0 0,-3 2-11,3-2 22,0 1-11,-1 0 17,2 1-17,-2 0 17,2 1 5,-1 8-22,0-4 78,-1 14-50,1-12 73,-1 21-67,1-17 111,-2 28-122,2-25-1,0 22-22,1-23 11,0 24 17,0-20-28,0 28-16,1-31 21,1 21-10,0-25 49,0 10 13,-2-16 122,1 0-111,0-7-2029,-1-1-369,0-6-930,0 2-1792,0-4 5052,0 4 0,0 1 0,0 1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04.703"/>
    </inkml:context>
    <inkml:brush xml:id="br0">
      <inkml:brushProperty name="width" value="0.08571" units="cm"/>
      <inkml:brushProperty name="height" value="0.08571" units="cm"/>
    </inkml:brush>
  </inkml:definitions>
  <inkml:trace contextRef="#ctx0" brushRef="#br0">304 1 16857,'-23'5'67,"3"-1"-61,13-4 0,-1-1-6,1 1 0,-2 0 11,3 0-6,-2 0 12,2 0-151,-8 2 100,5 0-139,-8 3 145,12-3-96,-5 2 63,7-1 10,-3 1 35,4-2-96,-2 0 84,3-1 44,1 1-32,-1-1-7,0 0 1,0 1-23,-1-1 39,0 0-33,-3 2 28,1 0 45,-6 3-34,6-2-23,-6 3 40,6-5 95,-6 4-78,7-5 94,-3 2-77,6-3 2178,-1 1-2056,5-1-32,-3 0 5,4 0 89,-4 0-140,1 0 107,1 0-146,-2 0-168,1 0 112,-2 2 16,0 1 7,-1 3 5,0 0 0,-1 2 73,-4 10-85,2-5 12,-6 22-16,6-19 10,-6 21-5,5-21 44,-6 19-44,7-20 34,-7 16-29,7-21-44,-4 8 44,6-13 68,-3 1-90,4-5 16,-2 3-16,2-2-16,0 2 21,1-3-5,0 1-5,0-1 5,0 1 16,0 0 24,0-1 240,0 0-196,4 0 39,-3-1 89,6 1-94,-4-1 134,5 1-202,-2-1 34,8 0-72,-6 0 27,13-1-39,-10 1-95,17-1-17,-15 1-947,12 0 387,-17 0-2280,7 0 1496,-11 0 1456,3 0 0,-6 0 0,0 0 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11.030"/>
    </inkml:context>
    <inkml:brush xml:id="br0">
      <inkml:brushProperty name="width" value="0.08571" units="cm"/>
      <inkml:brushProperty name="height" value="0.08571" units="cm"/>
    </inkml:brush>
  </inkml:definitions>
  <inkml:trace contextRef="#ctx0" brushRef="#br0">490 63 11782,'44'-28'863,"-9"6"-616,-33 18-12,-1 1-33,0-1-18,0 3 264,-1 0-336,3 1-39,-3 0-146,2 0 90,-2 2 39,0 1-11,0 2 5,0 0-27,0 3 10,0 0-10,-2 1 22,1 1-17,-2-2 5,1 2-5,1-2 11,-1 1 6,1-1 34,0-2 5,0 0 28,-1 0 28,2-1 5,-2 0 12,2 0 0,-2 1-12,0 0-10,0 1-17,-2 0-23,0 2-16,1-1-29,-3 2-11,2-1-16,-4 2 44,-7 15-28,3-8-22,-6 14 0,8-14 27,-1 0-4,1 1 27,-3-1-28,2 2-5,-1 0-6,1 0-6,-1 2 28,2-2 6,0 1 23,1 1-18,-2 0 29,2 1 0,-2 1-1,0 0 29,0 0-45,2 0 22,-2-1-6,2 2 12,-2-3 11,2 0-17,-3 0 1,2 0-12,-2 1 11,1 1-17,0-1 23,2 1-11,-1 1-23,1-1-6,0 2 1,-2 0 11,3 1 0,-3 1-17,2-1 0,0 2-45,1 0 50,1-2 1,-1-1 17,3 0 5,-2-2-33,2 2-7,-2-2 7,2 2 33,-1-1-17,0 2 0,1 0 0,-2 0-39,1 3 45,-1 1-22,0 0 5,1 2-28,0-3 0,2 1 11,0-5-6,3 0 35,0-3-29,1-1-11,0-2 22,0 0-16,0-1 50,2 0 5,2-2 1,2-1-12,1-1 23,2 0 6,-2-2 38,4 1 17,-2 0-72,1 0-6,0 0-22,1 0-34,-1 2 33,2-1-10,-1 3 5,2-1 0,-2 2-12,1 0-27,1 0 28,-1 2-28,2-1 5,-3 1 6,1-2-5,-2 2-12,3 0 11,-4 0 1,2 2-7,-1-3 46,1 0-17,-1-2 5,2-1 6,0-2 6,1 1-23,-1-3 45,1-1 0,-1-1 1,3-1 44,-1 0-40,2-1 6,0-2 1,0 2 21,1-2 1,0 0-1,0-1 1,-1 0-34,2 0-17,0-1-16,3 1 16,0 2-28,1 0 6,0 1-12,0 0-10,-1 0 16,0 0-5,-1 0 5,0-2 17,-1 1 0,0-2 5,2 0 7,-2 1-1,-1 0-39,1-1 28,-2 0-23,1-2-10,-1 1 50,-1-1-29,0-1 24,0 0 4,-1-1-16,0-1-5,0 2 5,0-2-23,-1 0 12,2 1 6,-1-1-7,-1 1-32,2-2 44,-1 2-40,1-1 40,0 1 23,1 0-46,0-1 1,1 0-6,0 2-6,-2-3 1,1 1 22,0-1-45,0 1 0,3-1 33,-2 1-22,2-1 34,0 0-6,1 0 6,-1 0 0,2-1 11,-1-1 0,-1-2-28,1-1 29,-2 1-24,3-1-33,-2 0 34,0 0-23,-1 2 11,0-2 12,-1 1 0,-3 0-18,2-1 18,-2 0 33,3-1-44,-1 0 10,1-1 12,-1 1-45,0-1 22,0 1-5,1-1-17,-2 0 34,0 1-12,-1-1-44,1 1 44,-1-1 1,-1-1-12,-2 1 22,1 0 1,-2 0-45,0 0 33,0 1 12,0-1-34,-1 1 0,0 0 11,-2-1-22,0 1 22,1-1 39,-2-2-38,4 0 10,-3-2 12,4-1-23,-2 0-11,3 0 22,-2-1-22,1 1-22,0-1 44,1 1-33,1-1 0,0 1 44,0-3-21,2 2-12,-1-3 44,2 1-44,-1-1 0,0 0 12,-1 0-1,-1 1-56,0 0 56,-1 1-11,-1 1-11,1-2 89,-3 1-66,3-2-12,-2 0 22,1 0-33,-2-3 11,2 1 0,0-3-11,-1 0 11,-1 0 22,1-1 12,-2 1-34,1-2 16,-1 2-4,0-3-12,0 3 33,2-3 1,-2 1-34,-1-1 22,1 1 23,-2 0-45,3 0 11,-5 2 0,1-1-22,0 1-11,-1 0 33,1-1-33,0 2 33,-2-1 34,3 0-45,-1 0 22,2-2 0,-2 3-22,1-3 0,-2 2 0,1-2-11,0 2 0,-1-1 22,-1-1-11,0 0 0,0-2 34,-1 2-23,0-1 23,-2 0-6,1 0-6,-1 1-11,-1 1 34,0 0-23,0 2-22,0 0 23,-1 1-12,-1 0 0,-1 0 56,-1-1-44,1-1-1,-2 1 12,3-1-17,-1 0-6,0 0 22,0-1-33,-1 1-22,2 1 44,-1-2-22,1 3 23,-1-1 33,0-1-23,-1 1-10,1-1 10,-1 2-10,-1 0-1,2 1 23,-1-1-6,0 2-39,-2 1 34,1-1-23,-1 3 11,-1-3 34,0 4-11,0-2-34,-1 3 12,1-2 22,-1 2-12,0-2 23,1 3-5,-3-1-7,2-1-32,-1 0-12,0-1-23,0 1-22,-1 0 57,1 1-24,-2-1 24,2 0 10,-3 1-22,3-1 11,-1 1 23,1-1-12,0 2-22,-1 0 0,1 1-11,-1 0-23,1 2 46,-2-1-35,2 1 23,-4-1 11,3 1 1,-2-2-1,-1 2 0,1-2-11,-3 2-22,4-1 44,-3 0-22,3 2-11,-1 0 22,2 1-33,-2 1-1,5 0 23,-1 1-22,3 0 11,0-1-1,0 3 1,3-2-17,-1 2-39,1 0-34,0 1-67,-2 1-39,3 0-67,-2 0-124,2 0-106,-2 0-141,0 3-228,-1 0-186,-2 4-280,2 3-402,-3 2-679,0 2-1400,-1 3-2465,-2-1 6285,3-2 0,1-7 0,5-2 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12.587"/>
    </inkml:context>
    <inkml:brush xml:id="br0">
      <inkml:brushProperty name="width" value="0.08571" units="cm"/>
      <inkml:brushProperty name="height" value="0.08571" units="cm"/>
    </inkml:brush>
  </inkml:definitions>
  <inkml:trace contextRef="#ctx0" brushRef="#br0">479 259 18980,'-21'-34'1059,"4"9"-930,15 12-12,-1 5-16,1 1 0,-1 1-12,0-1-22,1 1-5,-2-1-12,-1-1-27,1 0 16,-2-1 11,1 2-5,-2-2 17,1 1 16,-5-3-44,5 3 5,-4-2-39,3 2 28,2 1 17,-3-1-28,3 1 5,-2 0 0,1 0 6,-1 2-5,0 0 55,1 0-67,-2 3 1,1-2-1,0 3-45,0 0 34,-2 1-17,2 0-5,-4 0-6,2 0 6,0 2 10,-1 1 12,2 2 12,-3 2-12,3 0-12,0 0 12,0 0 12,3-1-1,-2 1 0,1-2-5,0 2-6,0-3 11,1 1-22,-1-1 5,1 1 12,-2 1-12,0 0 12,0 0-6,-2 1 0,2-1 11,1 1-22,-1 0 11,1 1-6,-1 1 6,0 0 0,-2 2-22,2 0 22,-1 1-12,2-1 12,0 0 12,1 1 10,2-2-16,-1 0-6,2 1 11,1-1-22,-2 0 22,2 0-22,-1-1 11,0 1-17,2 0-17,-1 1 34,1 1-5,0 1 10,0-1-5,0 2-5,0 0 5,0 0-34,0 0 56,1 0-22,2 1-22,0-1 11,3-1-40,2 0 51,0-1 0,1-1 12,1 0 16,-1-1-45,2-1 34,-1 1-17,1-1 44,-2-1-44,4 0-22,-4-1 0,3 1-40,-4-1 62,3 0-17,-4 0 17,2 0-39,-2 0 39,-1 0-11,0 1 0,-1-2 72,1-1-111,-1 0 27,0-1-49,0 1-52,1-2 12,-1 3-78,2-3-56,-2 1-90,4 0-67,-2-1-101,4 0-108,-2-1-116,2-2-291,0 1-286,3-1-493,1 0-1047,1 0-1647,-1-1 4492,-1 1 0,-7-1 0,-2 1 0</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17.490"/>
    </inkml:context>
    <inkml:brush xml:id="br0">
      <inkml:brushProperty name="width" value="0.08571" units="cm"/>
      <inkml:brushProperty name="height" value="0.08571" units="cm"/>
    </inkml:brush>
  </inkml:definitions>
  <inkml:trace contextRef="#ctx0" brushRef="#br0">51 22 13329,'87'-6'806,"-15"0"-543,-60 5 0,1 1-5,0-2 16,2 2-38,-1-3-29,-1 2-44,1 0-34,-3 0-1,2 1 18,-4 0-17,1 0-12,-1 0-27,-1 0-28,1 0-23,-2 0 22,1 0-27,-1 0 0,-1 0 5,1 2-39,2 1 33,0 1 18,1 2-29,0 0 17,2 1-11,-1 1-5,1-1-6,1 1 33,-1-1-16,3 2-12,-4-1 28,2 1-3419,-1-1 3402,0 1 18,1 0-6,-3 0-1,2 0 24,-3 0-7,3-2 6,-3 1 3432,0-1-3415,0 2 28,-1-2-17,2 2-5,-2-1-18,1 0-10,0 0 0,-2 0-12,4 2 0,-5 0-5,4 1-17,-3 1 17,1 1 0,0 1 11,0 1 11,1 1 6,-1 2 5,-1 1-10,0-1 5,-4 1-23,2-3 6,-1 2 12,-1-4-12,-1 2 50,-1-1-11,-1-1 17,0 3 34,0-2 39,-2 2-6,0 0 6,-3-2 11,-1 2-68,-1-3 7,0 2-23,0-2-34,-1-1 17,2 0-44,-1-2 21,0 1-21,1-2 10,0 1-10,-1 1-12,2-1-5,-2 1-18,2-1 18,-2 0-6,2 0-17,-3 0 12,2-1-18,-1 0 6,2-1 1,-1 2 16,-2 0-6,1 2 0,-3 0 18,2 1-18,-1-1 28,0-2-27,2-1 10,-3-1-33,3 0 6,-3-1 5,3-2-11,-1 1 45,3-2-56,-2 1 11,3-2 22,-1 1-11,1-1 29,1-2-18,1 0 28,-1-1-27,0 0-1,0-1 29,2 0 55,-1 0-67,1 0 180,0 0-146,0-4-28,1 2-17,0-5-28,0 2 11,1-2 0,0 2-33,2-2 16,1 1-5,1 0-22,1 0 21,-1 1 24,1 1-35,-2 2 23,1 1 0,-1 1-28,-2 0 39,1 0-22,0 0-11,0 0 11,-1 0-29,0 0 52,-1 0-7,0 0 18,1 0 10,-1 1-44,0-1 33,1 1-5,-1 0 67,1 0-84,-1 1-17,0-2 68,2 1-18,-3-1 74,2 0-68,0 0 101,-2 0-129,3 0 12,-1 0 27,0 0-39,1 0 23,-1 0-45,3 1-1,-1-1 35,2 2-23,0-2 11,2 0-45,1 0 34,1 0 23,1 0-1,1 0 29,1 0-40,-3 0 11,3 0-33,-2 0 22,2 0-11,-2 0-11,0 0 0,0 0-12,0 0 35,-2 0-1,3 0 0,-3 0 0,2 0-22,-2 1 22,3-1-11,-3 1 34,3 0-34,-1-1 0,3 1 0,0-1-56,0 0 67,2 0-22,-1 0 11,2 0 33,0 0-33,0-1 12,1 0-1,1-1 28,-1-1-28,1 1 0,-1-1-22,2 1-28,-1 0 50,-1 0-22,1 0 22,-1 2-11,1-2 0,-2 2 6,1-3 5,-2 2 11,1 0-22,-1-1-22,1 1 22,-1-1-17,-1 2 17,0-1-11,-1 1 0,-1 0-12,0 0 12,-1 0 11,0 0 11,-2 1 51,-2 1-62,1 1 11,-2 2-11,1-3-28,1 3 28,-1-2-11,2 1 11,-1 1-11,2-2 33,-3 1-33,3 1 28,-2-3-6,0 2-28,1-2 34,0 0-34,0 1 17,-1-1 6,1 1-12,-3-2 6,2 1-45,-1-1 34,-1 2 11,0-1 11,-4-1 34,3 2-45,-3-3 6,1 2-6,-2-2 22,0 2-11,0 1-11,-1-1 0,0 3-39,1-2 45,-2 2 5,1 1 11,-1-1 1,0 2-12,1-2 11,-1 1-10,1-1-1,-1-1-11,0 0-11,0-1-1,0 0-10,0-1 33,0 0-22,0 0 33,0-1-22,0 0 23,0 1-18,0 1 40,0-1-45,0 3 11,0 0-11,0 1-44,0 1 66,0 0-22,0 1 11,0 0-11,0 0 11,0 0 1,0-1-1,0 2 17,0-1-28,0-1 11,1 1 0,-1 0-11,1-2 23,-1 0-12,0-3-11,0 0 151,0-2 364,0 0-425,-3 0-57,2 1 7,-5 0-18,1 0 12,-2-1-12,-1 2 23,-1-2-6,-1 1-17,-2-1 1,-1 3-12,-1-2-11,-2 3 0,0-1 11,-1 0-22,0 0 11,2 0 0,-2-3 0,3 1 34,-1-2-23,-1 1 0,2-1 11,-1 0-16,0 0-6,1 0 0,-2 0 0,2 0 0,-2 0-17,2 0 28,-1 0-11,0 0 0,0 0 0,-1 0 0,1 0 6,-3 0 5,0 0 12,-1 0-23,0 0 0,1 0-12,0 1-10,1 2 22,2 0 11,-1 2 0,2-1 1,1-1-12,1 0-12,-1-1 24,2 2-24,-2-2 12,0 2 23,0-2-23,-1 0-23,0 1 46,0 0-46,-1 1 1,1 0 44,1-1-22,-1-1 0,3 1 12,-1-2 10,2 1-22,-1-2 22,1 3-22,1-2-22,0 0 33,2 0-22,-2 0 11,3 0 0,-2 0 0,1-1-11,0 0 11,0 0 11,-1 0-11,1 0 34,-3 0-23,2 0-34,-2 0 23,0 1-11,0 0-11,-2 0 33,1 2-11,-2-2 0,0 1 0,1 1 11,-1-1-22,-1-1 33,1 1-10,-2-1-24,1 1 12,1-2 12,-1 2-35,2-2 12,0 3 11,-1-2-11,2 1 22,0 1 0,2-2-11,0 1 0,-1-2 11,3 3-11,-1-2 0,2 1 23,1-1-46,-1 2 1,2-2 22,1 0 0,0 1-11,-1-1 22,2 0-22,-1-1-34,0 0 39,1 0-16,-3 0 22,0 0 28,0 0-28,-2 0-17,1 0 17,-2 0 0,1 0 0,-4-1 28,3 0-28,-3 0-11,1 1 33,-1 0-22,0 0-11,0 0 34,2 0-35,-1 0 1,3 0 22,-1 0 12,4 0-23,-2 0 33,4 0-10,-1 0-23,1 0 117,1 0-139,0-2 22,1 1-11,-1-2 11,1 1 56,-1 2-56,-1-2 56,2 0-45,-3 0-11,2 1 11,0 0-56,-1 1 34,0 0 22,-1 0-22,0 0 11,1-1 23,0 0-35,0 0 1,1 0 56,-1 1-45,1-2 22,-1 2-10,0-3-46,2 3 23,-3-2 22,2 2-11,-2-2-22,1 1 33,0 0-22,1 1-1,-1-1 80,1 1-68,-1-1 11,1 0 0,-1 1-45,-1-2 34,0 1 12,0-1-24,1 2 1,0-2 22,0 2-22,0-1 0,0-1 45,-2 1-34,0-1-12,0 0 24,0 0-46,0 2 34,-1-2 22,2 2-22,-2-1-22,1-1 22,0 2-22,-1-2-1,1 1 46,-1-1-23,3 0 0,-1 1 0,1-1 56,-1-1-56,1 2 11,-1-1 0,2 2-67,-2-3 45,3 3 22,-2-2-22,1 1 11,0-1 11,-1 0-11,1 1 0,-1-1 45,1-1-56,-1 0 11,-2 0 22,1 0-78,-1 0 45,2 1 0,-1 0-12,1-1 23,-1 0 0,0 0-11,0 1 0,1 0 100,-1 0-89,1 0 23,-1 1-12,2-1-89,-1 0 78,2 0 0,-1 0 0,0 0-45,1 1 45,-2-1 0,2-1-11,-2 1 111,2-1-100,-1 1 0,0 0 12,1-1-24,-3 0 1,2 0 11,-2-1-11,2 0-34,-1-1 56,0-1-22,1 1 0,-1 0 89,2 0-78,-2-1 0,1 1 12,0-1-24,1 0 12,0 1 12,0-2-12,0 2-56,0-1 56,0 0-12,0-2 1,1 1 67,1 0-56,0 0-11,1 1 22,-1-1 12,2 2-23,-1-1 11,0 1 17,-1 1-79,-1-1 63,0 0-12,0 0-23,-1 1 68,1-2-45,-1 1-11,0-2 22,0 1-11,0-1 0,0 1 11,0-1-5,0 1-57,0-2 63,0 1-12,0-2 0,0 1-12,0-1 12,0 1-22,1 0 22,-1 0 73,1 0-79,0 0 6,0-2 17,0 1-45,-1-1 39,0 2-5,0-1-23,0 2 6,0 1 22,0 0-45,-2 2 12,0-2 78,-1 1-78,0-1 44,1 0 6,-3 1-45,2-1 17,-1 3 0,2-2-11,0 2-45,0 1 45,1 0-23,0 2-3304,0-2 1781,2 7-936,0-1-2514,-1 8-599,0-1 5606,0-2 0,0-3 0,0-2 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19.521"/>
    </inkml:context>
    <inkml:brush xml:id="br0">
      <inkml:brushProperty name="width" value="0.08571" units="cm"/>
      <inkml:brushProperty name="height" value="0.08571" units="cm"/>
    </inkml:brush>
  </inkml:definitions>
  <inkml:trace contextRef="#ctx0" brushRef="#br0">17 22 17535,'50'-1'397,"-10"0"-273,-37 1-24,0 0-10,0 0-34,-1-1 6,1 0-1,0-1-16,3 1 28,-2-1-28,2 0-17,0 0 28,1 2-12,0-2 12,0 2 0,1-3-27,-2 3-1,4-2 0,-3 2-11,2-1 11,-1 1 11,0 0 0,2 0 1,-3 0-29,2 0 22,-1 0 7,-1 0-1,1 0 0,0 0-33,-3 0 5,2 1 0,-1 0-5,-1 3 27,2-2-16,-3 2-17,2-2-17,0 0 23,-1 2-6,2-2 22,-1 3 12,1-2-34,0 1 22,0 0-22,0 0 11,-1 0-11,2 0-11,-4 2 0,2-1 0,-2 0 33,-2 0-5,1 1 33,-2-1-33,1 1 6,-2 0 33,1-1-17,-1 0 34,0 0-23,0 0 0,0 0-10,0 0-29,-1-1 28,0 1-22,0-1 11,-1 0-17,2 0 11,-2 0 6,2 0 12,-1-1 10,1 0-39,0 0 17,0-1-28,0 0 28,0 0 11,0 0-27,0-1 16,0 0-34,0 2 23,-1-1 16,1 1 7,-1 0 16,0-1-34,1 1-5,-2-1-28,0 1 22,1 0 11,-2 0-11,2 1 6,-2 0-28,2 0 50,-1-1-5,0 0 11,-1 0 27,-1 1-49,0-2 16,0 0-17,-1 2-5,3-2-6,-2 3 0,2-2-11,-3 1-11,2 0 34,-2 2-12,3-1 17,-3 0 5,1 0-16,0 0 22,-2 0-16,2-1 38,1 1-38,-2 0-6,1-1-17,0-1 0,0 0 33,2 0-5,-2 1 34,1-3 11,1 0-34,-1-1 22,1 0-10,0 0 10,-1 0-10,1 1-6,-1-1-29,-1 1-16,-1 0 34,0 0 0,1 0 16,-2 0-11,0-1 17,-2 1-5,0-1 21,0 0-21,1 0-6,0-1-23,0 1-11,0-1-22,-1 1 28,2 0-17,-2 0 11,1 0 11,0 0-10,0 0 38,0 0-16,1 0 17,0 0-40,1 0 23,-1 0-23,1 0-22,-1-1 39,2 0-28,-1 0 22,0 1-22,1 0 0,0 0 0,1 0 22,-2 0-5,2 0-34,-2 0 17,1 0-22,2 0 0,-2 0 22,0 1-17,0 2 17,-1-1-11,3 2-12,-2-2 1,-1 1 22,2-2 0,-2 1 0,2-1 11,0 1-22,1-1-12,1 0 23,-1-1 0,1 1-16,-2-1 4,0 1-11,1 0-16,0 0-9792,2-1 7970,-1 2 0,1 0 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26.426"/>
    </inkml:context>
    <inkml:brush xml:id="br0">
      <inkml:brushProperty name="width" value="0.08571" units="cm"/>
      <inkml:brushProperty name="height" value="0.08571" units="cm"/>
    </inkml:brush>
  </inkml:definitions>
  <inkml:trace contextRef="#ctx0" brushRef="#br0">1 6 13973,'51'-1'44,"-9"1"-38,-37 0-6,0 0 0,1 0 11,0 0-16,1 0-7,0 0 7,1 0-12,0 0-11,2 0-22,0 0-57,0 0-83,1 0-90,1-1-101,-2 1-157,2-2-140,-3 1-363,2 0-685,-3 1-66,1 0 1792,-3 0 0,-1 0 0,-3 0 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44.411"/>
    </inkml:context>
    <inkml:brush xml:id="br0">
      <inkml:brushProperty name="width" value="0.08571" units="cm"/>
      <inkml:brushProperty name="height" value="0.08571" units="cm"/>
    </inkml:brush>
  </inkml:definitions>
  <inkml:trace contextRef="#ctx0" brushRef="#br0">0 203 19104,'60'-7'324,"-10"2"-195,-39 5-22,0 0-7,1 0-21,-1 0-51,4 1 50,0 2-5,3-1 17,3 3 16,0-2 0,3 0 34,1 0-11,3 0 17,2 2-34,2-1-34,1 1-16,4 0-1,2-1 12,4-3-289,3 0 306,4-1-6,5 0-578,3 0 561,2-2-11,1-1 28,0-2-56,2 2 28,0-2-45,3 1-45,3 0-1034,2-2 1045,4 1 46,-2-1-23,2 0 0,-2 1 17,1 0 5,-2 1-643,0 0 621,-3-1 28,-1 1-28,-2-1 11,-2 0 34,-1-1-57,-2 1 29,-1 0 6,-2-1-1,-4 0-112,-2-3 162,-5 2 35,0-2-45,-3 1 44,-1-1 6,-2 0 449,-2-1-433,-2-1 999,-1 2-1060,-3 0 754,-2 1-715,-5 2 482,-2 0-504,-5 1-33,-2 2-40,-3-1 0,-2 3-33,-3 0 10,-2 1-16,-4 0-67,1 0-45,-2 0-162,-1 0 123,0 2-12,0 0-112,-1 1-167,0-1-141,0 0-173,0 1-145,0-2-209,0 4-284,0-2-455,0 0-739,-2 0 40,-2 0 2576,1 1 0,0-3 0,2 0 0</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44.922"/>
    </inkml:context>
    <inkml:brush xml:id="br0">
      <inkml:brushProperty name="width" value="0.08571" units="cm"/>
      <inkml:brushProperty name="height" value="0.08571" units="cm"/>
    </inkml:brush>
  </inkml:definitions>
  <inkml:trace contextRef="#ctx0" brushRef="#br0">9 15 20688,'36'-8'661,"-3"2"-487,-20 10-29,2 1 12,1 1 11,0 0-27,3 0-7,1 0-11,2-1 6,2 0 17,1 0 16,2 1-22,1 1-22,2-1-23,-2-1-61,1 2-6,-2-1-6,-3 2-44,-1 0 22,-2-1 33,-3 1-33,-1 0 11,-4-1 1,-1 0-35,-4-1 1,-1 0 33,-5-1-61,1-1-6,-3 1 44,1 0-27,-1 1 56,-1-1 28,-2 0-23,-3 1-11,-3 0 12,-3 3-23,-2-2 0,-3 2 17,0 0-17,-1 0-28,0 1 16,-1-1-10,-2 1-23,2 0 45,-2 1-22,0 1-6,-1 0-6,-1 1-11,-1-1-27,-1 2 10,0-1-28,-1 2-66,3-1 38,0 1-39,2 0-56,0 0-28,1-1-123,4 0-118,-1-1-117,4-4-218,1 2-467,3-4-698,0 1-1300,3-2-2426,-1 0 5708,3-2 0,2-2 0,1-1 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46.728"/>
    </inkml:context>
    <inkml:brush xml:id="br0">
      <inkml:brushProperty name="width" value="0.08571" units="cm"/>
      <inkml:brushProperty name="height" value="0.08571" units="cm"/>
    </inkml:brush>
  </inkml:definitions>
  <inkml:trace contextRef="#ctx0" brushRef="#br0">468 187 15350,'-52'-25'421,"8"7"-332,39 22-16,-2 1 22,1-1-11,1 1 0,0 0 0,-1 0 23,1 1-18,-1 0 18,0 1 10,1 0-10,-3 1 16,1 1 17,-3 0-17,1 2-5,-1-1 5,0 3-5,-2 2 5,1-1 6,-1 3-17,1-3-6,-3 3 6,1-2-28,0 2 6,-1 0-18,1-1-32,-2 1-7,2-1-5,1 1 6,-1 0-12,1 0 51,1 0-39,1 2 10,0 2 12,1 0-16,0 1 22,1-1 16,1 1 6,1 0-5,0 1 33,2-2 11,2-1-17,1 2 23,1-3 0,0 1 0,0 0 16,0-1 7,0 1-35,1 0-10,1-1-7,2-1-32,1-1 21,1 0 6,-1-1-33,4 0 27,-2 0-16,4 0 0,-3 1 17,4 0 10,-3-1-16,4 1-22,-5-2-12,2 2-22,-1-4 73,-1 2 17,4-1 16,-3-1 12,3 0-6,-2-1 6,4-1 0,-1-1 11,1 0-29,1-1-10,0 1 11,0 0-45,1-1 0,0 0-28,-1-2-28,2 1 28,-2 0-11,2-1 5,0 2 6,1-1 6,1 0 5,0 0-39,-1 0 56,3 0-62,-1-1 12,0-1-1,1 1-21,-2-2-12,0 2 33,0-2-5,0 2 6,-1-1 55,-1 2-49,2-1 16,-2 1 39,0-2-28,-2-2 23,0 3-29,0-3 29,2 1-29,-1-2 51,2 0 6,1-2-45,2 1 50,1-2-78,2 1 5,-1-1 17,3 0-22,0-1 0,1-2-34,2-1 28,2-3-39,-1 1 34,0-1 0,-1 0-12,0-2 12,1 3-12,-1-3-3380,0 3 3380,0-2 17,0-1-5,-1 1-22,1-2 21,-1 1-33,-2 0 11,1-1 3415,-1 0-3426,0-2 22,-2 1-10,1-2 21,-1 0 1,-2 0 5,0 3 6,-1-2-23,-2 1 45,-2-2-22,-1 0-6,-1-1-16,-1-2-12,0 1 0,-1-2-11,-1 0 34,0 0-23,-2-1 45,1 0-34,0-1 1,-2 1 22,1-1-45,-3 0 16,2-1-16,-2 0 23,-1 0-34,1 1 22,-2 0 0,1-1-33,-2 1 44,0-2-11,1 1 12,-3 1 44,2 0-22,-2 3-1,-1-3-21,0 1-1,0-1-33,-1 0 22,0 1 28,0 1-27,0 1 10,0 0-11,-2-1 0,0 1 1,-3-1 21,1 0-22,-3 1 1,-1-1-12,0 0-12,-4 1 12,2-1 0,-6 0 0,3 2 0,-2-2-11,-1 3 34,2-1-23,-3 0 22,0 1-11,-1-1-22,-1 0 33,0 0-33,-1 2 11,-1-1-11,0 3-11,0-1 22,0 1 0,1 0 22,-2 2-22,3-1 11,-2 1-11,0-1-11,0 1 22,-1 0-11,2-1 23,0 1-23,-1-2-12,2 1-10,-2-2 22,0 2 0,0-2-11,-1 2 11,0-3-11,0 3-12,-1 1 23,0 0-11,0 2 33,-1 0-44,2 1 11,0 0-34,1 3 11,1-1 29,-2 2-18,2 0 12,-2 1-34,2 1 12,-1 0-23,0 0 22,1 1 1,-2 1-1,1 1 23,0 0-40,-1 1 29,0 0 0,-1 1-23,0 0 22,-2 1-44,-1 0 22,1 0 17,-1 2-16,2-1-24,0 0-83,0 0-29,1-1-38,-1 1 22,1-1-22,0 0-85,0 1-128,5-1-241,-1 1-241,5 1-325,0 0-487,2 2-1148,3 2-1810,-1 4-750,2 0 5433,3-1 0,2-7 0,2-3 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48.493"/>
    </inkml:context>
    <inkml:brush xml:id="br0">
      <inkml:brushProperty name="width" value="0.08571" units="cm"/>
      <inkml:brushProperty name="height" value="0.08571" units="cm"/>
    </inkml:brush>
  </inkml:definitions>
  <inkml:trace contextRef="#ctx0" brushRef="#br0">187 1064 22851,'24'-53'509,"-3"10"-346,-17 35-23,0 1 22,2-1-33,-2 1-12,1-2 12,1 1-62,0-1 1,1-2-18,2-2-5,-1 0 0,3-3 16,-1 1-16,3-3-23,-1 1 34,1-2-44,1 0 4,-1-1-4,1-3-3416,-1 0 3388,0-4 16,-1 1 16,-2-2-16,-2 2 34,0-1 0,-2 4-46,-2-1 57,1 2-45,-2-2 3415,-1 3-3415,1-2 0,-3 3 0,2 0-45,-2 2 56,0 0-33,0 1 33,0 1-22,-3-1-1,2 0 12,-4 1 23,2-1-23,-1 0 0,1 0 11,-1 1-56,-1-1 23,1 4 33,1 0-45,-1 2 34,1 1 23,-2 0-46,3 1 23,-2 0-16,1 1-29,0 1-11,-1 0 33,0 0-27,-1 0 16,0-1 34,1 2-22,-1 1 22,0-1-11,1 1 0,0-2-1,0 2 24,-1 0-24,1 0 12,-2 3 23,2-3-46,1 3 35,-2-2-24,1 2-32,-1 0 4,0 0 7,-1 0 10,1 2 1,-1-1 44,1 0-22,-2-1-22,2 1 33,-2 0-11,3 1-22,-4 0 11,4 0-1,-4 0-27,3 0 28,-1 0 11,0 0-11,1 0 22,-1 1-22,1-1-12,-2 1 23,2 0-22,-1 0 22,1 1 11,-1-1-44,1 2-12,0-1 39,0 1 6,0 0-11,1 0 39,-2 0-28,2-1-17,-1 1 34,0-1-6,-1 0-22,1 2 22,-1 0-22,1 0-17,-2 2 17,1 0 11,-2 1-45,1 1 45,0 0 0,0 0-22,0 0 44,0 0-22,0 1-11,-1-1 0,2 2 22,-1 0-34,2-1-21,-1 2 44,1-1-40,1 2 7,0 0 33,-1 0-45,1 0 56,1 1 12,-1 0-23,1 2-12,0 0 24,1-1-35,-1 3 23,1-1 0,-1 1-33,1 2 10,2-2 34,-1 2 1,1-2-24,0 1 35,0-3-23,0 2 0,0-3 22,0 1-22,0 1-22,0-1 11,0 1-1,0 0-16,0 0 17,0 1 0,0 0 0,0 0 44,0 1-33,0-1 0,1 0 28,-1 1-39,2 1-50,-1-1 27,1 1-33,1-2 28,0 1 5,2 0-5,1 0-40,0 1-5,2-1 73,2 0-106,0 0-35,3 3-60,-1-2-203,2 1 11,0-1-89,0-2-61,1 0 101,0-2-12,2-1-101,-2 0-79,2-3-133,-2 1-62,0-4 11,0 2-409,-2-3-700,0 0-806,0-1 2744,-2-2 0,-4-2 0,-3-1 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49.462"/>
    </inkml:context>
    <inkml:brush xml:id="br0">
      <inkml:brushProperty name="width" value="0.08571" units="cm"/>
      <inkml:brushProperty name="height" value="0.08571" units="cm"/>
    </inkml:brush>
  </inkml:definitions>
  <inkml:trace contextRef="#ctx0" brushRef="#br0">100 69 17837,'-52'0'-78,"11"1"27,37 6-27,3-2-23,0 1 6,1-2-17,0 0 22,0-1 23,0 0 34,0-1 33,2-1 11,1-1 39,1 0-11,2 0 17,-2 0 0,2 0 0,0-1-5,1-2-18,1-1 1,-2-2 11,2-2-23,-3 0 23,1 1 33,-1-1 18,-1 0 44,-1 1 5,-2 1-16,0 0-39,-1 2-18,0 0-27,0-1 0,0 3 0,0-1-6,0 1-5,0 2-6,-1-2-28,0 2 0,-1-2 0,1 1 0,-1-1 11,2 2-991,-2-1 896,2 5-23,-1-1-10,1 3-18,0-1-55,0-2-23,0 1-28,1 1-27,-1-3-7,2 2 1,-2-2 21,2-1 24,-1 1 33,1-1 22,0 0 40,0-1 61,2 0 34,-2 0 44,1 0 23,-2 0 11,1 0 1,-1 0 16,2-1 11,-2-2 6,1 0 39,-1-1 11,0-1 28,0 3 51,0-3 11,-1 1 39,1 1 28,-1-2 17,0 3 28,0-2-29,0 2-16,0 1-89,0-2-62,-1 3-96,0-1-78,-1 1-39,0 0-89,0 0-51,0 0-51,0 0-94,1 0-281,0 1-538,-1 2-1276,2 1-2812,-1 1 5276,1 0 0,0-3 0,0-1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05.219"/>
    </inkml:context>
    <inkml:brush xml:id="br0">
      <inkml:brushProperty name="width" value="0.08571" units="cm"/>
      <inkml:brushProperty name="height" value="0.08571" units="cm"/>
    </inkml:brush>
  </inkml:definitions>
  <inkml:trace contextRef="#ctx0" brushRef="#br0">0 74 17372,'24'-14'605,"-3"3"-465,-11 9-39,1 0-67,1-1-6,1 0-28,1 0-62,6-2-72,-4 1-1182,19-7 319,-16 6-6123,17-2 7120,-24 5 0,1 1 0,-10 1 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50.401"/>
    </inkml:context>
    <inkml:brush xml:id="br0">
      <inkml:brushProperty name="width" value="0.08571" units="cm"/>
      <inkml:brushProperty name="height" value="0.08571" units="cm"/>
    </inkml:brush>
  </inkml:definitions>
  <inkml:trace contextRef="#ctx0" brushRef="#br0">11 0 16717,'-6'52'-280,"2"-9"163,4-38-40,0 1 0,0-1-17,0-2 23,2 2 16,0-1 29,2-1 39,1 0 27,1-2 35,0-1 10,3 0 12,-2 0 17,2-1 22,-1-3 39,0-1 18,0-1 38,-1-1-6,-1 1 7,-2 0 10,-1-1-16,-2 2 27,0-2 1,-1 1 11,0 0 5,0-1-22,-1 1-6,0-1-5,-2 0-17,-1 1-56,-1 0-11,0 2-56,1 1-62,-1 2 11,0 0-55,1 1 10,-2 0-5,2 0 6,-1 0 28,0 2-1,0 1 34,1 3-55,1 2 27,0-1-39,2 0-11,0 0 11,0 0-12,1-1 12,0 0-22,0-1 16,0-1 23,0 0-22,0-1 33,0 0-45,1 0 34,0-2 11,0 1 33,0-2 1166,1 2-1205,-1-2-520,0 0 391,1-1 46,-1 1-1,0 1-89,0 1-135,0-1-286,-1 1-419,1-1-717,0 2-588,0 0 2380,0 0 0,-1-1 0,0-1 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53.364"/>
    </inkml:context>
    <inkml:brush xml:id="br0">
      <inkml:brushProperty name="width" value="0.08571" units="cm"/>
      <inkml:brushProperty name="height" value="0.08571" units="cm"/>
    </inkml:brush>
  </inkml:definitions>
  <inkml:trace contextRef="#ctx0" brushRef="#br0">1 519 21640,'15'-26'499,"-1"5"-370,-13 18-34,2 1-5,-1-2 39,0 2-45,0-3 17,2 0 5,-2 0-33,3 0 11,-2-1 33,4 0-49,-1-1-7,1-1 12,1 1-39,1 0-1,0-1 51,2-2-39,1 1-6,0-3 17,3 2-56,-3-1 34,2 1 16,0-1-16,-2 3-45,0 0 44,-2 1-44,0 1 11,-1 1 56,1-1-34,-2 1 6,0 0 17,1 0-22,-2 1-23,2 0 22,-1-1-11,0 3-11,2-2 0,0 2-11,1-1-23,0-1 57,2 0-1,0 0-11,-1-1 34,2 0-28,-2-2-6,1 1 34,0-1 0,-1 1-45,1-1 33,-2 1-33,-1-1 40,0 0-40,0 1 33,-2 1-33,1-1-11,-1 0 56,1 1-45,0-2 0,0 2 11,1-2-11,-1 1 22,0-1 1,1 1-23,-1-1 0,1 2 28,-2-1-45,0 1 23,0 1 5,-1-1-22,1 0 33,0 0 12,0 1-46,1-2 12,-1 1 0,1-1-11,1 1 11,-2 1 11,2 0-33,-2 1 0,2 0 22,-1 2 0,0-2-6,0 2 34,-1 0-6,2-1-22,-1 0 23,0 1-46,0-1 1,0 2 22,0-1-11,0 1 0,2 0 11,-1 0 11,2 0-11,-1 0 67,-1-1-33,0 0-1,1 0 6,-2 1-16,1 0-74,-1 0 40,1 0-11,-1 0-12,1 1 68,-1 2-23,0-1-22,1 2 22,-1-2 17,2 0-45,-2 1 28,1 0-11,-1 0-33,1 0 55,0 0-11,2-1-33,-2 1 11,2 0 11,-2 1-23,3-1 23,-3 2 23,1-3-57,-2 3 23,-1-1 11,1 1-78,-4-1 72,2 1-5,-3 0-34,1 1 67,0 0-10,-1 0-57,0 1 34,-1-1 55,3 1-44,-2-1 51,1 1-40,-1-2-50,-1 2 39,-1-1 0,1 1-23,-1 0-10,2 0 44,-2-1-33,0 2 10,0-2 80,0 1-80,-1-2 24,1 0 16,-2 0-56,2-2 16,-1 1 35,0 1-34,-1-2-23,0 1 56,0 0-55,0-2-12,0 0 67,0 1-55,0-1 10,0 0 35,0 1-12,0-1-12,0 1 24,0-1-1,0 1-62,0 0 68,0 0-17,0 1 0,0-1 45,-1 0-45,0 0 22,0 0-22,0 0 34,1 1-12,-2-1 12,2 0 5,-2-1-100,1 1 72,0-1 6,-1 1-23,1-1 68,-2 0-51,0 1 11,0-1-11,1-1 1,0 1-1,0-1 11,0 1 17,-1-2-61,1 2 44,-1-1-10,1 1-1,-1-2 22,2 2 12,-1-2-6,1 1 40,0 0-57,-1 0 1,1 0-23,-1-1 11,1 0 0,-1 0-11,1 0-22,-2 0 22,1 0 0,0 0-23,0 0 68,2 0-45,-2 1 22,1 0-44,-1 0 22,0 1 0,0-1 0,-1 0-22,0 0 22,2-1 11,-2 1-22,3 0 33,-2 0-22,1 1 11,-1-1 0,-1 1-11,1 0 0,-1 0 0,0-1 0,0 2-22,1-1 22,0-1 22,0 1-44,0-1 22,0 0 11,0 0-33,0-1 22,1 2 22,-2-1-22,2 2 11,-2-1 12,3 0-46,-2-1 23,2 0 0,-2-1 12,1 1-1,0-1-22,-1 0 11,1 1 22,-2-1-22,1 1 0,-1 0 17,1 0-34,-1 0 28,1 0-5,-1-1-23,0 1 6,1-1 11,-1 0-11,2 0 11,-2 0 22,1 0-22,-1 0 17,0 1-6,0-1-11,0 3 22,-2-2-44,2 0 11,-2 0-6,3 0 6,-3-1 22,3 2-22,-3-4 33,2 3-22,-1-2 6,1 3 16,1-2-22,-2 0 0,2 0-11,-3 1 0,2-1-17,-2 1 17,3-1 33,-3 0-22,3 0 11,-3 1-11,2-1-11,-1 1 28,1 0-6,-1 0-22,2 1 5,-2-2-5,0 2-23,1 0 34,0 0 0,0 0-22,0 1 22,0-2-11,2 1 0,-2-2 33,3 2 0,-3-1-10,2 0-12,0 0 11,-1-1-34,1 1 23,-2 0 0,1-1-22,-1 2 22,0-2 0,-1 0 11,1 0-11,1 0 45,0 0-28,0 0-17,0 0 33,-1 0-44,-1 0 34,-1 0-1,1 0-44,-2 0-1,1 0 12,0 0 22,-1 0-33,1-2 67,0 2-45,1-1-12,-1 1 24,3 0-12,-2 0 0,1 0-23,-1 0 34,2-1-44,-1 1 33,2-2 11,-1 1-22,0 1 44,0 0-44,0 0 11,0 0 23,0 0-12,-1-2 11,0 2-33,-1-1 11,2 0-34,-2 1 23,1-1 11,-2 0-11,1 0 22,0 0-22,-1 1 11,-1 0 11,1 0 0,-1 0 1,1 0-12,0 0 0,-1-1-23,0 1 23,0-2 0,0 2 0,0-1 23,-1 1-46,0 0 34,0 0-22,0 0 22,0 0 12,1 0-46,-1 0 46,-1 0-34,0 0-1,0 0 24,-2 0-35,3 0 12,-4 1-6,2 0 6,-1 1 0,1 1 22,-2 0 6,2 0-17,-3 1 45,3 0-45,0 0 0,-1-1 0,2-2-23,-1 2 12,2-2-6,0 1 17,1 1-11,0-2 28,0 1 5,2-1-22,-3 2 23,3-1-23,-2-1 11,2 2 0,0-3-22,-2 2-23,1-1 12,-1 1 33,0 0-39,0-1 39,-1 1-11,-1 1 0,3-1 28,-3 1-17,4-1 1,-2 0-12,1 1 0,0 0-23,0 0 23,1 1 11,-1-1-33,1 0 33,-1 0-33,2 0 22,1 0 11,1 0 0,-1-1 0,2 0-11,-1-2-39,1 2 45,-1-1-23,1 1 6,-3-1 0,2 0 11,-1-1 11,1 2 17,1-1-6,-1 1-22,0-1 11,1 1-33,-2 1 22,2-2-11,-1 1 11,1-1-6,0 1-5,-1 0 28,1-2-6,-1 2-22,0-1 11,0 1-39,1-1 50,0 0-22,0 1 22,0 0 0,0 0-11,0 1 17,0-1-17,0-1 45,0 1-57,-1 0 24,0 0-35,0 0-16,0 0 50,1 0-22,-1-1 11,1 2-11,0-2 11,-1 1 11,1-1-11,-1 1 28,1 0-28,0-1-11,0 1-6,0 1 17,0-1-22,0-1 22,-1 2-34,1-2 45,-1 0 12,0 1 16,1-1-1210,-1 1 511,3-6-327,-1 2-536,2-5-1093,-1 2-2699,0 1-420,-1 1 5735,-1 1 0,1 0 0,0 1 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2:55.272"/>
    </inkml:context>
    <inkml:brush xml:id="br0">
      <inkml:brushProperty name="width" value="0.08571" units="cm"/>
      <inkml:brushProperty name="height" value="0.08571" units="cm"/>
    </inkml:brush>
  </inkml:definitions>
  <inkml:trace contextRef="#ctx0" brushRef="#br0">0 97 20268,'53'21'68,"-8"-4"-40,-40-10-17,1-2 0,-2 2 56,2-2-33,-1 1-17,1 0 33,-1-1-11,0 0 6,-1-1 5,3 0 1,-3-1-74,3 2 85,-2-2-1,2 0-10,-2 1 72,2-2-50,-1 2-23,3-2 12,-2 0 27,1 0-49,0 0 4,-1-1 7,3 1-85,-2 1 146,4-1-56,-2 0 67,1 0-27,-3-2-24,-2 2 24,2-2-12,-2 1-23,1 0 2,-2 0-7,1 0-79,0-1 85,0 0 11,1 0-29,1 0 46,0 0-34,2 0-17,-1 0 40,2 0 27,-3-1-56,1-1 18,-2 0-18,1 1-39,0-1 45,0 0 17,0-1-28,1 0-6,-2-1 17,1 1-22,0 0-18,0 0 85,3 1-73,-3-1-5,1 1 21,-2 1-111,1-1 67,-1 1 67,0 0-44,-3 0 16,3 0 6,-3 0-17,2-2-6,-1 2 107,1-1-73,-2-2-22,2 2 22,-2-2-40,1 1 18,0 0 11,-1 0-12,1-1-77,-1 2 55,1-4 11,-2 2-33,1-2 78,2 0-39,-2 0-28,1 0 34,-1-1-1,0 2-33,0-1 34,0-1-12,1 0-55,-3 0 33,1 0-23,-1 1 1,0-1 67,2 1-45,-2-1-11,1 1 11,-1-1 22,0 3-22,-1-2 22,1 4-5,-1-3-78,2 3 72,-2-2-34,1 2-21,-2-1 44,3 1-12,-3 0 1,3-1 0,-3 2 45,1-1-68,0 2 45,1-2-117,-1 1 61,1 1-106,-2-2-616,2 2 307,-1-1-683,0 1 460,0 3-11,-1 1-45,0 4-186,-2-1-279,0 3-297,-4-1-331,0 1-554,-2 1 112,1-2 2274,1 0 0,2-4 0,2-2 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21.783"/>
    </inkml:context>
    <inkml:brush xml:id="br0">
      <inkml:brushProperty name="width" value="0.08571" units="cm"/>
      <inkml:brushProperty name="height" value="0.08571" units="cm"/>
    </inkml:brush>
  </inkml:definitions>
  <inkml:trace contextRef="#ctx0" brushRef="#br0">370 1 16404,'54'13'156,"-8"-1"-100,-35-7 6,-1 1 11,1-1 11,0 2 11,1-1 28,0 0 6,0 1 33,2-2 46,0 1-24,0-2 7,2 0-29,-1 1-5,2-3-6,-1 3 23,-1-3-17,-1 3-11,0-2-12,0 2-89,-3-1 6,1 1 5,-4-2-17,1 2 6,-1 0-6,-2-2-28,0 2 0,-3-1 34,1-1-34,-1 1-5,-1-2 27,1-1-33,-2 2 17,0-2 39,0 0-17,1 0 29,-1 0-29,0 1-39,-1-1 0,0 1 17,0-1-6,0 2-22,0 0 11,0 0 0,0 1-17,-1 0 34,-1 1-17,-3 1 0,0 0 0,-3 0 0,0 1 0,0-1 0,-3 0 16,3 1-44,-4-2 56,3 2 6,0-2-17,0 1 22,3-3-28,-1 1-11,3-2 11,0-1 17,0 1-16,0 0 4,2-1-16,0 1-16,2-2 16,-1 3-12,1-2 35,0 0-6,0 1 5,0 0-5,0-1 5,0 1 17,0-1-39,-1 3 17,0-1 6,-1 0-12,-1-1 6,0 1 5,0-1 17,1 0-33,-1 1 44,1-2-27,-2 1-12,0 0 6,2 0 5,-1-1-5,1 2 16,1-2-27,-1 0-23,1 1 28,-1-2-11,0 3 0,0-3 40,-2 2-40,1-1 0,-2 2 5,2-1 6,0 0 1,-1 1 16,-1-1 0,1 1-6,-1-1 6,0-1 6,2 1-29,-1-1 29,3 0-17,-2 0 5,2-1 6,-2 1 11,2-1 6,-1 0-40,1 1 40,-1-1-34,1 1-5,-1-1 39,1 0-17,-2 0-17,0 0 11,-1 0-16,1 0-6,-1 0 34,0 0-23,-1 0-11,0 0 5,-1-1-5,0 1 0,1 0 0,-2 0 0,3 1-5,-4-1 5,4 0 17,-3 0-29,2 1 46,-2 0-23,2 1-33,-1-2 61,2 2-28,-2-1 34,2 0-6,-2-1-22,1 0 5,-2 0 12,1 0 5,-1 0-22,-1 0 17,1-1-3404,-4-1 3398,4 0 22,-4-1-10,3 2 4,-1-1-16,1 1 12,1-2-29,-1 2 3403,1-1-3386,1 1-28,0-1 34,2 0-34,-1 2 0,1-1 11,-1 1 0,3 0 12,-1 0-7,0 0 29,1-1-28,0 0 5,-2-1 12,1 1-34,-2-1 22,1-1-22,-1 1 6,-1 0 5,0-1 12,-1 1-12,0 1-11,-3-2 11,2 2-33,-1-1 33,-1-1 0,1 1-22,-3-1 0,3 1-12,-3 0 6,3-1-5,-3 2 0,5 0-29,-3 1-22,3 0-11,-1 0-28,1 0-44,-1 0-35,2 1-94,-2 1-118,1 1-113,1 2-133,-1-2-142,3 2-105,-3 0-156,2 0-153,-1-1-257,1 1-453,0 0-387,-1-1 2302,2-1 0,1-2 0,2 0 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23.682"/>
    </inkml:context>
    <inkml:brush xml:id="br0">
      <inkml:brushProperty name="width" value="0.08571" units="cm"/>
      <inkml:brushProperty name="height" value="0.08571" units="cm"/>
    </inkml:brush>
  </inkml:definitions>
  <inkml:trace contextRef="#ctx0" brushRef="#br0">36 46 12791,'35'-24'722,"-6"4"-537,-28 20 482,0-1-623,0 4 7,-1-3 10,2 3-10,-1-3-1,1 0 6,1 0-22,0 0 11,1 0 5,0 0-22,1 0 6,0 0 5,0 0-28,0 0 23,2 0-6,0 0 0,0 0-12,0 0 1,1 0-22,-2 0-7,2 0 29,-1 0-17,0 0 0,-1 0 11,-1 1-11,1-1 12,-3 1 16,1-1-12,-2 1 24,0 0-1,1 0 0,-1-1 6,-1 0 11,1 0-39,-1 0-12,2 0 1,-1 0-6,-1 0 11,0 2-5,0-2-6,1 2 11,-1-2 6,1 0-12,0 1 18,0 0-23,-1 0 5,1 0 1,-1-1-17,1 1-1,0 1 1,-1-1 6,1 2 10,-2-3-55,1 1 78,-1 1 17,1-1-12,-1 2-16,0-2 22,0 1-39,-1 0 6,1-2 5,-1 2-22,1 1 11,0-1 11,0 2-5,0-1-6,-2 0 16,1 1-4,0 0 5,1 1 11,0 0-17,0 0 12,0 0 5,0 3-28,0-1 16,0 2 7,0-2-18,0 1 7,0 0 10,0-2-16,0 1 16,0-2 6,-1 0-11,-1 0 5,0 0 6,0 0-28,1-1 11,-1 0 6,2 0-17,-2-1 0,1 1 6,-1 0-12,0 0 12,0 1 16,0-2-22,0 1 6,0 1 11,2-2-17,-1 2 0,0 0 5,1 0 1,-1-1-6,1 1 17,0 0-17,0-1 0,0-1 22,0-2 6,0 1-11,0 0-12,0 0 12,0-1 11,0 2 6,0-2-23,-1 1 39,1 1-22,-2-1 28,0 0 28,0 1-11,-1-1-11,0 1 11,-1-1-1,0-1-21,0 1-1,-1-1-11,0 1-55,-2-2 21,3 1 6,-4 0-27,4-1 32,-3 3-10,-2-2-6,1 1 17,-5 0 16,2-1-33,-3-1 0,1 0 0,0 1-50,0-1 28,-1 2-12,2-2-56,-1 3-44,3-2-241,-1 0-421,5 1-593,-1-1-1311,4 2-2217,1-1 4917,1 1 0,1-2 0,0 0 0</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30.412"/>
    </inkml:context>
    <inkml:brush xml:id="br0">
      <inkml:brushProperty name="width" value="0.08571" units="cm"/>
      <inkml:brushProperty name="height" value="0.08571" units="cm"/>
    </inkml:brush>
  </inkml:definitions>
  <inkml:trace contextRef="#ctx0" brushRef="#br0">1 1 15810,'52'52'386,"-10"-8"-234,-38-37-7,-1-1 6,1-1 12,2 1-18,-2 0-38,0 0-34,0 0-6,0-2-34,-1 0 1,1-1-6,0 0-17,-1 1 6,0-1-11,-1 1 22,0 0 5,0 1 12,1-1-11,0 2-1,-1-1 1,2 1-17,-2-1-6,1-1 6,0 1 11,0 0 11,0 0 17,1 1 11,0-1-5,0 2-6,-1-4 5,0 3-27,2-2 44,-2 1-11,2-1 12,-3 1 16,2 1-22,-1-2-12,0 1 12,0-1 6,0 0-7,1 0 40,0 0-27,-1 1 10,2-1 6,0 1-34,-1 0-11,0-1-5,-1 0-12,3 0 17,-2 1-11,2-1-6,-2 2-17,0-1-5,1 1-17,0-1 0,0 1 17,-1 0 5,0 1 6,1 0-16,-2-1-7,3 1-10,-2-1-7,-1 1 24,2 0-24,-2-1 12,2 1 0,-3-2 0,1 2 17,-1-2 6,2 2 5,-1-2-28,1 1 16,-2-2-32,0 0 16,0 0 11,2 1-11,-2-1 5,3 1-5,-2 1 0,2-1 12,-3 2 16,1-2-28,-1 1 0,0 0 11,1-1-22,0 0 22,0 1-6,-1-1-5,0 2 0,1-2-5,0 1 10,1 0-5,-1-1 34,0 2-34,0-1 0,1 0 17,-2 1-6,2-2 6,-2 1-6,3-1-11,-1 0-11,1 1 22,0 0 11,0-1-10,0 1-7,1-1-5,-1-1 0,0 1 23,0 1-12,0-1 6,-1 1-17,0 0 0,2-1-12,-2 2 7,0-2 10,1 1-21,-2-1 16,1 2-12,0-2 12,1 2 23,-1-2-6,0 2 22,2-2-39,-2 1 22,1-1-33,0 0 22,0-1 6,-1 0-28,2 1 22,-2-2-50,0 2 39,1 0 22,0 0-5,0-1 5,-1 1-22,0 0-22,1 0 5,-3-1 23,2 0 5,-1 1 0,-2-2-11,1 1-22,0 0 22,0-1 11,2 2 23,-1-2-29,0 1-5,0 0 11,-1 0-22,1 1 45,-1-1-34,0 0 0,3 0-23,-2 0-27,1 0 72,1-1-5,-2 1 34,2 0-1,1 1-39,-1 0 17,0 0-5,1 2 33,0-1-34,2 1-22,-1 0 0,0 0-34,0 1 34,-1-1-5,1 0 22,-2 0 22,2 1-28,-2-1 28,1 1-16,0-1 16,-1 1-39,1 0 17,0-1-17,1 1 0,1 0 28,-1 1-28,2 0 0,-1-1-17,-2 1 28,0-2 17,1 3-6,-2-3 18,2 1-24,-1-1-4,-1-1-12,1 1 0,-3 0 16,1 1-21,-2 0 10,2 0 18,-1 0-12,-1 0 17,0-1 22,-2-1-11,2 0-16,-2-1 10,1-1-27,0 1 5,-1-1 23,2 0-17,0 0 16,-1 0-22,1-1 6,-2-1 6,2 1-7,-1-1 29,2 0-34,-1 0 6,1-2 17,-2 2-23,0-1-5,0 2 5,0-2-11,-1 1-11,1-1 22,0 1-22,-1 0 22,2 1 0,-1 0-11,2 0 11,1 0 0,-1 2-22,0-2 11,-1 2 0,0 0-22,0 0 44,1-1 17,2 2 12,-1 0 10,1 0-10,-1 0-29,-1-1 1,0-1 5,1 0-17,-1-1 6,0 0 5,-1-1-11,0 0 0,-1-1 6,0 0-17,0 1 45,-1-1-28,2 0 16,0 0-44,-1 0 11,0 0 11,0 2-33,-1-3 44,1 2 18,1-2-29,-2 2-11,2-1 22,-1 1-22,-1-2 0,2 2 11,-2 1-22,2-2 11,-1 2-11,0-2 11,0 1-11,1-1 33,-2 0 1,2 0-23,-2 0 16,2 0-16,-2 1-11,1-1 11,0 0 11,-1 2-27,1-2 16,1 1 0,-1 1-23,1-1 46,-2-1-23,0 0 16,0 1-16,2-1 12,-1 1-12,0 1-12,0-1 24,-1-1-1,1 0 28,0 0-39,-1 1 22,1-1 1,1 0-12,-2-1-11,3 1-22,-2 0 33,0 1-22,2 0-1,-1-1 57,1 2-56,-1-2 11,0 1 22,0-1-22,1 2-11,-2-1 39,1 0-28,-1 0-28,0 0 39,2-1-22,-3 1 0,2-1 39,-1 0 308,0-1 342,0 2-722,0-6-96,0 3-247,-1-3-252,0 1-598,0 3-5054,0-2-10,-2 2 6301,-2-1 0,2 1 0,-1 0 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31.954"/>
    </inkml:context>
    <inkml:brush xml:id="br0">
      <inkml:brushProperty name="width" value="0.08571" units="cm"/>
      <inkml:brushProperty name="height" value="0.08571" units="cm"/>
    </inkml:brush>
  </inkml:definitions>
  <inkml:trace contextRef="#ctx0" brushRef="#br0">415 0 14650,'-26'53'291,"5"-11"-240,13-37-1,1 0-27,-1 1-12,-1-1-6,1 1-5,-1 1 6,0 0-6,0 1 0,-1 0 6,1 2-1,-3-1 6,3 2 1,-2-1-7,1 0 1,0 1 11,0-1-12,-1 0 6,2 0 12,0-1-1,-1 0 29,2-1-18,-2 0 12,3 0 0,-2 0 11,2 0-11,-2 1 5,-1-1-16,2 1-11,-3-1-1,2 0-16,0-1-12,0-1 6,1 2-11,-2-2 22,1 3-11,-1-2 6,2 0-1,0-1-16,2 0 11,0-1-11,2-2 11,0 1 17,3-3-12,0 1-241,1-2 220,0 2 16,0 0-5679,0-1 4127,0-4 1552,0 2 0,0-3 0,0 4 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33.247"/>
    </inkml:context>
    <inkml:brush xml:id="br0">
      <inkml:brushProperty name="width" value="0.08571" units="cm"/>
      <inkml:brushProperty name="height" value="0.08571" units="cm"/>
    </inkml:brush>
  </inkml:definitions>
  <inkml:trace contextRef="#ctx0" brushRef="#br0">0 0 17126,'55'54'246,"-9"-10"-184,-37-37-23,3-1 6,-3 1-45,2-2 34,-3 2-6,1-1 33,0 1 1,-1-1-23,1 1 23,-1-2-12,-1 2 28,3-1-10,-4 0-7,3 1-5,-2-1-39,0 0 50,0 1-16,0-1 16,-1 1 11,0 0-22,1 0 0,-2 2-11,2-2 17,-1 2-23,-1 0-6,2-1-5,-1 1-28,2 0 56,-3 0-11,3 0 12,-3 0-1,2-2-17,-1 2 12,0-2-18,0 0 34,-1 0-27,1-1 10,-2 1-16,0-2 5,0 1 11,0 0-33,0-1 11,-2 1-6,-1-1 6,1 0 6,-1 2 5,1 0 28,0 1-55,0 2 16,0-1 0,0 1-28,1 0 56,0 0-23,1-1-16,-1-1-17,0 2 34,-1-2-29,2 2 34,-1-1 34,2 0-45,-3 0 11,2-1-11,-1 1-5,1-1 5,-2-1-28,1-1 0,-1 1 11,0-2 0,-1 1-11,1-2 17,-1 0 17,0-1-34,0 0 16,-1 0 7,2 0-18,-1 0 18,0 0-6,1 1 5,0-2 0,1 2 34,0-2-5,-1 0 27,0 0-11,0 0 17,0-2 6,1 2-1,1-1 18,-1 0-40,0 0-5,-1-1-40,-1 1 51,1-1-56,-1 0-1714,1 0 856,-1-2-430,-1 0-409,0-2-628,0 1-593,-1 0 2901,0 0 0,0 2 0,1 0 0</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34.371"/>
    </inkml:context>
    <inkml:brush xml:id="br0">
      <inkml:brushProperty name="width" value="0.08571" units="cm"/>
      <inkml:brushProperty name="height" value="0.08571" units="cm"/>
    </inkml:brush>
  </inkml:definitions>
  <inkml:trace contextRef="#ctx0" brushRef="#br0">1 0 15877,'28'4'454,"-6"1"-353,-14-2-17,-4 1-17,3 0-22,-2 1 11,2 0-23,-2 0 1,2-1 16,-2 2-33,1 1 5,0 2 1,-1 0-12,2 1-5,-3-1 10,2 1 12,0-1-16,-1 1 38,1-2-16,0 2-1,-1-3 18,1 1-12,-1 0-6,1 1 12,-1-1 0,1 2-6,-1-2 17,1 0 17,-2 2-6,2-3 12,-2 1 5,1-1-6,0 1-5,1-1-23,-3 0-5,2 1 5,0 0-10,-1 0 4,2-1 1,-2 0 11,1 1-22,0 0 22,0 0 0,-1 0-28,-1-1 17,1 3-12,1-3-50,-1 1 34,1-1 6,-1 1-23,-2 0 16,0 0 1,-1 1-6,0 0 17,-1-2 34,3 2-45,-2-1-6,1-1 6,-1 1-45,1 0 39,-1-1 23,1 0-12,0 1-22,0-1 17,1 3-17,1-3 17,0 1 67,-1-1-68,1 2 1,0-1 28,1 2-51,-1-2 12,1 1 34,-1-1-40,-1 0 0,0-1 28,1 0-17,-1-1 6,0 0 61,-1 0-38,0-2-12,0 1 0,0-2-12,1 1 7,-2-3 22,0 1 5,0-2-16,-1 2 16,3 0-22,-3-1 56,3 0-34,-3-1 46,2 1-12,-1-1-23,1 2 107,0-2-151,-1 0 56,0 0 11,1 0-39,-1 0-17,0 0-17,1 1-22,0-1 39,1 1-28,0-1 0,-1 0 22,0 0-100,0 1 44,0-1 17,1 2-44,1 0 44,-1 0-45,1 0-39,-1 1 12,0-1 10,-1 1-16,-1-1-17,1 0-22,-1 1-62,0-2-23,2 1-22,-2-2-3579,0 1 2280,-5-1-919,1 0-426,-5 0 2885,1 0 0,3 0 0,0 0 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35.507"/>
    </inkml:context>
    <inkml:brush xml:id="br0">
      <inkml:brushProperty name="width" value="0.08571" units="cm"/>
      <inkml:brushProperty name="height" value="0.08571" units="cm"/>
    </inkml:brush>
  </inkml:definitions>
  <inkml:trace contextRef="#ctx0" brushRef="#br0">614 1 15081,'-33'38'252,"3"-6"-173,20-25 5,0 1-11,-1 0-22,1-1 5,0 1-6,0 1-22,1-2 28,-2 2-17,0 0-5,1 1 11,-1 1-17,-1 1-6,0 0-5,0 0 39,0 0-28,1-1 39,-2 0 6,2-1-34,-1 1 23,2-2-18,-3 0-16,4 0 12,-2-2-12,1 3 0,-2-3-17,0 2 28,1 0-33,-1-1 44,1 0-28,0-2-10,2 1 4,-1-1 1,1 1-11,-1 1-6,-1-1 33,1 1-33,-1-1 17,1 2 17,-3-1-29,2-1 23,0 2-11,0-2-11,2 1 5,1-4-5,0 1 5,2-1-11,2 0 22,-2 0-16,2-1-6,1 0 17,-1 0-17,2-1 11,0-1-28,2 2-157,0-3 135,0 2 22,0-1-11,0 0-28,0 2-11,-1-2 0,1 1 11,-1 1-22,0-1 33,1 0 0,-2 1 6,2-1 33,-2 1-11,1-1-11,-1 0-22,-1 0-28,1-1-29,1 0-16,-2-1-34,3 1-392,-3-1 95,2 0-151,0 0-151,-1 0-145,1 0-197,-2 0-414,1 1-68,0-1-251,0 1 1831,1-1 0,0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07.643"/>
    </inkml:context>
    <inkml:brush xml:id="br0">
      <inkml:brushProperty name="width" value="0.08571" units="cm"/>
      <inkml:brushProperty name="height" value="0.08571" units="cm"/>
    </inkml:brush>
  </inkml:definitions>
  <inkml:trace contextRef="#ctx0" brushRef="#br0">1 71 17725,'38'-8'129,"-7"2"-67,-27 5-46,0-1-4,0 2-24,2-2-10,-1 0 28,0 0-12,1 0 56,2-3-44,0 3 72,12-7-78,-10 5 12,16-5-29,-18 5 0,12-2 23,-13 4 50,4-1-56,-7 2-56,2 0 39,-4 1 28,2 0 6,-3 0 61,2 0-50,-1 0 28,2 0-50,-2 0 61,1 0-22,-3 0 605,2 0-639,-2 3-11,0 0-11,0 2-6,0 0 17,0-3 45,0 6-45,0-4 51,0 8-46,0-6-38,0 12 38,0-8 74,0 17-68,0-12-6,0 20-5,-1-19-16,-3 19 16,2-21-17,-4 16 6,5-20 39,-3 9-28,4-13-56,-1 3 56,1-7-23,0 0-3254,0-1 0,0-1 0</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36.993"/>
    </inkml:context>
    <inkml:brush xml:id="br0">
      <inkml:brushProperty name="width" value="0.08571" units="cm"/>
      <inkml:brushProperty name="height" value="0.08571" units="cm"/>
    </inkml:brush>
  </inkml:definitions>
  <inkml:trace contextRef="#ctx0" brushRef="#br0">1 1 15771,'51'45'106,"-7"-7"-72,-40-30 16,3 0-16,-3 0 5,0-1 23,1 3-12,0-3 23,0 1-12,0-2-10,1 1-18,-3-1-21,3 2 16,-3-1-23,1-1 18,-2 1-7,2-2 12,-1 0 12,0 0 16,-1 0 0,0 0-17,0 1 6,0-1-6,0 0 0,1 1-5,0 0-12,-1 2-11,1-2 6,-1 0 17,0 0-6,1 1 22,-1-1 0,0 2-33,0-1 17,2 0-29,-1-1-5,1 0 12,-1-1-12,-1 2 0,1-2 11,-1 2 17,1-2-11,0 0 27,-1 0-27,2 0-6,-2 0 23,2-1-12,-1 1 18,-1-1-24,3 0 1,-2 0 0,2 1-17,-3 0 28,1-2-28,-2 2 17,1-3-17,1 2 0,1-2 17,1 2 11,-1-2-12,1 2-16,-1-1 17,0 0-17,1 1 0,-2 0 17,1 1-23,-2 0 12,3-1 11,-1 0-17,0 1 17,0-3 11,0 3-28,0-3 5,0 2 6,0-2-11,-1 2-11,-2-2 11,0 2 0,0-2 0,-1-1 23,1 2-7,0-3 1,0 1-11,0 0-6,1-1 0,-2 2 0,3-1-17,-2 1 28,2-1-22,-2 1 5,0 1 29,1-1-23,-1 1 11,0-1 6,1 0-12,0 1-5,1-2 28,1 1-16,-3-1-24,1 2 12,-1-1-16,-1 0 4,2 0 24,-2-1-12,2 0-17,-1 0-28,1 0-101,0 0 34,-1 1-44,0-2-24,1 1-492,-2 0-1792,1 1-152,0-1 645,1 0 167,0-1 1804,-1 0 0,-1 0 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37.824"/>
    </inkml:context>
    <inkml:brush xml:id="br0">
      <inkml:brushProperty name="width" value="0.08571" units="cm"/>
      <inkml:brushProperty name="height" value="0.08571" units="cm"/>
    </inkml:brush>
  </inkml:definitions>
  <inkml:trace contextRef="#ctx0" brushRef="#br0">325 9 16392,'-54'-5'-16,"9"2"4,36 8 12,0 0 6,1 1-6,-1 0-6,0-1 6,0 2-33,-1-2 22,2 2-1,0-2 7,0 2 5,1-1 17,-2 1-29,2-1 7,0 1 10,1-2-10,0 1 22,0 0-12,1 0-27,-3 1 22,3-1 0,-2 0-11,2 0 11,0-1 0,0 0-12,0 0-10,1 0 28,-1 0-34,0-1 11,1 1 17,-1-1-39,2 1 5,2-3 12,-1 2-1,2-1 1,-2 0 5,2 1 6,-2-1-6,2 0 34,-1 0-17,1-1-17,-2 0 11,1 1-16,-1-2 11,1 1 5,1-2 23,-1 3 11,-1-2-6,2 0 34,-2 0-4425,1-1 3031,8 0-371,-5 0-262,8 0 1971,-5 0 0,-2 0 0,-1 0 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38.664"/>
    </inkml:context>
    <inkml:brush xml:id="br0">
      <inkml:brushProperty name="width" value="0.08571" units="cm"/>
      <inkml:brushProperty name="height" value="0.08571" units="cm"/>
    </inkml:brush>
  </inkml:definitions>
  <inkml:trace contextRef="#ctx0" brushRef="#br0">150 1 14129,'-30'19'-61,"4"-2"27,17-12-16,0-1-17,0 2-51,1 0-39,-1 1-156,2 0-303,-1 2-499,0-1-868,2 2-666,-2 0 2649,2 0 0,2-4 0,2-1 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40.351"/>
    </inkml:context>
    <inkml:brush xml:id="br0">
      <inkml:brushProperty name="width" value="0.08571" units="cm"/>
      <inkml:brushProperty name="height" value="0.08571" units="cm"/>
    </inkml:brush>
  </inkml:definitions>
  <inkml:trace contextRef="#ctx0" brushRef="#br0">339 9 12315,'-31'28'50,"6"-5"-27,16-18-12,1 0 6,-1-1-12,-1 2 12,2-1 0,0 1-17,0-2 0,2 0-6,0 0-10,2 0 4,-1-1-16,2 0 6,0-1-17,1 0 33,0 0-5,1 0 11,0-1 17,-1 1-17,2 1 5,-2-1-5,2 1 12,-2-1-1,1 0-6,-3 1 12,1-1 0,0 1 5,1-1 18,2-1 16,-2 1 5,1-1 1,0 0 195,-1-1-122,2 1-34,-2-1-96,0 1 1,1-1-6,-2 1-17,2-1 17,-2 2-11,0 0 22,0 0-5,-2 1-6,0-1-6,0 0-5,0 1 5,1-1 1,-2 2 21,0-2-10,-1 3 0,-1-2-1,1 2 1,-3 0 11,1 0 16,-2 0 23,2 0 23,-3 1-12,3 0 11,0-2-61,4 2 5,-2-5-10,4 2-1,0-2 11,2 0-240,1 0 263,1 0-1,0 0 7,2 1-18,-1-1-5,1 0-5,0 0 44,-2-1-56,1 2 56,-2-1-16,1 1 638,0-2-521,0 1-107,1-1 12,0 0 0,0 0 22,0 0 0,-1 0-11,2 0 6,-2 0-23,2 0 11,0 0-5,2-1-11,0 1 5,-1-2-16,3 0-12,-1-1 12,2 0 16,-1-1-28,3 0 11,-4-1-5,5 0-11,-3 0 11,0 0-6,1-1-17,-2 0-5,2 1 0,-2-1-17,0 1 5,-1 1 18,1 0-6,-3 0-1,2 1-10,-3-1-6,2 1 0,0-3-6,-1 2-5,3-3-11,-1 2 5,1-2-5,0 2 16,0-1 6,0 1-17,1 0-5,0-1 11,0 1-6,-1 0 17,0 1 0,0-1 0,0 0-11,1 1 11,-1 0-17,0 1 6,0 0-1,-1 0-4,1 1-1,-2 0 0,1 0 11,-1 0 1,1 1 16,-1-2 11,0 1-22,0 0 17,0-1-11,-1 2-1,2-1 12,-3 2-11,2-3-12,-2 2 17,1 0 12,-1-1-12,1 0 17,-2 0-17,4 0-16,-4-1 21,2 1-10,-1-1-12,3 1 12,-3 0-6,2 0-6,-3 0 12,2 1-6,-2 0-17,0-2 28,1 3-5,-1-2 0,1 1 10,0 0 1,-2-2-34,1 3 17,-1-1 0,0 0 0,1 1-5,-1-1-5473,0 1 857,-1 3 4621,-1 0 0,0 0 0,0-1 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41.702"/>
    </inkml:context>
    <inkml:brush xml:id="br0">
      <inkml:brushProperty name="width" value="0.08571" units="cm"/>
      <inkml:brushProperty name="height" value="0.08571" units="cm"/>
    </inkml:brush>
  </inkml:definitions>
  <inkml:trace contextRef="#ctx0" brushRef="#br0">19 1 10987,'-10'51'-2929,"1"-9"1758,9-38 1171,0 0 0,0-2 0,0 0 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42.656"/>
    </inkml:context>
    <inkml:brush xml:id="br0">
      <inkml:brushProperty name="width" value="0.08571" units="cm"/>
      <inkml:brushProperty name="height" value="0.08571" units="cm"/>
    </inkml:brush>
  </inkml:definitions>
  <inkml:trace contextRef="#ctx0" brushRef="#br0">105 1 9974,'-49'27'-51,"9"-4"34,38-19-5,1 2-12,-1-4-38,1 3-74,-1-3-145,2 2-276,-1-2-401,0 1-1,-1 0 969,0 1 0,0-3 0,2 0 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46.950"/>
    </inkml:context>
    <inkml:brush xml:id="br0">
      <inkml:brushProperty name="width" value="0.08571" units="cm"/>
      <inkml:brushProperty name="height" value="0.08571" units="cm"/>
    </inkml:brush>
  </inkml:definitions>
  <inkml:trace contextRef="#ctx0" brushRef="#br0">27 1 13301,'17'54'716,"-3"-9"-525,-20-34-23,3-1-39,-3 3-40,0 1-22,1 0-22,-1 1-6,2 1-16,-1 2-18,0 0-16,0 1-17,2 0-5,1 0-18,1-1 1,1-2 5,0 0-11,0-2-11,1-1-12,2-1-44,2-2-45,3-3-112,0-1-129,3-4-167,-1 0-175,3-1-241,0-1-402,2-3-180,-1-2 196,0-4 1378,-1 1 0,-5 2 0,-3 3 0</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47.177"/>
    </inkml:context>
    <inkml:brush xml:id="br0">
      <inkml:brushProperty name="width" value="0.08571" units="cm"/>
      <inkml:brushProperty name="height" value="0.08571" units="cm"/>
    </inkml:brush>
  </inkml:definitions>
  <inkml:trace contextRef="#ctx0" brushRef="#br0">1 0 8002,'3'8'-112,"0"-3"509,-3-5 1564,0 0-2409,103 26-1928,-74-17 1771,29 5 1,-7 0-578,-43-8 1264,-1-1 1,-3-2-1,-2-1 1</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47.954"/>
    </inkml:context>
    <inkml:brush xml:id="br0">
      <inkml:brushProperty name="width" value="0.08571" units="cm"/>
      <inkml:brushProperty name="height" value="0.08571" units="cm"/>
    </inkml:brush>
  </inkml:definitions>
  <inkml:trace contextRef="#ctx0" brushRef="#br0">0 0 15849,'69'49'2,"1"0"0,-4-5 0,-21-6-2,-43-20 0,-1 1 0,-1-2 5,0-1-5,-2 0-11,-2-2-6,-1-2 12,-1 0-12,-2-3-17,2 0-16,-2-2-12,1-1-5,1-3 27,0 1-4,2-3-1,1 0-45,2-1-22,0 0 0,1-3 0,0-2 51,2-5 21,3-1 35,3-3 5,4-2 17,0 0-1,3-3 1,-1 2 11,3 0 0,-2 1 11,2 1 12,-2 2 16,-1 1-11,-1 2-11,-3 3-12,-2 2 1,0 3 28,-2 1 16,-1 1 12,1 2-11,-2 1-23,0 5-6,1 0-22,-2 2-6,1-1-5,0 1-6,0 0-16,1 2-1,-3 0 34,1 0-45,-1 0 17,0-3 0,-1 1-39,-1-4 39,1 1-11,0-3 11,0-2 22,-1 0 247,1-1-274,-1-5-12,0 1-11,0-5-6,2 2-5,-1-1 5,2 0 18,0 0-7,1-1 46,2-1-46,0 1 23,2-2-22,0 2-40,2 0 62,3-2-11,0 2 22,2-3 17,1 1-17,0-1 17,0 2 12,0-1 10,-1 3-33,0 1 0,-1 2-12,0 2-5,-1 0 34,-2 2 5,-1 0 6,-1 0 16,-1 3 12,-2 0 6,0 3 5,-1 2 0,0 2-40,-2 2 12,-1 1-11,-1 1-11,-1 2-29,0-1-21,0 2-7,0 0-55,0-3 50,-2 0-11,1-3-29,-1-1-88,0-3-147,0 0-196,-1-3-279,1 1-309,0-1-420,1 0-766,-1-1 295,1-2 1978,-1 1 0,2-1 0,-1 0 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48.682"/>
    </inkml:context>
    <inkml:brush xml:id="br0">
      <inkml:brushProperty name="width" value="0.08571" units="cm"/>
      <inkml:brushProperty name="height" value="0.08571" units="cm"/>
    </inkml:brush>
  </inkml:definitions>
  <inkml:trace contextRef="#ctx0" brushRef="#br0">1 2 14253,'5'65'26,"1"1"0,0-5 0,-3-15-15,-3-34 0,0-3 1,0-2-7,0-4 29,0-1 268,0-1-352,0-6 5,0-1-11,0-4-6,2-2 12,2-1 5,2-3 17,2-1 17,1-2 11,1 0 6,3 0-1,-2 0 1,3 1-6,-2 1 11,2 4 0,-1 1 17,-2 3 0,0 2-11,-2 1 0,1 1-17,-2 4-6,1-2-11,-1 2 1,1 0 4,0 1 1,-2 1 22,0 2 6,-2 2 22,0 3 17,-1 1-5,0 2 27,-3-1-5,0 0-17,0 1-22,-1-1-6,1-1-6,-1 0-5,0-1 5,0 0-11,0-2 1,0 1-1,0-2-6,0 1-5,0-2 6,0-2 229,0-1-274,0-5-39,0 1-12,1-4-16,1 1-12,2-1 23,1-2 28,0 0 11,3-2 28,0 0 16,2-1 7,2 2-6,-2-2 16,3 2 1,-1 1-1,0 0 7,2 2-7,-3 0 12,2 1 0,-2-1 5,2 3 1,-3-1 5,1 3-12,-3 0-10,1 2 16,-2 0-10,0 0 21,-1 1 23,-1 1-17,1 2 1,0 1-29,-2 0-17,2 0 1,-2 0 5,-1 2 0,0 0-12,-2 2-4,0 0-29,0 1-50,0 0-90,0-1-118,-1 1-100,0-1-123,0 1-90,0-1-29,0 0-105,0 0-219,0-2-645,2 1-15,-1-1 1629,3-2 0,-3-2 0,1-1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08.591"/>
    </inkml:context>
    <inkml:brush xml:id="br0">
      <inkml:brushProperty name="width" value="0.08571" units="cm"/>
      <inkml:brushProperty name="height" value="0.08571" units="cm"/>
    </inkml:brush>
  </inkml:definitions>
  <inkml:trace contextRef="#ctx0" brushRef="#br0">1 259 19893,'32'-21'90,"-5"2"-85,-20 15 46,0-4-23,1 2 5,1-2 18,2-1-34,7-6 33,-4 2 51,22-19-101,-17 13 5,33-25 18,-33 28 5,20-12-39,-32 23-45,4-2 44,-10 6-296,1 1-1876,-2-1-1127,1 0 1391,-3 0-394,0 0-2206,-1 2 4520,1 1 0,1-1 0,0 0 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49.046"/>
    </inkml:context>
    <inkml:brush xml:id="br0">
      <inkml:brushProperty name="width" value="0.08571" units="cm"/>
      <inkml:brushProperty name="height" value="0.08571" units="cm"/>
    </inkml:brush>
  </inkml:definitions>
  <inkml:trace contextRef="#ctx0" brushRef="#br0">0 1 13810,'24'51'81,"-1"1"1,16 33 2,-30-78 5,2 0-16,-3-3-28,2-1-28,-2-1 39,0-2-17,-1 0 6,0 0 16,-2-2-27,1-1 5,-3-3 0,2 1-5,-2-2-17,2-1-1,-2-1-10,-2-2-34,1 0-11,-1-1-40,1-1-128,1 1-162,0 0-281,0 1-224,-1 1-263,1-2-498,-1 2-18,2 0 1653,0 1 0,-2 4 0,0 2 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49.526"/>
    </inkml:context>
    <inkml:brush xml:id="br0">
      <inkml:brushProperty name="width" value="0.08571" units="cm"/>
      <inkml:brushProperty name="height" value="0.08571" units="cm"/>
    </inkml:brush>
  </inkml:definitions>
  <inkml:trace contextRef="#ctx0" brushRef="#br0">0 1 10539,'9'23'2039,"-2"-5"-1014,-7-18 2532,0 0-3513,25 65-394,-18-43 384,21 50-68,-26-62 17,2-2 87,-2-2-93,0-3 1,-1 0 11,0-3-85,0 1 12,-1-4 270,0-1-270,0-4 6,2-1-1,0 0 35,3-2 4,1 1 24,0-1-1,1 0 34,1 3-23,0-1-16,0 3-6,-1 0-28,2 3 0,-2-1 11,1 2-17,0 1-16,-3 0 33,2 1-17,-1 0-5,1 0 34,0 0-18,-1 1 6,2 1 12,-5 2-23,3 0 5,-3 1-16,-1 0 0,0 0-34,-2 0-39,1 0-124,-1 1-223,0 2-258,0-2-319,0 1-331,0-4-458,0 3 133,0-2 6,0 0 1714,0-2 0,0-1 0,0-1 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49.768"/>
    </inkml:context>
    <inkml:brush xml:id="br0">
      <inkml:brushProperty name="width" value="0.08571" units="cm"/>
      <inkml:brushProperty name="height" value="0.08571" units="cm"/>
    </inkml:brush>
  </inkml:definitions>
  <inkml:trace contextRef="#ctx0" brushRef="#br0">0 0 10713,'44'39'-1756,"0"0"0,27 23 602,-66-62 1154,-2-2 0,-1 2 0,-1-1 0</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50.754"/>
    </inkml:context>
    <inkml:brush xml:id="br0">
      <inkml:brushProperty name="width" value="0.08571" units="cm"/>
      <inkml:brushProperty name="height" value="0.08571" units="cm"/>
    </inkml:brush>
  </inkml:definitions>
  <inkml:trace contextRef="#ctx0" brushRef="#br0">1 1 8209,'20'3'1641,"-4"0"-588,-16-3 4845,0 0-5657,105 0-1227,-72 0 1039,27 0 1,-6 0 108,-41 0 29,-1 0 268,-3 1-297,-2 1-44,1 1-29,-5 1-5,0 1 23,-2-1 884,-1 1-862,0 0-12,-3 1-26,0 0-30,-5 1-5,0 0-11,-1 0-6,-2 1 1,1 1-24,-4 0 7,2 1-6,-2-2-1,1 2 7,1-2-23,1 1 0,0 0-39,-1-2 22,2 1-11,-2 0 0,3-1-6,-4 1 1,4-1-7,-2 3 12,2-3 6,0 0 5,2 0 6,1-2-6,2 1-11,1-2-1,2 0 18,0-1-17,1 0-5,0-1-7,0 0 12,0 0 12,2-1 55,0 2-6,6-2-5,-1 0 6,5-1-23,0 0 6,3 0-23,0 0 6,2 0 0,1-2-22,-1 0 22,2-1 0,-3 2 0,2-2 0,0 3 22,0-2-4,3 2-1,-1-1 16,2 0-44,-1-1 22,0-1-11,2-1 0,-1 0 0,1-3 0,-1 0 17,1-2-6,-1 1 6,0-1 0,-1 0 22,0-1 12,-1 1-35,0-3 7,-1 1-23,-2-1 0,-1 1 17,-5 1-17,0 1 0,-4 1-40,-2 1-32,-3 0-35,-1 0-50,-1-1-6,0 1-38,-2 1 16,0-1 34,-3 2 50,-1 0 6,0 0-12,-3 1 12,2 1 17,-4 1 16,2 1 40,-1 1 22,0 1 0,-1 3-28,1 1 39,-1 3-22,1-1 11,1 3 0,-1-1 0,2 1 0,-1 2 11,3-2 22,0 2 12,2 0 34,1-1 16,-1 0 22,3-1 29,0 0 5,0 1 51,1-2 16,-1 0 62,4 0 23,1-2-34,3 1-11,1 0-34,4-2 17,0 0-45,4-3-12,1 2-38,3-3-45,3 1-1,1-2-49,3-1-29,1 0-44,0 0-6,0 0-79,-2 0-116,-1 0-197,-4 1-448,-3 0-791,-2 1-2043,-3 1-2465,-2-2 6167,-2 1 0,-6-1 0,-1 0 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53.536"/>
    </inkml:context>
    <inkml:brush xml:id="br0">
      <inkml:brushProperty name="width" value="0.08571" units="cm"/>
      <inkml:brushProperty name="height" value="0.08571" units="cm"/>
    </inkml:brush>
  </inkml:definitions>
  <inkml:trace contextRef="#ctx0" brushRef="#br0">0 164 16331,'52'-25'185,"-9"5"-101,-38 19-6,2-2 0,-2 1 6,2 0-28,0-1 17,2 1 17,0-1-17,3 0-1,0 0 12,4-1-16,0-1 16,2 0 39,2-1-6,1 1-5,1-1 23,2 1-62,1-1 16,2 1 12,0-1-28,4 1-17,-2 1-23,4 0-21,-2-1-1,1 3 34,-1-2-23,-1 3 0,-1-1-16,0 1 5,-1 0-11,-2 1 17,1 0 0,-3 1-34,-1 0 17,-1 0-6,-2-1-5,-2 0 45,0 1-12,0-1 6,2 1 23,0 0 5,3-1-12,3 2 24,1-2-46,5 0-39,-2 0 56,4 0-33,2 0 17,-1-2 50,4 0-45,0-2-6,1 0-10,2 0-7,-1 0-5,-2 3 0,2-1 11,-4 3-61,2-1 50,-4 0 0,2 1-6,-2 3 12,-1 2 16,-1 1-44,0 1 33,-3 1 12,1-2-35,0 2 12,-1-1 12,1 1-74,-1-2 62,-1 3 0,2-4-17,0 1 34,1-2-6,3-2-11,1 1 17,0-3 50,4 0-44,-1-1-7,2 0 7,2-1-57,-2-1 29,-1-1 10,-2 1-10,-5 0-23,0 2 28,-4 2-12,-2-2 1,-1 1 90,-4-1-91,0 2 1,-1 1 45,-1 1-68,2 1 34,-1 1 34,1-1-57,-1 1 12,2-1 34,-1-2-35,2 0 24,-1-2 44,3-1-45,-2 0 6,2 0-17,-2 0 16,1 0-4,-3-2-1,1 0 0,-2-2-78,-1 0 56,0-1-1,-3 1 7,-2 1 33,-1 1-51,-3 0 7,0 0 4,-2 2 52,0-2-57,-2 2 6,0-2-17,-3 1-96,2 1 46,-3-2-7,2 2-16,0-2 1,-1-1-108,2 1-172,0-3-203,1 1-240,0 1-281,-2 0-279,0 1-443,-3 2 1012,-1-1 0,-1 1 0</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54.213"/>
    </inkml:context>
    <inkml:brush xml:id="br0">
      <inkml:brushProperty name="width" value="0.08571" units="cm"/>
      <inkml:brushProperty name="height" value="0.08571" units="cm"/>
    </inkml:brush>
  </inkml:definitions>
  <inkml:trace contextRef="#ctx0" brushRef="#br0">0 1 14992,'89'18'728,"-16"-3"-509,-68-12-34,2-1-17,-1 3-23,1-1-22,0 0 1,1 1-18,2 1-22,-2-1 22,3 2-33,-1-1 0,1 1 5,1 0 29,3 0 33,0-1 22,4 1-16,1-2-40,2 1-39,1 0 1,1 0 32,2 0 1,2 1 0,3-2-39,0 2-1,4-2 12,1 0 0,2-2 39,2 0-39,2-2 5,0 0 18,2 0-46,-1-1-10,-1 1-24,-1-2 24,-4 1-40,-5-2 0,-6 2-12,-5-1-27,-5 1 11,-6 0 0,-4 0-11,-4 0-17,-1 0 56,-8 1 39,1 1-28,-9 2-5,1 0 16,-1 1-44,-1 0 44,1-1-16,1-1-6,1-1 22,1 1-5,2-1 11,-1 0-17,3 0 29,2-2-29,1 1-11,0 0 17,0-1-34,-1 2 17,1-1 5,-2 1-21,1 0-7,-1 1 6,0 1 17,-1 0-11,0 1 39,-2 0-28,1 0 0,-2 1 23,-2 2-46,1-1 23,-3 0 0,1 0 0,-2 0-5,1 0 10,-2 0-5,1 0 0,-1-1 11,-1-1-22,1 2 6,0-1 10,-1 2-5,0-1 23,-1 0-63,0-1-38,2 0-74,1-1-145,0-2-201,2 2-292,2-3-464,0 2-600,4-1-1126,0 0-1826,3 1 4806,2-2 0,1 0 0,1-2 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55.812"/>
    </inkml:context>
    <inkml:brush xml:id="br0">
      <inkml:brushProperty name="width" value="0.08571" units="cm"/>
      <inkml:brushProperty name="height" value="0.08571" units="cm"/>
    </inkml:brush>
  </inkml:definitions>
  <inkml:trace contextRef="#ctx0" brushRef="#br0">281 0 18056,'-26'3'61,"5"0"-61,19-2 11,0-1 6,-2 1-28,0-1 22,-1 0-11,-1 0-28,0 0 11,-1 2-22,-2 1 0,1 1 17,-2 4 22,0-1-23,-2 3 23,0 0 0,-2 1-11,0 2 11,0 0 0,-3 3-17,3-1 0,-2 2-5,3 0-23,0-3 0,4 1 12,3-3-12,2 1 11,2-1 18,1-1-12,1 1 5,0-1-5,0 0-22,3 1-29,2-1-33,4 1-67,0-1-84,4 0-174,0-1-313,3 0-416,1-2-469,-1-1-869,3 1 90,-1-4 2414,-1 3 0,-7-5 0,-3 0 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56.318"/>
    </inkml:context>
    <inkml:brush xml:id="br0">
      <inkml:brushProperty name="width" value="0.08571" units="cm"/>
      <inkml:brushProperty name="height" value="0.08571" units="cm"/>
    </inkml:brush>
  </inkml:definitions>
  <inkml:trace contextRef="#ctx0" brushRef="#br0">84 30 15255,'-31'55'6,"4"-8"-23,19-32 0,1 0-22,2-1 11,2 0-6,2-2-11,0-1 29,1-2 32,4 0 1,1-3 39,5 0-17,2-2-33,0-1 22,3 0-17,0-1-5,0-1 27,2 0-27,-1-1-23,1 0 6,0 0-6,-1-2-33,1 0-1,-1-4-5,-1 1-22,-1-2 39,-1 1 16,-1-2 1,-1 0 22,-4-1-6,0-1 12,-3 1 22,-2-3 17,-1 1 5,-1-1 1,-4 0-7,-2 0-21,-4-1 5,-5 1-6,1-3-22,-3 2 0,-1-3 0,1 3-28,-1 0-22,2 2-29,0 2-105,2 3-85,1 2-140,4 3-274,0 1-376,1 1-789,2 4-91,1 1 1939,2 4 0,2-5 0,0-1 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56.644"/>
    </inkml:context>
    <inkml:brush xml:id="br0">
      <inkml:brushProperty name="width" value="0.08571" units="cm"/>
      <inkml:brushProperty name="height" value="0.08571" units="cm"/>
    </inkml:brush>
  </inkml:definitions>
  <inkml:trace contextRef="#ctx0" brushRef="#br0">0 0 14813,'28'79'16,"-1"-1"1,0-6 0,-11-13-84,-22-26-96,-1-1-178,2-2-135,-2-2-151,2-3-208,-1-4-347,1-3-616,1-2 174,0-4 1624,3-3 0,0-4 0,1-2 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57.317"/>
    </inkml:context>
    <inkml:brush xml:id="br0">
      <inkml:brushProperty name="width" value="0.08571" units="cm"/>
      <inkml:brushProperty name="height" value="0.08571" units="cm"/>
    </inkml:brush>
  </inkml:definitions>
  <inkml:trace contextRef="#ctx0" brushRef="#br0">1 0 5986,'17'13'1366,"-3"-3"-728,-14-10 3031,0 0-3411,-2 83-727,-1-55 699,-2 64-34,-1-76 146,1 0-202,1 1-39,2-1-39,1-1-23,1 0 0,0 0 541,0 1-524,0 0 12,1 1-29,1-2-11,2 1-23,2-3-16,0 0 6,2-2-7,1 0-27,-1-2-11,3 0-17,-2-2-6,2-1-6,-1 0-33,4-1-16,-1-1-12,1-1-6,0-2 12,-2 1 4,1-2 29,0 0 23,-1 0 33,1 0 23,-2 0 27,2-3 12,-1 2 0,1-5 11,0 2 0,-2-3 17,2 0 11,-1-1 11,1-1 23,0-1-17,-1 1 5,2-2 6,-1 0-5,-1-1-1,0-1-5,-2 1 5,0-2-10,-2 1 16,0 1 33,0-1 34,-2 0 17,0 0-11,-4 3-28,0-1-34,-2 2-11,0 0-45,-2 2-16,-2 1-23,-2 1-34,-2 2 6,-1 0-11,0 2 17,-4 1-6,1 0 0,-2 2 5,0 2-10,1 3 21,0 2-4,4-1 16,-2 1 0,5 0 0,-1 1 0,2 1 11,2 1-6,1 0 7,2 0-1,0 1-11,0-1-11,1 2 5,3-2-22,1 1-6,5-1 1,0-1-34,0-1-51,1-1-5,2-1-34,0 1-257,2-1-276,2-2-385,1 0-739,3-3 239,3 0 1575,-3-2 0,-8-1 0,-5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10.640"/>
    </inkml:context>
    <inkml:brush xml:id="br0">
      <inkml:brushProperty name="width" value="0.08571" units="cm"/>
      <inkml:brushProperty name="height" value="0.08571" units="cm"/>
    </inkml:brush>
  </inkml:definitions>
  <inkml:trace contextRef="#ctx0" brushRef="#br0">1 0 16964,'42'7'16,"-5"-2"1,-29-6-17,4 1 0,-2-1 17,2 0-17,-1-1-17,-1 1 0,1 0-106,1 1-241,6 0 247,-7 0-203,4 0 63,-11 0-858,0 0 661,-2 1-2951,0 2 1831,-2 0 1574,1 1 0,0-3 0,-1-1 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57.635"/>
    </inkml:context>
    <inkml:brush xml:id="br0">
      <inkml:brushProperty name="width" value="0.08571" units="cm"/>
      <inkml:brushProperty name="height" value="0.08571" units="cm"/>
    </inkml:brush>
  </inkml:definitions>
  <inkml:trace contextRef="#ctx0" brushRef="#br0">104 0 11900,'-25'65'0,"3"-9"0,14-39-6,-3 2-5,3-2 11,0 0-17,1-2 17,1-2-22,1 0-17,2-2 0,2 0-17,1-4 5,0 0-10,0-2-7,1-2-16,2 2-33,4-4-68,1 3-117,3-4-124,-1 1-352,5-1-438,-1 0 23,3 0 1193,0-2 0,-7 1 0,-2-1 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57.943"/>
    </inkml:context>
    <inkml:brush xml:id="br0">
      <inkml:brushProperty name="width" value="0.08571" units="cm"/>
      <inkml:brushProperty name="height" value="0.08571" units="cm"/>
    </inkml:brush>
  </inkml:definitions>
  <inkml:trace contextRef="#ctx0" brushRef="#br0">5 1 7722,'4'10'2347,"0"-1"-1658,-4-9 1977,0 0-2364,-1 116-1681,1-74 1466,-1 25 0,1-2-20,0-37 338,0-2-410,1-3-18,-1-2-27,2-3-73,-2-1-152,1-2 1081,-1-3-1450,0 0-281,0-5-435,-1 1-360,-1-4 34,-2 2 1686,0-3 0,1-1 0,2-1 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58.125"/>
    </inkml:context>
    <inkml:brush xml:id="br0">
      <inkml:brushProperty name="width" value="0.08571" units="cm"/>
      <inkml:brushProperty name="height" value="0.08571" units="cm"/>
    </inkml:brush>
  </inkml:definitions>
  <inkml:trace contextRef="#ctx0" brushRef="#br0">0 0 13536,'76'14'-1108,"0"0"1,-6-2 0,-14-2-1128,-30-8 2235,-4 1 0,-10-2 0,-4 0 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59.506"/>
    </inkml:context>
    <inkml:brush xml:id="br0">
      <inkml:brushProperty name="width" value="0.08571" units="cm"/>
      <inkml:brushProperty name="height" value="0.08571" units="cm"/>
    </inkml:brush>
  </inkml:definitions>
  <inkml:trace contextRef="#ctx0" brushRef="#br0">175 42 17126,'-33'-10'6,"2"2"5,12 13-6,2 0-38,0 0 33,3-2-6,1 2-16,3-2 5,2 0-33,2-1-23,3 1-34,0-2 18,3 1-1,-1-2 45,1 2 23,1 1-28,2 1 27,3 0 1,1 1-1,4 1 7,-1-1 4,3 1-10,-1 0 5,3-1 45,0 0-28,2-1-5,2 1 5,2-3-56,1 3 44,1-3 18,1 3-12,1-2 6,0 1 6,0 0 0,-3 2 10,0-1 40,-4 1-33,-2 1 5,-4 1 17,-2 0-29,-3 4 24,-3 0 16,-2 2-17,-2 3 0,-2 1 11,-3 1-27,-4 1-6,-3 0 33,-3-2-50,2 2 0,-3-4 6,3 1-29,0-3 29,1-2 5,1 0-11,-1-4-50,2-1 27,0-2-10,2-1-1,-1-2 51,1-1-34,1 0-22,-1-1 0,1 0-17,0-1-23,-1-1-10,2-2-23,1-3-90,2 0-5,2-3 16,0 1 6,1-2 62,1 1 16,4 0 12,2 0 22,4 2 17,1 0 12,4 0 21,0 1 12,4-1-28,2 1 28,2-1-1,1 0 12,3 3 6,0-1 0,-1 2 10,2-2-4,-3 0 27,-1 1-17,1-1 17,-2 0 6,-1 0-17,0-1 17,-1 0 22,0-1-5,-1 1-1,0-2 12,-2 1-17,-1 0-5,-2-1 22,-1 0-23,-3 0 6,0 0 17,-3-1-17,-1 2 11,-1-1-5,-3 1-17,0-1-34,-2 2 23,-2-3-40,0 1-22,0-1 22,-2-2-44,-2 1-28,-1-2 10,-2 0-32,-1 2 4,0 1-11,0 0-44,-3 5-17,2 1 11,-1 3 12,-2-1 33,2 4 45,-1 1 5,0 3 6,0 4 11,1 2-11,2 1 11,0 2-5,3 1-17,0 0-51,1 2-33,2-1-101,1 2-78,1-2-57,0 2-27,0-3-12,0 2-22,1-1-79,1-3-223,5 0-387,-1-3-247,4 0 141,0-4 1243,1 1 0,-3-5 0,-3 0 0</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3:59.997"/>
    </inkml:context>
    <inkml:brush xml:id="br0">
      <inkml:brushProperty name="width" value="0.08571" units="cm"/>
      <inkml:brushProperty name="height" value="0.08571" units="cm"/>
    </inkml:brush>
  </inkml:definitions>
  <inkml:trace contextRef="#ctx0" brushRef="#br0">0 1 15883,'37'69'99,"0"0"0,-1-5 0,-13-15 13,-22-33 11,0-1 0,-1-1-39,1-3-6,-1-2 23,2-2 11,-1-4 34,1 0 33,0-2 23,0-1 5,1 0 0,-2 0-50,2 0-40,-1-1-16,1-2-50,1-1 5,-1-2-28,1-3 5,0 1-33,1-2 23,0 0-23,-1-1-12,1-1 40,0-1-39,0 1 11,-1-2 0,2 1-5,-2-3 5,2 2-23,-1-1 6,2 0-44,-1 1-12,3 1 6,-1 0-28,1 1-6,1 1-45,-1 1-95,1 2-123,-1 2-117,1 1-180,-3 3-224,0 1-174,-1 1-139,1 0-220,-2 0-542,1 2 257,-3 2 1703,0 1 0,-1-1 0,-1-2 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00.456"/>
    </inkml:context>
    <inkml:brush xml:id="br0">
      <inkml:brushProperty name="width" value="0.08571" units="cm"/>
      <inkml:brushProperty name="height" value="0.08571" units="cm"/>
    </inkml:brush>
  </inkml:definitions>
  <inkml:trace contextRef="#ctx0" brushRef="#br0">1 1 16594,'36'60'140,"-4"-9"-90,-28-36-16,2 1 5,1 1-5,-2-1-17,2 0-12,-2 0 6,3-2-5,-2 0-12,2-3-10,-2-1-29,0-3 6,-1 1-1,-2-4-16,0 1 23,1-3-1,-1 0 12,1-1-1,-2-1-33,1 0-11,1-1-62,1-3-33,-1-2-56,3-2-62,0-3-96,0 0-179,2-2-167,-1 1-196,-1-2-169,1 1-257,-1-1-432,0-1 258,0 1 1518,1 2 0,-5 4 0,1 4 0</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01.149"/>
    </inkml:context>
    <inkml:brush xml:id="br0">
      <inkml:brushProperty name="width" value="0.08571" units="cm"/>
      <inkml:brushProperty name="height" value="0.08571" units="cm"/>
    </inkml:brush>
  </inkml:definitions>
  <inkml:trace contextRef="#ctx0" brushRef="#br0">1 1 9274,'6'4'2968,"0"-1"-1965,-6-3 3158,0 0-4127,76 62-901,-56-41 872,21 14 1,-6-1 232,-33-21-238,-2-3 0,1 1 0,-1-2 0,0-2-5,0 0 661,-1-3-673,-2 1 1,1-3 10,-2 1-5,2-3-40,2 1-16,-2-1-39,1 0-6,-1-1-11,1-2-17,0-1 16,1-3 1,0 0 45,2-2 27,1-1 35,5-1 16,0-1-17,5-1 17,0 0-6,3-1 29,-1 0-29,2 1 6,-1 0 0,0 0-39,0 2 44,-1 2-5,0 1-16,-1 2 10,-3 2-44,-2 3-6,-3 0 33,0 1 46,-2 1 5,0 2 22,-2 2-5,-1 3-28,1 2 16,-1 1-10,-1 1 10,0 1-5,0-1-5,0 2 5,0-1-17,0 0 22,0 1-49,-1-3 16,-1 1-6,1-4-28,0 0 34,0-3-5,1-2 22,0 0 195,0-3-212,0-5-16,1 0-1,1-5 0,1 2 0,3-1 0,1-1-5,1 0 22,3-1 6,0 2 5,2 0 28,1 0-28,0 1 17,0-1 6,1 1 16,-1 2 23,1 1 17,0 2 22,0 2 11,1-1-6,-2 2-21,2 0-29,-2 0-17,-1 2-11,0 1 1,-2 2-29,1 3-22,-2 1-40,-2 2-27,1 0-6,-4 2-39,0-1-12,-2 0-145,0-1-224,-2 0-398,0-2-459,-1 1-515,0-2-560,-1 1 2436,-1-1 0,1-3 0,-1-2 0</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02.446"/>
    </inkml:context>
    <inkml:brush xml:id="br0">
      <inkml:brushProperty name="width" value="0.08571" units="cm"/>
      <inkml:brushProperty name="height" value="0.08571" units="cm"/>
    </inkml:brush>
  </inkml:definitions>
  <inkml:trace contextRef="#ctx0" brushRef="#br0">0 1 16768,'54'31'39,"-8"-3"-28,-39-25-22,3 1-12,-3 0-27,2-1 16,0 0-38,1 1-18,0-1-39,0 0-134,1-2-168,-3 0-270,4 0-279,-2 0-274,2 0-309,0-1-459,0 0-974,0 0 2996,-4 0 0,-3 0 0,-3 0 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04.296"/>
    </inkml:context>
    <inkml:brush xml:id="br0">
      <inkml:brushProperty name="width" value="0.08571" units="cm"/>
      <inkml:brushProperty name="height" value="0.08571" units="cm"/>
    </inkml:brush>
  </inkml:definitions>
  <inkml:trace contextRef="#ctx0" brushRef="#br0">18 0 15462,'1'30'180,"0"-5"-96,-1-19-39,0 0-17,0-1-6,0 0-22,-1 1 28,0 0 0,0 1 0,-2 0-5,1-1 16,-1 1 6,2 0 16,-1 1 40,1-1-28,0 1 22,-1 1-5,2-2-6,-1 1 22,1-1 0,0 1 6,0-1-39,0 1 34,0-1-18,0 2-5,0-2 6,0 0-51,0 0 11,0 0 1,0-1 10,1 0 1,-1 0-12,2-1-16,-1 1-17,1-2 61,0 1 1,0 0 33,3-1 16,-3 0-38,4-1 5,-2 0-44,3 0-12,-1-1-22,1-1-17,0 1 11,-1-1-39,1 1 28,-1 0-17,-1 0-5,0 1-12,0-3-11,-2 2 0,0-1-22,0 1 17,-1-2-57,0 1-4446,-2 0 3270,0-1 1,2 1-1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09.803"/>
    </inkml:context>
    <inkml:brush xml:id="br0">
      <inkml:brushProperty name="width" value="0.08571" units="cm"/>
      <inkml:brushProperty name="height" value="0.08571" units="cm"/>
    </inkml:brush>
  </inkml:definitions>
  <inkml:trace contextRef="#ctx0" brushRef="#br0">348 413 15137,'18'-30'409,"-3"5"-240,-15 19 4,1 1 18,0-1 10,-1 0-21,1 1-35,-1-1 1,0 1-17,0 0-29,0 0-21,0 1-29,-1 0-72,0 1-6,-4-1-34,1 2-27,-2-3-12,0 2-22,0 0-1,-2 1 1,-2 0 17,-1 1 22,-3 1 0,-1 0 17,0 3 5,-4 1-5,2 4 44,-2 1-16,2 2-6,-2-1 17,0 2-22,1 1 11,0 0 0,1 2-12,1 1-10,1 1-7,2 3-11,1 2 35,0 0 32,4 2 7,-3 0-1,3-1 1,1 0-29,1-2-5,2 1 11,1-4-17,1 1 11,1-2 6,1-3 12,0 1 16,3-3 33,-1-2 12,4-3 33,-1-1 34,1-2 57,0-2 5,-1-1 50,1-1 0,2 0-40,0 0 1,2 0-28,-1-3-17,2-2 22,-2-3-33,3-3-28,-3 0-23,0-2 12,0 1-68,0-2 23,0 1 6,0-2-51,0 2 33,-2 0-5,1 3-17,-1-1-5,-2 2-23,0 1-67,-1 3-101,-2 1-89,0 1-84,-2 2 38,1 0 74,1 2 84,-2 4 55,3 2 40,-3 6 5,1 1 18,0 4 32,0 1-27,1 1 39,3 0 39,0 0-27,4-2 4,1 2-4,1-4-18,4 0 34,-2-3 28,3-1-6,1-1-10,0-4 16,3-1-6,-1-3 34,0-1 62,0-1-51,1-1 11,0-2 17,-1-3-39,1-2 56,-4-4 12,0 0-18,-2-1-28,-2-1-33,-1 0-11,-1-1-17,1-2 39,-3 1-40,2-1-38,-1 0 39,-1 1-28,2 0-6,-3 2-6,2 1-27,-2 2-101,0 2-6,-1 2-50,0 1-28,-1 2 16,0 1 12,0 1 28,3 1 33,-1 0 51,3 3 0,-1 0 28,1 3 16,0 3-38,1-1 44,-3 3-11,2-2-11,0 2 27,-2 1-4,2 1-7,-3 0 12,1 1 22,-1 1-11,0-1 0,0-1 11,1 1-44,-3-2-3365,2 0 3404,-2 0-12,2-2 17,-2-1-5,1-1 5,-2-2 23,1-1 83,-2-3 3449,-1 0-3320,0-2 1,-2 0-68,2 0-50,0-3-40,2-2-33,1-4 0,0-4-11,2-1-39,1-2-12,0-1 45,3 1-39,-1-1 6,3 1 11,0 1-34,-1 2 17,1 0-11,-3 2-23,3 1-22,-1 2-5,2 1 16,-2 4-6,-1 0 68,-1 2-34,-1 1 6,1 0 6,-1 0-12,3 0 0,-3 2 11,3 1-10,-3 2-35,3-1 29,-3 2-23,1-1 17,-3 2 11,1-1-11,-1 1 23,1 0-7,-2 1 24,2 0-12,-1-1-17,-1 2 22,1 1-33,-2 0 28,2 0 6,-1 0-6,3-1 17,-1 0 0,1 0-12,0-2 6,-1 2 12,2-2-6,-2 0-17,4-1 39,-2 0-28,3-1 23,0-3-12,-1 1-16,1-2 22,-3 0-6,2-1 12,-2 0-18,1-2 35,-1-3-29,0-2 1,0-4 21,1 0-38,-3-1 16,3-1-5,-2-1-6,0-3-5,1-2 5,1-2-11,0-3 0,1-2 17,-1-2-28,2-1 5,-1-2-11,1-2-11,1-2 17,-2 0 0,1-3 5,-1 0 6,-2 0 28,0-1 0,-3 1 23,0-1 55,-4 4 23,-2-1 56,-1 5 22,0 1 0,0 6 12,0 4-63,-1 6-32,-2 4-113,0 4-39,-2 4 0,1 1-17,-2 5 90,-1 5-17,-1 7 11,-4 8-22,3 5 16,-2 4-21,4 3-1,0 1 22,4 1-49,0 0 44,2 1-12,1 0-16,2 0 28,3-2 0,2-1-22,2-3 23,1-2 4,-1-2-55,1-3 5,-1-1-6,0-3-55,2 0-51,-4-4-106,2-3-191,-3-2-229,0-3-247,-1 0-280,-2-4-235,0 2-459,-1-3-392,-1 0 2268,-1 0 0,0-4 0,0 1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11.774"/>
    </inkml:context>
    <inkml:brush xml:id="br0">
      <inkml:brushProperty name="width" value="0.08571" units="cm"/>
      <inkml:brushProperty name="height" value="0.08571" units="cm"/>
    </inkml:brush>
  </inkml:definitions>
  <inkml:trace contextRef="#ctx0" brushRef="#br0">322 14 16364,'-22'-8'-78,"2"2"33,11 6-33,-1 2-23,1-1 6,-1 2-12,1 0-55,-7 3 78,5-2-146,-11 6 185,11-4 39,-9 3 23,14-6-28,-4 0 11,8-3-84,-2 2 50,4-2 292,-1 2-280,2-1-51,-1 0 101,2 1 17,-4-1 5,0 2-11,-1-1-39,1 2 40,-1 0-40,-1 0 95,-2 5-44,0-3 66,-3 9-100,3-8 73,-4 12-62,4-10 0,-5 13-23,6-12 74,-4 12-29,4-13 68,-5 13-102,3-13 80,-3 12-24,4-13 304,0 7-292,4-9 22,0 4-61,2-6 134,0 2-78,0-3 375,3 0-297,-1-1 297,8 0-330,-5-1 123,10-1-224,-7 0 101,9 0-118,-8 0 39,10 0-39,-10 0-39,13 0 22,-13 0 34,12 0-23,-13 0-16,10 1-12,-11-1-207,7 2 34,-9-2-673,2 1 438,-4 0-1412,0 1 1013,-1-2-2362,-1 3 1853,1-2 1322,0 2 0,-1-2 0,0 2 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10.245"/>
    </inkml:context>
    <inkml:brush xml:id="br0">
      <inkml:brushProperty name="width" value="0.08571" units="cm"/>
      <inkml:brushProperty name="height" value="0.08571" units="cm"/>
    </inkml:brush>
  </inkml:definitions>
  <inkml:trace contextRef="#ctx0" brushRef="#br0">1 21 15748,'69'13'181,"1"0"0,-6-1 1,-9-3 42,-18-6-40,0-2-38,3 2-56,0-3-29,1 1-486,2-1 447,-1-2 6,0-1-28,-1-3-28,-2 0-22,0-2 129,-2 2-185,-2-2-51,-2 2 74,-6 0-129,-3 0-35,-4 2 18,-4 1 243,-4-1-233,-4 1-28,-3 1-33,-3 0-1304,-1 2 1712,-6 4 40,3 0 23,-4 7 38,4-3 12,1 2 56,0 0 33,1 2 18,0 2 22,0 0-34,0 1-11,0 1-45,2 1-62,0 1-61,4 1-84,-1 1-23,2-2-44,-4-2-6,1 1-17,-3-4-62,1 2-89,-2-3-151,0 0-230,0 0-246,-1-2-236,-2-1-419,-1 0-836,-4-1 46,1-1 2240,-2-1 0,4-4 0,1 1 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10.421"/>
    </inkml:context>
    <inkml:brush xml:id="br0">
      <inkml:brushProperty name="width" value="0.08571" units="cm"/>
      <inkml:brushProperty name="height" value="0.08571" units="cm"/>
    </inkml:brush>
  </inkml:definitions>
  <inkml:trace contextRef="#ctx0" brushRef="#br0">1 1 14639,'0'0'0</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11.485"/>
    </inkml:context>
    <inkml:brush xml:id="br0">
      <inkml:brushProperty name="width" value="0.08571" units="cm"/>
      <inkml:brushProperty name="height" value="0.08571" units="cm"/>
    </inkml:brush>
  </inkml:definitions>
  <inkml:trace contextRef="#ctx0" brushRef="#br0">519 1 17059,'-18'55'330,"1"-10"-263,5-32 12,-2-1-1,-1 2-27,-1 3 10,0-1-27,-1 2 39,0 0-17,-2 2 5,0 2-10,-1 1-40,0 0 22,-1 2-16,1 1 22,-3 2-5,2-1-6,-4 2-11,4-4 5,-3 1-16,4-2 5,1-1 6,2-2-6,1-2-11,1-2 17,3-3-17,0-2-11,3 0 22,2-4-22,1 2 5,3-3 6,-1-2 0,3 0-11,-1-2 22,2-1-5,0 0-29,0-1-27,3 0-40,-1-1-67,3 0-67,0 0-95,0 0-90,-1 0-117,2 0-185,-2-1-270,0-1-262,3-1-454,-2-1-499,4 0 2196,-3-1 0,0 2 0,-4 1 0</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14.066"/>
    </inkml:context>
    <inkml:brush xml:id="br0">
      <inkml:brushProperty name="width" value="0.08571" units="cm"/>
      <inkml:brushProperty name="height" value="0.08571" units="cm"/>
    </inkml:brush>
  </inkml:definitions>
  <inkml:trace contextRef="#ctx0" brushRef="#br0">584 0 13749,'-4'28'784,"1"-4"-555,1-19-27,1 2-40,0-1 12,1 0-17,0 1 6,0-1-1,0 2-11,0 0 12,0 0 5,1 0 0,2 0-6,-1 1-5,3 0 0,-2 1-45,3 2-17,-1-1-17,0 2-33,2 1 28,-2 2-12,2 1 1,-1 1 16,1 1-5,2 0 6,-2 0-1,2 0 12,0-1-40,-1-1 0,3-2 1,-2 0-51,1-1 45,-1-1-1,0 0-16,0-1 28,-2 0-11,1-1-28,0-1 11,-3-1 34,2 0-18,-1-1 29,-1 0 17,1-1-17,-2 0 11,0-1 0,0 1-12,1-1-15,-1 0 38,1 1-11,1-1 23,0 1 16,0 0-50,0-1 5,0 1-11,1-2-22,0 1 101,9 6-124,-8-6-16,7 4 67,-12-8-57,0-1-16,0 2 12,0-2-12,0 1 0,-1-1 28,0 1-17,0 0-50,0-1 50,1 1-11,-1 1-11,-1-1 22,2 1-11,-3-2-11,3 1 33,-3-2 17,2 1-33,-1 0 1394,1 0-1339,-4-3-72,-1 0 22,-1-2 12,1 2-79,1 2 78,-1-2-11,1 1-33,0-1 22,0 2-11,0-2-6,-2 2 17,0-2 39,-1 1-39,-1-1-22,0 2 22,-2-1-56,0 1 56,-1 0 0,-1 0 0,-2 0-45,-1 0 34,-2 0 11,-2 0-6,-1 0 73,-1 0-56,-2 0-11,1 1 12,-1 0-52,0 3 40,0-2 12,-1 3-12,-2-3-23,1 2 12,-1-1 11,2 1-22,1 1 66,0 0-32,1-1-24,1 1 24,-2 1-35,2-1 12,-2 1 33,1 0-22,0-1-44,0 0 55,0 0 0,0 0-22,2-1 56,0 0-40,1-1-22,0 1 34,-2-1 17,3 0-23,-2 0 17,5-2-28,-3 1-28,5 0 17,-4 0-12,3 0 12,0 1 6,1-1-7,2 0-10,-1 1 0,1-1 22,0 1-17,0 0 28,2 0 6,-1 0-45,1 0 28,3-2 0,0 0-23,2 0 23,0-1 96,0 1-152,7-2-12,0-1 24,6-2 4,0-2-10,2 0 61,0-1-33,2-1-6,0 0 5,1 1-66,1 1 5,-1 2-17,-1-1-22,-1 0-17,0 0 11,-1 1-5,-2-1-29,1 1 35,-3 0-29,2 0 45,-2 0 17,0-1 33,0 1 17,-2-2-11,2 0 34,-2 0-23,3-2 23,-1-1 16,1 0-22,-1-2 28,2 0 0,-1 0 0,1-3 17,-1 0 0,0-2-17,1 0 0,0-1 28,0 0-34,0 0 23,0-2 5,1 1-5,-2 0 22,-1 1 6,-1 1 5,-1 1-10,0 1 32,-1 0-4,0 3-12,0-2 44,-3 5-38,0-2 28,-1 3 5,-2 1-34,1 0-10,-1 3-12,0 0-50,0 1 0,-1 2-1,0-1-32,-2 1-7,1 0 12,-1 0-11,1 0-12,0 0-95,0 0 79,1 0-1,-1 0 12,1 0-6,-1 0 45,1 0 6,-2 0-6,0 0-17,0 0 17,1 1 6,-1 0 11,1 3-17,-2-2 22,0 3 12,0-2-6,0 3 22,-1 0-16,0 2-6,0 1 11,-1 1 11,-1 2-22,0 2 0,-1 0 6,-3 1-23,0 1 6,0 2 11,-3-1-11,2 1 11,-2-1 0,1 1 0,2-2-6,0-1 23,3-2-17,0-1 0,1-1 11,2-3-39,-1-1 28,2-1-11,0-1 0,0-1 39,1-1-17,1-2 28,1 0 219,-1-1-242,2-3 7,-1 0-23,1-4-39,0 1 11,0-2-12,1 0-10,1-3 33,4 0-22,1-2 22,4 0 17,-2-2 0,4 0 0,0-1 0,2 0 17,-1 1-34,0-1 34,0 3 5,-2 0-5,1 1 39,-4 2-5,1 0-7,-2 3 35,-1-1-23,-1 3 5,-2 0-21,0 1-12,-2 2-17,0 0-482,-1 1 438,-2 7 33,-3 1 11,-1 7-22,-4-1 33,1 2-5,-4 2-17,2 1 22,-6 1-22,3 0 0,-4 0 17,3 1 0,-2-2-6,2 1 0,1-2 17,-1-3-28,2-1 0,2-2 17,0-4-34,3 0 17,2-3 12,2-1 4,2-1 147,1 0-163,2-2-11,2 1 5,2-1-5,4-2-12,0-2 35,6-2-24,0-2-4,5-1 32,2 0-16,2-2 23,0 1-6,1-2-6,1-1 0,-2 0 0,0 2 28,-3 0-11,-3 3 34,-4 0 16,-2 3-10,-4 1 21,-2 0-10,-3 2-7,-1 1-27,-2 0 17,2 1-51,-2 0-22,1 0 22,0 1-5,-1 0 16,3 1-22,0 1 0,-1-1-11,2 1 11,-2-1 11,3 0 0,-3 1-22,1-1 0,-1-1 0,1 2-6,-1-3 28,-2 2-11,1-2-11,-2 2 11,1 0-23,-1 0-61,0-1 34,0 1 28,0 0 10,-2 0 35,-1 1-23,-1-1 11,-2 1 17,3 0-28,-4 0 22,1 0-16,-2-2 5,2 1 12,0-2-23,0 3 44,1-3-10,2 1 22,-1-1 6,1 0-23,1 0 22,0 0-10,1 0 10,-1-1-44,0-2-17,-1 0 0,0-3 0,-1-1 22,0-2-10,-3 0 27,3-2-28,-3 2 0,1-3 17,0 1 6,-2-1-17,4 1-6,-2 1 28,2 1-45,0 2 6,1 1 6,0 3-45,1-1 16,1 3-94,-1 0 55,1 1-22,0 0 12,-1 0-35,1 0 18,-1 0 10,0 2 29,-1-1 22,0 4-23,1-1 12,-1 1-39,1 2 50,1 1-6,0 1 17,1 2 6,0 1-39,0 0 33,0 0-45,2 1 23,2-1 11,3 1-22,3-2 22,0 0-23,4-2 46,-2 0-18,2-2 35,0 0-1,0-2-22,0 0 27,-3-2-32,1 0 44,-3-3-17,-4 1 6,0-1 39,-3 0-6,1 0 297,-3 0-285,0-2-6,0 1 5,0-4 18,0 0-51,0 0 5,0-1-27,0 1-12,0 0 23,0-1-28,0 0 33,0 1-33,0-1 11,0 1 11,0 1-11,0-2 12,0 1-52,-1-2-4,-3 2-35,0-1 1,-2 1-1,-1 1 12,-1 0 6,0 0-18,-3 2 51,0 1 6,-2 0-6,0 1 17,3 0-68,-2 0-10,5 1-63,-1 1-38,2 2-112,1 1-153,1-1-239,0 2-387,2 1-308,-1 2-577,0 0-902,1 1-1859,0-2 4727,2-1 0,0-3 0,0-2 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16.539"/>
    </inkml:context>
    <inkml:brush xml:id="br0">
      <inkml:brushProperty name="width" value="0.08571" units="cm"/>
      <inkml:brushProperty name="height" value="0.08571" units="cm"/>
    </inkml:brush>
  </inkml:definitions>
  <inkml:trace contextRef="#ctx0" brushRef="#br0">0 2 17160,'55'20'453,"-10"-5"-324,-34-18-23,1 2-27,2-2-23,2 1-11,1-2-12,2 0-33,0 0 11,1 0-22,1 1-22,0 0-46,0 0-83,-1 2-191,-2 0-224,-2 1-392,-1 0-370,-4 0-464,-1 0-712,-6 0 2515,-1 1 0,-3-1 0,0 1 0</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18.463"/>
    </inkml:context>
    <inkml:brush xml:id="br0">
      <inkml:brushProperty name="width" value="0.08571" units="cm"/>
      <inkml:brushProperty name="height" value="0.08571" units="cm"/>
    </inkml:brush>
  </inkml:definitions>
  <inkml:trace contextRef="#ctx0" brushRef="#br0">124 1 16112,'59'47'1154,"-9"-9"-885,-34-35-45,-1 1-51,2-3 12,0 1 6,-1 1-18,1-1-10,-1 2-18,1-1-49,0 2-40,0 1-17,-3 1-22,0-1-6,-2 1 6,-3-2-6,3 2 6,-6-2-17,2 1 23,-5-1-23,3-2 11,-3 2-11,0-3-51,-2 2 40,0-2 11,-1 1-5,1-1 21,-1 0-16,0 1-16,0-1 4,0 1 24,-1-1-35,0-1 6,-3 1-5,0 0-23,0 0 17,0 0 0,-1 1-40,0-1 23,-3 1-16,0-2-23,-1 1 22,-2-2 6,0 1-28,-3-1 11,0 0-16,-3 0-46,0 0 57,-2 0 0,-1 0 5,2-2-11,-3 2 5,1-2-16,0 2 0,2 0 45,-1 1-46,1 3 18,-1 3 22,3 4-34,-3 2 18,2 3 16,-2 2-17,2 1 34,1 1-6,3 2-17,0 0-5,4 0 33,1 0-5,1-1 17,3-2-1,1-1-61,2-1 6,1 0 16,0-3-5,4-2 22,1-1 45,5-4-11,1 0 28,3-2 17,1-3-6,2 1-6,3-3 12,0 0-1,2-4 1,3-1 5,2-3-5,2-4-1,3 0 6,0-2 12,3-1-6,1-1 16,0-2-16,0 1-23,-1-1-5,-4 3-11,1 0-6,-6 0 11,-1 2 6,-4 0-62,-4 2 45,0 2 0,-3 0-6,-2 3 29,-2 1-29,-3 0-11,-2 1-16,-2 2-18,-1 1-441,-2 1 436,2 3 22,-2 1 6,1 3 17,0 0 0,-1 1 11,2 1 22,-2 1-28,2 0 6,-1 2 0,2-1-28,0 3 17,0-1 6,-1 4-57,-1-2-5,0 2 0,-1-1-6,0 0 28,0-1 45,-1-1-34,1-2 12,-2-3 16,2-2-10,-1-1 38,1-3 247,0-1-90,1-2-129,2-1 18,1-3-18,3-2-16,0-2-6,2-4 0,0 1 0,3-3 28,-2 0 5,5-1-33,-2-1 34,2 0 5,1-1-17,0 1 62,1 0-39,-1 1-6,-1 3 23,-1 0-34,-3 4-6,0 0-27,-4 4-29,1 0-44,-1 2-1,-1 1-10,0-1-23,-2 2 11,-1 0 17,2 3 17,-2 0 22,1 4 34,-2 3-17,0 2 5,1 0 12,-1 2-34,0 0 17,2 1 6,-2 0-6,3-1 11,-1 1-11,0-1-11,1-1 0,1-1 22,0-1-33,3-3-18,-2 0-49,4-1-169,-2-2-145,1-1-219,-1-2-364,0-1-363,0-1-427,-2 0-319,-1 0 168,-3 0 1927,-1 0 0,-1 0 0,-1 0 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18.765"/>
    </inkml:context>
    <inkml:brush xml:id="br0">
      <inkml:brushProperty name="width" value="0.08571" units="cm"/>
      <inkml:brushProperty name="height" value="0.08571" units="cm"/>
    </inkml:brush>
  </inkml:definitions>
  <inkml:trace contextRef="#ctx0" brushRef="#br0">58 1 14813,'15'81'293,"1"0"0,-2-5 0,-4-14-74,-9-27-34,-1-1-62,0 1-73,0-4-16,0 0-6,-2-4-28,-1-1-51,-3-1-44,1-1-123,-3-2-152,0-1-190,0-3-185,-2 0-106,0-4-219,-2 0-459,1-4-348,-1-2 1877,2-2 0,4-3 0,3-1 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19.118"/>
    </inkml:context>
    <inkml:brush xml:id="br0">
      <inkml:brushProperty name="width" value="0.08571" units="cm"/>
      <inkml:brushProperty name="height" value="0.08571" units="cm"/>
    </inkml:brush>
  </inkml:definitions>
  <inkml:trace contextRef="#ctx0" brushRef="#br0">1 1 9486,'14'13'1350,"-3"-3"-499,-11-10 4801,0 0-5288,86 20-67,-53-14-594,18 5 0,-1-2 448,-24-8 143,2-1-249,-1 0-29,-1 0-16,-2 1-5,0 2-23,-3 1 630,-1 1-630,-4 2 28,-2 1 11,-1 0-22,-3 2-6,1-1-11,-1 1 12,0 0-12,-2 0 44,0 2 1,0 0-17,-2 0 0,2 2 0,-2-2-17,0 1 17,-2-2 0,-1-1 0,-1-1-28,-1-1-44,0-1-124,0-1-101,0 0-168,0-1-157,-1 0-190,0 0-196,-2-1-163,-1 2-336,-3-2-576,0-2 234,0 0 1849,1-2 0,2 0 0,1 0 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19.297"/>
    </inkml:context>
    <inkml:brush xml:id="br0">
      <inkml:brushProperty name="width" value="0.08571" units="cm"/>
      <inkml:brushProperty name="height" value="0.08571" units="cm"/>
    </inkml:brush>
  </inkml:definitions>
  <inkml:trace contextRef="#ctx0" brushRef="#br0">0 1 12746,'0'0'0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20.232"/>
    </inkml:context>
    <inkml:brush xml:id="br0">
      <inkml:brushProperty name="width" value="0.08571" units="cm"/>
      <inkml:brushProperty name="height" value="0.08571" units="cm"/>
    </inkml:brush>
  </inkml:definitions>
  <inkml:trace contextRef="#ctx0" brushRef="#br0">0 74 17815,'38'-31'302,"-4"5"-240,-12 24-23,3-1-11,0 1-11,1-1-28,0 1-6,-1 1-39,0-1-17,-3 1-56,-1 0-11,-6 1-50,-3 0-68,0 0-72,-4 0-197,-1 0-223,-1 0-203,-3 0-116,0 0-532,-3 0 1,0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12.290"/>
    </inkml:context>
    <inkml:brush xml:id="br0">
      <inkml:brushProperty name="width" value="0.08571" units="cm"/>
      <inkml:brushProperty name="height" value="0.08571" units="cm"/>
    </inkml:brush>
  </inkml:definitions>
  <inkml:trace contextRef="#ctx0" brushRef="#br0">1 17 16521,'23'-3'280,"-3"-1"-218,-14 5-34,3-1-6,-1 0-44,8 0-29,-3 0-441,17-3-24,-14 2-4385,20-4 174,-23 5 4727,5-1 0,-14 1 0,-3 0 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25"/>
    </inkml:context>
    <inkml:brush xml:id="br0">
      <inkml:brushProperty name="width" value="0.08571" units="cm"/>
      <inkml:brushProperty name="height" value="0.08571" units="cm"/>
    </inkml:brush>
  </inkml:definitions>
  <inkml:trace contextRef="#ctx0" brushRef="#br0">25 633 18800,'1'-28'264,"-1"4"-196,-3 20-1,2-2 17,-2 1-73,3-1 28,-2 0-5,2 0-12,-1-2 45,1 0-67,0 1 0,0-2 0,0 1-11,2-1 11,1 0 11,2 0 6,0-2-45,-1 1 17,2 0 11,-2 0-6,2 1 6,-3-1 0,1 2 0,1-1 6,-2 0 33,0 1-39,-1-2 11,0 3 1,1-2-46,1 1 45,-2 0-11,2-1 0,-1 1 0,0-1 11,1 3-22,0-1-6,1 1 73,0-1-67,-1 0 22,0 1 17,1-1-56,-1 2 45,-1-1 11,1 0-17,1 1-22,-2-2 34,2 1-12,-1-1-6,-1 0 63,2 0-68,-2-1 11,2 1 0,-2 0-5,0-1 5,-1 1 11,3-2-22,-1 1-33,1 1 33,-2-1-6,1-1-5,1 2 39,-1-1-28,2 1-11,-2 1 11,1 0 22,0 0-33,1 0 33,-2 0-5,3-1-67,-3 2 50,1-1 11,0 0-22,0 0 44,-1 0-27,1-1-6,0 2 11,0-1 11,0 2-22,0-1 0,-2 0 0,1 1-33,-1 0 27,2 1 23,-3 1-28,2 0 11,-2 1 11,1 0-39,0 1 17,2-1 33,-2 1-22,3-1 17,-2 1 5,1 0-55,1 0 27,-1 0 6,1 0-22,0 0 11,-1 0 11,2 0-40,-3 0 24,2 0 32,-1 1-32,0 1 4,-1 1 7,1 2-18,0-3 7,0 2 16,0-2-12,0 1-4,0 1 4,1 1 1,0 0-6,1-1 34,0 2-17,2-1-5,-3 2 10,1-2-10,-2 2 10,2-2 6,-2 2 1,1-1-35,-1 0 23,1 0 0,-1 0-17,1-1 34,-1 1-17,1-2-17,-1 2 29,0-1-7,-2 1-10,1 0 10,0-1 6,0 1-50,0-3 50,-1 2 1,0-1-35,0-1 34,-1 2-11,1-2-11,-1 1 22,2 1 6,-1 0 6,0 2-7,-1-2-4,0 0-12,0 1 0,2-1 16,-1 2-16,2-2 12,-3 1-1,1 0-11,0-1 0,1 2 33,0-1-10,-1 1-6,0 0-6,1 0-28,-2-1 23,1 1 5,0-1-11,-1 1 0,0 1 0,-1-2 11,0 1-11,-1-1 50,0 1-33,0 0 6,0 0 5,0 1-28,0 1 22,0-1 17,0 0-39,-2 0 0,-1-1 17,0 0-6,0 0 12,1 0 16,0 0-22,-1 0 11,1 1 5,-1-1-5,1 0-5,-1 0 33,1 1 5,-1 1-10,1 0-7,0 1-21,1-1-6,-1 0 27,2-1-16,-1-1 0,1-1-16,0 1 38,0-2-33,-1 1 22,1 0 6,-1-2-45,1 1 28,0-1 5,0 1-16,0-2 17,0 2-6,0-1-6,0-1 6,0 2 17,0-2-17,0 1 22,0 1 1,0-3-51,0 2 11,0-2 22,0 2-27,0-2 16,0 2 1,0-2-23,0 0 0,0 1 28,0-1-6,0 2 6,0-2 23,0 2-7,0-3 1805,0 0-1832,0-5-17,0 2 11,0-4 0,0 4 12,0-1-12,0 1 11,0 1-10,0-1-1,-1 0-6,0 0-33,-2 0 28,0-1 0,1 0-33,-2 0 22,-1 0-23,0 1-28,-2 0 40,0 2 0,0-1-1,-3 1-5,1 0 28,-2 0-33,0 0 21,-3 0 12,0 1-33,-2 0 16,0 3-17,-2-1 1,0 2 10,-3 0 7,1 0-18,-3 0-11,0 0 17,-2 3 6,1 0 11,-1 1-12,-2 0 12,2 0-34,0-2 28,2 1 17,0-2-22,0 2 22,1-1 11,-1 1-22,5-2 22,0-1-11,7-1-11,0-3 22,7 1-11,-1-2-11,3 1 11,1-1 0,5 0 0,-1-1 11,5-1 0,-2-1-11,-1-1-11,2-1 22,0 0 1,1-1-24,1 0 24,0 1-24,0-1 12,-1 1 0,1 0 17,0-1 6,0 1-35,1 0 24,-2 0-24,2 1 12,-2 0 12,0 0-35,2 1 23,-2-1-17,3 3-5,-3-1 22,3 2 0,-2-2 11,0 1-22,1 0 33,-2 1-22,2 0 12,-2 0-12,3 0-12,-2 1-10,4 0 0,-3 1 22,1-1-12,0 1 24,1 1-12,0-2 0,1 0 11,-1-1 0,-2 0 11,0 0-44,-3 0 22,0 0-22,-3 0 10,-1 0 46,-2 0 308,0 0-354,-4-3 1,2 1 11,-4-3-45,1 1 29,-1 0-63,0 0 29,-1 1 27,0-1-10,-1 1 66,-2-3-55,1 1 0,-1-1-6,0-1 16,1 1-10,-1 0-23,0 0 6,2 2-67,-2-1 78,2 1-6,-2 0 23,1 1 22,2 0-50,0 0 28,0 2-45,1-1 39,0 0-18,0 1 2,0-1 16,1 1-28,-1-2 45,2 1-22,1 0 44,0-1-22,1 0-22,-1-1 44,2-1-50,-1-1 56,1 0-67,0-1-34,0 0-22,0-1-45,1-1 50,3 0 6,2-2 51,3 0-18,3 0 12,1-2 17,2 0-6,1-1 45,0 1-23,2 0-5,-1-1-28,2 2-17,-3 0 39,0 1-6,-3 3 46,-3 1-12,-1 1-5,-4 2 38,0 1-27,-2 0 34,-1 2-51,-2-1 11,0 2-50,0-2 11,0 0 16,-1 1-72,-1 0 56,-2 0 17,1 1-11,-1-2 61,1 1-67,-2 1-56,2-1-6,-2 1-22,-1 0 28,-1 0-5,-1 0 16,-2 0-5,-1 0 50,-2 3 17,-1 1 22,-2 3 17,1 0-51,-2 2 23,2-1-5,1 1 22,0 0-6,2-1-11,2 1-11,0-1-40,3-2 51,1 1-5,1-3 10,2 1 34,0-2-39,3 1 12,-1-2-1,1-1 263,0 1-263,1-1 56,1 0-33,2-2-6,2-1 17,1-2-34,2 0 6,1-3-17,2 0 22,2-2-22,-1 0-11,1-2 0,-4 2-40,3-2 51,-5 0 0,-1 2 0,-1-3 12,-2 2-35,-1 0-5,-2 0-17,-1 0 40,0 2-57,-1-1 17,-2 1-5,-1 1-12,-2 1 34,1 3-5,-2-1 27,1 2-38,0 0 38,-1 0-5,2 1 11,-2 1 39,3 0-50,-3 0 22,3 0-22,0 0-17,1 0 39,1 0-129,1 0 96,-1 1 44,1 2-66,-3 0 27,2 3-6,-2 1-16,0 2 34,0 0-18,-1 1-5,0-1-11,1 1 17,0 0-18,1 0 24,-2 1-7,1-2 1,1 1 33,-1-2-11,1 2 0,0-3-17,0 1-5,1-2-6,-1 0 5,2-1 23,1-1-5,-1-1 5,0-1 129,1 0-85,4-1-32,-1-3 10,4-3-5,-1-2-6,1-2 11,-1 0-5,1-1 11,-1-3-17,2 1-11,1-2 0,-2-1 0,1 0 23,-1 1-6,-1-3-6,-1 2 17,-2-2-17,-1 0 0,0 1 6,-1 0-6,0 1-11,1 2 23,-1 3-35,1 3 1,-2 2 11,0 3-39,0 0-347,0 1 335,-2 1 34,-1 1-5,-1 4 22,-1 3-17,-3 5 17,1 3 0,-6 4 0,2 3 17,-4 2-17,1 1 22,-1 1 6,0 1-5,1 0-6,0 0-6,2-1 0,1-1-33,2-1 33,0-2-11,3-3 11,0-1 6,3-2 5,-1-3-22,1-2 28,2-1-5,-1-3-7,2 0 7,0-3 5,0 0-17,0-1-5,0-1 5,0-1-28,0 0 17,0-1-11,0 1 22,0 1-11,0-2 0,0 1 0,0 0 0,0 1-11,0 0 0,0 0-6,0-1 6,0 1-1,0-1 35,0 1-6,2-2 22,0 0 34,3-1-17,-1 0 5,0 0-10,1 0-23,0 0 11,0-2 0,0-2-17,2-2-5,-1-1 28,1-1-17,-1-1 22,1 0 12,0-3-1,1 0 12,-2-2 6,2-2-29,-1 1 12,1-2-18,-3 0-38,1 1-6,0-2 22,-1 0-22,1 0 23,0-1 5,-1 2-39,1 1 11,-1-1 0,0 3-6,2-2-16,0 2 22,0 1-12,2 1-27,-2 0 39,1 3-11,0-3-11,-3 2 55,2-1-33,-2 3 0,1 0 0,-2 1 0,1 0-11,-2 0 22,0 2-11,1 1-11,-1 0 11,-1 3-11,0 0-6,-2 1 6,2 0-12,-1 0 23,1 0 23,1-1-23,0 1 17,1-1-17,0 1-17,3 0 17,-1 0 11,1 0-5,0 0-6,1-1 33,0 1-22,3-3 17,-2 2 56,3-1-56,-2-1 12,3 2 21,-4-1-61,2 2 51,-3-2-7,2 2-27,-3 0 39,1 0-28,-2 2-5,1 0-1,-2 3 40,0 1-18,-1 2 18,0 1 11,0 2-51,-1 3 40,-1 0-12,-2 2-5,1 1-39,-1 1 16,-1 2-11,-2 0 0,-2 2 52,-3-1-41,1 0 1,-2-1 5,1-2-17,1-2 0,-1 0-11,2-3 0,0 0-22,0-2 22,0-1-17,1-1 6,0-1 61,1-1-50,-1 0 11,1 0 0,0-1-22,1 2 0,-1-2 33,1 1-22,0-3-44,2 1 32,-2 0 12,2 0-16,-3 0 55,2 0-50,-1 1-1,1-1 24,-1-1 32,1-1-32,0 0-7,0-2 18,1 0-74,-1 0 449,1-1-331,0 1-17,0-3 40,-1-2-62,2-2 17,-2-3 0,2 0-113,-2-2 68,1 0 23,0-2-34,1 1 44,0-3-22,0 1-44,0-2 33,0 0 50,0 0-55,0 0 10,0 1 6,1 1-72,1 3 61,0-1 0,-1 3-11,2-1-12,-3 3 12,3 0 0,-3 2-6,2-2 45,-1 2-28,0-1-28,-1 1 28,0 0-45,0 0 12,0 1 21,0-1 1,0 0-28,0 2 17,0-1-23,0 2 28,0-1-409,0 2 269,0 0 140,3 4-39,-1 2 56,1 4 0,-1 0-28,2 2 67,-1 0-39,2 0-28,-3 1 34,2 1-6,-1-1 0,1 0 22,-2 0 1,1-2-68,-2 0 45,1 0-17,-1-2-17,-1 2 34,0-3-22,0 0-17,-5 0 5,2-3 45,-4 2-50,2-4 28,-1 2-11,-1-2-85,0-1 96,-1 0-6,2 1 17,-3-2 17,3 1-6,-2-1-11,1 0 0,0 0 45,0-2-23,0 0-22,0-2 40,0 0-63,2-2 34,0 0 23,1-2-45,0 0 0,3-1 11,0 1-23,1-2 23,0 1 34,0-1-34,1 0 0,2 0 11,1-2-33,1 2 33,-1 0 0,2 0-11,-2 2-22,0 0 22,0 0 11,-2 2 0,0 0 62,0 2-51,-1 0-16,0 1 27,-1-1-44,0 2 34,0-2 16,0 1-39,0 0 22,0 0-22,0 1-386,0 1 375,0 8-12,0-2-27,0 8 50,0-1-11,-1 1-12,1 1 23,-2 1 0,2-2-17,-2 1 6,1-1 34,-1 0-35,-1 0-10,2-2 0,-2 0-57,2-2 6,-1-1-5,0-1-28,2-4 27,-2 1 6,1-3-16,0 0 16,-1-1 23,1 0-174,-1 0 5,1 0-89,0-1-100,-1-1-136,0-2-145,-1-2-190,0 0-297,1-1-303,0 1-521,0 0-621,0 1 2621,0 2 0,0 0 0,1 2 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25.974"/>
    </inkml:context>
    <inkml:brush xml:id="br0">
      <inkml:brushProperty name="width" value="0.08571" units="cm"/>
      <inkml:brushProperty name="height" value="0.08571" units="cm"/>
    </inkml:brush>
  </inkml:definitions>
  <inkml:trace contextRef="#ctx0" brushRef="#br0">1 122 15003,'45'-59'1361,"-8"11"-1025,-36 44-50,2 1-73,-2 1 235,0 0-403,-1 0-73,-3 2-6,1-1 17,-3 1-28,3 0 29,-1 0-18,1 0-246,0 0 291,2 2 6,-1 0 0,1 3-6,1 0 23,1 0-23,1 0-6,1 0-5,0 1-5,1 2 10,0 0 7,-1 0-7,2 2-5,-1 0 0,0 0 11,-1 2-22,-1-2 39,-1 0-39,0 0-6,-2-2 0,1 0-33,-1 0 39,0-2-23,0-1 6,0-1 0,0 0-17,0-2 6,0-1-28,0 1 22,-1-1-22,-1 0 28,-1-1-12,-2 0 18,1 0 33,-3-1-6,1-1 29,-1-1 10,-1-2 1,0 0 5,-1-2 11,2 0-5,-3-1 6,3-2-1,0 1-11,0-2 0,2 1-11,-1-1-39,2 1-28,1 0-67,2 2-79,0 2-258,1 1-324,0 2-421,0 1-3152,0 1 4340,1 5 0,-1-4 0,1 4 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30.370"/>
    </inkml:context>
    <inkml:brush xml:id="br0">
      <inkml:brushProperty name="width" value="0.08571" units="cm"/>
      <inkml:brushProperty name="height" value="0.08571" units="cm"/>
    </inkml:brush>
  </inkml:definitions>
  <inkml:trace contextRef="#ctx0" brushRef="#br0">692 1 11900,'-39'50'256,"1"0"0,3-4 0,7-9-32,19-21-28,-2-1 45,-1 3 95,-1 1 50,-2 1-11,-1 3-78,-2 1-90,1 1-39,-2 0 11,1 1 51,-1-1 6,0 1 10,0 1 29,-2 3-29,0 1-11,0 4 0,0-1-22,1 3 0,1 1 22,0 3-285,2-1 257,1 4 23,1-1-6,1 2-6,1 2 7,1-1-586,2 3 518,-1 1-73,4 2 11,0 1-28,1 0-11,1-1 23,0-1-62,1-3 14,-1-2-3,0-2-6,0-1 29,2-1 5,-2 0-9,1 2-36,-1-3 11,0 2-16,0-3 28,0 0-6,1 0 0,1-1 5,0 0-27,1-1 67,0 2-23,1-2 28,1 0 1,0 0 27,2 0 79,2 0-34,3-1 62,3-1-56,0-2-28,5 0 16,-1-2-33,5-1 28,0-2-39,4-1 545,-1-1-523,2-3-35,0 2-4,0-5 221,3 1-255,-1-4-27,2-1-12,-4-2-11,2-2-50,-3-1 78,1-1-6,-2-2 12,0 0-6,-2-1-17,0-2-11,-4 1 0,-1-3 22,-4 1-33,-1-1-23,-3 0-5,-1-1-67,-4 0 44,1-1-56,-3-1-1221,1 1 768,-1 0-235,-2-1-242,0 0-257,-3 0-364,-1 0-829,0 0-336,-2-1 2834,2 0 0,1 0 0,3 0 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31.066"/>
    </inkml:context>
    <inkml:brush xml:id="br0">
      <inkml:brushProperty name="width" value="0.08571" units="cm"/>
      <inkml:brushProperty name="height" value="0.08571" units="cm"/>
    </inkml:brush>
  </inkml:definitions>
  <inkml:trace contextRef="#ctx0" brushRef="#br0">14 1 16594,'20'33'846,"-5"-1"-561,-12-11-50,-2 3-78,0 4-73,-1 2-39,0 2 11,0 0-6,-2 2 18,0-2-46,-2 1 17,-2-3-39,0 2 0,-1-3-11,2-1-17,0-1-17,1-1-28,-1-3-16,3-1-74,0-2-55,0-3-90,2-1-129,-1-4-117,1 0-124,0-5-84,0 1-89,0-4-146,0 1-415,0-4-143,1 0 0,0-1 0</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31.344"/>
    </inkml:context>
    <inkml:brush xml:id="br0">
      <inkml:brushProperty name="width" value="0.08571" units="cm"/>
      <inkml:brushProperty name="height" value="0.08571" units="cm"/>
    </inkml:brush>
  </inkml:definitions>
  <inkml:trace contextRef="#ctx0" brushRef="#br0">21 17 7593,'-11'-9'2117,"2"1"-1338,9 8 4671,0 0-5019,62 5-56,-36-4-50,50 3-90,-52-4-89,4 0-34,0 0-95,4 0-62,-1 0-56,4 0-168,-2 0-184,-1 0-264,-4 0-269,-5 0-297,-2 0-476,-7 0-559,-2 1 2318,-5 0 0,-3 1 0,-2-1 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33.311"/>
    </inkml:context>
    <inkml:brush xml:id="br0">
      <inkml:brushProperty name="width" value="0.08571" units="cm"/>
      <inkml:brushProperty name="height" value="0.08571" units="cm"/>
    </inkml:brush>
  </inkml:definitions>
  <inkml:trace contextRef="#ctx0" brushRef="#br0">805 96 11071,'-66'-30'398,"12"5"-180,43 25 12,2 1-12,-2 1-10,1 1-12,-2 1-6,0 1 74,-2 0 55,1 0 17,-2 2-11,1-2-57,1 2-55,-1-2-6,1 2 29,0-1-7,-1 1-16,-1 2-6,-2-1-21,1 1-2,-2 2 35,2-1-23,-3 1-28,1 0-28,0 1-34,3 1-11,-2-1-5,3 2 16,-3 0-27,2 0 27,0 0-22,0 0-11,1 1 33,1-1-55,1 0-18,1 1 29,0-1-12,1 1 40,0 1 28,2 1 5,-3 0-17,3 1 40,-4 1-1,4-1-38,-3 0 38,2-1-33,0-2 12,1 2 0,1-1-24,-1 2 7,2 1 16,-1 0 23,0 0-18,1 0 29,-1-1-56,0 1-34,1-1-16,0 1-12,2 0-11,0-1 17,2 1 33,-1-2-28,1 1 6,1-2 23,-1 1-46,1 0 35,0-2 32,1 2-49,0-3 10,0 2-10,0-3-35,0 1 29,0-1 56,0 2 0,0 0 22,0 1 23,0 0-46,1 0-10,1-1-17,1-1 11,0-1-23,2 1 68,0 0 6,0 0-12,0 0 46,2 2-52,-2-2 6,3 1 29,-4 0-12,3-1 5,-1 0-27,3 1-23,-2-1-50,1 0 50,1 0 23,-1 0-34,2 0 56,-1-1-62,0 1-28,2-1 18,0 2-12,1-3-17,0 2-17,-1-2 12,2 0-23,-2-2 0,1 0 34,-3-1-45,3 1 39,-3-1 6,2 0-45,-3-1 56,2-1-17,-3 0-28,2 1 34,-1-1-11,1-1-34,0 0 33,0-2 18,1 1-29,-1 0 12,3 0-23,-1-2-22,3 2 33,0-3 51,1 3-17,1 0-11,2-1 11,1 1-39,0-2 16,2-1 23,-1 0-33,2-1 21,2 0-10,1-1-6,0 0 6,0 0 22,-1 0-12,2 0 1,-2 0 6,3 0-7,-3 0 1,0-1 11,1-1-11,-2 0-23,1 0 29,-2-1-6,-1 1 0,0-2 56,-2 3-73,0-4 28,-2 4-23,1-3 12,-2 1-22,1 0-1,0-1 6,-1-1-34,0 0 23,-1-1 6,1-1-35,-1 1 57,1-3-22,0 1 21,1-2-21,-1 1 10,0-1-21,0 0-12,1 0 22,0-1-56,1-2 57,-1 1-23,1-2-11,-2 0 44,1 1-22,-1-1 1,0 1 16,-1 0-6,0-1 0,-2 2-33,0-1 34,-1 0-23,0 0 11,0 1 34,0 0-45,-1 1 33,-1-1 12,-1 1 0,0-1 11,0 0-6,0 1-16,0 0-12,0-1 34,-1 2-22,-1-1 11,0 0-12,-1-1-22,0 0 1,1-1-1,-2 1 6,2-2 5,-1 1 23,0-2-34,1 2 0,-2 0 23,1 1-34,0-1 22,-1 1 1,1-2-23,-2 1-23,1 0 46,-2-1 21,0 0-10,-1 0 11,-2 0-28,1 0-17,-1-1 33,0 0 1,0-1-1,-2-1-33,-1 0-11,-2-2 0,0 1 11,-2-2 11,0 1-11,-1-2 11,1 2-22,-3 0 11,3-1 11,-4 1-22,1-2 11,-2 1-11,-1 0 22,-1 1-33,-2 0 22,2 0 0,-3 0-34,1 1 45,-1-1-22,0 1 0,-1 1 33,1 0 1,2 2-23,-2-1-11,3 2 22,-2-2-11,3 2 0,-1 1 22,3-1-55,-2 0 21,1 0-10,-2 0 22,2 0 0,-1-1 22,0 1-22,3 1-11,-2 0 34,2 0-46,-3 2 23,1-1 11,1 4-44,1-1 5,0 2 17,2 0-12,-3 0 1,1 1 44,-1 0-67,-1 1 23,0 1 22,-2 0-11,1-1 33,0 2-44,-2-1-1,1-1-21,-1 3 21,0-2 23,-1 2-22,-2 0 44,1-2-22,-2 2 0,2-2 0,-4 1 11,1 0-22,-3-1-11,2 1 33,0-2-89,-1 2 78,1-1-17,-1 1-39,0 0 56,0 2-34,0 0 1,0 1 10,0 0 1,-1 0-79,1 0-61,0 0-46,1 3-100,0 0-90,-1 4-123,0 0-296,1 2-286,0 3-399,2 4-514,0 3-785,1 6-1904,0 3-711,1 2 5416,2-4 0,7-13 0,3-4 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34.186"/>
    </inkml:context>
    <inkml:brush xml:id="br0">
      <inkml:brushProperty name="width" value="0.08571" units="cm"/>
      <inkml:brushProperty name="height" value="0.08571" units="cm"/>
    </inkml:brush>
  </inkml:definitions>
  <inkml:trace contextRef="#ctx0" brushRef="#br0">139 1 20974,'-31'14'-23,"5"0"46,16-8-6,4 1-17,-2 0-6,3 1-16,-1 3 22,1 0-34,0 1 17,2 3-33,-2-2-12,1 2 12,0-3-23,0 1 0,1-1-16,0 1 10,0 0 7,1 1 16,-1-2 16,2 1-72,0-2-44,1 0-102,0-1-117,0-1-68,0 0-117,1-2-79,1-1-72,3 0-39,0-2-35,2 0 12,-1 0 28,1-2-11,1 0-162,1 0-348,0 0-571,2-2 201,0 1 1636,-1 0 0,-4 0 0,-3 0 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34.672"/>
    </inkml:context>
    <inkml:brush xml:id="br0">
      <inkml:brushProperty name="width" value="0.08571" units="cm"/>
      <inkml:brushProperty name="height" value="0.08571" units="cm"/>
    </inkml:brush>
  </inkml:definitions>
  <inkml:trace contextRef="#ctx0" brushRef="#br0">1 251 16616,'47'-21'308,"1"0"0,31-14-196,-61 22-22,0 0-23,-1-2-33,1 2-6,-2 1 17,-2 1-29,0 1 35,-4-2-1,0 2 12,-3 0-1,-1 0-10,-4 2-1,0 0-22,-2 2 6,0 0-34,0 2-28,0 1 5,-2 0-38,0 1 16,-4-1 6,0 2-6,-2 0-5,-1 1 22,0 0-17,-2 0 11,0 0 6,-1 0-5,0 1 10,1 1 6,-2 2 6,2 2-6,-2 0 17,3 1 0,-1 0-16,2 0 4,0 1 12,1 0-16,0-1-1,2 3 0,-1-1-33,2 3 22,-1 1-17,2 1-56,-1 1 11,2 0-22,1 1-61,1-1-18,0 1-49,1-2-96,0 0-62,0 0-79,0 0-60,1-1-23,2-1 22,1-2-134,3 1-275,-2-1-296,3-1-460,0-2 174,1-1 1529,2-2 0,-5-3 0,-2 0 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35.012"/>
    </inkml:context>
    <inkml:brush xml:id="br0">
      <inkml:brushProperty name="width" value="0.08571" units="cm"/>
      <inkml:brushProperty name="height" value="0.08571" units="cm"/>
    </inkml:brush>
  </inkml:definitions>
  <inkml:trace contextRef="#ctx0" brushRef="#br0">24 0 13726,'12'53'171,"0"-1"0,7 35-110,-22-72-16,0 2 0,-1-2-56,0 3-6,-1-1-28,1 0-61,-1-2-68,1-3-67,-2 1-89,2-4-62,-1 0-95,2-2-219,1-1-241,-1 0-582,0-1 22,-1-2 1507,1 2 0,2-4 0,0 2 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35.338"/>
    </inkml:context>
    <inkml:brush xml:id="br0">
      <inkml:brushProperty name="width" value="0.08571" units="cm"/>
      <inkml:brushProperty name="height" value="0.08571" units="cm"/>
    </inkml:brush>
  </inkml:definitions>
  <inkml:trace contextRef="#ctx0" brushRef="#br0">34 0 6775,'5'2'2717,"-1"0"1752,-4-2-4373,-3 77-1079,1-49 1016,-4 60-16,1-69 330,0-1-353,1-2 173,0-1-184,0-1-39,0-1 6,1-2 525,1-1-542,2-1-1,-1-1 18,1-1-28,0 0-40,0 0-28,0-1-61,0 0-39,0 0-85,0-2-224,0 2-301,0-4-539,0 2-230,0-2 1625,0-1 0,0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25.960"/>
    </inkml:context>
    <inkml:brush xml:id="br0">
      <inkml:brushProperty name="width" value="0.08571" units="cm"/>
      <inkml:brushProperty name="height" value="0.08571" units="cm"/>
    </inkml:brush>
  </inkml:definitions>
  <inkml:trace contextRef="#ctx0" brushRef="#br0">47 1 8097,'-24'18'297,"5"-3"-281,18-14-27,1 1-22,-2-1-175,2 0-317,-1 0 1,1 1 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40.831"/>
    </inkml:context>
    <inkml:brush xml:id="br0">
      <inkml:brushProperty name="width" value="0.08571" units="cm"/>
      <inkml:brushProperty name="height" value="0.08571" units="cm"/>
    </inkml:brush>
  </inkml:definitions>
  <inkml:trace contextRef="#ctx0" brushRef="#br0">0 117 16824,'54'-17'162,"-10"4"-123,-39 9 12,1 1 5,-1 0 5,0 0 12,-1 0-11,1 0-1,0 0 1,-1-1-29,2 2 29,0-2-12,-1 2-16,2 0 0,-2-1 5,3 0 0,-2 0 6,3-2 33,-3 3-33,3-2-11,-2 2 22,1-1-28,-1 0 33,1 0-16,-2-1-6,2 1 6,-2 0-11,0 2 38,-1-1-21,-1 0 16,1 1-28,-1 0 6,1 1 28,-3 0-12,2-1 23,1 1 0,-2-1-10,2 1-24,-2 0 34,2 0-16,0 0 4,0 0 18,0 0-34,-1 0 22,2 0-5,-1 1 34,1-1-35,-1 1-21,2-1 10,-1 0-49,1 0 16,-2 0 0,2 0-40,-2 0 12,0 0-28,1 0 56,-2 0-5,1 0 16,0 0 23,0 0-34,-1 1 22,1-1-11,-1 2 0,-1 0 1,2 0-29,0 1 6,0 0-17,-1 2 11,2-3 6,-1 2 5,0-1 0,1 0-5,0 0 6,-1 1-18,1-2 29,-2 2-29,1-2-10,1 1 5,-1-1-39,1 1 44,-2 0 6,0 0 12,0 0-6,1-2-6,-1 1 39,2-2 1,-1 3-12,1-2-34,-1 0 7,-1 1-24,0 1 7,-2-1 10,0 3-5,1-2 12,-1 0-1,-1-1-11,1 1 17,-2-2 16,2 1-5,0-1-17,-1 3 12,1-1-35,-1 1-10,0 0 33,-1-1-11,0 1 23,0-2-7,0 1-4,0-1 10,0 1 6,0 0 17,0 2-40,0-3 18,0 3-23,0-2-28,0 2 56,0 0-28,0-1 22,0 0 17,-1 0-16,-1 0-18,-1 0 51,0 0-5,1 1-34,-1-1 33,0 2-50,-1-1 22,2 2 12,-3-1-28,1 1 16,-1-1-11,1 0 6,-2 0 5,3-1 18,0 1-7,2-2-22,-1 0 1,2 0 4,-2 2-16,1-1 23,-1 0-6,1 1-17,-1-1 22,1 2 0,1-2-10,-1 1-7,0-2 18,1 0-12,-2-1 6,2 0 5,-2 1-11,1-2-11,-2 3-11,1-2 11,-1 1 0,2 0 22,-2 0-10,2 1 4,-1 0 7,-1-1-34,2-1 22,-1 1 11,1-2-11,0 2 1,-1-2 4,2-1-32,-1 1 16,-1 1 5,2-1-10,-2 2 5,1-2 16,0 1-4,-1-2-1,2 1 28,-1-2-28,0 3 0,0-2 23,-2 0-23,1 1 0,-2 1 6,1-1-17,0 2 0,0-1 34,0 0-12,-1 0-5,-1 0 28,3-1-23,-3 0-16,2 1 5,-1-1-11,2 1-17,-3 0 17,1 0 0,0 1 0,0-1 17,0 0-17,0 1 0,-1-2 22,3 2-22,-2-2 0,1 2 12,0-3-12,0 3 0,1-2 0,0 0 0,1 1-12,1-3 299,0 2-321,3-7-11,-1 0 29,3-4-52,1 0-5,-1-1-11,2 0-73,-2-1-5,2 1-18,-1-1-32,0 2-1,2 0-34,-4 1-32,3 1-18,-3-1 17,-1 1-34,2-1 40,-1 3 27,0-1-28,0 0 29,-2 1 11,1 0-17,2 0 44,-3 0 35,2 2 10,-2-2 40,1 0 56,0-1-11,1-4 61,-1 1 22,1-2 992,7-22-862,-7 20-18,5-18-16,-9 27 33,0 1-33,0 1-16,0-1-1,0 2-17,-1-1-44,0 2 5,-1-2-17,-1 1-11,-2-1 0,0 2 0,-2-1-39,-1 1 27,0 1 12,-2 0 0,1 3 17,-2-1 6,1 2-35,-2 1 12,1-1 40,-1 2-40,-1-1 16,2 2-4,-4 1-68,3-1 56,-1 1 11,1 0-34,3-1 35,-2 0-24,4-1-4,-1 0 21,3 0 18,0-2-35,0-1 1,3 1 11,-1-2-56,1 1 28,1 0 11,0-2-22,0 0 39,1 2 0,0-2-28,0 2 17,0-3 448,0 1-482,1-6 51,1 1-6,1-5 11,-1 1-28,1-1 17,0-1 0,0 0-22,0-2 50,0 1-34,-1 0 6,1 0 0,-1 0-22,1 0 22,0 0 11,-1 2 0,-1 3-67,0 1 56,-1 2-190,1 1 206,-5 1-16,1 3-44,-5 1 49,1 5 18,-2-1-7,-3 3 35,2 0-34,-2 2-34,0 0 45,0-3 0,0 1 5,2 0 1,-2-2 0,1 1-62,-1-2 39,3-2 6,-1 0-17,3-1 50,1-1-22,3-2 0,1 0 554,1-2-593,4-3-50,-1 0 55,4-5-28,-1 1-10,1-2 60,-1-1-44,1-1-11,-1-1 0,1-1-90,1 0 45,-2-1 11,1-1-5,-2 1 0,2 0 33,-3-1 6,1 1-1,-2 2 80,-1 0-57,0 4-6,-1 1 7,0 1-35,0 2 6,0 1-5,-1 2 33,-1-1-28,-2 2 45,0 0 17,-3 0-6,0 0 45,-1 3-16,-3 0-7,1 4 18,-2 2 5,1 1-17,1 0 17,0 2 22,-1-1-78,3 0 34,1 0-12,1 0-22,2 1 45,0 0-45,2-1 11,1-1 0,0 0 6,1-2-17,0-1-11,0 0 11,0-3-28,0 2 39,0-4-22,0 1 22,0-2 17,1 0 11,0-1 29,1 1-29,2-1 17,-1 0-28,2 0 0,-2 0 22,2-1-50,1-1 11,-1-2 1,1-1-35,0 0 23,0-2-17,1 0 6,1-1 0,0 0 33,4-1-22,-3-1 0,3 1-3380,-2-1 3368,2-1 12,-3 1 0,2 0 0,-4 1-11,0 1 34,-2 2 5,-1 0 3380,-1 2-3357,-2 1-12,-1 1 34,0 1-73,-4 1-23,1 0 63,-3 0-18,2 0-22,-3 0 6,2 1 16,-4 1-11,2 1-11,-2 1 17,-1 1-34,1 0 23,-3-2 5,4 2-28,-2-2 34,3 1-28,-2 2 11,4-2-6,-1 0-16,4 0 22,1-3-79,1 0 119,3 0-1,-1-1 11,5 2-11,-2-2-39,4-2 40,1 1-52,3-1 24,1-2 10,0 2-16,-1-4 5,2 2 0,-3-2 17,1 2-17,-2-1 51,-2 0-34,-1 1 22,-3 1 29,-1 1-12,-2-1 28,0 1-6,-1-1 1,0 1-40,-1-1 23,0 0-11,0-1-23,0 0 17,0 0-50,0 0-6,-2 1-17,-2 0-17,2 1 6,-3 0-5,0 2 16,0-2-17,-2 2 23,1-2 33,-2 2-22,1 0 12,-4 0-1,3 0-34,-5 0 23,3 3 23,-2-1-23,0 3-11,-1 1 22,0-1-56,1 1 45,-1-1 11,2 0-39,-1 0 17,0 1-23,2-2 18,2 2 4,0-2-10,3 2 5,0-2-33,3 1 16,1-4-218,1 0 280,2 0-5,1-1-6,3 1 27,0-1-38,3-1 16,-1-1 1,3-2-23,0-2-23,2-1 23,1 0 11,-2-2-11,1 0 28,-4 1-5,2-1-23,-4 3 22,1 1-22,-5 0 0,1 0 17,-1 1-6,-1 1-28,1-1 23,-3 2 16,1-2-33,0 2 73,-1 0-62,1 0 22,-1 0-55,0 1-46,0 0 46,-1-3 21,1 4-55,-2-2 23,1 2-1,-2 0-17,0 0 45,0 0 17,1 0-44,-1 0 27,1 1-6,-3 1-44,2 2 50,-1 1-5,1-1-6,0 1 45,1 1-45,0 0 0,2 1 17,-1 1-1,1 1-4,0 0-18,0 1 6,0-1-34,0 1 23,1-2 0,0 1-11,2-3 44,0 1-28,1-3 34,-1 1 12,1-2 27,1 0 11,-1-2-22,2 1 45,0-2-34,2 0 12,1 0-12,1 0-22,1-4 5,1 1-22,0-2 39,0 0 0,-2 0 29,0 0 4,0 2-27,-4-2 28,3 2-45,-6-1 11,3 1 6,-3 0-17,-1 2 5,0-1-33,-2 1 0,-2 5 17,-1 1-17,-3 6 0,1 0-11,-2 2-6,0 2 17,1-1-33,-1-1 33,2 1-17,-1-1 6,1 0 27,1-1-16,-2-2 23,3 0-46,-1-3 7,2 0-7,0-2-16,1 0 39,0-1-22,-1 1 22,2-3 11,-2 3-11,2-3 11,-2 3 6,0-1-6,0-1-11,-2 2 11,1-1-22,1-1 22,-1 1 12,0-1-46,-1 0 34,0 1-44,0-1 33,0 1 11,-2-1 0,2 1 0,0-2-22,0 0 34,1 1-46,-1-2 46,1 1-23,-1-2-23,1 1 23,1-1-39,1 0 67,-1 0 17,1 0-17,0 0 11,-1 0-39,2-2 22,-1 2-22,2-3 23,1 1-46,1-1 1,3-1-17,0-1 11,1 1 28,2-2-11,-1 0 11,3-1-34,-2-1 23,2 1 33,-1 0 1,1-1 49,-1 1-66,0-3 16,-2 2-22,1-2-11,-3 1 34,0-2-23,-2 0 28,2-1-17,-3 2 11,1-2 6,-2 1 6,1 0 5,-1 0-39,-1 1 22,1-1-33,-2 3 22,2 0 6,-2 1-17,3 2 0,-2 0-28,1 1 28,-2 1 0,1 1-425,0 1 414,-1 6 11,-3 0 0,-1 4 50,-1 2-61,-2 1 11,1 1-11,-1 1 22,-1 2-11,1-2-11,0 2 22,1-2-39,-1-1 28,2-1 0,-1-1 5,2-2 18,1 0-34,0-1 33,2-2-22,0 0 6,1-2 5,0 0-11,0 0-11,0-2-6,0 0 34,0 0 94,0 0-38,0-1-11,2 0 50,0 1-73,2-2 6,0 0-28,1 0-6,-1-3 28,2 2-17,-1-5 1,2 2-34,0-3 22,-1 1 6,1-2 5,0 1 51,-2-4-56,1 3 27,-2-4-44,1 0 0,-1 0 17,0-3-22,-3 1 21,1-2-32,-2 0 16,1 1 5,-1-2-5,0 2 34,0-1-57,0 1 7,0 1-40,0 0 28,0 2-6,-1 2-33,0 1-6,-2 2-50,0 1 33,-2 2 29,1 1 27,-1 0 28,0 3-27,-1-1 33,1 1-23,-2 0 23,2 0 0,-1 0-28,2 2-5,-1-1 5,3 4 28,-2-2-22,0 1 33,2 1-28,-1-3-5,3 2 44,-1-2-33,1 0 39,0 1-39,0-1-17,0 1 0,0 0 0,0 0 5,0 1-16,0-1 28,0 0 11,0-1-11,0 0 33,1-2-11,1 2 0,0-2 29,2 1-12,1-1-12,1 0 7,2 0 5,0 0-17,3 0 11,0-1-22,0-1 0,0-2 17,-2 0-6,1-1 40,-3 0-29,0 1 6,-2 0-17,-2 0 28,-1 0 6,1 0-45,-3 0 39,2-1-61,-2 1 22,0-2 11,-2 1 0,0-1 17,-2 0-28,-2 1-5,-2-1-6,-1 2-1,-2 0 35,-1 0-46,0 2 23,-3 1-22,3 0 33,0 1 0,2-1 12,1 0 38,1 0-61,2 2 28,0 2-28,2-1 0,-1 3-11,3-1-17,0-1 6,0 2-6,1-3 28,-2 4 0,0-3 28,2 2-51,-2-2 7,2 2 4,-2-2-38,0 2 16,1-1 18,0 0-35,1-1-22,-2 0 1,2 0 5,-1-1-23,2-1-324,0 0 341,0 2-6,2-2-38,0 4-57,2-2-128,1 2-164,-1 0-211,2 1-320,-1 0-336,0 0-482,-1 1-1282,-2 0-1748,0 0 4845,-2 1 0,0-5 0,0-1 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41.978"/>
    </inkml:context>
    <inkml:brush xml:id="br0">
      <inkml:brushProperty name="width" value="0.08571" units="cm"/>
      <inkml:brushProperty name="height" value="0.08571" units="cm"/>
    </inkml:brush>
  </inkml:definitions>
  <inkml:trace contextRef="#ctx0" brushRef="#br0">0 16 16017,'35'-9'1003,"-5"3"-740,-18 11 17,-1 0-23,1 2-16,1-1 17,-1 2-40,2 0-67,-3 1-5,1 2 0,0 2-39,0 0 16,1 3 0,-2 0-39,1 2-5,0 1 33,2 0-34,0 0 12,1 2-6,-1-1-51,1 2 34,0 0 34,0 2-45,2-1 34,0 3-12,2 0-27,0-1 38,1 0 62,0-1-84,1-1 29,-2 0-7,2 1-89,-2-2 39,-2 3 6,1 1-28,-2 2-6,-1 0 0,0 1 1,-4 0-1,2-1 67,-2 2-44,-3 0 5,2 3 11,-2-1-50,0 3 51,0 0-1,0-1-5,-3 1-39,2-1 50,-3-2 0,0 0 39,2 0 95,-2-2-95,0 2-44,0-3 44,-2 0-45,0-1 74,-2-2 33,0 0-39,0-3-34,-2 1 22,-2-3-33,-2 0 17,-3 1 44,0-1-28,-2 1-16,0-1 16,0 1-44,-1-1 11,-1 2 112,-1 0 16,1 3-55,-1 3 22,0 1-101,0 0-45,-1-2 34,1 1-39,-1-2-6,1 2 23,1-1 44,0 1-38,1-1 16,1 0-45,-1-1-56,3-3 23,-4-1 5,3-2 6,-2-2 11,3 1 28,-2-1 28,2 2 11,0-1 17,0 2-6,0-1-16,-1 1-17,-1-2-23,1-1 12,-3-2-12,0 1 0,-2-1 12,0 1 5,-1-3-16,-1 2-1,0-2 34,-3 2-11,1 0 0,-2-2-6,0 1-6,1-2-10,0-2-1,2-1-11,4-4-22,0-1 22,4-3 1,-1 1-46,4-2 45,2 0-33,2 0 22,1 0 11,-1-2-22,1 1 0,-2-1-23,3 0-1775,-1 0 1372,2-2-846,-1 2 348,1-4-1759,0 4-1484,0-2 985,0 1-1685,1-1 4878,-1 0 0,1 2 0,-1-1 0</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43.987"/>
    </inkml:context>
    <inkml:brush xml:id="br0">
      <inkml:brushProperty name="width" value="0.08571" units="cm"/>
      <inkml:brushProperty name="height" value="0.08571" units="cm"/>
    </inkml:brush>
  </inkml:definitions>
  <inkml:trace contextRef="#ctx0" brushRef="#br0">87 0 12937,'-5'85'1159,"2"-16"-795,-2-62-11,2-1-29,0-1-60,1-2-17,2 0-35,-1-1-21,1-1 5,0 2 5,0-1-33,0 0 17,0 0 448,0 0-403,0-1-23,0 0-6,0 1 7,0 1-35,0-1 29,0 4-23,0-2-5,0 4-34,0 1 17,0 4-34,0 3-27,0 2 55,0 3-50,-2 3-6,1 2 17,-4 3-6,1 2 85,0 2 44,0 4-23,-1 1-72,0 3-44,0 1-57,-2-2-6,2 3 57,0-5-28,1 2-12,2 0-11,-1-1-16,2 0-23,-1-3 11,2 0 6,0-4-23,0-1 12,1-1 16,0-4-44,2 0 55,-1-4-22,1-1-55,-1-3 44,-1-1-17,-1-1-22,0-1 27,0-1-21,1-2-46,-1-3 29,1-1-12,0-2-50,-1 0-33,1-2-57,-1-1-78,1-1-56,-1 0-9495,1-2 7379,-1-4 2452,-1 0 0,1-2 0,-1 4 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44.640"/>
    </inkml:context>
    <inkml:brush xml:id="br0">
      <inkml:brushProperty name="width" value="0.08571" units="cm"/>
      <inkml:brushProperty name="height" value="0.08571" units="cm"/>
    </inkml:brush>
  </inkml:definitions>
  <inkml:trace contextRef="#ctx0" brushRef="#br0">0 0 16712,'34'64'935,"-9"-12"-666,-22-45-23,-3-1-11,1 1-5,0-1-23,-1 1-5,2 0-28,-2-1 22,2 1-22,-1-1-40,1 2 6,-1 1 84,2 1 45,1 2 27,1 3-16,0 0-162,-1 1-34,2-1 0,1 1 17,2-1 50,1 2-28,2 1-50,1-2-17,1 1-17,0-2-5,-2 0-12,0-1-5,-2-1-34,-2 0 34,0-2 5,-4 0-22,2-3 51,-4 0-18,1-1-21,-2 0 21,1-3 18,-2 0-1,2-2 24,-1-1 306,0 0-251,1-1 17,-1 0 408,2 0-358,-2 0-45,1-2-11,1-1 23,2-4-68,0-2 23,0-2-18,3 0-38,0-3-17,1 0 11,3-1-45,0-1 0,1-1 40,1 0-51,0 0 0,1-1 0,-1 1-34,1 1-28,-2 0-16,0 1-96,0 2-162,-2 0-156,0 2-309,-1 1-320,0 3-329,-4 1-433,1 2-525,-3 0-1485,2 0-1388,-3 2 5281,0 1 0,-2 0 0,-1 1 0</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47.040"/>
    </inkml:context>
    <inkml:brush xml:id="br0">
      <inkml:brushProperty name="width" value="0.08571" units="cm"/>
      <inkml:brushProperty name="height" value="0.08571" units="cm"/>
    </inkml:brush>
  </inkml:definitions>
  <inkml:trace contextRef="#ctx0" brushRef="#br0">1072 70 11346,'-77'9'1014,"11"-1"-695,56-1-22,-1-2 0,0 1-1,1 0-16,-2-1 23,2 1-1,-3 2 1,-1 0 16,-1 3-17,-2 0 1,-1 0-6,0 0-39,0 1-62,-1-1-28,2 1-23,1 1-16,-1 0 17,0 1 16,-1 1 17,-2 1 23,1 0-6,0 0-6,0-1 6,-1 0-5,1-1-29,-1 1 23,-3 0-5,0 0 33,-3 3-6,-2-1 22,3 2-66,-1-2-18,3 1 18,3-2-34,0 0 16,3 0 46,1 0-46,1 1 17,1-1 23,1 1-39,1-1-6,2 1 22,-1 0-27,3 1 10,-3 0 12,1 1-17,0 0-6,-1 1 2,0-1 9,1 2-5,-1-1 39,0 0-16,0-1-18,3 0 18,-3 0-68,4 1 45,0-1 11,1 2-22,1 1 33,0 2 1,1 1 10,-1 2-10,1 0 61,-1 2-95,2 0-62,-1-1 11,0 0-55,3-2-1,-1-1 17,1 0-16,1-1-35,-1 1 80,1-2-1,-1 1-6,1 2 51,-1-2-67,1 2-34,0-4 23,0 0-23,0-2 6,2 2 40,0-1-13,4 3-44,-1 2 56,1-1-33,-2 0-1,3-2 73,-2-2-61,3-2-12,-1-2 23,0 2 22,0-2-39,1 0 40,-1-2-24,4-1-88,-4-1 88,3 0 1,-1-2-22,1 0 49,1 0-27,0-2 0,1 4 33,1-2-44,1 1 11,1 0-12,0-3-5,0 3-28,1-1 12,1 0 21,0 0-22,1-1 45,0 2-11,0-3-45,2 1 34,-2-3 33,1 1-22,-1 0-17,1-1 17,0-1-68,0 0 46,-2-2 10,0 1 1,0-1-23,-1 1 34,1-2 0,-1 2-1,0-3 52,0 1-52,2-1 12,0 0 0,1 1-33,1-2 10,-1 0 1,0 0-34,0-1 11,0 2-11,0-2 17,0 0-17,2 0 56,-1 0-45,-1 0-22,2 0 33,-1 0-44,-1 0 33,2 0 23,-2-2-12,0 0-44,1-1 33,-1-2 0,-1 1 0,0-1 34,0 1-22,0-1-23,0 0 0,-3-1 22,2 1-44,-3-1 10,2 1 24,-1-2-35,2 0 23,0-2 11,3 0-33,1-1 22,0 0 0,1 0 11,0 0 0,1 0 1,-1 0-12,2 0 0,-3-1 22,2 1-67,-3 0 45,0-2 11,0 3-11,-3-3 12,1 2-12,-3-1 0,1 1 11,-2-1 22,0 2-10,-3 0-1,1 0 12,-3-1-23,4 1 0,-2-3 6,2 0-23,0 0 12,1-1-6,1 0-6,-1-1 12,1-2 39,2-1-45,2-1 11,0-1-11,0-2-22,1 1 22,-1-1 33,-1-1-33,1 1-22,-1 0 11,1 0-1,-2 2 12,0-1 12,-3 1 10,-1 1-33,-3 0 44,-1 2 12,-1 0-45,-2 1 34,-1 1-23,1 0-11,-2 0 0,1-1 11,0-1-22,0-1 11,-2 0 22,2-1-22,-2 0 23,0-1-12,-1 0 0,1-1-11,0-1 11,1-1-44,-1-1 33,-1-1 22,0 0-33,2 0 33,-1 1-10,1-1-35,-2 1 23,-1 0 56,1 3-56,-2 0 11,1 1 1,-1 1-68,0-1 44,0 1 1,0-2-22,-1 2 66,0-2-33,-3 2-22,1-1 44,-5 1-22,2 0 0,-6 2 23,4-1-23,-4 0-45,2 1 45,-4-1 0,2 0 0,-2 1 0,1-1 0,0 1-45,-1 1 56,1 1 56,0-1-67,-1 1 12,3 1-1,0-1-56,0 0 34,0-1 22,1 0-33,1 0-12,0 1 34,2 0-22,-2 0 22,2 0 33,-3 1-44,1 3-11,-1 0 10,0 2-21,-2 2 22,1 0 33,-1 0-44,1 1-1,-4-1 1,2 0-23,-4 1 39,2-1 23,-2 1-28,1-2 11,-2 2 0,-2-2 0,0 0-6,-1-2-5,0 0-22,1-1-57,1 1 56,-1-2 1,3 0-23,-2 0 11,3 1-50,-2-1-40,0 1 35,2-1 4,-1 1 18,2-2-12,-1 3-27,3-3-51,0 2 28,2 0 5,-1 0-21,2 3 27,1 0-90,2 2-44,0 0-12,1 1-55,-1 2-101,0 1-219,0 1-229,-1 0-343,1 3-374,-3 3-504,4 5-1071,-2 3-3164,2 1 6335,0-2 0,3-5 0,1-4 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48.580"/>
    </inkml:context>
    <inkml:brush xml:id="br0">
      <inkml:brushProperty name="width" value="0.08571" units="cm"/>
      <inkml:brushProperty name="height" value="0.08571" units="cm"/>
    </inkml:brush>
  </inkml:definitions>
  <inkml:trace contextRef="#ctx0" brushRef="#br0">0 137 20308,'36'-27'268,"-6"3"-206,-15 16-1,-1 1-33,3-2 12,1 2 32,-1 0 1,2 1 17,-2 0-29,2 1 40,1 1 11,-2-1 11,1 0 12,-2 1-12,0 0-17,-1 1-10,-2 1 38,0 0-50,-1 1-22,-2 0 6,1 1-68,-4 0 16,2 0 29,-3 0 6,0 0 21,-2 1-38,1 2-6,0 1 6,-2-1-1,0 2 18,1-1-40,-2 0 0,2 1-22,-2 0 11,0 0 11,-1-1 23,2 1-12,0 1-5,0 0 16,0 0 1,-1 0 39,2-1-28,0-1-23,0 0-5,-1 0-34,3-1 28,-3 0-11,4 0 6,-3 1-12,1-2 12,1 2 27,-1-1 1,1 0 39,-2 1-40,1-1-33,-2 0-11,1 1-50,-1-1 61,0 2 0,1 0 16,-2 0 18,1-1-12,1 2 12,-1 0-6,-1 0 6,1 0-23,-2 0 0,-1-1 0,1 1 0,-2 0 29,1-1-29,-1 2 0,0-2-22,0 2 22,0-1 11,0 0 12,-1 0-6,0-1-17,-1-1 12,0 2-12,-3-2 34,3-1-34,-2 2-22,2-1-1,-2-1-55,2 2 67,-1-2 11,1 2 23,-1 0 39,0 0-62,-1-1 11,1 1 12,0 1 16,-2-1 40,2 2-6,-2-1-17,3 2-44,-1 0-23,0 1 0,0-2 16,-2 1 7,3-1-1,-3-1 1,2-1-12,0 1 22,-1-1-33,1-1 23,-2 0-34,3 0-12,-2 0 57,2 0-34,-3 0 28,1-1 17,0 1-45,0-2 0,1 1 22,0 0 34,0 0-45,1 0 0,-2 0-33,1 0-34,-1 1 67,1 2-22,-1-1 33,-1 0-22,1-1-11,1 1 11,-1-3 0,-1 2 23,2-2-12,-2 0-11,2 1-11,0-2-1,0 1 12,0-1-22,-1 1 0,-1-2-12,2 1 23,-1 0 11,0-1 0,-1 3 33,0-2-55,1 0 11,0 1-28,0-1-17,2 3 33,-1-1-27,2-1-17,0 0-2001,1-2 1150,3 0-224,0-1-287,4-2-324,-3-1-616,1-2-947,0-1-1601,-1 1 4917,-1-1 0,-2 4 0,0 1 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49.978"/>
    </inkml:context>
    <inkml:brush xml:id="br0">
      <inkml:brushProperty name="width" value="0.08571" units="cm"/>
      <inkml:brushProperty name="height" value="0.08571" units="cm"/>
    </inkml:brush>
  </inkml:definitions>
  <inkml:trace contextRef="#ctx0" brushRef="#br0">358 178 22027,'16'-53'-34,"-3"10"45,-11 38-33,-2 1 16,1 1-27,-1 2-147,0 0 119,-5 1 27,-1 0 34,-5 1-17,2 1 23,-3 2 16,1 0-33,-4 1 34,2 1-23,-4 0-23,1 2 23,-2 0 0,1 0 0,0-1 0,1 0 11,2 0-22,1 1 11,4-2 23,-2-2-35,4 0 35,-1-2-12,4-1-11,-1 2 11,2-3-11,0 1 0,1-1 0,0 0 28,2 0-45,-1-4 6,2 1-22,4-6 10,0 2 23,5-3-17,-1 1 6,2-1 0,1 0-11,1 1 10,0-1 1,-1-1-6,-1 2 6,-1-2 11,-1 3 0,-1-1-11,-3 2 11,0 1-22,-3 0-40,-1 2 12,0-1-34,-1 1 16,-3 1 24,-2 0 4,-3 2 12,-4 0 17,0 1-22,-3 0 33,-1 0 22,-2 2 6,1 1-17,-2 2 23,2 2 5,0 0-17,0 1 29,1-1-12,1 3-17,1-3 6,3 2 23,1-1-40,1 0 11,4-1-10,0 0-46,1 0 23,2 0-6,1 1 6,1-2 11,0-1 11,0 0-22,2 0 11,1-2 11,0 0-22,1-3 28,-2 1-6,2 0-39,-1-1 28,2 2 11,-2-2-22,3 0 0,-1-2 11,1 1-12,1-2 12,2-2 40,0 0-46,3-2 12,1 0-6,2-1-40,3-1 52,0 1-1,1-2-34,2 2 46,-3 0-23,-1 0 0,-3 2 11,-1 1 39,-5 1-33,-2 0 6,-3 2-1,-2 1-72,0 0 55,-8 2 6,2 1 12,-8 3 27,3 2-16,-3 0-1,2 3 7,-1-2 4,2 2-27,-1-1 6,1 2-12,2-1-56,0 0 56,4-1-11,0 0 0,2-1 45,0 1-34,1-1-22,1-2 33,0 1-16,2-3 5,2 1 23,2-2-23,1 0-67,1 0 67,1-1-22,-1 0-6,3-1 68,-2-1-63,1 0-10,-1 0 44,1 0-44,-1 0 22,2 0 0,-2-1 0,0-2-17,1-1 6,-2 0 11,2-1-22,-1 1 55,-3 0-16,2 0-17,-4-1 22,2 2 1,-4 0-23,1 1 0,-2 2-62,0-1 62,-4 5 0,-1 1 51,-4 5-51,2-1 0,-1 2 22,0-1-56,2 0 34,-2 0 23,1-2-46,1 1 1,-1-3 16,2-1-5,-1 0 0,1-1 33,-1-1-33,2 0-22,0-1 21,-1-1-16,-1 1 17,2-1 22,-1 0-11,2-1-22,-1 0 33,1 0-22,1-2-11,0-1 72,1-2-50,0 1-17,0-2 28,0 0-55,0-1 21,0 0 23,2 1-11,0-1-28,4 0 28,-1 1-1,1 0 1,-2 2 22,0 0-22,-1 0 6,1 2 5,-1 1 5,-1-1-5,-1 1-196,0 0 191,-8 1 5,2 0-23,-8 1 34,4 2 6,-3 0-17,2 3 11,-1-1-11,3 1-50,-1-1 61,2 0-22,1-1 11,0 0 22,3 0-44,1-2 0,1 0 22,1 1 22,0-1-22,0-1 11,1 2 12,1-3-35,1 1-32,3-1-46,1 0-112,1 0-128,0 0-56,-1-1-113,-1-1-16,-1 0-57,0 1-161,-1-1-270,-1 0-369,-1 1-1905,-2 0 1,1 1-1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51.837"/>
    </inkml:context>
    <inkml:brush xml:id="br0">
      <inkml:brushProperty name="width" value="0.08571" units="cm"/>
      <inkml:brushProperty name="height" value="0.08571" units="cm"/>
    </inkml:brush>
  </inkml:definitions>
  <inkml:trace contextRef="#ctx0" brushRef="#br0">0 39 15266,'28'-19'241,"-3"4"-151,-20 15 28,1 0-34,1-1 28,0 1 5,0-2-5,1 1 28,0 1-50,0-1 0,2 1-18,-1 0-10,1 0-17,0 0 0,1 0 16,-1 0 1,1 0 27,-3 0 12,3 0 6,-3 0-12,1 0-22,-1 1-1,-1 0-10,0 2 5,0-1-11,0 1-33,0-1-7,0 1-21,-1 0 38,1 2 1,0-2 0,1 2 22,-1 0-23,3 0 1,-3-1-1,3 1 18,-3 1-34,2-1 5,-1 2-16,0-1-12,1 0 28,-2 1-5,0-2 17,-2 2 5,0-2-17,0 2 6,-1 0 0,-1 0 0,-2 1-11,1 0 0,-2-1-6,1 0-5,-1 0 50,0 0-28,0 0 17,0 1-17,-1 0 0,-1 0 0,0 0 0,-2 0 33,2 1-50,1-2 12,1 2-1,0-2-22,0 1 28,0-1-5,0 3 27,0-2-16,1 2 22,1-1 0,1 1-6,1-2 18,0 0-29,-1-1-11,-1-1-17,0 0-11,-1-2 17,0 1-17,1-2 23,-1 1-46,0 0 23,-1-1 11,0 2 1,0-3 32,0 2-55,0-1 45,-1 1-17,-1 1-1,-1-1 12,1 0-5,0 1-6,0-2-34,-1 1 34,2-1-6,-1 0 0,2-2-89,-1 1 10,1-1-369,0 1 157,-2 0-118,2-2-117,-3 1-151,1-1-107,-1 0-57,-1 0-105,1 0-207,-2 1-505,1 0-476,-1 0 2123,3-1 0,0 0 0,1 0 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52.669"/>
    </inkml:context>
    <inkml:brush xml:id="br0">
      <inkml:brushProperty name="width" value="0.08571" units="cm"/>
      <inkml:brushProperty name="height" value="0.08571" units="cm"/>
    </inkml:brush>
  </inkml:definitions>
  <inkml:trace contextRef="#ctx0" brushRef="#br0">1 439 17339,'36'-29'997,"-6"5"-790,-17 18-39,-2 1-51,1-1 7,-2 0-23,3 1-11,-2-2 11,0 1-12,2-2-22,-1 1-22,2-3-17,0 2-28,0 0 23,1-1 10,0 1-33,1-2 28,2-1-5,0 0-23,2-2 16,0 1 63,1-2-62,3 0 16,1-1-3397,3 0 3336,0 0 34,5 0 27,0 0-16,0-1-17,2 1 39,0 0-39,2 2 12,0-1 66,-2 2-67,-4 0 0,-2 2 6,-6 3-56,-4 1 28,-7 2 5,-2 2 3365,-6 1-3415,-2 1-45,-2 0 62,-3 0-6,0 0-6,-4 0-44,1 1 11,0 0-33,0 2-40,-1-1-101,2 0-45,-1 1-72,1-1-79,-2 1-50,1-1-89,-3 0-68,2 1-107,-2-1-201,1 1-347,0-1-958,-2 0-499,0 1 2773,0-1 0,4-1 0,3 0 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54.118"/>
    </inkml:context>
    <inkml:brush xml:id="br0">
      <inkml:brushProperty name="width" value="0.08571" units="cm"/>
      <inkml:brushProperty name="height" value="0.08571" units="cm"/>
    </inkml:brush>
  </inkml:definitions>
  <inkml:trace contextRef="#ctx0" brushRef="#br0">59 1 16208,'32'72'1148,"-7"-12"-829,-28-46-45,-1-1 23,0 2-6,-1 0-22,1 1 40,-2 0-46,0 0-5,-1 1-40,1 1-50,0 0-11,-1 1-56,0-1 5,1 2 0,-1-3-5,1 2-6,1-4-67,1 1 6,1-3-17,0-1 16,2-2-16,0-2-34,1-2-56,0-1-61,0-1-45,0-1-56,0 0-62,0-2-8323,0 1 6525,-3-6-638,0 2 2733,-3-4 0,4 4 0,1 1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26.276"/>
    </inkml:context>
    <inkml:brush xml:id="br0">
      <inkml:brushProperty name="width" value="0.08571" units="cm"/>
      <inkml:brushProperty name="height" value="0.08571" units="cm"/>
    </inkml:brush>
  </inkml:definitions>
  <inkml:trace contextRef="#ctx0" brushRef="#br0">94 65 8388,'48'-26'2375,"-10"5"-1736,-38 17-107,-1 1-89,1 0-63,0 1-10,0-1-12,0 2 1238,0 0-1495,0 5-17,0-1-22,-2 5-51,-1-2-11,-4 1-73,-4 3 6,0-3-235,-10 8 218,10-7-264,-15 11 113,15-11-801,-14 12 527,16-12-2466,-11 12 1715,14-10 1260,-4 7 0,7-12 0,1 0 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54.422"/>
    </inkml:context>
    <inkml:brush xml:id="br0">
      <inkml:brushProperty name="width" value="0.08571" units="cm"/>
      <inkml:brushProperty name="height" value="0.08571" units="cm"/>
    </inkml:brush>
  </inkml:definitions>
  <inkml:trace contextRef="#ctx0" brushRef="#br0">1 1 9548,'19'7'2111,"-3"0"-1175,-16-7 5601,0 0-6117,71 8-634,-47-4 461,55 6 47,-63-5-154,1-2-73,0 0-50,2-1-22,-2 1-57,0 0-28,-1 0 334,0 1-451,-2-1-152,-1 0-189,-2-1-209,-1-1-234,-2 0-258,-2-1-337,-2 1-744,-1-1-223,2 0 2553,-4 0 0,1 0 0,-2 0 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55.605"/>
    </inkml:context>
    <inkml:brush xml:id="br0">
      <inkml:brushProperty name="width" value="0.08571" units="cm"/>
      <inkml:brushProperty name="height" value="0.08571" units="cm"/>
    </inkml:brush>
  </inkml:definitions>
  <inkml:trace contextRef="#ctx0" brushRef="#br0">1 0 15356,'36'9'852,"-7"-1"-584,-24-6-44,-2 1 6,0-1 0,-1 0-12,-1 1 45,0-2-5,0 1-23,0 0 28,0 0-22,0 0-22,1 1 0,-2 0-12,3 1-17,-3 1 12,3-1 5,-2 1-11,1 0 6,1 1 5,1 0-28,1 1 17,0-1 39,2 1-56,1-1 6,0 0-6,4 1-56,-2-1 6,4 1 6,0 0 0,2 2-18,-1-2 18,3 3-18,-1 0-21,2 2 32,-1 1-21,1 1 10,1 2 18,0 2-18,0 0-16,4 1 17,-1 1-45,2 0-12,1 3 40,0-3-62,0 2-5,0-3 78,1 0-84,-2-3-6,0 1 23,-1-4-67,-3 0 33,0-2 22,-5-1-21,0 1-91,-5-1 79,1 0-11,-3 0 11,0-1 112,-1 1-95,-1-2-23,-1 2 12,-3-4-23,1 1 6,-1-2 11,-1-2 11,-1 1-89,1-2 78,-2-1 0,2 2-23,-2-2 79,2 0-89,-1 0-2712,0-1 1715,-3-2-236,-1 1-398,-5-2-487,2 1-1260,-2 1-1680,2-2 5091,1 1 0,1 1 0,2-1 0</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56.958"/>
    </inkml:context>
    <inkml:brush xml:id="br0">
      <inkml:brushProperty name="width" value="0.08571" units="cm"/>
      <inkml:brushProperty name="height" value="0.08571" units="cm"/>
    </inkml:brush>
  </inkml:definitions>
  <inkml:trace contextRef="#ctx0" brushRef="#br0">619 1 17596,'-30'44'650,"5"-7"-504,17-32-23,1 2-50,-3-1 39,1 1 22,-1 1 1,1 0 0,-1 0 16,1 2-6,-3 0-16,3 1 34,-3 2-40,2 0-39,-3 3 17,1-1-23,0 2-28,-2 0 18,1 0-24,-1 1-55,1 2 39,1 0-17,-1 0-11,-1-1 51,1 0-51,0-1-11,1-1 11,1-3 16,-1-2-16,5-2 12,-2 0-12,1-1-40,1 0 40,-4-1-11,3-1-6,-4 0 29,3 0-24,-2 0 1,0-2 22,1 1 6,1-1-6,-2 0-11,5-1 23,-3-1-57,2 1 34,0-2 0,0 0-17,0 1 17,2-1 0,0-1-28,1 2 28,1-3 17,2 2-17,-1-1 0,0 1 0,1 0-28,-2-1 6,2 1 33,-2 0-22,2 0-6,-1-1 17,2 0 0,-1 2 0,1-2 28,0 2-17,-1 0 0,1 2 6,-2-1-17,0 1 11,-1 2 1,-3-1-24,2 1 1,-1 1 0,-1-1 22,2-1-11,-2 1 11,3-2 1,-2 0-35,3-1 34,-2 1 6,2-3 6,0 2-7,2-2 7,-1 1-34,1-2 604,0 1-498,1-2 6,0 1-11,2-1-34,0 0 22,-2 0-16,1 0 531,-1 0-267,0 0-169,1-1-29,0 0 1,1-3 0,-2 2-11,1-1-12,-1 1 0,2 2-10,-2-1-12,2 1 33,-3 0 421,2 0-482,-1 2-23,0-1-10,-1 2-12,0-3 11,0 2 6,0 0 40,0 0-12,0 0-6,0 1 6,1-1-11,1 0 28,-2 1-29,2-2 24,-2 1-40,2 0-6,-1 0 12,1 0-12,-1 1 23,2 0-12,0 1 1,0 2 5,1 0 6,-2 1 0,2 1 33,-2 2 29,0 1-18,-1 4 18,2 0-17,-3 4-68,2-1 34,-3 4-22,1 0-29,-1 2 40,-1 3 0,0 2 0,-3 1 11,-2 1-45,1-1-11,-2-1 0,4-1 0,-2-3 11,2-2 0,2-2-11,-1-2 0,0-1 28,1-2 6,-1-1 22,2-1-34,-1-3 1,1-1-12,-1-1 11,2-1 1,-1-2-23,1 1-11,-1-1-23,1 0 34,-1 0 0,1 0 45,0-1-12,0-1-21,0 1 27,0-2-28,0-1 11,0 0 23,0-2-45,0 2-11,0 0 11,0-1 34,0 1-12,0 0-22,0-1-90,0 1-1047,1-2 493,0-2-218,1-2-214,-1-4-308,1 1-463,-2-4-669,1 3-1852,-1-4-1172,0 2 5540,0 1 0,0 4 0,0 1 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4:58.427"/>
    </inkml:context>
    <inkml:brush xml:id="br0">
      <inkml:brushProperty name="width" value="0.08571" units="cm"/>
      <inkml:brushProperty name="height" value="0.08571" units="cm"/>
    </inkml:brush>
  </inkml:definitions>
  <inkml:trace contextRef="#ctx0" brushRef="#br0">0 1 16700,'37'53'504,"-8"-8"-397,-33-39 22,0 3-34,-2 1-17,1 1 34,-1 0-33,1 0 5,0-1 22,0 1-28,1-2-5,2 2 11,-1-2-22,3 2-6,-1-1-6,1-1-22,0 1-11,0-1-6,0 1 0,0-1-5,0 0-23,0-1 34,0-1-17,0-1 11,0 0 6,0-2-17,1-1 17,-1-1-17,1 1 22,-1 0-5,0 0 17,0 0-6,0 0-6,0-1 51,0-1 1148,0 2-946,1-3-186,0 1 1,3-1-40,-1 0-10,2-2-1,-2-1 0,3-2-11,-1-1 17,1 1-6,-1-1-39,1-1 22,0 0-22,1 1 0,0 0 0,0 2 0,-1 0 0,1-1-22,-1 2 44,0-2-33,0 1 22,-1 1 17,0 1-39,-1-1 33,0 1-22,-2 0-28,3 1 6,-2 1 11,2 0-12,-3 0 46,2-1-12,0 0-22,2-1 22,0-1-22,3 0-12,-2-1 23,5-1-16,-2 1-35,3-1 7,-2 0-35,2-1-16,1 1-23,0-1-33,2 2-84,-3-1-95,2 0-158,-5 0-285,0 1-364,-4 0-403,-2 1-650,-3 2-784,-1 1 2974,-3 0 0,2 0 0,-1 0 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00.751"/>
    </inkml:context>
    <inkml:brush xml:id="br0">
      <inkml:brushProperty name="width" value="0.08571" units="cm"/>
      <inkml:brushProperty name="height" value="0.08571" units="cm"/>
    </inkml:brush>
  </inkml:definitions>
  <inkml:trace contextRef="#ctx0" brushRef="#br0">317 0 15507,'14'56'426,"-3"-10"-280,-10-39 11,1 0 11,1 0-12,1-1 12,2 2-5,-1-2-34,1 2-23,-1 0-16,0 0-18,0 1 1,-1 0 22,0 1 1,-2-2-18,1 0 12,-1-1-23,2 0-17,-2 0-16,0 1-6,-1 0-11,-1-1-1,0 2 1,0-1 11,0 0 6,0-1-6,0-1-11,0 0 11,0-1-28,-1-1 22,1-2 0,-3 0-5,3-2 17,-2 1-12,2 1 29,0-1-40,0 2 6,0-3-17,0 3-17,0-2 17,0 1 11,0 1-11,0-1 28,0 0-28,0 0 17,0 0 28,0-1 11,0 2 33,0-2 1077,0 1-970,0-1 560,0 1-717,0-5-39,0 1 22,0-3 6,0 4-5,0-3 27,0 2-28,0-2-16,0 2-6,0 0 11,0 0 0,0 0-11,0 1 28,0-1-33,0 0-6,-1 2-23,-1-1 6,-1 1-34,0 0 40,-2 0 5,0 0 34,-1 0 5,1 0-22,-3 0 12,2 0-12,-4 0 16,3 0-21,-5 0-40,2 0 6,-4 0-45,1 0 28,-2 0-6,-2-1 6,0 2-5,-2-1-6,-1 3-6,-1 0-6,0 2 12,-1-2-62,1 1 1,0 1-1,1-3-45,3 2 23,0-2-23,5 0-33,-1 1-51,6-2-106,1 1-207,3-2-208,2 3-257,0-3-392,1 2-1020,0-1 1055,0 1 0,0-1 0</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03.956"/>
    </inkml:context>
    <inkml:brush xml:id="br0">
      <inkml:brushProperty name="width" value="0.08571" units="cm"/>
      <inkml:brushProperty name="height" value="0.08571" units="cm"/>
    </inkml:brush>
  </inkml:definitions>
  <inkml:trace contextRef="#ctx0" brushRef="#br0">3303 23 16056,'-38'-12'0,"6"2"-22,16 10 22,1 0 0,-3 0 17,0 0-6,0 0 17,-1 0-22,1 1-6,-4-1 5,0 1-5,-2 0 0,-2-1-5,-3 1-29,-2 1 28,-5 1 12,-1 1 28,-4 1 5,-2-2-39,-4 1-297,0 1 292,-6-3-531,0 3 553,-5-2-28,-1 1 22,-4 1-39,-1-2-772,-4 2 817,2 1 5,-1-1 6,2 1-16,1 0 16,0-2-6,0 1 12,1 0 16,-1 1 12,-1 1 5,2-1-6,1 0 35,1 0-24,1-1-397,-1 1 398,1-1-45,-2 3-5,-2 0-7,-1 2-480,-3-1 476,0 1-24,-1-1-10,-1 1-34,0-1 45,-1 1-12,2 0 23,-1 0-16,3 2-1,0-3 17,2 2 17,1-1 16,3-2 56,5-2-72,5 0 711,9-4-728,9 2 50,7-3 392,6 0-403,6-1 889,3 0-861,4 0 470,2 0-464,3-1 16,1 0-89,1-3-16,0 2-12,3-3-28,2 1 33,3 0-27,3 0 11,-3 0-34,2 0 6,-1-1-6,-2 0 6,1 2-6,-2-1-34,0 2-21,-2-2-68,-1 2-23,0-2-33,-1 3-28,0-1-34,-1 2-2150,-1-3 1691,-4 3-319,0-1-667,-4 1 190,-1 0 1569,2 1 0,1-1 0,4 1 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05.110"/>
    </inkml:context>
    <inkml:brush xml:id="br0">
      <inkml:brushProperty name="width" value="0.08571" units="cm"/>
      <inkml:brushProperty name="height" value="0.08571" units="cm"/>
    </inkml:brush>
  </inkml:definitions>
  <inkml:trace contextRef="#ctx0" brushRef="#br0">848 1 12326,'-32'49'493,"3"-9"-347,13-31-23,-2-1-6,-2 3-21,2 1-7,-4 0 1,2 2-12,-3-1-5,2 2-11,-3-1-1,1 1-5,-2-1 6,0 1-6,1-2-6,-3 2 17,2 1 6,-2 2 17,-2 0 5,1 0-28,-3 0-33,3-2-1,-3 2-21,4-4-1,0 1 28,3-1-11,1-3 6,1-1-1,2 0-10,1-4-23,5 2 5,0-4-10,5 1-12,-2-1 11,2 0 6,1 0-11,0-2 22,3 1-5,0-2-12,1 1 12,1-1 11,1-1-17,-1 0 11,0 0-6,0 1-21,0-1 16,1 2 0,-1-2 0,0 1 16,-1 1-10,2-2 862,0 1-772,7-1 21,-2 0-16,4 0 6,-4 0-1,2 0-28,-1 0 34,1 0 12,0 0-1,0 0 6,-1 0 5,2 0-11,-1 1 0,2 0 29,-1 3-18,1-2-28,3 3 12,-1 0-40,4 0 1,1 0-18,3 0-10,2 0-34,2 1 11,1-1-12,1 1-4,2-1 27,1 0-28,1 1-11,2-1 6,0 1-29,-1-1-22,1 1-33,-1-2-40,-3 1-117,-1 0-78,-3 0-158,-2 0-206,0-1-91,-4 1-151,-1-1-145,-1-1-23,-4 0-391,2-1-388,-3 0 1866,0 0 0,-4-1 0,-1-1 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06.124"/>
    </inkml:context>
    <inkml:brush xml:id="br0">
      <inkml:brushProperty name="width" value="0.08571" units="cm"/>
      <inkml:brushProperty name="height" value="0.08571" units="cm"/>
    </inkml:brush>
  </inkml:definitions>
  <inkml:trace contextRef="#ctx0" brushRef="#br0">1 136 13961,'17'88'740,"-4"-13"-449,-12-55-56,-1 0-78,1-1-34,0 0-44,1-2-23,0-1 17,1-3 0,-1-1 5,2-1 23,-1-3-6,2 0 17,-2-3 39,0-1 40,-2-2 44,1 0-6,-1-2 63,1 0-208,-1-4-17,1-1-34,1-3 12,-1-3-11,2-1-17,-1-1 27,0-2-27,0-1-17,1-2 17,2 0 0,-1-2 0,2-1-17,-1-3 0,1-1-34,1-1 12,-2-1-6,4 0-34,-3 0 0,2 1-22,-1 1-33,0 1 10,1 3-21,-2 4-52,1 2-32,-1 5-24,0 1-44,0 5 45,1 0 28,0 3-18,4 0 35,-1 1-73,2 0-90,2 2-73,2 0-72,-1 3-112,1 1-90,-2 0-208,1 0-459,-2 1-241,1-2 1608,-4 1 0,-3-3 0,-5-1 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06.565"/>
    </inkml:context>
    <inkml:brush xml:id="br0">
      <inkml:brushProperty name="width" value="0.08571" units="cm"/>
      <inkml:brushProperty name="height" value="0.08571" units="cm"/>
    </inkml:brush>
  </inkml:definitions>
  <inkml:trace contextRef="#ctx0" brushRef="#br0">0 277 14129,'80'-22'130,"0"0"1,-7 1 0,-14 3-52,-36 9-12,0-3-17,-3 2-5,0-2-11,-1 3-12,-2-3-11,-2 2-5,-1 0-12,-4 1-10,0-1-12,-5 0-40,-1-1-21,-4 0-46,0 0-44,-3 0-17,-3 0-17,-7 3-5,-2 1 16,-5 2 57,-4 1 38,-3 3 35,-1 0 27,0 2-11,-1 4 5,1 2-16,0 5-6,0 3 6,4 2 6,1 2-1,4 2-11,3 1-11,1 3-61,5-1-74,0 2-123,5-1-128,1 0-79,3-1-84,2-1-28,5-4 112,2 1 95,4-3-420,3-1 96,0 0 778,0-4 0,-7-5 0,-3-2 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07.228"/>
    </inkml:context>
    <inkml:brush xml:id="br0">
      <inkml:brushProperty name="width" value="0.08571" units="cm"/>
      <inkml:brushProperty name="height" value="0.08571" units="cm"/>
    </inkml:brush>
  </inkml:definitions>
  <inkml:trace contextRef="#ctx0" brushRef="#br0">17 0 6456,'21'8'2430,"-5"-3"-1684,-16-5 1528,0 0-2252,10 113-1413,-13-75 1388,7 27 1,-3-6-250,-11-38 269,1-5 28,1-2 28,-1-5 22,3-2 39,-1-2 1026,3-2-975,-2-1 645,4-1-679,-1-2-33,2-4-29,1-1-27,0-6-17,4 0-17,1-4-17,6-1-17,2-3 1,1-2-18,3-1-5,0 0 0,2-1-16,1 1-12,-1 1 11,-1 2 0,0 3 6,-2 2-6,-2 3-22,-3 3-40,1 3-16,-4 1 0,-1 4 33,-1 0 34,-1 1 40,-1 1 16,0 2 5,-2 3 6,2 2 6,0 2 6,-2-1-1,1 3 6,-1-2-6,-2 3 6,1 0-5,-1 2-12,0-3-5,-1 2-1,-1-2-16,-1-1 0,0-2 5,1 0-5,0-5 22,1 1 34,1-3 403,0 0-426,6-8 1,1 1-1,6-8-5,-2 2-17,3-1 0,-1 0-22,1 0 22,1-1 0,1 1 0,2-1 0,-1 1-12,2 2 12,0-1 6,0 1 0,-2 2 5,2 0-22,-3 2-1,2 1-10,-4 1-6,-2 3 0,-4 0-6,-1 1 1,-2 2-1,-1 1 12,-2 3-1,-1 0 18,-1 2-29,-1 0 1,1 3-1,0 0-16,0 1-6,-2 0-34,1 1-50,-2-1-96,0 1-161,2-2-208,-1 0-246,2 0-685,-1 1-597,1 0 2133,0-2 0,0-4 0,0-3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26.592"/>
    </inkml:context>
    <inkml:brush xml:id="br0">
      <inkml:brushProperty name="width" value="0.08571" units="cm"/>
      <inkml:brushProperty name="height" value="0.08571" units="cm"/>
    </inkml:brush>
  </inkml:definitions>
  <inkml:trace contextRef="#ctx0" brushRef="#br0">153 1 12780,'-34'48'-37,"0"1"1,-22 30-59,48-71-84,1 0-108,2-2-138,1-1-174,2-1-236,0-1-313,1-1 791,1-1 0,0 0 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07.662"/>
    </inkml:context>
    <inkml:brush xml:id="br0">
      <inkml:brushProperty name="width" value="0.08571" units="cm"/>
      <inkml:brushProperty name="height" value="0.08571" units="cm"/>
    </inkml:brush>
  </inkml:definitions>
  <inkml:trace contextRef="#ctx0" brushRef="#br0">0 50 10998,'6'58'291,"0"0"1,5 34-135,-2-85-6,-1-4 11,1 0-5,2-2 0,0-1-22,2 0-23,0-2-17,-1-2-39,-1-2-11,0-1 0,0 0-23,-2-2-5,1 0-6,-2-2 0,-1-1 6,0 0-11,-3 0-18,-1 0-21,-2 0-18,-1 1 1,-2-1 0,-3 1 22,-2-1 11,-6 2 6,1-1 5,-2 0 0,0-1-10,-1-1-7,0 1-44,0-1-79,3 2-95,1 2-173,1 3-309,2 3-559,1 3-237,0 1 1519,0 2 0,4-2 0,0 1 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08.527"/>
    </inkml:context>
    <inkml:brush xml:id="br0">
      <inkml:brushProperty name="width" value="0.08571" units="cm"/>
      <inkml:brushProperty name="height" value="0.08571" units="cm"/>
    </inkml:brush>
  </inkml:definitions>
  <inkml:trace contextRef="#ctx0" brushRef="#br0">1 76 9766,'3'9'2252,"-1"-1"-1496,-2-8 1787,0 0-2543,22 102-472,-17-73 466,7 28 1,-2-8 103,-10-43-87,0-1 6,0-3 117,0-1-168,2-6-22,-1 0 352,4-6-397,-1 3-5,1-2-12,0 1 6,-1-2 34,1 0 38,-1-1 1,0 0 28,-2 0 11,0 0-6,1 1 12,0 0-6,2-1 0,0 2 0,-1 0 11,4 1 0,-3 2-11,2 1 6,0 3-12,-2-1 1,1 3-1,-2 0 6,1 1-11,0 0 22,0 0-5,-1 0-1,1 1 23,0 1-11,-1 2 17,3 2 27,0 0-10,0 1 22,2-1-1,0 0 24,0 1 10,1-2-5,-1 1 22,2-3-33,0 0 11,4-2-11,2 1 27,3-2-10,5 1-12,0-1 0,8 0-33,0-2-12,7-1-5,1-4-6,3-1-17,0 1-10,-1-2-7,-2 0-10,-4 1-23,-3-1 16,-6 1-21,-3 2 10,-7-2 7,-4 3-7,-6-2-27,-3 1-23,-3-2-11,-2 0-22,-1-2 5,-5 2 6,-1-2-17,-7 3 10,0-2 18,-1 1-11,-2 1 11,2 0 0,-2 1-17,2 1-22,0 0-6,1 2 12,1 0 27,-1 2 45,3 1 12,-2 0 10,1 3 18,0 2-12,-2 5 6,0 1 16,0 2-10,-2 2 16,0 2 11,-2 2 1,0 2-1,3 0-5,0 2 0,2-1 16,3-1 18,0 0 10,3-3 12,2-1 33,2-1 34,2-2 17,1-2 50,2-1 12,3-2-17,2 0 33,6-2 40,1-1 83,5-2 23,2 0-45,5 0-67,0-3-135,3 0-39,-4 1-44,0-1-7,-2 1-27,-1-2-34,-1 0-16,-2 1-79,-2-1-79,-4 2-66,-1-2-124,-5 3-213,0-2-279,-2 1-287,0 0-307,-2 0-701,0-1-123,-3 1 2291,0 1 0,0-2 0,0 0 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09.495"/>
    </inkml:context>
    <inkml:brush xml:id="br0">
      <inkml:brushProperty name="width" value="0.08571" units="cm"/>
      <inkml:brushProperty name="height" value="0.08571" units="cm"/>
    </inkml:brush>
  </inkml:definitions>
  <inkml:trace contextRef="#ctx0" brushRef="#br0">227 30 13205,'-29'-17'857,"4"5"-622,16 15-33,-3 3-62,2 4-22,-3 0-18,0 2 7,0 2-6,-2 1-1,2 1-4,0 2-12,0 0-17,4 2 0,-2 1-28,3-1-16,1 0 5,2 0 6,0-1-1,3 0-5,0-2 6,2 1-12,0-1 12,0-2 16,4 1-22,1-2 6,4 0-12,1-2-22,3 0 17,-1-2-6,3-2 1,2-1-12,1-1-23,2-2-33,1-2-17,1 0-39,0-2-67,1 2-85,0-2-128,1 0-123,0-2-196,-1 1-331,-1-2-627,-4-1-314,-1-1 1983,-4 1 0,-5 2 0,-3 1 0</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09.930"/>
    </inkml:context>
    <inkml:brush xml:id="br0">
      <inkml:brushProperty name="width" value="0.08571" units="cm"/>
      <inkml:brushProperty name="height" value="0.08571" units="cm"/>
    </inkml:brush>
  </inkml:definitions>
  <inkml:trace contextRef="#ctx0" brushRef="#br0">2 220 9895,'0'20'2229,"1"-4"-1439,-1-16 2201,0 0-2890,115-48-812,-75 30 716,26-10 1,-4 2 11,-39 14 177,-4 2-194,-1 0-11,-6 1-17,-1 0-17,-5 2-16,-2-2 5,-3 1 544,-4-1-566,-3 0-12,-4 0-11,-4 0 6,-3 1 22,-4 2-11,0 0 28,-4 4-6,-1-1 12,-2 2 28,1 2 10,-1 3 24,3 3-12,0 6 22,4 2-11,1 2 17,4 2-17,2 2-11,3 1 0,3 1-16,1 2 4,3-1-4,2 1 16,1-2-23,2-2 18,2-1-7,3-1-4,2-2 16,1-2-12,3-3-16,-3-1 6,3-3-28,0-1 27,1-1-27,3-3-34,0 0-62,1-3-162,2 1-162,-2-1-213,2 0-304,-3-1-441,3-1-426,-1-3 1854,0 1 0,-8 1 0,-3 2 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10.228"/>
    </inkml:context>
    <inkml:brush xml:id="br0">
      <inkml:brushProperty name="width" value="0.08571" units="cm"/>
      <inkml:brushProperty name="height" value="0.08571" units="cm"/>
    </inkml:brush>
  </inkml:definitions>
  <inkml:trace contextRef="#ctx0" brushRef="#br0">0 0 13793,'9'99'420,"0"-1"0,-1-7 0,-1-17-235,-1-38-17,-2-2-33,0-3-51,1-3-33,-1-5-29,1-1-22,-2-5-28,1-2-22,-2-2-57,0-3-61,-2-2-68,1-3-111,-1-3-4357,0 0 2916,-4-6 1788,2 2 0,-2-1 0,3 2 0</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10.532"/>
    </inkml:context>
    <inkml:brush xml:id="br0">
      <inkml:brushProperty name="width" value="0.08571" units="cm"/>
      <inkml:brushProperty name="height" value="0.08571" units="cm"/>
    </inkml:brush>
  </inkml:definitions>
  <inkml:trace contextRef="#ctx0" brushRef="#br0">0 0 9346,'11'17'2812,"-2"-3"-1877,-9-14 2594,0 0-3327,44 110-1889,-32-70 1782,13 24 0,-3-3 118,-19-33 479,0 0-435,-1 1-44,1 0-39,0-1-74,1 0-49,-2-3 1414,3-2-1442,0 1-23,1-4 11,1-2 0,0-1-50,1-4-62,0-1-134,1-3-157,-3 0-157,1-4-140,-2-1-128,-1-2-125,-2 0-4485,-1-1 5427,-1-4 0,0 2 0,0-2 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11.041"/>
    </inkml:context>
    <inkml:brush xml:id="br0">
      <inkml:brushProperty name="width" value="0.08571" units="cm"/>
      <inkml:brushProperty name="height" value="0.08571" units="cm"/>
    </inkml:brush>
  </inkml:definitions>
  <inkml:trace contextRef="#ctx0" brushRef="#br0">256 10 15788,'90'-6'621,"-20"3"-498,-84 10-27,-2 2-29,-4 0-28,-6 3-17,0-1-22,-4 1 0,1 1 12,0-1 4,0-1-16,0 1 0,2-2 17,1-1-34,2 1 17,4-3-16,2 1-35,4-2 12,1 1-17,4-2-11,2 1 5,2-2 1,2 0-7,1-1 7,2 1 16,2 0-5,2 1 5,2 0 0,3-1-11,1 2-22,4 0 22,0 0-6,3 1 28,3-3 29,0 2-1,2-3 12,1 2 16,2 0 12,-1 1 50,2 0 50,0 2-11,-1-1-16,-1 3-23,0-1 0,-6 1 17,-2 2 27,-3-1-16,-5-1-44,-2 2-12,-4-1-17,-1 0-22,-1 0 5,-1 0-11,-2 1-28,-4 0 6,-1 0 6,-4-1-46,-1-1-5,0-1-56,-2-2-67,0-1-67,1-1-113,-2-3-112,2 1-134,0-2-240,0 0-482,1-2-1032,1 0-1477,0 0 3836,3 1 0,4 0 0,3 0 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13.726"/>
    </inkml:context>
    <inkml:brush xml:id="br0">
      <inkml:brushProperty name="width" value="0.08571" units="cm"/>
      <inkml:brushProperty name="height" value="0.08571" units="cm"/>
    </inkml:brush>
  </inkml:definitions>
  <inkml:trace contextRef="#ctx0" brushRef="#br0">284 26 14376,'-30'-14'577,"6"2"-415,14 12-44,1 0-12,-2 0-16,1 2-23,-1 1 12,1 2-18,-3 1-5,1 0-33,0 1 5,-2 0 0,1-1 0,-1 1 0,1-1-6,1 1-11,0 0 6,3 0 11,0 1-28,1 0 0,2-1-17,0 2-11,2 0 23,-1 0-18,3 1 12,-1 0-28,2-1-28,1 2-28,0-2-35,0 3-32,0-2-73,4 1-68,0-1-83,5 2-85,1-3-66,-1 1-46,3-3-28,-2 1-61,0-2-128,0-1-248,1 2-308,-1-3 158,2 2 89,-1-5 1109,-1 3 0,-4-4 0,-3 1 0</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14.231"/>
    </inkml:context>
    <inkml:brush xml:id="br0">
      <inkml:brushProperty name="width" value="0.08571" units="cm"/>
      <inkml:brushProperty name="height" value="0.08571" units="cm"/>
    </inkml:brush>
  </inkml:definitions>
  <inkml:trace contextRef="#ctx0" brushRef="#br0">127 86 7453,'6'19'1625,"-1"-4"-1166,-5-15 2145,0 0-2487,37-31 2,-27 20-19,28-22-32,-38 27-1,1 1-22,0 1-23,-1 0-16,2 0 5,-2 0-28,1 0-11,0 1-11,-1 0-34,1 1-56,-1 0-39,0 1 0,0 0 22,-3 0 45,-3 1 40,-3 0 27,-5 0 12,1 2 5,-3 1 17,2 3 11,-3 0 17,2 2 6,-2-1 27,2 1-5,-1-1-5,3 2-12,0-2 0,1 2-17,4 0 1,-1 0 5,3 1-6,0-1 12,2 1 16,2-1-16,1 0 16,1-1-21,0 0-18,0 0-11,2 0-11,2-1-29,3 0-22,1 0-33,2 0-11,0 0 11,1 1-68,2-2-117,1 1-280,2-2-728,0 0-152,3-1-788,-2 1 1380,-1-3 0,-7 1 0,-3-2 0</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14.568"/>
    </inkml:context>
    <inkml:brush xml:id="br0">
      <inkml:brushProperty name="width" value="0.08571" units="cm"/>
      <inkml:brushProperty name="height" value="0.08571" units="cm"/>
    </inkml:brush>
  </inkml:definitions>
  <inkml:trace contextRef="#ctx0" brushRef="#br0">58 1 13054,'22'73'22,"0"0"1,0-6-1,-11-13-27,-25-30-34,0 0-51,-1-2-128,-2 1-186,2-4-151,0-2-111,3-4-185,2-4-280,3-1-164,1-4 114,2 0 1181,1-3 0,2 0 0,0-1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3.697"/>
    </inkml:context>
    <inkml:brush xml:id="br0">
      <inkml:brushProperty name="width" value="0.08571" units="cm"/>
      <inkml:brushProperty name="height" value="0.08571" units="cm"/>
    </inkml:brush>
  </inkml:definitions>
  <inkml:trace contextRef="#ctx0" brushRef="#br0">142 0 15311,'-26'31'101,"3"-5"-107,13-15 1,1-2-12,-1 2-39,0-2-62,0 1-128,1-1-202,1 0-308,0-1-1972,0 3 2728,3-1 0,1-2 0,3-3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26.810"/>
    </inkml:context>
    <inkml:brush xml:id="br0">
      <inkml:brushProperty name="width" value="0.08571" units="cm"/>
      <inkml:brushProperty name="height" value="0.08571" units="cm"/>
    </inkml:brush>
  </inkml:definitions>
  <inkml:trace contextRef="#ctx0" brushRef="#br0">77 1 8349,'0'10'2207,"1"-2"-1378,-1-8 1439,0 0-2352,-29 36-67,20-22-118,-22 28-195,28-32-220,0 1 684,2 9 0,0-12 0,0 7 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14.914"/>
    </inkml:context>
    <inkml:brush xml:id="br0">
      <inkml:brushProperty name="width" value="0.08571" units="cm"/>
      <inkml:brushProperty name="height" value="0.08571" units="cm"/>
    </inkml:brush>
  </inkml:definitions>
  <inkml:trace contextRef="#ctx0" brushRef="#br0">22 1 7626,'1'23'2471,"0"-5"-1648,-1-18 3562,0 0-4205,-2 111-1368,0-74 1247,0 26 0,0-4 25,-3-39-34,2-1 311,-1 0-300,3-1 6,-1 1-27,2-3-35,0 0-50,3-2 946,-1-1-1069,3-3-113,0 1-161,1-2-247,-1-1-319,0-2-471,-1 0-688,-2-3 2167,2 1 0,-3-3 0,0 0 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17.324"/>
    </inkml:context>
    <inkml:brush xml:id="br0">
      <inkml:brushProperty name="width" value="0.08571" units="cm"/>
      <inkml:brushProperty name="height" value="0.08571" units="cm"/>
    </inkml:brush>
  </inkml:definitions>
  <inkml:trace contextRef="#ctx0" brushRef="#br0">1 0 15877,'50'48'583,"-8"-9"-365,-39-34 0,0 0 12,1-1 0,0 2-6,2 0-34,1 3-16,2-1-12,1 1-22,2 1 11,1 0 6,1 3-56,2 1 16,3 3-15,1 2 4,3 2 29,2 2 16,4 2-28,0 0-16,4 0-7,1 2-21,2-3-206,4 3 195,0-2-18,5 0-22,-1 0 22,1-1-38,-1-1-12,-2-1 22,-2-1-16,-3 0 5,-3-3 11,-3-1-22,-2-4-11,-4-4 22,-2-1-11,-5-1 0,-2-3 6,-4 0-6,-3-1 188,-2-1-177,-3 1-11,-2-2 17,0 1-3294,-2-1 0,1-1 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18.738"/>
    </inkml:context>
    <inkml:brush xml:id="br0">
      <inkml:brushProperty name="width" value="0.08571" units="cm"/>
      <inkml:brushProperty name="height" value="0.08571" units="cm"/>
    </inkml:brush>
  </inkml:definitions>
  <inkml:trace contextRef="#ctx0" brushRef="#br0">1208 0 8080,'-76'44'185,"10"-8"11,42-28 84,0 1 90,-2 0 67,0 1 22,0-1-44,2 1-40,0-1-56,2 1-61,0-1-12,2 1-16,1-1-18,-1 2-49,2-1-6,2 2-28,-1-2-28,3 1 0,-2 1-34,1-1-11,0 1 0,-2 0 5,0 2 18,-3 0 16,0 0 0,-1 1-5,-1 0-6,0-2-11,1 3-6,0-4 39,0 3 1,-2-1 44,-2 4 22,-2-1 7,-1 2 10,0-2-22,0 0-34,3-1-55,0 0-1,2-1-11,0 0-16,1-1-6,0-1 11,0 0-6,2-1 6,0-2 28,4-1-28,2-2-11,4-2-17,1-2-39,5-1 11,0 0 11,2 0-17,-1-2 6,2 1 6,1 1 11,0-1-34,0 2 17,0-2 5,-1 2-5,1-1 23,-1 0-12,0 1-22,0 0 5,-2 0 34,1 1-22,-1-1 5,1 1 0,0-1-11,-2 2 0,2-3 0,-1 2 6,2-2-17,-1 0 11,1 0 5,-1 0-5,1-2 23,-2 2-18,2-1 6,-2 1 1,3-2-12,-2 2 6,1-1 11,-2 1-12,2-1-5,-1 0 28,1-1 62,0 1 106,0 0 1445,1 1-1513,4-3 29,-1-1 45,4-2-23,-2-1 11,2 1 12,1-2-28,-1 1 34,0 1-29,0-1-17,-2 1 1,1 2 16,-2 0-50,0 1 11,-1 0-17,0 0-34,0 1 617,-2-1-701,-1 6-5,0-1-5,0 5 33,0-4-17,1 2-22,0 0 33,-1 1-5,0 4 5,0 0 29,0 3-18,0 2-16,0 1 34,0 2-29,-1 2 17,-1 1-5,-2 5-17,0 1-6,-3 4 0,-1 2 11,1 1-44,-2 3 44,3 1-22,0 0-11,2 2 22,1-1-11,0 2-22,1-1 11,2-1 0,-1-3-6,1-3 17,4 0 17,0-3-17,3-2 0,1-2 0,-2-5 0,2-1 0,-1-5 33,0 0-10,0-5-7,-1-1 7,0-3-23,-2-3 11,-1-1 6,0-2-17,-2 0 11,1-2 375,-2 1-358,2-2-5,-1-1-12,2-3 0,-1-1-22,0-1-45,0-2-67,1 2-56,0-2-96,-1 1-162,0-1-223,0 1-354,1-2-375,-1 1-392,1-1-908,-3 2-442,1-2 3131,-1 4 0,0 1 0,0 3 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20.189"/>
    </inkml:context>
    <inkml:brush xml:id="br0">
      <inkml:brushProperty name="width" value="0.08571" units="cm"/>
      <inkml:brushProperty name="height" value="0.08571" units="cm"/>
    </inkml:brush>
  </inkml:definitions>
  <inkml:trace contextRef="#ctx0" brushRef="#br0">86 0 16426,'-19'35'190,"2"-3"-167,11-15-18,-1-1 12,2 1-11,-2-1 5,2 0-28,-1-2 12,2 1 5,1-3 11,2 0 17,-1-2-23,2-1 12,-2-2-22,1 0-7,1-2 12,0-1 0,0 1-5,0-2-6,0 1 5,0-1 6,0 0 17,0 0 0,0-1-12,0-1 62,0 1-27,0 0 1147,0-1-1137,1-4-11,2-1 23,0-3-23,1 0-5,0 2-23,0-2-11,0 2 17,-2 0 0,0 0 5,0 3 12,1-2-18,0 3 7,-1-1-1,0 2-11,-1-1-55,0 1 16,0 0 16,1 0 12,0 0 40,0 0-24,-1 1 12,0-1 0,1 2-28,-2-2 6,2 2 50,-2 0 0,3-1 62,-1 1-6,3-2 17,-1 3-6,0-3-11,3 1 23,-2-1-40,5 0 11,-3 0-10,5 0-40,-2 0 33,3 0-10,0 0-12,1 0 11,1 0 1,2 0-18,2 0 6,1-2 17,1 0-44,2-2 16,1 1-28,-1 0-6,0 1 0,-2 1-44,-2 1 0,-1 0 5,-5 0-34,-2 0-5,-3 0-33,-2 0-79,-2 1-73,0 2-84,-3 0-140,0 3-168,-1 0-185,0 2-313,-1 0-382,-2 1-435,-4 0-724,0 0 2672,-2 0 0,5-4 0,0-2 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21.900"/>
    </inkml:context>
    <inkml:brush xml:id="br0">
      <inkml:brushProperty name="width" value="0.08571" units="cm"/>
      <inkml:brushProperty name="height" value="0.08571" units="cm"/>
    </inkml:brush>
  </inkml:definitions>
  <inkml:trace contextRef="#ctx0" brushRef="#br0">460 0 14717,'-16'29'398,"3"-4"-303,10-16 28,-2 1-11,3-1 18,-2 2 10,0 0-34,2 2-22,-1-1 0,1 2 17,0-1 50,-1 2 40,0 0 5,-1 2-6,2-2-72,0 3-29,0-5-27,1 1-23,1-3 11,0 0-22,0-3 17,0 0 11,0-1-5,2-2-1,0-1 28,-1-1-10,1 0 21,-2-2 23,2 1 23,-1-1 21,1 0 35,0-1-6,0 0-40,1 0 1,-1 0-51,0 0 1,0 0-1,0-1-44,2-2 5,-1-1 16,0 0-32,-1-1-12,0-1 11,-2 0-17,1-1-5,0 0 28,0 1-12,0-1-27,-1 2 16,0 0-5,0 2-17,0 0 17,0 2-112,0-1 571,0 2-437,-3 0-11,0 1-6,-4 2-5,-1 1 17,1 1-17,-3-2 5,0 2 6,0-1-39,-3-1 22,0 2 17,-4-3-45,1 3 17,-4-2 0,1 1-11,-2-1 11,1 0 0,0 1-28,1-2 6,0 2 5,0-3 6,3 1-1,1-2-16,3 1-50,1-1-73,0 0-56,0 2-157,2-1-214,-2 1-268,2 2-363,0 0-349,1 3-452,0 2-723,-1 1 2733,0 0 0,4-3 0,1-3 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57.693"/>
    </inkml:context>
    <inkml:brush xml:id="br0">
      <inkml:brushProperty name="width" value="0.08571" units="cm"/>
      <inkml:brushProperty name="height" value="0.08571" units="cm"/>
    </inkml:brush>
  </inkml:definitions>
  <inkml:trace contextRef="#ctx0" brushRef="#br0">1 0 14297,'26'59'448,"-4"-9"-336,-22-33-39,1 2-11,-1 1-4263,0-1 4240,0 0 837,0-1-837,0 0 6,-2 5-28,2-8-17,-3 5-6,2-8 3398,0-1-3414,1-2 5,0-2 0,0-1-5,0-1 5,0-2 45,0 0 213,0-2-123,2-1 0,1 0-6,3-2-39,1-3-23,2-2-22,0-5-11,0 0-12,1-4 12,-1 0-6,2-1 1,-2-3-1,3 2 6,-3-3 39,11-24-56,-9 20-17,4-15 0,-10 27-33,-3 5-281,2 2 107,-1 3 16,-1 1 46,0 3 72,-1 2 23,1 3 17,0 4 33,0 2 17,-1 2 6,1 3 5,-1 1 0,0 1-22,1 0 28,1-1-6,-1 0 0,2-3 0,-1-1 12,1-1-1,-1-2 23,3-1 28,-1-2-17,2-2 33,-1-1-16,1-3 11,0-1 6,0-1-6,-1 0-5,1 0-23,1-2-12,0-3-32,2-2 10,-1-3 6,0 0-6,0-2 1,-2-1-12,1-1-22,0-2 16,-2 1 7,3-2-1,-2 0-11,1 2 5,-1-1 1,1 3-6,-3 1 0,2 2-11,-3 2-28,0 1-29,-1 4-55,1-1-17,-2 3 5,0 0 23,0 1 45,0 1 33,1 2 6,1 3 17,0 3 11,-1 1-17,1 2 6,0 1 11,-1 2 0,1-1 0,-1 0 28,1 1-17,0-2-16,-2 0 10,1-1-10,1-1-23,-1-2-39,2 0-101,-2-2-163,2 0-184,0-3-235,-1 0-332,1 1-659,0-3-97,-1 3 1838,-1-3 0,-1 1 0,-1-2 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58.607"/>
    </inkml:context>
    <inkml:brush xml:id="br0">
      <inkml:brushProperty name="width" value="0.08571" units="cm"/>
      <inkml:brushProperty name="height" value="0.08571" units="cm"/>
    </inkml:brush>
  </inkml:definitions>
  <inkml:trace contextRef="#ctx0" brushRef="#br0">0 45 9755,'30'42'39,"0"1"1,19 28-24,-44-60 12,0 0 6,-1 1-6,1-4 6,1 2 5,-1-4 17,1 0 28,-2-3 17,1 0 16,1-1 6,1-2-11,2 1-11,0-1-11,1 0 11,0-2 16,1-1 1,-1-1 11,1-2-17,0-1-6,0-2 6,0-1 0,2-1 34,-2-1 38,0 0 7,-2 0 17,1 0-12,-5 0-45,1 0-28,-2 0-45,-2 0-27,-1 1-23,-1-2-17,0 0-28,0-1-22,-3 1-11,-2 0-23,-4 1-28,-3 1-11,-2 3-17,0 1 0,-4 1-17,1 3 12,-2 1-12,-1 2-16,2 0-1,0 0-16,-1 1-22,3 2-7,-1 1-16,4 2 17,1 0 11,3 0 6,1 1 11,4-1 5,1-1 17,2 1 17,0-1 28,1-1 28,0-1 34,2-2 27,1 2 18,5-3 10,0 1 1,4-1 5,-2 0 12,2-1-7,-2 0 1,3-2 0,-2 1 0,3-2-6,-2 2 11,2-3 1,0 3 5,1-3 0,2 2 5,1 1 1,-1 0 16,2 2 12,1-1 11,-1 1 5,-1 0-11,-1 0-5,0 1-6,-2 0-6,-1 2 1,0 2-1,-2 0 12,-2 2 16,0-1 23,-2 1 5,0 1 6,0 0-11,-1 0-17,0-1-11,-3 1-23,1 1 1,-2 0-12,0 2-11,-2 0 0,0 1-6,-1-1 1,0-1-1,0 0-11,0-3 17,0 0 17,0-3 50,0-2 841,0-1-885,3-3-29,-1-1-11,4-2 0,-2-3-5,2 0 11,1-3-6,0 1 6,4-2-6,-3 0-11,4-1 0,0 0 0,2-2-6,2 1 1,0 0-6,2 0-6,0 1-6,-2 4 1,0-1 11,-2 4-12,-2 3-10,-1 0-12,-1 2-17,-2 0 17,-1 1 6,0 3 5,-3 1 17,2 5 6,-5 0 6,2 2 5,-3 2 11,1-1-6,-1 1-5,0-2 0,0 0-5,0-1-1,0 0-5,0-1-23,1-3-10,0 2-40,2-3-40,0 0-83,1 0-118,-2-3-207,1 2-369,0-3-483,2 1 102,-2-2 1282,2 1 0,-3-1 0,0 0 0</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59.289"/>
    </inkml:context>
    <inkml:brush xml:id="br0">
      <inkml:brushProperty name="width" value="0.08571" units="cm"/>
      <inkml:brushProperty name="height" value="0.08571" units="cm"/>
    </inkml:brush>
  </inkml:definitions>
  <inkml:trace contextRef="#ctx0" brushRef="#br0">178 0 11575,'-31'21'84,"6"-2"-56,17-16-17,-1 3-5,1 0 0,-2 2 10,1 2 1,-2 1 11,2 1 11,-1 1 1,2-1-1,0 0 17,1 0-11,0-1 16,2 2 12,-1 0 45,3 1 33,1-1 1,1 1-18,1-2-56,0 1-33,0-2-6,0-1 1,0 0-7,2-2 29,1 1-6,5-2 5,-1-1 1,6 0-17,-2-3-12,4 0-5,1-2-11,2-1-6,3-1 6,1-3-11,1-2-6,0-2 5,1-2-5,-2 1 12,1-2 10,-3 1 6,-1 0 11,-1 1 0,-5 0-5,-1 0 16,-4-1 1,-2-1-1,-2 1 6,-3 0 0,0-2-17,-1 2-5,-3-1-12,-3 0-10,-4-1-12,-1 0-12,-3 0-4,-1 1-18,-2 1-5,1 1-23,-1 2-33,1 1-84,0 4-241,1 0-533,2 2-1141,0 1-2084,4 2 4178,2 1 0,4 0 0,1-2 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5:59.623"/>
    </inkml:context>
    <inkml:brush xml:id="br0">
      <inkml:brushProperty name="width" value="0.08571" units="cm"/>
      <inkml:brushProperty name="height" value="0.08571" units="cm"/>
    </inkml:brush>
  </inkml:definitions>
  <inkml:trace contextRef="#ctx0" brushRef="#br0">1 1 14426,'78'3'-11,"0"-1"0,-5 1 0,-15-1-124,-36-1-229,1 0-330,1 1-589,0 0-924,2-2 2207,-3 1 0,-9-1 0,-4 0 0</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00.422"/>
    </inkml:context>
    <inkml:brush xml:id="br0">
      <inkml:brushProperty name="width" value="0.08571" units="cm"/>
      <inkml:brushProperty name="height" value="0.08571" units="cm"/>
    </inkml:brush>
  </inkml:definitions>
  <inkml:trace contextRef="#ctx0" brushRef="#br0">328 0 14157,'-96'0'208,"16"2"-175,61 6-5,0 1-45,-1 2-16,0 0 16,2 0-11,1-2 6,4 2 10,1-2-21,6 2-18,1-1 12,3-1-6,1 0 1,1-1 16,4-1 5,4 1-22,6 0 6,4-1-22,5-1-40,1-2-11,4 0-23,1 0-10,1-1 22,1 1 39,0-1 22,0 0 23,-2 1 0,-1 0 5,-4 0-5,-1 1 11,-4-1 5,-4 3 1,-1-1 22,-6 1 6,-1 0 27,-3 0 34,-3 0 12,0-1-6,-3 1-1,-3-1-21,-4 0-18,-3 1 1,-1 0-6,0-1-17,-2 1 6,0-2-17,-1 0-11,0 0 11,-1 0-28,-1-1-45,2 0-61,-2-1-85,2 0-72,0-1-56,2-1-57,1-1-83,2 0-129,0 0-275,3-1-543,2-3 124,1 0 1310,4-3 0,0 4 0,1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27.059"/>
    </inkml:context>
    <inkml:brush xml:id="br0">
      <inkml:brushProperty name="width" value="0.08571" units="cm"/>
      <inkml:brushProperty name="height" value="0.08571" units="cm"/>
    </inkml:brush>
  </inkml:definitions>
  <inkml:trace contextRef="#ctx0" brushRef="#br0">34 1 6652,'6'14'1680,"-1"-3"-671,-5-11 2889,0 0-3870,-14 35-56,10-22-22,-12 26-79,13-31-146,0 0-150,1-1-225,0 1-4072,1 5 4722,2-7 0,-1 3 0,1-8 0</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01.343"/>
    </inkml:context>
    <inkml:brush xml:id="br0">
      <inkml:brushProperty name="width" value="0.08571" units="cm"/>
      <inkml:brushProperty name="height" value="0.08571" units="cm"/>
    </inkml:brush>
  </inkml:definitions>
  <inkml:trace contextRef="#ctx0" brushRef="#br0">1 216 7548,'13'17'2952,"-3"-4"-1933,-10-13 2874,0 0-3770,35 112-1595,-27-72 1508,11 24 1,-3-4 36,-16-38 355,0-5-333,0-2-11,0-3 17,0-1-6,0-3 17,-2-1 28,0-1 1274,-1-3-1145,2-1-12,-1-2-55,1 0-62,-2 0-78,0 0-12,-3-2 12,1-2-23,-2-1 6,0-2-12,0 0-16,0-2 17,0-1-6,2-2-17,0-1-11,1-4-11,2 0 22,1-3-22,1-1 11,0-4-28,0-2-6,1-2 17,1-2-16,3 0 16,-1-2-11,2 0 5,0 1-21,2 1 16,-1 4 11,3 1-17,-3 4 1,3 2 16,-2 4-28,1 3 11,1 4-16,-1 2-40,3 2 34,-3 1-11,3 3 6,-2 0 16,4 1 0,-1 0 11,0 0-5,1 0-6,-2 0 1,1 1-1,-2 2 17,1 0-6,-3 2-11,0 0-11,-3 1 0,0 0 6,-3 1 0,0 0 5,-1 0 6,-1 1-6,0 0 17,-1 1 17,0-2 5,0 3 40,0-3-34,-1 2 5,-2-1-5,-1-1-17,-2 0 29,1-2-24,-2 1 12,1-3 0,1 2 0,0-3 17,0 1 22,1-1 6,1-2-22,-1 1 5,0-1-12,1 0-4,0 0 10,2 0-22,-1-1-17,2 0-28,-1-2-11,1 0-28,0 1-5,0-1 5,1 2 5,3 0 35,2 0-1,3 1 11,1 0 12,0 0-6,3 0 17,1 0-17,1 2 16,4 0 24,2 2 4,3 1 1,5-3 6,1 2-12,1-3 6,4 0 27,1-1-10,2-1-23,-1-1-11,0-2-5,-2-2 21,-1 0-4,-5-1 27,-2 1 0,-5-1 0,-2 0 23,-4-1 11,-2 0 11,-4 0-12,-2 1-27,-1-4-28,-4 3-34,0-3 12,-3 1 5,0 1 5,-5-1 18,0 1-23,-6-1 0,1 1 0,-2-1-6,-3 1 6,2-1-34,-3 2-16,2 1-6,0 2-6,-1 1 1,3 3 22,-2 0-6,3 3 0,-1 2 6,2 3 11,-2 1 5,4 3-27,-1 0 16,4 1-16,-2 0 11,4 0 33,0 1-11,2 0 12,0 1-23,1 0 33,0 1 23,2-1 23,1-1 33,4-1-56,2 0 11,3-2-22,0 0 11,2-2 11,0 2-22,3-4 5,0 2-39,3-3-5,2 0-6,0-1-67,3-2-224,-1 1-477,2-3-548,2 2-835,-2-1-134,2 0 2313,-6-1 0,-8 0 0,-5 0 0</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01.745"/>
    </inkml:context>
    <inkml:brush xml:id="br0">
      <inkml:brushProperty name="width" value="0.08571" units="cm"/>
      <inkml:brushProperty name="height" value="0.08571" units="cm"/>
    </inkml:brush>
  </inkml:definitions>
  <inkml:trace contextRef="#ctx0" brushRef="#br0">122 0 14947,'-30'51'168,"5"-8"-157,13-34-16,4 0 5,-1 0-12,1 0-4,2 0 4,0-1-4,1 0 4,0-1 24,2-1-18,0 1 0,2-2 1,1 1-18,0 0 7,0-1-1,0 2 6,0-2-1,0 2 12,2-2 6,3 1 0,2 0-1,3 0 1,1 1-17,2-3 11,2 0-28,2 1 5,2-2-16,3 1-123,0-1-74,2-1-212,-1 0-280,0-2-252,0 1-426,-1-1-532,-1 0-935,-1 0 2873,-5 0 0,-6 0 0,-5 0 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01.967"/>
    </inkml:context>
    <inkml:brush xml:id="br0">
      <inkml:brushProperty name="width" value="0.08571" units="cm"/>
      <inkml:brushProperty name="height" value="0.08571" units="cm"/>
    </inkml:brush>
  </inkml:definitions>
  <inkml:trace contextRef="#ctx0" brushRef="#br0">1 1 8063,'10'17'2622,"-3"-3"-1659,-7-14 947,0 0-2711,37 94-1596,-27-66 1366,10 24 1,-3-5 303,-17-39 0,0-3 1,0-3-1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02.172"/>
    </inkml:context>
    <inkml:brush xml:id="br0">
      <inkml:brushProperty name="width" value="0.08571" units="cm"/>
      <inkml:brushProperty name="height" value="0.08571" units="cm"/>
    </inkml:brush>
  </inkml:definitions>
  <inkml:trace contextRef="#ctx0" brushRef="#br0">1 1 6143,'60'18'0,"-1"1"0,-11-4 0,0 0 0</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02.476"/>
    </inkml:context>
    <inkml:brush xml:id="br0">
      <inkml:brushProperty name="width" value="0.08571" units="cm"/>
      <inkml:brushProperty name="height" value="0.08571" units="cm"/>
    </inkml:brush>
  </inkml:definitions>
  <inkml:trace contextRef="#ctx0" brushRef="#br0">452 33 15311,'-64'-22'785,"10"11"-321,5 81 1,6 24-502,19-49 1,1 0-452,-24 44 1,3-4 454,20-28-3687,10-26 3697,3-4 866,-1-3-938,3-4 16,-1-1-5,2-4-28,2-2-11,2-5 259,1 0-736,1-1 3533,1-2-3516,1 0-94,0-3-1065,0-2 526,3 1-582,-1-1 202,3 0 1596,-3-2 0,1 2 0,-2-2 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02.795"/>
    </inkml:context>
    <inkml:brush xml:id="br0">
      <inkml:brushProperty name="width" value="0.08571" units="cm"/>
      <inkml:brushProperty name="height" value="0.08571" units="cm"/>
    </inkml:brush>
  </inkml:definitions>
  <inkml:trace contextRef="#ctx0" brushRef="#br0">0 30 6663,'5'-16'2437,"-1"3"-1619,-4 13 2822,0 0-3158,113 9 593,-56-4-1006,11 0 0,1 0 866,-5-2-542,-25-2-163,10 3-68,-18-1-50,-4 2-17,-3 1-5,-2 0 225,-5 2-253,0 1-1,-3 1-10,-2 2 22,-1 1-51,-3 3-22,-2-1 17,0 2-34,-4 0 0,0-2 0,-2 1-44,0-2-74,0-1-38,0 0-40,0-1-145,-1-2-174,0-1-348,-2-3-397,-1 0-431,1-2-757,-1-2 253,1-1 2212,0-1 0,2 0 0,0 0 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02.985"/>
    </inkml:context>
    <inkml:brush xml:id="br0">
      <inkml:brushProperty name="width" value="0.08571" units="cm"/>
      <inkml:brushProperty name="height" value="0.08571" units="cm"/>
    </inkml:brush>
  </inkml:definitions>
  <inkml:trace contextRef="#ctx0" brushRef="#br0">0 0 9806,'0'0'0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03.312"/>
    </inkml:context>
    <inkml:brush xml:id="br0">
      <inkml:brushProperty name="width" value="0.08571" units="cm"/>
      <inkml:brushProperty name="height" value="0.08571" units="cm"/>
    </inkml:brush>
  </inkml:definitions>
  <inkml:trace contextRef="#ctx0" brushRef="#br0">133 0 10881,'23'3'2604,"-5"-1"-1736,-18-2 1339,0 0-2106,-38 30 22,22-14 1,-30 24-35,32-21-16,1 0 0,1 1-56,-2 0 16,4 2 6,-1-1 297,24 48-319,5-32-112,24 33 39,-7-51-39,0-5-68,-8-7-61,1-2-296,0-3-405,0 1-374,1-2-1345,-2 1-2357,-2-2 5001,-6 0 0,-8 0 0,-5 0 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04.733"/>
    </inkml:context>
    <inkml:brush xml:id="br0">
      <inkml:brushProperty name="width" value="0.08571" units="cm"/>
      <inkml:brushProperty name="height" value="0.08571" units="cm"/>
    </inkml:brush>
  </inkml:definitions>
  <inkml:trace contextRef="#ctx0" brushRef="#br0">343 24 10489,'-78'1'123,"1"-1"0,5 1 0,16 1-16,40-1-29,1 3-39,5-2-27,2 1-29,2-2-17,3 1 23,1-2 33,2 2 23,0 0 34,2 0-18,3 0-16,3 2-17,5-1-11,1 0-17,3 1-6,0-1 1,2 2-7,0-2 7,1 0-1,0 1 6,3 0-5,-1 1 5,2 0 0,1 1 5,0-1 12,2 1-11,-2 2 5,-2 0 17,0 2 22,-5 0 23,-1 2 17,-4 1 10,-3 3-4,-4 0 16,-3 2 5,-2 1-16,-4 1-17,-4 1-22,-4 0-17,-7 1 0,-2-1 0,-3 0-12,-3 0-10,2-2 5,-2-3-17,1-3 11,0-2-16,3-1 5,0-3 6,1-1-6,1-4 0,1 1 17,1-3 6,4 0-1,1 0-5,4-3-5,1 0-18,5-3-10,1-1-18,2-1-5,0 1 12,2-1 4,2 1 24,4-2-1,4 2-6,0 0 1,3 1 0,1 0 16,0 1 12,2 1 16,-1-1 0,3 1 6,1 1 17,1 0 6,1 1 21,0 0-4,3 0 16,-1 0 11,1 1 6,-1 0 16,1-1 18,-1 1-7,0 0-10,2 1 5,-2-1 12,0 1-1,0-2-5,0 0-28,0 1-29,-1-1-27,2 1-17,-2-2 0,1 1 6,1-2-6,1 1-11,0-2-1,1-1 18,0-1-12,0-1 7,1-2-7,0-1-10,0 0-12,0-2 22,0-2-28,-2 2 6,0-3 17,-3 2-17,-4 0 23,-3 1-1,-2-1 17,-4 0-5,0 0-34,-6-1 5,0 0-33,-4 0 0,0 1-33,-4-1-34,-2 1-12,-5 1-10,-4 1-1,-1 2 23,-3 4-6,0 3 11,-3 1 1,2 3 10,-2 2 12,2 4 16,0 5-5,2 2-5,1 2-12,2 1 0,0 2 11,4 1 23,-1 1 6,2 2 10,0 2-16,1 0-6,2 0 17,1 0 0,3-2-11,1-2 11,1-2-17,2-2 6,3-3 33,2-2 12,6-2-6,-2-3 0,4-2 17,3-2-12,1-2 23,4 0 40,3-1-34,1-1 16,4-2-16,1-2-23,4-3 11,2-1-22,2 0-5,0-2-18,0 0 12,-1 0-11,0 1 16,-5 0 12,-3 1-17,-5 0-12,-4 1 1,-3 0 11,-3 1 11,-3-3-6,-2 2 12,-4-2-29,0 2 29,-2-1 5,-2 1 6,0-1 22,-2 2-33,0-3 10,0 3-16,-1-1 6,1 1 0,-1 1-1,3 0-10,-3 2-63,3 0 40,-3 3 17,2 0 11,-1 1 56,1 0-33,1 2 5,0 1-17,0 4 0,3 0 28,-1 3-11,2-1 17,1 1-6,-1-1 6,4 2 33,-1 0 34,2 1 6,-1-2-34,5 2-17,-3-3-44,4 1-7,-2-1-27,2-1-62,-1-1-55,-1 0-124,-2-2-112,-2 1-286,-1-1-381,-4-1-436,-1 0-567,-3 0-446,-1-2 2452,-1 0 0,0 0 0,0-1 0</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05.149"/>
    </inkml:context>
    <inkml:brush xml:id="br0">
      <inkml:brushProperty name="width" value="0.08571" units="cm"/>
      <inkml:brushProperty name="height" value="0.08571" units="cm"/>
    </inkml:brush>
  </inkml:definitions>
  <inkml:trace contextRef="#ctx0" brushRef="#br0">6 1 14941,'-3'72'1132,"1"-12"-880,4-50 6,1 1-17,5-2 5,1 1-11,4-2-72,1 1-18,3-2-16,2-1-56,2 1 0,3-3-29,1 0-44,2-1 0,-1-2-16,-1 0-18,-2-1 0,-1 0 6,-2 0-5,-2-3 5,-2-1-23,-2-3-94,-3 0-96,-3-2-129,-2 1-167,-2-3-124,-3-1-124,0 0-139,-3-2-168,-2 1-347,-2-1-661,-1-1-152,-1 1 1404,3 1 0,0 5 0,3 3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27.259"/>
    </inkml:context>
    <inkml:brush xml:id="br0">
      <inkml:brushProperty name="width" value="0.08571" units="cm"/>
      <inkml:brushProperty name="height" value="0.08571" units="cm"/>
    </inkml:brush>
  </inkml:definitions>
  <inkml:trace contextRef="#ctx0" brushRef="#br0">62 0 12612,'-17'55'-443,"0"0"0,-11 34-425,28-83-548,0 0 104,0-2 1312,2 0 0,-2-2 0,2 0 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05.861"/>
    </inkml:context>
    <inkml:brush xml:id="br0">
      <inkml:brushProperty name="width" value="0.08571" units="cm"/>
      <inkml:brushProperty name="height" value="0.08571" units="cm"/>
    </inkml:brush>
  </inkml:definitions>
  <inkml:trace contextRef="#ctx0" brushRef="#br0">0 0 10797,'22'20'2873,"-4"-4"-1904,-18-16 1731,0 0-2123,111-2-1603,-68 3 1171,22-2 1,-3 3 50,-33 5-49,-3 3 269,-4 3-338,-2 3-22,-6 1 0,-4 7-33,-5-1-7,-3 4-27,-2 1-22,-4 0 1118,0-1-1119,-6-4 6,1-4 23,1-4-6,0-4-1,2-2 12,-1-2-16,2-2 32,-1-3 7,2-1-18,-1-1 23,3 0-5,0-1-34,0-4 11,2-1 22,-2-3-22,2-2-22,-1-2-23,1 1-34,0-4 12,0 1 39,3-2 11,2 1-5,5-2 16,-1 1-44,2 0 10,1 2 34,-1 2-38,1 0 32,-2 3-4,2 2-29,-3 2 34,-1 3-6,0 1-11,-2 2-11,-1 0 22,3 0-11,-4 2 11,3 1 34,-1 3-23,0 0 6,1 2 23,-2 1-57,1 0 51,-1 1 11,-1-1-17,2 0 17,-1 0-11,1-2-12,0 1 18,1-1 50,0-1-45,-1-1 16,2 0 13,-1 0-68,0-4 61,-1 1 6,0-2-16,0 0-12,-1 0 11,1 0-22,-1 0-1,1-2 52,0 0-46,-2-3-22,1 0 17,-3-1 0,3 0-17,-1-2 11,1 0-22,0-2-23,3 0 23,0 0 22,3 0-22,-1-2 56,4 2-23,0-2-16,3 0 33,0 1 28,0 0 28,-1 3 68,-1 0 33,-1 2-68,0 1 1,-2 2-28,1 1-73,-3 1 62,1 1-51,-3 2-22,0 3 33,-1 2 23,-2 4-17,1 1 5,-2 1 1,2 3-85,-1 1 68,1 4-17,-2-1-17,0 1 17,0 2-5,-1-1-23,1 0 0,1-2 50,2-1-78,0-2-17,4-3-44,-1-1-219,2-2-101,-2-1-341,1-2-601,-2-2-877,-2-1-1772,-2-3-1270,-2 0 5270,-2-2 0,0 2 0,-1-2 0</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26.739"/>
    </inkml:context>
    <inkml:brush xml:id="br0">
      <inkml:brushProperty name="width" value="0.08571" units="cm"/>
      <inkml:brushProperty name="height" value="0.08571" units="cm"/>
    </inkml:brush>
  </inkml:definitions>
  <inkml:trace contextRef="#ctx0" brushRef="#br0">1 1 11827,'21'95'302,"1"1"1,-2-8 0,-6-13-51,-13-21-916,-1 1 882,0 1-560,0 0 487,0-1-16,0-4-34,0-5-97,0-3 41,0-7-11,3-3-22,-1-4 5,3-4 402,-2-3-425,1-3 646,2-2-640,-2-3 428,1-2-433,0-1-22,-2-4-29,2 1-67,-2-4-67,2 2-117,-2-3-119,-1 1-128,-1-1-202,1-1-179,-1 0-302,1-2-107,1 1 1350,-1-1 0,0 0 0,-2 0 0</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27.460"/>
    </inkml:context>
    <inkml:brush xml:id="br0">
      <inkml:brushProperty name="width" value="0.08571" units="cm"/>
      <inkml:brushProperty name="height" value="0.08571" units="cm"/>
    </inkml:brush>
  </inkml:definitions>
  <inkml:trace contextRef="#ctx0" brushRef="#br0">1 997 10455,'29'-65'371,"0"0"1,-2 5 0,0 11-25,2 25-17,5-5-10,4 1-29,5-5-350,8-2 317,4-3-1069,8-3 1018,4-2-16,8-1-7,4-2-1895,6 0 1778,-40 24 1,0-1-7,3 0 1,0 1-431,2 1 0,0 0 399,1 0 1,1 1-11,1 0 0,1 2-361,-1 0 1,-1 1 340,2 1 0,-1 1-9,-1 1 1,0 1-12,-3 2 1,0 1-48,41-5 45,-8 8-129,-11 3-50,-11 9-18,-9 5 1413,-14 8-1406,-6 9 21,-9 3 46,-9 3 981,-6 3-897,-5 3 33,-11 1 1035,-4 5-990,-16 2-129,-8 2 118,-8 2 16,-7-1-619,-4-1 619,-2-1-5,-3-4-719,1-2 713,-2-3 17,0-4 0,0-1-11,2-4 11,3-2 0,3-4-6,4-2 6,5-4 177,8-2-193,6-4-12,7-3 996,6-2-1069,7-2 615,5-1-637,4-2 930,4 1-835,6 1 23,8 2-7,11 0-10,11 2-12,9 0-769,10 1 764,8-2 11,9 1 11,5 1-5,7-3 0,3 2-29,0-2-10,0 3-1605,-6 2 1594,-7 6-1,-11 4-215,-13 5 204,-12 8 6,-12 0 39,-10 6 28,-10-2 61,-7 2 28,-10-2 12,-9 2-12,-10-1-5,-8-1-544,-8 1 527,-7-1 23,-4-1-12,-9 0 11,0-3 23,-2-2-11,1-4-23,2-4-11,1-3-28,2-4-28,1-4-17,4-3-33,1-3-62,3-3 365,4-2-768,4-1-398,6-1 909,5 0-1906,7-2 1164,7-1 0,9 1 1,4-1-1</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27.897"/>
    </inkml:context>
    <inkml:brush xml:id="br0">
      <inkml:brushProperty name="width" value="0.08571" units="cm"/>
      <inkml:brushProperty name="height" value="0.08571" units="cm"/>
    </inkml:brush>
  </inkml:definitions>
  <inkml:trace contextRef="#ctx0" brushRef="#br0">0 0 10315,'23'75'151,"1"-1"0,-3-6 1,-5-13-35,-12-30 12,1-2-22,-2-2-7,3-2 18,0-2 28,1-2 38,0-2 29,2-2 22,-1-3 7,4-1 21,-3-4 17,2 1 17,1-3-6,1 0-22,3-2-6,0-3-22,2-4 11,0-3-11,3-3-29,-2-1-32,1-3-46,-1-2-5,-3-1 0,0 0-17,-5-3-11,1 1-34,-5-1-50,0 1-73,-4-1-50,-2 0-80,-1-1-49,0 1-123,0 2-208,-4 0-352,1 3-735,-3 3-458,1 4 2111,1 3 0,2 4 0,1 3 0</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28.262"/>
    </inkml:context>
    <inkml:brush xml:id="br0">
      <inkml:brushProperty name="width" value="0.08571" units="cm"/>
      <inkml:brushProperty name="height" value="0.08571" units="cm"/>
    </inkml:brush>
  </inkml:definitions>
  <inkml:trace contextRef="#ctx0" brushRef="#br0">1 0 14309,'38'82'248,"1"-1"0,-3-6 0,-11-10-102,-23-21-17,-2 0-40,1-4 12,-1-2-50,0-4-23,0 0-28,0-3-28,0-4 16,0-2-55,0-4-73,0-3-117,0-3-130,0-5-167,1-3-118,-1-1-56,1-3-895,-1-1 1,0-2-1</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28.467"/>
    </inkml:context>
    <inkml:brush xml:id="br0">
      <inkml:brushProperty name="width" value="0.08571" units="cm"/>
      <inkml:brushProperty name="height" value="0.08571" units="cm"/>
    </inkml:brush>
  </inkml:definitions>
  <inkml:trace contextRef="#ctx0" brushRef="#br0">29 57 12393,'-16'-17'784,"4"3"-588,12 14 3031,0 0-3093,112 4-2527,-48-3 2410,14 2 0,2-1 5,3-1-39,2 0 23,4-1-29,0-5-83,2 1-140,-2-5-861,-3 3 171,-7-1-1370,-6 3 211,-10 2-285,-7 2 2380,-12 0 0,-19 1 0,-11-1 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29.327"/>
    </inkml:context>
    <inkml:brush xml:id="br0">
      <inkml:brushProperty name="width" value="0.08571" units="cm"/>
      <inkml:brushProperty name="height" value="0.08571" units="cm"/>
    </inkml:brush>
  </inkml:definitions>
  <inkml:trace contextRef="#ctx0" brushRef="#br0">0 266 14577,'32'-7'303,"-4"3"-158,-16 5-38,2 3-1,2-1 29,2 2-23,3 1 28,2 0-11,5 0-6,2 1-5,6-1 27,4 0-375,7 0 353,4 0 17,7-3-1072,7 0 1038,6-3 6,7-1-2966,6-4 2933,8-2-40,-42 1 0,1 0-588,3-1 1,0-1 576,4-1 0,1 0 25,3-1 0,0-1 3,4 0 0,0 0-6,3-1 1,0-1 24,3 0 1,1 1-40,0-2 1,1 1-503,0 1 0,0-1 491,-2 1 0,0 1-25,-2 0 0,-1 1-194,-3 0 1,0 0 193,-3 3 0,0 0-9,-3-1 1,-1 2-1,-2 0 1,-1 2 22,-4-1 0,-1 2 1060,44-2-1074,-9 1 40,-9 3-29,-8 1 721,-9 0-704,-6 1 1429,-8 0-1457,-8 1 0,-6 0 1652,-9 1-1635,-6-1 1275,-7 0-995,-6 0 770,-2 0 949,-2-2-1451,-3 1-363,2-1-85,-1 0-313,6 0-123,-1 0-84,6 0-157,-2 0-426,3-1-571,1 1-796,1-1-823,-2 1-1954,2 0 5130,-6 1 0,0-1 0,-4 1 0</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31.117"/>
    </inkml:context>
    <inkml:brush xml:id="br0">
      <inkml:brushProperty name="width" value="0.08571" units="cm"/>
      <inkml:brushProperty name="height" value="0.08571" units="cm"/>
    </inkml:brush>
  </inkml:definitions>
  <inkml:trace contextRef="#ctx0" brushRef="#br0">1 1 9710,'15'68'183,"1"1"1,-1 0-1,6 27 1,-5-15-38,-12-30-40,-2 3 0,0-3-544,0-2 539,0-3 0,0-4-11,2-4 196,-1-3-174,1-4 83,-2-4-89,0-2-5,-2-3 0,1-3 276,0-2-260,0-5 34,-1-2 57,0-3 78,0-5-3764,0 1 1965,-3-6 1513,-1 3 0,1-2 0,0 2 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32.099"/>
    </inkml:context>
    <inkml:brush xml:id="br0">
      <inkml:brushProperty name="width" value="0.08571" units="cm"/>
      <inkml:brushProperty name="height" value="0.08571" units="cm"/>
    </inkml:brush>
  </inkml:definitions>
  <inkml:trace contextRef="#ctx0" brushRef="#br0">0 165 12533,'31'-41'146,"0"6"-107,-7 23 0,5 1-5,5 0-6,5 2-6,5-1-1063,7 1 1052,5 0-5,6 2 10,5 2-16,4 2-636,3 2 613,2 0-967,-3 5 923,-3 4-17,-5 7-292,-7 6 264,-4 3 5,-9 6 34,-6 2 0,-9 2 290,-6-1-273,-7-1 641,-6-3-608,-5-1 46,-3-2 33,-3-1 1485,-5 1-1463,-4-1-4,-7 2-13,-6-1 363,-2-2-379,-5-1-6,-1-3-5,-4-2-29,-2-2-5,-1-1-5,0 0-18,1-2-10,-2 0 148,3-1-238,-3 0-85,4-1-144,1-1-180,0-1-292,4-1-419,2-1-62,3 0 1305,5-1 0,7-2 0,6-2 0</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32.954"/>
    </inkml:context>
    <inkml:brush xml:id="br0">
      <inkml:brushProperty name="width" value="0.08571" units="cm"/>
      <inkml:brushProperty name="height" value="0.08571" units="cm"/>
    </inkml:brush>
  </inkml:definitions>
  <inkml:trace contextRef="#ctx0" brushRef="#br0">67 766 12074,'6'45'482,"-4"-3"-381,-15-19-45,-1 1-28,2 0-12,1-1-27,2-1 6,2-1-7,2-2-10,2-3-6,2 0 11,1-3 17,1-1 23,2-1 49,2-4 12,2 0 34,2-4 22,0 0 11,3-2 0,-1-1 6,2 0-34,-1 0-27,1-2 32,0-2-10,-2-3 0,1-1 16,-2-3-5,-1 1-17,-1-2-11,-1 3-1,-2-3 7,1 1 10,-4-1-16,0 0-78,-2 0-23,-3 1-23,0-1-27,-5 0 50,-1 1-23,-1-1-10,-4 3 10,2-2 1,-2 1 11,1 2 11,2 1 28,0 1-39,3 0 22,1 2-6,1 0-16,2 2 6,1 1-12,2 0-179,1 1 106,3-3 29,0 1 10,5-1 40,1-1 28,3 2-23,3-3 29,1 2-12,3-3 6,1 0-1,2-3 29,3 1-6,2-4 6,2 0 22,4-4-22,3-3-233,7-4 328,3-3-617,4-4 606,3-1 0,0-3 0,2-2-28,-1-1 28,0-1-17,-2 0-6,-3 1 74,-5 0-29,-4 2 11,-8 2-226,-4 1 244,-9 2-18,-4 1 0,-7 1 214,-4 2-348,-3-1 628,-5 3-673,-4 1 252,-6 1-263,-4 3-17,-3 3-28,-2 4-5,-3 2-29,0 7-83,-2 0 44,1 8-22,-1 3 12,2 9 77,1 7-5,2 5 39,1 7 29,1 5-7,1 5-402,2 4 392,2 4 10,2 1-38,5-1 16,1-2 11,5-1 1,2-6 38,1-1-59,4-3 48,3-5 6,4-3 0,3-7 12,2-1 10,2-6 12,3-2-46,3-3 357,2-2-485,0-3-135,2 1-61,2-2-241,-1-3-229,4 1-208,0-5-162,2 0-381,1-1-34,0 0 1591,-3 0 0,-14 0 0,-7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27.486"/>
    </inkml:context>
    <inkml:brush xml:id="br0">
      <inkml:brushProperty name="width" value="0.08571" units="cm"/>
      <inkml:brushProperty name="height" value="0.08571" units="cm"/>
    </inkml:brush>
  </inkml:definitions>
  <inkml:trace contextRef="#ctx0" brushRef="#br0">0 1 9106,'15'8'2077,"-3"-2"-1349,-12-6 538,0 0-2689,-11 44 561,9-30-527,-9 34 123,11-40 1266,0-1 0,0-3 0,0-1 0</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33.597"/>
    </inkml:context>
    <inkml:brush xml:id="br0">
      <inkml:brushProperty name="width" value="0.08571" units="cm"/>
      <inkml:brushProperty name="height" value="0.08571" units="cm"/>
    </inkml:brush>
  </inkml:definitions>
  <inkml:trace contextRef="#ctx0" brushRef="#br0">357 1 13278,'59'39'80,"1"1"1,-6-4-1,-11-6-52,-21-11-17,-3-1 0,0 0-11,-1 0-22,-1-3-28,-1 1-18,-3-2-44,0-1-44,-4-2-46,1-3-28,-4-2 62,-1-2 79,-1-2 111,-1 0 96,-3-2 184,1 1-296,-2-7 27,0 1-5,-1-7 6,-2 3-23,3-1-5,-1 0-12,2 1-5,0-2 11,2 2-28,1 1-6,2 2 18,1 3-29,1 0 6,-1 2 5,3 2-5,-1-1 16,4 4 12,-1 0 22,3 5 40,0 4 44,1 2 34,2 4 44,1 3 18,2 2 16,3 3 107,1 3 38,2 4 136,3 4-18,1 4-128,0 4-51,2 1-184,-1 3-502,1-3 641,1 1 6,-1-3 56,0-1-89,0-4-46,-1-2-16,2-2-304,-3-3 242,4-2-17,-4-1-75,1-4-3,-3-1 28,-1-4-28,-2-2 5,-6-2 599,-1-3-604,-5-2 298,-3-1-326,-4-4 97,-4 0-41,-1-2 23,-7-2 22,-4-1-40,-9-2-5,-4 0 0,-6 0 0,-7-5-11,-4 0-327,-7-5 321,-4-2-5,-4-3 22,-6-1-1064,-5-4 1048,-6-1-7,-7-3-33,-4 2 23,-2-1-1072,-1 1 1082,0 1-5,1 0 23,0 3-46,2 0-5,4 5 39,5 2-775,7 5 731,8 3 213,10 2-326,10 1 790,9 1-930,8 1 1026,9 3-1199,6 1 917,5 2-1080,8 1-269,8 2-352,10 0-505,11 2-391,7-2 2139,-2-2 0,-14-5 0,-9-2 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34.135"/>
    </inkml:context>
    <inkml:brush xml:id="br0">
      <inkml:brushProperty name="width" value="0.08571" units="cm"/>
      <inkml:brushProperty name="height" value="0.08571" units="cm"/>
    </inkml:brush>
  </inkml:definitions>
  <inkml:trace contextRef="#ctx0" brushRef="#br0">1 116 15956,'61'44'132,"0"0"1,-4-3-1,-9-7-115,-20-13 5,2 0-10,-2-2 10,-2-3 12,-1 0-6,-2-4-17,-3-1-17,-2-2 1,-3-2-23,-3-1 61,-1-3 68,-6 0 39,0-3 22,-3 1-5,-1-1-151,-1-6-12,0-1 6,0-7-11,0 1 11,-2-3-17,-1 0 12,-1-4-18,0-1-83,0-3-68,1-2-67,2-3-61,0-1-96,1-3-106,2 1-168,3 1-135,3 3-100,5 3-236,0 5-470,2 6-28,1 5 1641,-1 3 0,-6 3 0,-2 2 0</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35.849"/>
    </inkml:context>
    <inkml:brush xml:id="br0">
      <inkml:brushProperty name="width" value="0.08571" units="cm"/>
      <inkml:brushProperty name="height" value="0.08571" units="cm"/>
    </inkml:brush>
  </inkml:definitions>
  <inkml:trace contextRef="#ctx0" brushRef="#br0">32 767 15782,'92'17'351,"0"0"0,-7-2 0,-16-1-166,-32-3-73,-3-2-40,-3 1-44,-5-1-5,-4 0-23,-5-1 0,-3-2 17,-4 0-23,-3-1 6,-4-2 0,-1 0 45,-2-1 145,0-2-106,-2 1-56,-2-1 6,-5 0-23,-3 0 6,-6 0 28,-2 0-45,-5 0-12,-2 0 7,-3-1-6,-3 0-6,1-1-11,-2 0-34,2 2-11,0-1 29,0 0-1,0 1 45,3 1 17,-1 2-51,4 4 0,0 2-27,4 2-18,3 0-5,4 4 12,4 0-24,1 3-21,5 1 61,0 3 5,4-1 29,1 2-12,5-3-61,5 0 0,4-2-11,5-1-12,4-3-11,2-2-11,7-2 28,3-3 6,4-3 67,5-1 27,4-2 18,5-5-537,1-4 553,3-5 1,-2-5-6,0-1-1,0-5-4,-4 0-29,-2-3 17,-3 0-39,-4-3 27,-3-1 16,-6-1-15,-4-3 22,-4 0-33,-5-5-1,-1 0 29,-4-3 61,-2 0-11,-3 1 23,-3 1-12,-2 1-28,-2 0 51,-2 1 10,-1-3 12,0 2-5,0-4-23,0 3 50,-1-2 23,-1 4 56,0 1-6,-1 2-28,1 5-56,-1 5-89,1 7-68,0 7 442,1 5-615,1 4 24,-1 2 71,-1 5 73,1 3 61,-2 7 12,0 8-45,-3 6 22,2 8-11,-3 3-11,0 4 22,-1 3-22,-2 2-12,1 0 6,-1-2 12,2-2 5,1-3 17,0-3-1,4-2-16,-1-4 0,3-1 0,0-4 0,1-2 6,0-1-6,1-5 0,1 0 0,3-5 50,2 1 29,3-2 38,1-1 18,5-2-40,1 0-17,6-1 1,2 0-1,3-2-16,5 0-6,1-3-28,2 1-28,2-2 45,0-1-6,2-1 0,1-1 0,2-3-28,2-2-574,2-3 580,2-4-12,-2 0 6,-1-3-11,-3-2 0,-4 0-16,-5-1 21,-5 2-5,-6-1 0,-2 0 11,-6-1-39,-3 1-5,-5-4-1,-3 2-27,-3-2 574,-1 0-575,-4-2-16,-2 0-6,-6 1 39,-2 1-5,-2 2-12,-1 1 0,-1 4-44,-1 2-28,1 4-23,0 4-6,-2 2 7,2 3 38,-3 6 12,1 4 5,-1 9 45,-1 4 28,0 4-17,0 4 17,3 2 17,0 3-23,5 1 23,1 1-17,5 1-6,1-2 12,5-3-6,0-2-11,6-5 28,2 0-12,5-5 29,4-2 39,4-3 5,3-4 23,3-2-6,5-4 6,2-2-12,5-4 1,3-1 0,4-3-6,3-4-427,4-3 405,4-6-28,1 0-12,1-3 17,-3 0 0,-3-2 12,-4-1-18,-4-3-10,-4-1 5,-2-3 22,-4 2 1,-4-1 38,-3 2 46,-7 2 33,-2 3 56,-5 3 22,-3 3 17,-4 2 354,-1 2-421,-3 3-95,1 1-62,-2 4-930,0 0 880,2 7 56,0 0-11,3 7 22,1 0-6,0 1 12,2 2 38,1-1-10,2 0-12,2 1 12,1 1-34,2 1-22,1-1 22,-1 1-12,1-1 1,0-1 17,0-3 11,-2 0 5,1-4 45,-2-1 51,-1-1 11,0-2 16,-3-2 1,0-1-40,0-1 40,-3 0 0,2-1-23,-4-1 1,2-3-68,-3-1-23,2-2 1,-3-1-1,0 0-33,-1-2 28,-1 1-28,0 0-11,1 0 22,-2 2 1,2 0-40,-1 1 16,0 2-4,1-1-29,-1 3 6,1 1 11,-1 0-68,1 2-94,-2-1-73,3 1 168,-2 0 27,1 0 29,1 0 6,1 1 5,1 0-12,0 2 40,1 0-39,1 2 6,-1-3 21,2 3-44,1-2 56,0 2 12,3 1-24,2-1 24,0 1-12,5-2-17,-1 0 0,6 0 34,0-2-28,3-1-6,3 0-3375,3-1 3358,4 0 12,1 0-205,5-2 194,0-1 5,5-3 17,0-3-6,4 2-386,1-3 436,2 1-44,0-3-6,-2 0 29,-3-2 2679,-2-3-2668,-3-2-7,0-2 7,-5-2-6,-1-2 16,-3-2-22,-3-2-27,-2-3 66,-5-3-67,-4-1 301,-4-5-290,-4 2-83,-4-3 33,-4 2 0,-5-3 0,-2 2-23,-5 0 51,-2 2 17,-5 4 22,-2 3 599,-2 3-560,1 3-50,0 5 0,1 3-28,2 7 370,1 1-460,2 6-39,1 1-16,2 2 21,1 3 35,0 5 27,1 4 62,-2 8 0,2 3 0,0 4 0,-1 4 0,4 1-22,-1 3 5,3 2 17,4 1-67,0 2 56,6 2-1,1 0-258,2 2 309,4 0-28,2-1-11,2-1 0,2-1 34,2-2-51,0-1 0,2-2-16,0 0-107,-1-2-63,-3-1-149,0-3-214,-4-2-240,-2-3-298,-3-4-319,-4-4-279,-2-4-102,-3-4-184,-2-2 2051,-2-2 1,-1-3-1,0 0 1</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36.024"/>
    </inkml:context>
    <inkml:brush xml:id="br0">
      <inkml:brushProperty name="width" value="0.08571" units="cm"/>
      <inkml:brushProperty name="height" value="0.08571" units="cm"/>
    </inkml:brush>
  </inkml:definitions>
  <inkml:trace contextRef="#ctx0" brushRef="#br0">1 1 16499,'77'9'181,"-1"0"0,-3-1 0,-5-1-153,17 1-3433,3 1 3046,1 1-717,-3 2-1349,-4 4-1334,-7-1 3759,-11 2 0,-27-8 0,-14-3 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37.207"/>
    </inkml:context>
    <inkml:brush xml:id="br0">
      <inkml:brushProperty name="width" value="0.08571" units="cm"/>
      <inkml:brushProperty name="height" value="0.08571" units="cm"/>
    </inkml:brush>
  </inkml:definitions>
  <inkml:trace contextRef="#ctx0" brushRef="#br0">404 76 15182,'-82'-21'15,"0"-1"0,7 1 0,16 10-15,35 20-6,4 2 6,3 0-28,2 1-11,5 1-22,0 0-40,6 1-28,-1 0-5,4 2 22,4-2 11,3 3 50,5-3 23,6 3 0,4-2 17,4 2-11,6-1-12,2 1 17,6 0-11,1 2-336,2-2 358,2 3 1,-1-3-7,0 0 7,-3-1-12,-4 0-5,-4 1 10,-7 1 1,-4 1 6,-7 0 16,-4 1 22,-5 1 360,-3 0-331,-5-1 10,-2 1-16,-8-1 28,-2-2-16,-5-2 10,-2-4-11,1 0-5,-3-6-17,3 1-6,-2-6 6,3 2-17,0-3 0,3 0 11,3 0-34,2-1 7,2-3 4,2-1-21,1-2-18,3 0-38,1 0-34,2 0-29,1-1-16,1 1 12,3 0 21,3 0 34,6 0 23,1 1 22,5 0 22,2 1-10,3 0 16,4 1 5,4-1 1,5-1 11,1 0 5,5-2-355,1-2 395,6-2 33,2-3 22,6-3 46,2-3-671,3-3 665,-2-1-11,0-2-6,-5 2 33,-6 0-178,-6 3 313,-7 0 56,-8 2 28,-7 1 6,-5 0 277,-6 0-418,-2 0 577,-5 0-761,-1-1-73,-6 1-17,-2 0 234,-4 1-290,-2 3-17,-4 2-27,-1 5-34,-3 2 5,-2 4 6,-1 2-11,0 5-12,-1 5 12,1 6-22,1 3 38,0 3 18,3 3-18,0 4 29,4 3 5,-1 1-5,7 3 10,1 1-4,5-2 4,1 0 17,5-4 46,3-1 16,7-4 34,6-3 34,3-3 10,4-4 29,6-3 33,2-5 12,5-2 44,3-4 22,4-1-430,2-3 425,2-4 17,-3-3-34,-2-6 0,-3 0-5,-4-3-12,-3 0 23,-5 0 22,-5-1 11,-3 2-22,-4-1-5,-2 1-46,-4-3 276,3-11-298,-8 10 381,1-7-470,-6 16-23,-3 2-28,1 3-33,1 1-51,-1 4-72,0 0-125,0 2-21,1 0 50,0 0 67,1 1 124,0 2 61,3 2 0,1 4 1,4 0 16,-1 3 11,4 1-28,2 0 23,2 2-23,1 0-28,2-1-5,1 0-62,2-1-107,0 1-111,2-3-236,0 1-397,-1 0-370,-1 0-359,-3 0-705,-3 0-174,-2 0 2571,-3-2 0,-6-4 0,-2-3 0</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37.770"/>
    </inkml:context>
    <inkml:brush xml:id="br0">
      <inkml:brushProperty name="width" value="0.08571" units="cm"/>
      <inkml:brushProperty name="height" value="0.08571" units="cm"/>
    </inkml:brush>
  </inkml:definitions>
  <inkml:trace contextRef="#ctx0" brushRef="#br0">328 7 17473,'-54'-5'28,"7"4"-45,26 7-16,-1 2 5,0 3 22,-1 0 23,3 1-28,0 2-23,1 1-16,1 1-6,2 0-11,2 1-23,2-1-16,3-1-34,2-2 11,4-1 22,2-1 7,1-2 27,0 0-34,2-1 35,1 0 16,5-1 22,0 2 40,2-2-6,0-1 28,3-1-40,0-2 52,3-2 21,0 0 6,2-1 51,-1 0-51,2-1 0,-2 0 6,1-2-6,-5-2 6,2 0-17,-3-1 11,0 2-33,-2 0 39,-1 1 0,-1 0 22,-1 0 28,2 0-61,-1 0-1,3 0-44,0 0 17,3 1-1,1 0 12,1 0 5,1 1-50,-1 1 45,1 0-11,-1 0 11,2 0 22,-1 0-28,-2 2 0,2 0-5,-2 3 27,2-2 12,1 2-28,1 0-6,3 0-67,1-2 45,2 2-6,0-2-11,-1 1-22,1-1-96,-2-1-156,0-2-370,-1 1-543,-2-1-852,0 0-1003,-1 0-5194,-3 0 8236,-4 0 0,-6 0 0,-3 0 0</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38.730"/>
    </inkml:context>
    <inkml:brush xml:id="br0">
      <inkml:brushProperty name="width" value="0.08571" units="cm"/>
      <inkml:brushProperty name="height" value="0.08571" units="cm"/>
    </inkml:brush>
  </inkml:definitions>
  <inkml:trace contextRef="#ctx0" brushRef="#br0">599 52 16224,'27'-28'56,"-11"6"-56,-31 22-16,-5-1-1,-7 3 17,-4 1-11,-4 5-6,-3 2 34,-4 2-29,-1 1-227,-4 3 256,1-2-23,1 2 6,1-3 11,3 0-22,5-1-22,2-1 10,7-1-33,3 0-33,5-2-35,6-1-44,3 0-11,7-2 289,1 2-205,4-1 28,4 3 39,5 1-17,6 3 6,6 0 5,2 2 1,4-2 5,3-1 39,2-1-28,2-1 11,3 1 6,1-2-5,-1 1 10,2-2 1,-1 1-12,-2 0-22,0 0 12,-7 2-12,-3 0-12,-8 3 18,-5-2-17,-5 2 16,-5-1 29,-3 1-6,-1 0 6,-2 1 22,-3 1-12,-3-1 1,-5 1 17,-1-2-17,-2-1-23,1-1 17,-1-1-16,0-2-12,0-1 6,2-1-23,-1-3-44,2 0-29,0-2-66,1 0-152,1-2-101,-1 0-173,3 0-241,-2 0-510,1-2-431,2 0 1781,0-2 0,4 2 0,1 0 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39.006"/>
    </inkml:context>
    <inkml:brush xml:id="br0">
      <inkml:brushProperty name="width" value="0.08571" units="cm"/>
      <inkml:brushProperty name="height" value="0.08571" units="cm"/>
    </inkml:brush>
  </inkml:definitions>
  <inkml:trace contextRef="#ctx0" brushRef="#br0">0 1 15115,'54'54'71,"0"0"0,-3-3 0,-15-1-26,-34 10-2119,-1 5 2046,-1-3 6,0 0-161,0-5 20,0-3 3,1-5-445,-1-4-403,2-5-505,-1-4-508,1-3 2021,-2-6 0,0-11 0,0-6 0</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39.331"/>
    </inkml:context>
    <inkml:brush xml:id="br0">
      <inkml:brushProperty name="width" value="0.08571" units="cm"/>
      <inkml:brushProperty name="height" value="0.08571" units="cm"/>
    </inkml:brush>
  </inkml:definitions>
  <inkml:trace contextRef="#ctx0" brushRef="#br0">18 38 11346,'-9'-21'1025,"1"5"-454,8 16 2269,0 0-2459,126 3-2355,-71-1 2105,23 1 1,1-1 86,-24 1 39,4 0-167,-2 1-18,1 0-55,-5 1-34,0 3 6,-7 0-84,-1 2 39,-7-1-34,-3 2-33,-5-1-56,-9 2 1689,-1 0-1655,-8 0 507,1 1-462,-6-1 0,-1 2-23,-4-2 33,-1 1 29,-1-1 55,0 0-5,0-1-6,-1 0-39,0-4-28,-1 1-101,-1-4-151,-1 2-174,1-3-240,0 1-264,1-1-308,-1-1-560,-1 0 190,-1-2 1692,0 2 0,1-2 0,1 2 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39.489"/>
    </inkml:context>
    <inkml:brush xml:id="br0">
      <inkml:brushProperty name="width" value="0.08571" units="cm"/>
      <inkml:brushProperty name="height" value="0.08571" units="cm"/>
    </inkml:brush>
  </inkml:definitions>
  <inkml:trace contextRef="#ctx0" brushRef="#br0">0 1 9974,'0'0'0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28.196"/>
    </inkml:context>
    <inkml:brush xml:id="br0">
      <inkml:brushProperty name="width" value="0.08571" units="cm"/>
      <inkml:brushProperty name="height" value="0.08571" units="cm"/>
    </inkml:brush>
  </inkml:definitions>
  <inkml:trace contextRef="#ctx0" brushRef="#br0">0 0 12539,'8'54'218,"-2"-10"-190,-6-36-22,0 1-17,0 0-51,-1-1-67,1-1-106,-1 0-1529,-2 3 431,2-4 1333,-4 4 0,4-8 0,-1 1 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39.778"/>
    </inkml:context>
    <inkml:brush xml:id="br0">
      <inkml:brushProperty name="width" value="0.08571" units="cm"/>
      <inkml:brushProperty name="height" value="0.08571" units="cm"/>
    </inkml:brush>
  </inkml:definitions>
  <inkml:trace contextRef="#ctx0" brushRef="#br0">0 0 9262,'19'14'1462,"-4"-3"-762,-15-11 1815,0 0-2084,48 119-2829,-31-65 2571,12 22 1,-2 0 106,-14-19-50,1 3-79,-3 0 530,0 1-602,0 18-68,-2-21 6,0 12-12,-2-26-38,-2-6-68,0-3 1997,1-4-2389,-2-5-285,1-3-353,-2-3-309,-1-4-352,-1-1 139,0-5 1653,-1-1 0,0-6 0,0-1 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40.053"/>
    </inkml:context>
    <inkml:brush xml:id="br0">
      <inkml:brushProperty name="width" value="0.08571" units="cm"/>
      <inkml:brushProperty name="height" value="0.08571" units="cm"/>
    </inkml:brush>
  </inkml:definitions>
  <inkml:trace contextRef="#ctx0" brushRef="#br0">1 1 9520,'17'24'2190,"-4"-4"-1546,-13-20 1383,0 0-1747,36 120-2083,-22-72 1889,8 23 1,-1-1 36,-10-32-11,2 0-50,-3 1 5,2-1 216,-3 1-215,3 1-18,-5 1-38,3-1-1,-3 0-62,1-2-39,-1-2-134,0-1-218,-1-4-247,1 0-353,1-4-397,0 0-549,3-2 2371,-2-6 1,-2-7-1,-3-5 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41.353"/>
    </inkml:context>
    <inkml:brush xml:id="br0">
      <inkml:brushProperty name="width" value="0.08571" units="cm"/>
      <inkml:brushProperty name="height" value="0.08571" units="cm"/>
    </inkml:brush>
  </inkml:definitions>
  <inkml:trace contextRef="#ctx0" brushRef="#br0">0 826 12258,'95'-27'767,"0"-1"1,-7 3 0,-12 1-175,-20-2-1739,0 0 1555,-3-3-101,-3 2-95,-5-2 139,-5 2-179,-6 0 23,-4 0-11,-3-1-6,-4 0 335,-2 0-430,-3 1 28,-3 0-50,-4 1 814,-2 1-859,-4-1-62,-2 2 0,-1-2 267,-2 2-283,1-1-34,-5 2-6,-1 2-45,-4 1-39,-2 1 23,-2 0-12,-2 1 23,-1 0 6,-2 4-1,0 1 0,-3 3-16,-1 3 11,-4 2-23,-3 3 17,-1 4 11,-4 6 12,-2 10 67,-2 8 22,-2 11-596,1 8 636,-1 10-1125,-1 11 1141,4 8 22,0 7 23,4 2-5,5 2-1,4-2-39,6-2-16,7-6 50,5-6-12,4-8 41,6-9-245,4-7 222,5-6 27,5-7 17,1-5 17,3-4 563,-2-6-502,0-3 1194,-3-6-1137,0-2 325,-5-4-270,0-1-27,-1-1-34,-1-3-62,2-4-50,-1-6-17,4-6-5,0-4-34,1-3-6,1-3 18,1-1-63,-3 0 23,0 2 0,-3-1-28,-1 5 11,-1 2-5,-1 4-6,-1 5 0,-2 2-17,-1 5-89,-2 2-90,0 2-6,-1 1-16,0 1 89,3 0 62,2 2-12,3 1-5,2 4-50,1 2-62,2 2-50,0 2-79,1-1-123,0 1-186,1-1-161,-1 1-291,1-1-231,-1-1-346,1 1-130,-2-2 1793,0-1 0,-8-4 0,-1-2 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41.825"/>
    </inkml:context>
    <inkml:brush xml:id="br0">
      <inkml:brushProperty name="width" value="0.08571" units="cm"/>
      <inkml:brushProperty name="height" value="0.08571" units="cm"/>
    </inkml:brush>
  </inkml:definitions>
  <inkml:trace contextRef="#ctx0" brushRef="#br0">0 0 15025,'89'31'687,"0"0"0,-7-1 1,-12-7-223,-26-13-1350,1 0 1092,1 0-95,-5-1 301,1 1-385,-8-1-28,-3 0 179,-8-1-190,-6-2-17,-6 0-6,-5-2 635,-1-1-590,-3-2 124,-1 1-79,-5-2-40,0 0-44,-6-2 23,0 0-40,-5-2-11,-1 0-17,-3-2-11,-3 0-33,-1-2-23,-4 0 0,-1 0-51,-5 1 23,-1 0-11,-6 1-17,-2 0 34,-1 3 22,-2 1 33,3 2 18,1 1 21,3 1-27,5 3-28,5 1-28,4 3-90,7-1-73,3 3-11,5-1-28,4 3 56,2 1 57,3 1 32,6 1 1,2 1-22,7 0-135,4 1-174,2-1-168,4-2-168,1 1-207,4-3-291,1-1 168,3-3 157,2-2 1047,-4-2 0,-12-3 0,-8 0 0</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42.485"/>
    </inkml:context>
    <inkml:brush xml:id="br0">
      <inkml:brushProperty name="width" value="0.08571" units="cm"/>
      <inkml:brushProperty name="height" value="0.08571" units="cm"/>
    </inkml:brush>
  </inkml:definitions>
  <inkml:trace contextRef="#ctx0" brushRef="#br0">1 122 13043,'39'71'220,"1"0"0,-4-6 1,-6-15-70,-17-33-22,0-5-62,-5-1-28,0-3 40,-4-1 1377,0-4-1041,-2 0 161,0-2-475,-2-5-45,0-2-28,0-3-22,0-2 11,0 0 33,0-1-50,0-1 6,0 1 22,0-1-45,2 2 34,0 1 5,0 1-39,0 1 12,0 2-29,1 0-22,0 3-50,1-1-1,-1 2-38,1-1 5,2 2 39,0 0-6,4 1 29,0 0 28,3 0 5,0 0-6,1 2 40,1 2 11,0 1-11,2 2 61,1-2-38,3 1-1,0-1 28,3-1-28,3 3 34,4-5 17,4 1-12,4-3 6,4 0 22,4 0-16,3-3-376,0-2 392,3-3-56,-2-2 1,2 1-23,-3-2 0,0-1 0,-3 0 0,-3-2 11,-6-1-178,-3 1 190,-3-3-18,-6 1-27,-2-1 33,-6-2-73,-5 1-16,-3 0 382,-5-1-388,-2 2 127,-2 0-150,-3 1 7,-3 2-18,-3 2 34,-6 2 22,-1 4-27,-3 2 21,-2 3-38,0-1 5,0 6-6,1 2 12,2 3 22,2 5 29,1 3 38,0 3-16,0 4 22,0 1 16,2 4-44,2-2 28,2 3-3403,2-2 3414,3-3 1,1-2 49,2-2-10,4-2 10,2-3 23,4 0-28,4-3 3409,2-1-3415,4-2-33,0 1-22,1-3-57,2 0-89,-2-4-196,2 1-281,-2-1-368,1-2-528,-1 0-548,1-1 2072,-2 0 0,-8-1 0,-4 0 0</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43.062"/>
    </inkml:context>
    <inkml:brush xml:id="br0">
      <inkml:brushProperty name="width" value="0.08571" units="cm"/>
      <inkml:brushProperty name="height" value="0.08571" units="cm"/>
    </inkml:brush>
  </inkml:definitions>
  <inkml:trace contextRef="#ctx0" brushRef="#br0">211 1 12645,'-45'35'81,"0"0"1,-29 28-54,61-34 5,2 2-10,1-1-23,4-1 11,1-1-22,3-1-12,2-4 7,3-1-1,3-6 34,2-2 61,3-4 40,-1-4 22,4-3-12,-1-2-21,1-1-34,1-3 5,1-3-11,0-5-28,-1-2 1,-1-3-24,-2 0-21,-2-1 5,-2-2-6,-1 0 6,-4 0 34,0-1-12,-3 1 6,-1 0 0,-4 0-28,1-1 0,-6 2 6,2 1 11,-3-1 5,2 2 6,0 1 0,2 3-39,2 1-56,2 3-113,2 2-195,1 1-213,0 4-706,0 0 516,3 3-146,0 2-348,4 3 124,1 0 1148,-1 1 0,-2-4 0,-2 0 0</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43.402"/>
    </inkml:context>
    <inkml:brush xml:id="br0">
      <inkml:brushProperty name="width" value="0.08571" units="cm"/>
      <inkml:brushProperty name="height" value="0.08571" units="cm"/>
    </inkml:brush>
  </inkml:definitions>
  <inkml:trace contextRef="#ctx0" brushRef="#br0">0 1 13357,'39'73'182,"0"0"1,-2-5 0,-9-7-104,-19-8-18,-4 4-21,-3 1-1812,-2 2 1805,-2 3-5,-2-1-5,-2 1-1,-2-3-16,1-3-84,-2-4-57,3-3 188,-3-4-506,4-3-185,-2-5-214,2-5-168,-1-4-312,0-5 846,1-5 486,-2-4 0,4-7 0,-1-3 0</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44.604"/>
    </inkml:context>
    <inkml:brush xml:id="br0">
      <inkml:brushProperty name="width" value="0.08571" units="cm"/>
      <inkml:brushProperty name="height" value="0.08571" units="cm"/>
    </inkml:brush>
  </inkml:definitions>
  <inkml:trace contextRef="#ctx0" brushRef="#br0">1 515 14202,'81'8'513,"0"0"1,-6-1 0,-13-2-61,-26-3-72,0-2-45,-3 0-50,0-4-17,1-2-12,-4-6-33,1-2 0,-3-3-33,-3-1-29,-1-3-50,-3-1-39,0-3-56,-2-1-34,-1-1-34,0-3-27,-3 1-23,-2-1-5,0 1-17,-2-1 33,0 3 12,-4-1 5,0 3 11,-1 1 12,-4 4 5,1 1-5,-3 4-1,0 1-38,0 3-40,0 2-157,-2 2-195,2 4-7,-3 0 68,1 3 157,-2 5 184,-4 3 68,-2 9 0,-4 8 5,-3 6 12,-4 8 22,0 5 5,-2 7-737,0 5 766,0 4-29,-2 3 12,2-1 0,-1-1 0,2-3 0,3-6-12,1-5-5,7-8 0,1-9 0,3-6 11,3-8 17,1-5 51,2-5 833,1-2 846,0-3-1741,6-8-28,0 1-6,6-9-50,2 0 11,2-2-17,2 1 17,1-1 11,-3 1-16,2 1-12,-3 1 0,1 1-5,-3 1-12,1 0-5,-2 3-28,-1 1-34,1 3-11,-3 3-17,1 1 6,-1 1 16,-1 0 1,1 0 5,0 0 6,-1 2 28,0 3 11,-1 2 45,1 4 16,-2 1 1,2 1 33,-1 2-22,0 2 33,0 1 1,3 1 5,-2 0-6,5 1 12,-1 0 50,3 1-6,2-1 51,1-1 16,6-1-21,0-3 32,4-1-10,1-5 0,4-2-6,0-3-40,2-2-4,0-2-29,-1-2 45,-2-2-11,-4-4-6,-2-3-11,-3-3-28,-2-2-23,0-3-33,-2 0-33,-2-2-40,0-3-39,-5 1-11,1-3 39,-6 1 28,-1-1 22,-4-2 34,-1 1-17,-1 0-16,0 3 16,-3 1 6,1 4 28,-5 2-40,3 4-83,-1 5-101,0 2-40,0 4 1,1 1 27,-4 1 51,0 3 17,-4 3 34,-2 6 21,-2 2 46,0 6 39,-2 1-12,0 5 7,0 1-40,2 2 0,2 0 39,1-3-6,5-1 46,2-3-6,4 1 5,1-2 6,1 1 56,3-2 56,3 0-22,3-1 27,6-1 1,2 0 11,5-3 72,3-3 12,2-3-6,5-3-5,2-1-6,3-3 0,2 0 22,4-3-27,0-1-63,3-5-294,-1-4 262,0-2-1,-6-3 17,-2 1-11,-5-3-45,-2-1-12,-3-2-10,-4-4 0,0-1 33,-4-1-6,-1 1-10,-2 0 10,-3 0-10,0-1 10,-3 0-21,-1 1-24,-1-1 263,-2 3-324,1 1 45,-3 2 12,1 4 16,-3 3-12,0 5-77,-2 2-62,0 5-325,0-1-448,1 3 705,1 5 124,0 1 39,0 7 39,2 2 0,0 5 12,1 0 5,2 2 28,0 2 56,5 2-45,0 1 34,4 1-28,2 0-17,2-1 72,3-1 1,3-1 50,2-2 29,5-2 10,1-1 17,3-2 23,-1-1 27,2-3-33,-2-1-16,3-2-57,1-1-27,1-3 16,6-2-40,0-2-297,5-2 247,-2 0-61,4-1-34,-2 0 40,-1 0-29,-1-2-22,-3 1 11,-1-4-44,-1 3-18,-1-2 18,-1 3-51,-2-1-45,-1 2-61,-3-3-130,-2 3-223,-2-1-309,-2 1-424,-3 0-730,-4 0-1035,-3 2-505,-5 2-1517,-6 2 5063,-3 0 0,-5-2 0,-1-2 0</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46.201"/>
    </inkml:context>
    <inkml:brush xml:id="br0">
      <inkml:brushProperty name="width" value="0.08571" units="cm"/>
      <inkml:brushProperty name="height" value="0.08571" units="cm"/>
    </inkml:brush>
  </inkml:definitions>
  <inkml:trace contextRef="#ctx0" brushRef="#br0">0 441 18252,'65'-35'1288,"-8"2"-884,-37 14-68,2-2-90,2-2-56,1-2-89,1 0-17,1 0-34,-2 1-50,-1 0 0,-1 3 23,-2-3-46,0 3 46,-3-2-12,-1 3-45,-4 1 46,-2 3-1,-4 3-45,-1 3 6,-3 2-17,0 2-44,-3 3-46,1 2-1063,-1-1 1092,3 6 61,-1 0-33,3 4 22,-1 0 16,1 3 7,0 0-6,1 2 27,-1-1 1,1 3 6,-3-2 33,1 4-23,0-4 18,0 2-12,0-1-6,-2 1-21,0-1 32,1 2-4,0-1-29,1 0 34,-2 0-29,1-1 7,-2 1 33,1-1-11,0 0-17,1 0-12,0 1-4,-1-1-24,0-1 29,1-1-6,0 0-22,1-3 22,-2 1-22,2-3 11,0 1 11,2 0-5,0-1 5,5-1 17,2 0 0,2-2-23,6 0 35,1-2-1,5 0-11,4-2 17,5-3 5,4-2-33,4-5-434,4-3 484,2-4-28,2 1 6,-1-3 6,-1 0-46,-1 0 34,-3-2-11,-4 2-11,-3-1 34,-4 1-18,-4-2 18,-6 2-7,-3-1 24,-5 1 4,-4 0 7,-6 1 450,-3 1-501,-3 2-22,-1 1-6,-3 0-28,-4 1 0,-4 3-12,-5 0-16,0 4 22,-4 2 34,-1 1-45,-1 2 28,-1 2 29,1 5-18,-2 4 34,3 4-22,-4 2-23,5 2-11,-2 3-6,5-1 34,0 2-17,4 1 45,2 1-28,5-1-5,3 0 33,1-1-39,3-1 39,5-1 0,1-2-17,7 0 0,1-3-11,4 0 17,2-4-6,2 0 6,3-1-51,3-2-78,4 1-61,3-3-203,0 0-234,4-4-325,-2 0-281,4-2-139,0 0-365,1-2-251,-2-1 352,-2-4 1647,-6 0 0,-14 3 0,-8 1 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46.656"/>
    </inkml:context>
    <inkml:brush xml:id="br0">
      <inkml:brushProperty name="width" value="0.08571" units="cm"/>
      <inkml:brushProperty name="height" value="0.08571" units="cm"/>
    </inkml:brush>
  </inkml:definitions>
  <inkml:trace contextRef="#ctx0" brushRef="#br0">210 62 17692,'35'-35'554,"-8"8"-481,-25 27-28,-1 0-29,-1 2 24,-4 3 21,0 2-16,-6 4-34,-1 1-11,-4 1-11,-2 3 0,-2 1 11,-2 3 22,-1 2-22,-1 1-22,0 0 50,0 1-56,2 0 50,2 0-44,2-2-1,6 0-16,2-5-17,6 0 23,1-2-12,2-3 34,3-1-6,2-1 0,4-3 34,4 0-6,1-3 11,2-2-10,2-1-12,0-1-28,1 0 0,2-1 28,0-2-17,2-2 17,2-4-3375,1-1 3375,2-2 28,-1 0 0,-2 1 11,-3 1-34,-4 1 7,-3 2-24,-3 1 29,-4 3 3386,-2 0-3419,-1 2 21,-1 0-38,0 1 5,-2-1 28,1 1 0,0 0 0,2 0-12,1 0-4,1 0-18,2 1 6,0 1 28,2 2-39,1 0-6,1 0-61,3 0-96,-1 0-140,2 2-190,0-1-156,1 1-338,-1-1-318,0 0-285,0-1-707,-2 1 2336,-1-1 0,-7-2 0,-2-1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28.445"/>
    </inkml:context>
    <inkml:brush xml:id="br0">
      <inkml:brushProperty name="width" value="0.08571" units="cm"/>
      <inkml:brushProperty name="height" value="0.08571" units="cm"/>
    </inkml:brush>
  </inkml:definitions>
  <inkml:trace contextRef="#ctx0" brushRef="#br0">0 0 9542,'10'1'-33,"-2"0"397,-8-1 823,0 0-1613,36 35-313,-26-23-326,26 26 63,-36-32 1002,0-1 0,0-2 0,0-2 0</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46.965"/>
    </inkml:context>
    <inkml:brush xml:id="br0">
      <inkml:brushProperty name="width" value="0.08571" units="cm"/>
      <inkml:brushProperty name="height" value="0.08571" units="cm"/>
    </inkml:brush>
  </inkml:definitions>
  <inkml:trace contextRef="#ctx0" brushRef="#br0">267 0 17837,'-70'52'191,"10"-6"-158,40-19 23,-1 0-45,1 2-5,1 1-6,1 0 11,4 0-11,1-3 0,7-1-11,1-5-34,4 0-5,1-2-40,5-2-5,2 0-6,7-3-11,3-2-73,4 0-139,6-5-164,2 0-385,4-2-444,3-2-184,-1-1-1036,4-2-2016,-6 0 4553,-5 0 0,-12 0 0,-9 0 0</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47.221"/>
    </inkml:context>
    <inkml:brush xml:id="br0">
      <inkml:brushProperty name="width" value="0.08571" units="cm"/>
      <inkml:brushProperty name="height" value="0.08571" units="cm"/>
    </inkml:brush>
  </inkml:definitions>
  <inkml:trace contextRef="#ctx0" brushRef="#br0">0 1 15518,'30'60'186,"0"-1"1,0 1-1,12 23 1,-8-13-47,-21-24-1319,2 2 1246,-3 0-27,-1 0-40,-3 1-40,-1-3-105,-1-1 201,-2-6-700,-1-1-432,-1-4-325,-2-2-1063,0-4 2464,0-4 0,0-10 0,0-6 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47.564"/>
    </inkml:context>
    <inkml:brush xml:id="br0">
      <inkml:brushProperty name="width" value="0.08571" units="cm"/>
      <inkml:brushProperty name="height" value="0.08571" units="cm"/>
    </inkml:brush>
  </inkml:definitions>
  <inkml:trace contextRef="#ctx0" brushRef="#br0">0 0 12965,'8'11'823,"-2"-3"-118,-6-8 3373,0 0-3821,113 25-2606,-65-15 2416,21 4 1,-1 0 16,-24-8 575,0-1-586,1-1-23,2 0-5,-2 0-17,3-1-244,-4 1 205,1 0-17,-4 1-17,-3 0-5,-1 1 22,-6 0 0,0 1 11,-5-1 1912,-3 2-1990,-3-3-29,-4 3 12,-5-2 190,0 2-195,-4-1 5,-2-1-34,-3 1 51,-1-1 28,-1 2 5,0 0 6,-2 2-39,-3-1-107,-1 1-100,-3-1-90,1 0-134,-1-1-118,1-1-231,1-2-306,1 1-410,3-4-688,0 2-1015,0-2 3294,2 0 0,0-1 0,1-1 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47.748"/>
    </inkml:context>
    <inkml:brush xml:id="br0">
      <inkml:brushProperty name="width" value="0.08571" units="cm"/>
      <inkml:brushProperty name="height" value="0.08571" units="cm"/>
    </inkml:brush>
  </inkml:definitions>
  <inkml:trace contextRef="#ctx0" brushRef="#br0">0 1 14689,'0'0'0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48.321"/>
    </inkml:context>
    <inkml:brush xml:id="br0">
      <inkml:brushProperty name="width" value="0.08571" units="cm"/>
      <inkml:brushProperty name="height" value="0.08571" units="cm"/>
    </inkml:brush>
  </inkml:definitions>
  <inkml:trace contextRef="#ctx0" brushRef="#br0">0 100 10158,'12'23'2022,"-2"-5"-963,-10-18 4374,0 0-5248,101 83-2085,-67-55 1967,24 19 0,-4-2 96,-34-30 464,0 0-503,-2-3 44,0-3-51,-3-2 18,-2-1 33,-1-3 1636,-5 0-1558,0-3 40,-4 1 22,0-1-123,-2-2-73,-1-2-112,1-4-62,0-3-27,-1-3-23,0-2-12,0-1-32,0-1 32,-1-1-66,-1 0-79,0-3-27,1 0-164,0-2-4,1-3-86,0 0-105,1-1-124,4 0-77,1 2-2,5 3 18,-2 3-5,3 5-130,-1 3-280,1 5-408,-2 3 44,2 3 1619,-2 1 0,-3 0 0,-3 0 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48.756"/>
    </inkml:context>
    <inkml:brush xml:id="br0">
      <inkml:brushProperty name="width" value="0.08571" units="cm"/>
      <inkml:brushProperty name="height" value="0.08571" units="cm"/>
    </inkml:brush>
  </inkml:definitions>
  <inkml:trace contextRef="#ctx0" brushRef="#br0">1 323 19378,'80'-21'349,"-1"1"0,-5 0 0,-11 2-170,-22 3-44,-1-1-23,-1 1-62,-5 2-22,-1-1 28,-8 2-17,-2-2-50,-6 4 22,-6-1-72,-1 2-85,-6-2-56,0 1-133,-4-1-74,0 0-6,-4-1-5,-2 0 39,-8 1 50,-1 0 35,-4 3 38,-3 0 68,-2 3 44,-3 1 23,-1 3 61,-2 1 17,2 5 1,0 1 10,1 6-5,1 2 11,1 3 39,-1 3 23,4 3-29,0 3 29,2 3-1,2 3-10,1 2 33,3 1 0,4 0-6,1 1 12,4-1-1,3-2-27,0-2 28,2-1 16,3-4 6,2 0 62,6-4-34,4-1-12,4-3-38,5 0-62,4-4-134,3 0-326,4-3-800,3-2-1288,2-1-2348,-2-3 4748,-4-1 0,-16-1 1,-8-2-1</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49.516"/>
    </inkml:context>
    <inkml:brush xml:id="br0">
      <inkml:brushProperty name="width" value="0.08571" units="cm"/>
      <inkml:brushProperty name="height" value="0.08571" units="cm"/>
    </inkml:brush>
  </inkml:definitions>
  <inkml:trace contextRef="#ctx0" brushRef="#br0">248 452 16180,'-27'91'61,"0"1"1,3-8-1,0-13-49,-5-23-18,3-6 12,2-4-6,3-9-6,7-4 12,1-6-34,6-4 5,1-5 46,3-4 16,1-2 302,2-3-318,0-7-6,4-2-34,2-8 34,3-1-29,3-5 7,2-3 5,4-4-17,0-4 17,2-2-6,1-4-5,0-1-11,0-2 11,2-2-348,-1 0 359,2-2 23,1-1 10,1-2-10,-1 0 61,0-1 11,-2-2 39,3 2 29,-2-1 21,2 4 12,1 4 40,-2 6 4,2 6-27,-5 8-34,-1 4-78,-4 7-39,-2 1-23,0 6-22,-1 2-17,1 2-6,1 1 376,2 5-381,1 3 44,1 7-5,2 3-33,-2 7 10,0 3-5,-5 7 11,-1 4 17,-4 4 6,0 2-22,-3 2-1,-1-1 6,-2 2-6,-1-1 6,-1-1-270,0-2 242,0 0-6,-1-3-5,0-1 22,0-3-17,-1 0-22,0-3-52,0-1-110,0-4-74,0-4-122,-1-3-85,-1-3 101,-3-5-531,2-1-298,-2-1-296,1-3-438,0 1-72,-2-4 2016,2 1 0,0-4 0,3-1 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50.199"/>
    </inkml:context>
    <inkml:brush xml:id="br0">
      <inkml:brushProperty name="width" value="0.08571" units="cm"/>
      <inkml:brushProperty name="height" value="0.08571" units="cm"/>
    </inkml:brush>
  </inkml:definitions>
  <inkml:trace contextRef="#ctx0" brushRef="#br0">0 605 13866,'84'21'199,"1"-1"1,-8-1 0,-13-4-43,-29-9-34,-1-1-33,-1-3-6,0 0-67,-1-2-17,2 0-17,-1-2-22,2-3-17,1-3-51,1-4-27,-1-2-17,1-2-12,-3-2 23,-1 0-16,-2-2-1,-4 0 17,-3-1 45,-3-2 39,-4 0 33,-1-2 34,-4 0 6,1-2 11,-3-1 6,0-2 44,-2-1 23,1-1 39,-4-1 28,0 1 11,-1-2 23,-1 3 44,-1-1 17,1 2 34,-1 3 12,0 4-1,-1 3-51,-1 5-66,0 4-107,0 6-95,0 2-359,0 2 415,1 12 0,1 0 27,0 14 24,0 1-12,1 7 33,-1 4-10,1 5 21,0 3 1,-1 1-312,1 1 328,-3-1-38,2-3-1,-2-1-44,2-5-23,-1-2 39,2-5-16,0 0-12,1-7 12,-2-3-34,3-5-11,-2-3 5,1-3 56,-2-4 375,-1-1-235,1-3 79,-2 0 297,2-1-392,-1-1-129,3-1-129,1-3-45,1-2-56,4-1 0,2-3 5,4 0-21,1 0-34,5 1-85,0 0-21,6 2-6,1 0 22,2 4 34,2 1 50,0 2 39,1 1 34,-1 4 28,-4 1 6,-2 5-12,-5 3 29,-6 3 16,-2 2 39,-7 1 45,-3 2 40,-3 2 27,-5 1 23,-2 0 33,-8 2 18,-1-2 16,-6 0 16,-2-3 12,-3 0-5,-3-4 5,-1 0-11,-2-5-6,0-2-22,1-2-62,-1-1-34,4-3-21,0 0-18,6-3-33,1 0-68,6-1-178,2-2-398,5-2-712,0-4-1181,5-3-483,1-4 3031,1 0 0,1 5 0,0 4 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50.898"/>
    </inkml:context>
    <inkml:brush xml:id="br0">
      <inkml:brushProperty name="width" value="0.08571" units="cm"/>
      <inkml:brushProperty name="height" value="0.08571" units="cm"/>
    </inkml:brush>
  </inkml:definitions>
  <inkml:trace contextRef="#ctx0" brushRef="#br0">373 1 16202,'-75'9'177,"-1"0"1,7-2-1,13 1-76,31-1-79,4 0-16,2 1-6,7-2-23,2 0-49,4-2 21,3 1-38,2 0-7,1 1 35,4 0-46,1 3 7,5 0-18,1 2-33,4 0 11,1 2 5,2-1-10,3 1-29,-1 0 11,2 0-22,1 4 23,2-2 61,0 1 34,1-1 28,0 0 39,-1 0 0,-2 0 0,0-1 28,-4 0 5,-2-1-27,-5 0 28,-3-1 10,-4 0 18,-3-1 39,-1 0 61,-3-2 34,-3 0 23,-2 0 11,-6-2-90,2 1-45,-4-1-28,1-2-50,0 0-17,1-1-56,0 0-106,1-1-169,2 0-330,0-1-616,4 0-997,-1-2-2056,3 1 4330,2-1 0,1 0 0,1 0 0</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51.502"/>
    </inkml:context>
    <inkml:brush xml:id="br0">
      <inkml:brushProperty name="width" value="0.08571" units="cm"/>
      <inkml:brushProperty name="height" value="0.08571" units="cm"/>
    </inkml:brush>
  </inkml:definitions>
  <inkml:trace contextRef="#ctx0" brushRef="#br0">1 0 14006,'38'58'373,"0"0"1,-2-3-1,-12-5-171,-29-5-96,-2 5-1212,-4 0 1156,0 3-38,-2-4 5,3 1-69,-1-5-15,4-1-45,-1-4-106,3-3-163,0-1-179,1-5 90,0-2-560,0-5-180,2-5-269,-1-4 533,0-3 946,1-4 0,1-3 0,0-3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28.680"/>
    </inkml:context>
    <inkml:brush xml:id="br0">
      <inkml:brushProperty name="width" value="0.08571" units="cm"/>
      <inkml:brushProperty name="height" value="0.08571" units="cm"/>
    </inkml:brush>
  </inkml:definitions>
  <inkml:trace contextRef="#ctx0" brushRef="#br0">0 1 12881,'52'66'-3428,"-10"-13"1993,-38-48 1435,-2-3 0,-1 0 0,-1-1 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52.102"/>
    </inkml:context>
    <inkml:brush xml:id="br0">
      <inkml:brushProperty name="width" value="0.08571" units="cm"/>
      <inkml:brushProperty name="height" value="0.08571" units="cm"/>
    </inkml:brush>
  </inkml:definitions>
  <inkml:trace contextRef="#ctx0" brushRef="#br0">1 442 10063,'10'8'1075,"-2"-1"-587,-8-7 2099,0 0-2116,119-8-2765,-67 5 2493,23-3 0,0 1 121,-24 1 447,5-3-616,-1 0-50,1-4-412,-1-1 339,-2-1 6,-2-1 16,-5-1 6,-2-1 0,-6-1 56,-3 1-22,-6-1 2018,-1-1-1957,-5 1-39,-2-3 28,-4 2 124,-3-2-140,-4 1 410,-2 0-467,-3 0-17,-3 1-22,-1 0 51,-1 3-79,0-1-11,-2 3 5,-2 1-44,-3 2 5,-1 0 0,-3 2-22,0 0-40,-1 4 7,-2 1 10,0 2 0,-1 2 57,-2 6 10,-1 5-5,-2 10 28,0 8 17,-4 9-646,1 8 674,-4 9-17,-1 7-1082,-2 8 1076,0 4-10,0 1 4,1 2 18,4-3-17,1-3-6,4-6 6,4-8 5,2-7-11,6-8-22,0-7 39,3-9 0,3-5 660,0-9-459,2-5 1254,0-5-189,0-1-1075,3-11-79,1-2-62,5-10-55,1-1 27,4-6-61,2-1 11,2-1 0,-1-1-28,1 0-6,-2 1-5,0 2 0,-1 2-12,0 6 46,-2 2-68,-2 5-50,-2 5-40,-3 2-55,0 2 5,-1 3 51,0 0 43,2 2 35,0 3 34,2 3 5,1 4-28,1 2 34,0 1-17,-1 1 23,3 2 33,-2 2-28,3 0-6,0 2-39,1 0-95,1-2-117,1 1-119,3-4-200,2-1-298,2-3-303,0-1-323,1-2-679,-2-1 184,2-2 2023,-6-2 0,-6-1 0,-6-2 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52.561"/>
    </inkml:context>
    <inkml:brush xml:id="br0">
      <inkml:brushProperty name="width" value="0.08571" units="cm"/>
      <inkml:brushProperty name="height" value="0.08571" units="cm"/>
    </inkml:brush>
  </inkml:definitions>
  <inkml:trace contextRef="#ctx0" brushRef="#br0">1 1 13396,'59'34'476,"0"0"0,0-1 0,23 15 0,-12-10 34,-23-18-871,3-2 703,0 2-85,2-3-94,-4 0-96,-2-2-50,-8 0-45,-6-1 234,-9-1-262,-7-3 134,-5 0-128,-6-2 10,-1-1 40,-4-2 452,0-1-385,-4-2 29,-2 1-12,-5 0-28,-5 0-23,-4-1-10,-3-2-7,-3 1-10,0-1 11,-3 0-23,0-2 23,0-2-28,-1-2 5,-1-1 6,-2 0 6,-2 0 5,-4-1-22,-1 1 5,2 1-22,-2 0 0,4 2 0,0 0-28,4 2-11,4 0-39,5 2-57,2 0-50,6 3-67,2 0-72,4 3-12,2 3 10,4-1 13,2 3 33,1 1-34,5 1-67,3 0-106,7 1-107,3-2-67,4 0-56,1-1-22,2-2-79,3-1-106,0-2-45,4-3 157,1-1 241,1-2 274,4-2 247,-3-3 38,4-3-10,-2-5 50,2-3 0,-18 7 0,-4 0 0</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52.807"/>
    </inkml:context>
    <inkml:brush xml:id="br0">
      <inkml:brushProperty name="width" value="0.08571" units="cm"/>
      <inkml:brushProperty name="height" value="0.08571" units="cm"/>
    </inkml:brush>
  </inkml:definitions>
  <inkml:trace contextRef="#ctx0" brushRef="#br0">0 228 15664,'11'-63'364,"1"0"0,-2 3 0,-2 21-375,-8 36-39,1 3 16,1 4 34,0 4 51,1 7 10,1 10 12,3 9-6,-3 7-266,2 9 272,-1 4 0,-1 5 11,0-3-28,0 2-17,-2-3-28,0 1-39,-2-4 0,1 0-17,0-5 0,-1-4-95,1-5-112,0-7-240,-1-4-293,1-4-229,-1-5-190,0-4 78,0-3 267,-2-5-591,0-3 26,-3-2-591,-3-2 2015,2-2 0,1 1 0,3-1 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52.935"/>
    </inkml:context>
    <inkml:brush xml:id="br0">
      <inkml:brushProperty name="width" value="0.08571" units="cm"/>
      <inkml:brushProperty name="height" value="0.08571" units="cm"/>
    </inkml:brush>
  </inkml:definitions>
  <inkml:trace contextRef="#ctx0" brushRef="#br0">0 0 9878,'11'24'3109,"-3"-5"-3053,-8-19-84,0 0-67,121-15-2161,-78 15 1880,28-5 1,-3 4-1344,-40 13-2202,-3 2 3921,-7-3 0,-9-5 0,-4-2 0</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54.236"/>
    </inkml:context>
    <inkml:brush xml:id="br0">
      <inkml:brushProperty name="width" value="0.08571" units="cm"/>
      <inkml:brushProperty name="height" value="0.08571" units="cm"/>
    </inkml:brush>
  </inkml:definitions>
  <inkml:trace contextRef="#ctx0" brushRef="#br0">0 0 15524,'20'82'67,"0"-1"1,0-5-1,-9-16-17,-20-39-27,2-1 16,0-5 0,1-2 12,2-7 55,0 0 62,2-4 56,0-1 45,1 0 218,0-1-448,0-5-28,0-1 6,0-6-45,1-1-17,0-3-16,1-1-18,3-2-33,1 0 23,6-1-12,0 1-5,3-1 16,0 2-11,1 0 6,2 3 22,-2 1 6,0 5-23,-3 0-5,-2 5-11,0 1-1,-2 2 46,0 2 22,0 4-1,0 3 24,0 4 10,0 5 0,0 0 23,-2 3 22,1 0-39,0 2 12,0 0-1,1 1-34,1 2 35,-2-3 4,3-1-10,-3-5 39,1-2 16,-3-5 46,-1-3 111,0-3 135,-1-1 50,-1-1-5,0-1-51,0-1-173,1-4-62,1-2-12,1-6-16,0-2 40,0-2-24,1-1-32,0-2-18,1-3-22,-1 1-28,1-2-17,1 2 0,0-1-50,2 3 6,-2 1 27,1 1-33,-1 4-40,0 2-21,-1 4-52,0 2 1,1 3 22,2 1 51,-1 2 39,4 1 50,0 2-5,2 4 16,1 2-11,-1 2-11,2 1-11,-1 2 5,0 0-5,-1 3-28,-3 1 67,1 0-45,-3 2-5,0 1 33,-1 1-56,1 1-28,-3-2-95,1 0-179,-1-2-376,0-1-498,0-1-397,0-2-740,1 0-5414,0-4 7800,-1-1 0,-3-6 0,-2-1 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54.669"/>
    </inkml:context>
    <inkml:brush xml:id="br0">
      <inkml:brushProperty name="width" value="0.08571" units="cm"/>
      <inkml:brushProperty name="height" value="0.08571" units="cm"/>
    </inkml:brush>
  </inkml:definitions>
  <inkml:trace contextRef="#ctx0" brushRef="#br0">1 0 14325,'81'39'784,"0"0"1,-5-2-1,-11-8-213,-19-14-1046,2 0 777,-3 0-67,-4 0-16,-1 0 131,-6 0-277,-5 0 165,-6-1-238,-4-1 0,-6 0 0,-2-2 412,-6-1-451,-2-2 84,-2-1 74,-1-2-13,-5-2 57,-1 1-56,-7-3-35,-3 0 7,-4-1-40,-2 0 6,-3-2 16,1-2-16,-1-2-34,0-2-5,-1-1 16,-1 1-50,-1-1 84,-2 0-56,-1 1-39,0 1 39,2 1-28,1 2-17,1 1 12,1 1-23,2 1-39,1 2 39,2 3-17,3 2-73,4 2 11,4 2-55,2 0-29,5 1 40,1 3-17,3 0-6,5 2-38,3-1-102,6 0-3571,5-1 3185,2 0-219,4-1-240,3-2-157,2 0-370,3 0-129,2-4 264,3 0 1579,-2-4 0,-16-1 0,-6-2 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55.276"/>
    </inkml:context>
    <inkml:brush xml:id="br0">
      <inkml:brushProperty name="width" value="0.08571" units="cm"/>
      <inkml:brushProperty name="height" value="0.08571" units="cm"/>
    </inkml:brush>
  </inkml:definitions>
  <inkml:trace contextRef="#ctx0" brushRef="#br0">496 0 12763,'41'58'118,"-9"-7"-118,-30-29-17,-2-1 17,2 3-34,-2-3-22,2 1-5,0-2-23,1-2-23,1-1-33,0-3-17,2-1 22,-2-3 63,2-2 111,-1-3 78,1-3 58,-1-1 32,2-1 6,0-2 27,3-3 7,0-2 44,0-4 6,0 1 28,1-1 11,-4 0-6,2 0-16,-2 1-51,0 0-22,0 2-39,0-1-51,-1 3-22,-1 1-28,0 2-73,-2 2-34,0 0 6,1 1-39,0 1 28,1 2 11,1 3-23,2 5 18,2 1 5,2 2 0,1 4 16,3 0 7,0 7-18,3 2 12,0 5 22,0 5-16,1 2-358,-1 4 431,1 6-12,-3 3-691,1 9 747,0 3 12,-3 4 4,1 1 12,-5 2-28,1-1-11,-5-1 0,0-1-34,-4-4-11,0-4 23,-2-4-510,-1-6 482,-6-6-3,-3-7 25,-8-5 362,-5-8-300,-6-4-46,-6-6 7,-7-4 755,-5-5-728,-4-4 1,-7-6-227,-2-3 199,-3-7-46,-5-4-11,1-4-960,-2-5 910,1-4 33,3-3-33,1-2-6,5-2 23,5-1-662,5-3 556,10-2-85,7 0-448,12 0 112,8 3-79,6 2 529,13 2-568,4 4 40,13 4-28,6 4-57,6 5-55,4 3-62,3 4 12,3 3-30,3 2 559,1 4-1319,1 0-17,1 4 1568,-6 0 0,-19 1 0,-10 0 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56.405"/>
    </inkml:context>
    <inkml:brush xml:id="br0">
      <inkml:brushProperty name="width" value="0.08571" units="cm"/>
      <inkml:brushProperty name="height" value="0.08571" units="cm"/>
    </inkml:brush>
  </inkml:definitions>
  <inkml:trace contextRef="#ctx0" brushRef="#br0">0 0 16555,'38'93'283,"0"-1"1,-3-6 0,-9-12-82,-17-19-51,-4 0-1148,-1 0 1104,-3-2-57,-1-1-22,-3-3 0,-1-3 101,-4-3-135,0-7 247,-2-1-269,0-9-22,-1-2 22,2-7 17,-2-4 581,2-4-553,-1-3 258,2-4-242,-1-1 23,1-4-22,0-3-62,1-5 11,0-3-28,3-3-44,1-4-57,2-2-56,2-5-27,4-1-1,5-4 45,4 0 23,4 0 33,1 3 45,0 3 23,1 3 33,0 4 16,0 2-4,0 4 4,0 3 1,-1 3-11,-1 3-17,0 3 27,-1 0-10,1 4 11,-3 2 0,-2 2 11,-2 4-12,1 0 24,-4 2 10,1 0-16,-4 3 22,1-1-12,-5 0 1,1 3 50,-2-1-5,0 3 16,-4 0-10,-1 1-29,-4-4-6,-1 1 18,-2-3 22,1-2-17,-3-2 28,0-2-23,-2-2-5,1-1 11,0-3-16,2-1-1,-1-1-16,1 0 11,0 0-45,2 0 22,1-1 6,0-1-45,2-1 51,-1 0-34,4-1 28,-1 3 22,4-2-16,0 2-622,1 0 582,5 2 12,1 4 39,3-1-6,2 4-22,-1-2 16,4 0-27,0 0 27,1-2 23,3-1-5,0 0 33,4-1 22,3 0 40,2 0 33,2-1 51,4-1 22,2 0 0,6 0 34,3-3 11,5-1-649,4-4 660,3-1-50,4 0-17,2-3-96,3 0 29,2-3-34,1 1-6,-1-1-55,1-1-46,-3-2 29,0 1-62,-4-1 0,-6 1 17,-2-1-34,-10 2 45,-4 1 33,-10 1 23,-5-1-73,-8 1-5,-7 1-96,-4 0-55,-3 1 726,-6 0-721,-3 0 39,-7 1 40,-4 1-12,-4 1-5,-5 2 27,-3 2-10,-1 3-7,-1 1 29,4 1-39,0 1-23,3 2 45,2 4-22,4 1-6,0 3 0,6 0-28,0 3 0,4 0 16,2 0 68,3 2-33,3 0 61,1 1 11,1 2 0,0-1 34,3 1-17,2 1-17,4-1 12,2 3 33,1-4-12,3 2 63,1-3 5,4 0-45,1 0 34,4-2-34,2 0 11,2-3 51,2 0 28,3-2 5,2-2 1,2 0-35,-1-4-32,3 0-7,-2-3-16,1 0-73,-1-1-11,-2 0-17,-3 0 17,-3-2 22,-2 0 0,-6-3-5,0-1-85,-6 1-33,0-1-61,-4 3-118,-3-2-68,-2 2-150,-5 0-158,1 1-190,-3-1-392,0 1-717,0 0-981,-1-1-951,-3 2 3898,1 0 0,-2 1 0,3 0 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58.078"/>
    </inkml:context>
    <inkml:brush xml:id="br0">
      <inkml:brushProperty name="width" value="0.08571" units="cm"/>
      <inkml:brushProperty name="height" value="0.08571" units="cm"/>
    </inkml:brush>
  </inkml:definitions>
  <inkml:trace contextRef="#ctx0" brushRef="#br0">422 103 18011,'35'-30'224,"-9"5"-207,-30 19-34,-1 0-17,-1-1-22,-1 1-45,-1 0 6,-4 2 0,0-1-17,-4 1 28,-2 2-6,-2 1-10,-3 1 10,-1 2 0,-1 3-16,0 3 28,-1 6-6,0 3 11,-4 5 34,3 4-12,-4 3 1,4 2 11,0 4 5,4 0-5,3 1 22,4 2-5,6-3-18,1 0 18,6-3-28,0-4 22,4 0 5,4-5 6,1-1 17,5-3 12,0-3 16,3-3 33,0-4 57,0-2 50,1-2 22,-1-3 29,0-1 10,1-1-10,-1-4 5,2-1-23,-3-5-10,3 0-12,-6-1 6,2-1-28,-4-1 6,0 1-35,-1-1-21,-3 2-1,0 0-11,-1 3-27,-1 0-35,-1 2-22,1 1-78,-2 2-45,2 1 28,0 1-45,3 1 57,2 0 44,5 0 0,3 0 5,4 2 34,2 1-11,3 3-16,1 0 4,0 2-16,1 0-11,-1 2 28,-1 0-23,0-2-62,-1 1-49,-1-1-135,-3 0-163,0-2-161,-5 1-192,-2-2-307,-2 1-426,-1-3-465,-2 2-286,-2-1 2280,1-1 0,-4 0 0,0-2 0</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6:59.929"/>
    </inkml:context>
    <inkml:brush xml:id="br0">
      <inkml:brushProperty name="width" value="0.08571" units="cm"/>
      <inkml:brushProperty name="height" value="0.08571" units="cm"/>
    </inkml:brush>
  </inkml:definitions>
  <inkml:trace contextRef="#ctx0" brushRef="#br0">104 139 11250,'31'94'498,"1"0"1,-2-8 0,-7-11-96,-16-24-1635,1 1 1506,-2 4-56,-1-2-38,1-1-31,-2-3-54,1-4-5,-1-6-45,-1-6-6,0-6 355,2-6-360,-2-4-1,1-4 57,-3-5 873,1-3-672,-2-3 539,1-1 301,-1-1-1086,-4-9-6,0 1-5,-4-8-12,1 0-22,-1-2-22,1-3 22,-3-1-28,1-1 0,0-2-39,-1-2-23,1-2 17,-3-1 6,-1-3 0,1-2-12,-3-4-10,2 0-12,-1-5-189,-2 0 206,2-2-407,-2-2 435,1-2 28,0-1 0,2-1 17,1 2 22,3 2 6,1 5 17,5 4-23,1 7-17,2 4-33,0 6 181,3 4-210,3 3 405,6 3-387,4 2 4,3 1 13,3 3 27,4 2-16,4 1 16,1 2 29,3 0-18,2 1 1,0 1 27,2 4-21,-2 1-6,-2 3 16,-2-1-50,-4 4 0,-4-1 22,-6 3-5,-3-2 5,-5 1 29,-4-1-18,-2 1 13,-4-1 15,0 1-16,-5-2-6,-1 1-11,-7-2-11,2-1-34,-5 1 0,1-3-39,-3 3-39,1-5-57,-1 1-195,-1-2-218,2-2-326,-2 2-431,2-1-694,-1-1 22,1 1 2022,2-2 0,7-1 0,3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28.912"/>
    </inkml:context>
    <inkml:brush xml:id="br0">
      <inkml:brushProperty name="width" value="0.08571" units="cm"/>
      <inkml:brushProperty name="height" value="0.08571" units="cm"/>
    </inkml:brush>
  </inkml:definitions>
  <inkml:trace contextRef="#ctx0" brushRef="#br0">1 1 7352,'1'14'1310,"-1"-3"-586,0-11 127,0 0-1450,57 31-365,-40-23 79,43 22 123,-55-30 762,0 0 0,-2 0 0,-2 0 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00.295"/>
    </inkml:context>
    <inkml:brush xml:id="br0">
      <inkml:brushProperty name="width" value="0.08571" units="cm"/>
      <inkml:brushProperty name="height" value="0.08571" units="cm"/>
    </inkml:brush>
  </inkml:definitions>
  <inkml:trace contextRef="#ctx0" brushRef="#br0">0 92 18061,'46'50'64,"0"1"1,0-1-1,18 21 1,-18-19-4,-38-43-5,-3-1 6,0-3 39,-2-2 72,0 0 35,-3-2 1058,1 0-1227,-2-8-16,-1 1 5,-1-6-17,-1-1 0,0-2 28,1-4-50,-2-2-39,4-4-6,0-5-96,2 0-16,5-2-50,1 2-68,7 2-94,0 2-41,3 3-89,1 4-145,5 1-34,-1 4-224,6 2-196,-1 3-185,3 4-308,-2 3-509,-1 3 145,-2 2 1966,-7 3 0,-7-3 0,-5 1 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01.272"/>
    </inkml:context>
    <inkml:brush xml:id="br0">
      <inkml:brushProperty name="width" value="0.08571" units="cm"/>
      <inkml:brushProperty name="height" value="0.08571" units="cm"/>
    </inkml:brush>
  </inkml:definitions>
  <inkml:trace contextRef="#ctx0" brushRef="#br0">126 455 14897,'-44'74'145,"7"-11"-122,29-47 5,-1 1 28,1 3-12,1-2-4,1 4 10,3-3-5,1 1-17,1-2 45,1 0-40,1-2 40,3 1-16,2-1-13,5-2 12,1-2 6,3-2 5,-1-2-11,3 0 6,0-4-17,1-1-34,1-2 34,0-1-23,-1 0 12,0-1 10,-2-1 18,-1-3 16,-1-2 18,0-3 21,-3-2-16,1-1 17,-4-2-12,1-2-11,-3-1 17,0-1-11,-4-1-6,0-1-11,-2-1-17,0-2-67,-1 2 17,-2-2-34,-3-1-27,-2 1 27,-4-2-22,2 2-1,-1 0 12,1 3 17,-1 1-34,3 4-11,0 1-39,2 5-129,1 2-56,1 2-151,3 2-163,0 1-5,1 1-281,0 1 679,6 1 122,-1 0 23,7 0 12,-2-1 16,5 0-17,-1-3 11,4 1 12,0-3 5,3-1 34,-1-2 5,2 0 12,0-3 22,0 0 22,1-2 12,0-2 39,-1 0 50,2-2 6,-4 0 61,1-1 17,-5 2 12,-2 0 27,-5 1 35,0 1-7,-4 0-28,-1 1 6,-1-1-28,-3 1-33,0 0 16,0 1-89,0 1-29,0 1-38,-2 2-51,-1 0-28,-1 1-12,0 2-16,-1 0-33,3 2 22,-2 1-57,2 1-44,-2 0 0,1 1-50,1 1-6,0 0-62,2 0 158,-2 4 21,2 3 29,-1 4-23,1 3 45,0 1 17,0 4 16,1 3 51,1 2 6,4 2 16,1 1-16,3 3 16,0 1-22,2 0 12,-1 3 16,1-1-34,-2 1 12,1-1-23,-4 1-22,0-2 11,-3-1-12,2-1-4,-2-4-18,0-1 0,-3-4-50,1-3 17,-2-2 22,1-5-27,0-2 16,0-4 22,-1-2 0,1-1 6,1-1 17,0 0-67,3-1 5,-1 0 17,7-1-45,-1-4 0,5 0-5,1-4-40,3 0 23,1 0 6,1 0 16,-1 1 6,2 1 11,-1 2-34,-1-1-5,1 5 33,-2-3-27,-3 5 16,1-2 28,-6 2-17,3 1 18,-5 1 4,1 2 7,-1 3-12,-3 1 23,2 0-12,-4 2 6,0 1 6,-2 0-12,-1 3-5,-1-2 11,0 4 0,-2-2-6,-4 1 12,-5 0-6,-1-1-17,-4-1 17,-1-1-11,-3-1-6,-1-1 34,-1-2-17,1-1-17,0-3-17,3 0-72,2-2-124,0-1-173,4-2-286,1 0-437,3 0-576,2-1-892,1-2-2043,2-1 4637,1 0 0,1 0 0,1 3 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02.570"/>
    </inkml:context>
    <inkml:brush xml:id="br0">
      <inkml:brushProperty name="width" value="0.08571" units="cm"/>
      <inkml:brushProperty name="height" value="0.08571" units="cm"/>
    </inkml:brush>
  </inkml:definitions>
  <inkml:trace contextRef="#ctx0" brushRef="#br0">79 72 15053,'22'-42'460,"-6"12"-219,-18 47 17,-1 3 33,-2 6-34,-2 4 40,0 5-28,-3 4-39,0 1-68,-2 3-33,-1-1-23,1-1-44,0-3 11,3-3-29,2-2 1,2-4 17,3-2-1,1-3 18,1-1-12,2-1 6,2-2 0,5-1 50,4-2 34,2-1-23,6-3 12,1 0-62,6-3 12,3-1-1,2-4 0,4-1-28,0-3-22,2-1 17,0-1-29,2-4-5,-1-2 11,-3-5-55,0-1 4,-3-4 1,-2 1 6,-1-2 44,-3-1-11,-5-1 17,-2-1-34,-6 0 0,-1-1-45,-3-2 34,-5 2 0,-1-2-33,-4 0 22,0 0-17,-1 1 0,-3 0 16,-2 0-4,-5 2-35,0 0-5,-1 2-11,-2 5-39,2 2-34,-2 5 28,3 3-46,-2 2 52,2 7 50,-2 2 0,0 6 11,1 5 28,-2 2-22,3 4-6,1 1 39,1 2-16,1 2 33,2 2 0,-1 0-50,5 0-6,-2-1 12,3-3 22,0-1-17,2-1 44,3-1-4,3-1 4,4-2 29,2-3 11,4-1 17,2-5-28,2-1-6,5-3-33,1-1 5,4-5 17,0 1-56,4-3 17,0 1-17,2-3-23,-2-2 29,0-3-40,-1-3-39,-2-1-89,-1 0-56,-1-3-57,-3 0-22,-2-1 57,-5 0 32,-3-1 80,-3 0 66,-3-1 28,-4 1 34,-1 0-16,-3 1 16,-1 0 0,-1 0 22,-1 0-5,2 0 28,-2 1-1,1 0-32,0 1 10,0 0-16,1 2 5,1 1 0,0 2-5,1 2-46,-1 0-94,0 2-12,-1 1-33,3 2 44,-2 0 57,2 1 22,1 0 50,0 0-11,2 0 34,0 2 11,1 0 28,2 3 6,0 0-1,1 0 18,-1 1 22,1 0 67,1 1 17,0 0-6,0 1-11,2 1-22,-3 1 5,1 2-17,-2 1 1,-3 3-40,1-1-11,-4 3 6,-1 2-34,-4 2 0,0 2-23,-1 0-22,0 1 12,-4 0-23,0-4 73,-3-4 44,0-5 90,2-4 62,1-5-6,1 0 34,0-3-62,1 0-5,-1-1 0,0-2-23,0-2-22,1-2-12,1-2-10,0-2-62,1-3 17,1-1-34,3-3-17,1-1 34,5-1-6,-1 1-28,5 1 17,-1 0-39,2 3-23,1 1-5,0 1-6,1 3-44,1 1 27,-3 4-16,1 0-6,-2 4 39,1 0 6,-3 2 22,2 2-11,-1 2-11,2 2-12,-1 2 7,1-1 16,-1 3-17,1-1 17,-2 3 0,1 0-11,-2-1 22,0 0 22,-2-1 1,2 0-28,-2-3 22,0 1-28,0-2 22,1-1 17,-2-1-5,3-1 16,-3-1 23,0-2 33,-2-1 1,0 0-1,-2 0-16,4-4-17,-1 1 22,2-5-22,-1 1 22,0-1-6,0 1-49,1-4 32,-2 1-16,4-1 34,-2-1 83,1 0 29,-1 0 33,1 1-11,-2 1-28,2 0-67,0 0-67,1 2-29,-2 0-33,3 3-11,-3 0 22,2 4 0,-3 0-22,4 1 28,0 0-6,1 3-28,3 0 34,-1 4-6,3 0-11,1 0 23,-1 3-46,0-2-5,1 2 28,0-1-11,1 2-22,0-3 10,0 3-38,1-3-74,-2 2-145,1-1-207,1 1-353,0-1-398,3 1-582,0-1-880,2 0-907,1 0 3607,-1-3 0,-11-1 0,-5-3 0</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02.793"/>
    </inkml:context>
    <inkml:brush xml:id="br0">
      <inkml:brushProperty name="width" value="0.08571" units="cm"/>
      <inkml:brushProperty name="height" value="0.08571" units="cm"/>
    </inkml:brush>
  </inkml:definitions>
  <inkml:trace contextRef="#ctx0" brushRef="#br0">1 1 17977,'0'0'0</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04.137"/>
    </inkml:context>
    <inkml:brush xml:id="br0">
      <inkml:brushProperty name="width" value="0.08571" units="cm"/>
      <inkml:brushProperty name="height" value="0.08571" units="cm"/>
    </inkml:brush>
  </inkml:definitions>
  <inkml:trace contextRef="#ctx0" brushRef="#br0">160 111 12696,'-13'-62'1109,"2"13"-796,11 49 634,0 0-740,0 4 107,0 2 5,0 6-28,0 5-83,0 5-113,0 5-34,-2 4-16,0 5-6,-5 5-5,-1 6 5,-3 5-5,-3 5-1,0 4 1,-2 3-1015,3 0 981,-2-2 16,5-4-229,1-3 230,2-7-40,3-3-10,2-6-23,1-2-73,1-5-11,4-2-101,-1-5-95,5-3 846,0-4-1053,-1-2 68,1-4-443,0-4-147,-2-1-178,0-2-45,-2-2-96,-1 0 208,0-2 1176,-1-1 0,-1 0 0,1 0 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05.786"/>
    </inkml:context>
    <inkml:brush xml:id="br0">
      <inkml:brushProperty name="width" value="0.08571" units="cm"/>
      <inkml:brushProperty name="height" value="0.08571" units="cm"/>
    </inkml:brush>
  </inkml:definitions>
  <inkml:trace contextRef="#ctx0" brushRef="#br0">2 802 9044,'-1'-16'2548,"1"2"-1831,0 14 3232,0 0-3798,3-45 34,7 29 5,7-34 23,7 40-6,6 1 6,3-3-17,9-1 6,4-2-1288,9-2 1215,5-3 28,8-2-729,6-6 690,5-2-40,5-3-960,2-3 915,4-1-1175,-1-2 1170,2 0-22,-4-2 10,-3 1-16,-6 3 12,-8 1 16,-11 5 865,-10 4-825,-13 3 16,-7 5 630,-11 3-613,-5 6 999,-7 1-999,-3 4 1543,-2 2-1818,-1 1 37,-5 2 53,-2 5 56,-8 5 72,-2 9-55,-8 9-6,-2 8-800,-3 10 778,0 8 39,1 7-17,-2 8 17,2 5-28,-3 7 6,3 4-1175,-1 0 1197,2 0 6,2-3-12,2-5-22,2-5-11,2-4 16,4-5-563,-1-4 558,5-5-6,0-7-39,4-8 17,1-8 651,3-6-623,0-7 1275,2-5-1247,0-5 764,2-4-691,0-2 375,0-2-453,5-5 10,0-2-5,7-6 12,0-4 27,3-2-39,3-2 11,-1-2-45,3-1 29,1 0-6,-1 2-17,0-1 11,0 4-11,-2 0-6,-2 4-39,-1 3-33,-3 3-35,0 4-21,-4 1 27,2 2 18,-3 1 33,2 2 5,0 3 7,0 3-1,2 4 11,-3 3 29,3 3 5,-1 2 22,1 1 40,0 3-51,3 1 28,0 1-11,1 1-11,3-1 11,-1 0 0,3-2-11,2-2 5,1 0 23,5-3-6,0-1 28,5-4-5,1-3-6,0-4 22,3-3-11,-1-2-11,0-2 23,2-3-23,-2-5 0,2-4 11,-1-4 6,0-2-28,-2-3 22,-2-4-17,-3-1 1,-3-4 27,-3 1-5,-4-3 11,-3 1-62,-5-1-22,-3-1-39,-6 1 5,-1 0 18,-2 0-18,-4 1 12,-3 3 16,-3 2-22,-3 4 22,1 4-10,-1 5-57,0 4-45,2 3-11,-2 4-5,3 2 16,-4 3 68,2 4 5,-2 6 45,0 4-17,0 6 29,1 3-1,0 6 17,2 5 0,-1 4-386,1 5 386,0 4-28,3 3-5,-1 0 10,2-1-33,2-1 6,1-3 11,3-5-12,4-6 29,4-5 5,7-5 17,4-4 6,3-6 22,3 0-12,3-5-4,1-2 407,4-4-386,0-3-5,4-2 34,1-5-23,2-4-5,0-6 5,0-6-17,-2-1 12,-2-3 5,-3-1 23,-3 2-6,-7 0 5,-4 0-5,-2 1 0,-6 0-5,-1 0 27,-4 0-11,-2 1 29,-2 2 10,-1 3 6,0 3 11,0 3-33,-1 3-45,1 3-51,-1 1-50,1 3-202,0 0 197,1 4 50,2 1 11,1 4 0,5 3 22,0 0-5,2 3-12,-1-1-5,3 1 0,-3 0 0,2-1 12,1 0 10,0-1-11,2 1 23,-1-2 16,0 0-11,1 0 23,0 0 22,2-1-22,2 0 38,3-2 7,1 0-6,3-3 16,4-2-16,3-1-22,4-2-12,6-2 6,1-4-478,5-4 445,3-4 4,1-1-44,0-3 12,-1 0 27,-5 0-39,-2-1 0,-5 2 5,-6-2 7,-4 2 16,-7-1 22,-3 1 17,-5-2-11,-4 2 39,-4-2-50,-3 2-6,-3-2 456,-1 1-478,0-1-6,-4 1 11,-1 1-5,-3 0-17,-2 1 39,3 2 0,-4 2-55,4 3-7,-1 1-83,2 1-40,-1 4 23,1 1 11,-2 2-6,0 5 46,-5 3-12,3 6-12,-4 4 6,0 3 17,0 4 0,0 5 23,0 3 0,1 2-1,1 3 12,4-2-23,3 0-27,2-3 33,3-3 28,4-4 17,3-3 61,6-1-16,6-3-18,2 0 29,7-4 0,0-2 5,7-5 1,1-1 5,6-4-67,1-1 61,4-2-412,1-2 401,2-2 23,1-3-17,1-4-22,2-3-7,1-2 52,3-1-718,-1-2 661,-1 0 6,-1 0-57,-4-3 63,-1 0-18,-5-3-21,-1 0-131,-5-1 186,-1 1-16,-4 0 33,-4 2 45,-1 1-6,-6 2 39,-1 2 0,-5 3 323,-2 3-384,-2 3 682,-4 4-733,-2 0 161,-1 4-183,-2 0-40,1 1 18,-1 1 56,3 3-18,0 2-4,1 3 38,0 2-33,-1 2-17,0 0 39,-1 1-39,0 2 22,-3-2 6,1 3-28,-3-3 0,-1 2 51,0-2-40,-1-1 34,-4-1 56,-1-1-29,-5-2 24,-3-1 32,-1-2-38,-4-1-17,-1-1 50,-1-2-6,0-1-33,0-1 51,1 0-57,3-1-16,0-1 33,4-3 6,0 0-62,4-2-17,2 2-55,2-1-130,2 2-89,2-1-251,0 1-209,1 0-195,1 1-264,2 0-509,5 1-751,3 0-599,4 2-1809,0-1 4839,-1 1 0,-6 0 0,-3 0 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06.034"/>
    </inkml:context>
    <inkml:brush xml:id="br0">
      <inkml:brushProperty name="width" value="0.08571" units="cm"/>
      <inkml:brushProperty name="height" value="0.08571" units="cm"/>
    </inkml:brush>
  </inkml:definitions>
  <inkml:trace contextRef="#ctx0" brushRef="#br0">0 0 16947,'54'26'-740,"0"-1"1,32 24-1120,-84-18-1054,-2 3-1892,0-3 4582,-2-4 1,1-13-1,-1-6 1</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06.720"/>
    </inkml:context>
    <inkml:brush xml:id="br0">
      <inkml:brushProperty name="width" value="0.08571" units="cm"/>
      <inkml:brushProperty name="height" value="0.08571" units="cm"/>
    </inkml:brush>
  </inkml:definitions>
  <inkml:trace contextRef="#ctx0" brushRef="#br0">490 92 21002,'-34'-51'-73,"1"10"56,10 43-16,-3 3-7,-3 5 18,-4 5-28,-1 6-1,1 1-332,-3 7 259,3 1 46,0 4-12,3 2-10,3 0 4,4 2-27,2-2-11,6-2-17,2-1 107,6-4-113,3-2-17,2-3 23,2-3-22,2-5 49,3-2 316,2-4-237,4-2 56,-1-4 34,4-2 34,-2-2 45,3-1 32,0-3-10,1-5-12,2-3 6,1-3-11,1-2 39,-1 0-11,-2 0-39,-2 3-46,-3 2 7,-3 4-34,-1 1-12,-3 2 18,0 2-51,-1 1-23,1 2 46,1 0-23,3 2 0,2 2 16,3 4-27,4 2-6,2 2 29,4 1-12,2-1-34,3 3 28,4-1-38,-1 0-1,2-1 6,-2-1-34,2 0-45,0-1-139,-1 0-186,-2-2-330,-1 1-308,-5-2-420,-2-1-398,-4-1-834,-3-2-1205,-5 0 3938,-4-1 0,-4-1 0,-2-1 0</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07.273"/>
    </inkml:context>
    <inkml:brush xml:id="br0">
      <inkml:brushProperty name="width" value="0.08571" units="cm"/>
      <inkml:brushProperty name="height" value="0.08571" units="cm"/>
    </inkml:brush>
  </inkml:definitions>
  <inkml:trace contextRef="#ctx0" brushRef="#br0">1 1 19400,'54'56'140,"-1"1"0,1-1 0,21 22 0,-20-6-61,-42-9-1753,-5 3 1713,-1 2-39,-5-2 28,0-1-56,-2-6-11,0-5 200,-1-6-256,0-5-73,0-3 252,-1-6-543,2 0-286,-2-5-235,0 0-235,1-6 625,0-2-1062,1-2-184,2-5-153,1-1 1989,1-4 0,-2-5 0,0-1 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07.501"/>
    </inkml:context>
    <inkml:brush xml:id="br0">
      <inkml:brushProperty name="width" value="0.08571" units="cm"/>
      <inkml:brushProperty name="height" value="0.08571" units="cm"/>
    </inkml:brush>
  </inkml:definitions>
  <inkml:trace contextRef="#ctx0" brushRef="#br0">1 0 17406,'73'60'-230,"0"0"1,-3-6-1,-19-8-291,-40-17-269,2-3-425,-6-1-577,2-4-583,-4-3 2375,-1-6 0,-2-4 0,-2-5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29.379"/>
    </inkml:context>
    <inkml:brush xml:id="br0">
      <inkml:brushProperty name="width" value="0.08571" units="cm"/>
      <inkml:brushProperty name="height" value="0.08571" units="cm"/>
    </inkml:brush>
  </inkml:definitions>
  <inkml:trace contextRef="#ctx0" brushRef="#br0">0 1 13648,'40'16'1198,"-6"-3"-923,-25-12-68,-1 0-56,3 0-61,-1-1-34,0 0-33,1 0-35,-1 0-49,-1 0-1205,11 0 487,-10 0-3063,8 0 2464,-14 0 1378,-1 1 0,-3-1 0,0 1 0</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07.674"/>
    </inkml:context>
    <inkml:brush xml:id="br0">
      <inkml:brushProperty name="width" value="0.08571" units="cm"/>
      <inkml:brushProperty name="height" value="0.08571" units="cm"/>
    </inkml:brush>
  </inkml:definitions>
  <inkml:trace contextRef="#ctx0" brushRef="#br0">0 0 10069,'7'14'-986,"-2"-3"862,-5-11-416,0 0 1,0 0 0</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08.312"/>
    </inkml:context>
    <inkml:brush xml:id="br0">
      <inkml:brushProperty name="width" value="0.08571" units="cm"/>
      <inkml:brushProperty name="height" value="0.08571" units="cm"/>
    </inkml:brush>
  </inkml:definitions>
  <inkml:trace contextRef="#ctx0" brushRef="#br0">1 0 10679,'20'23'6755,"-3"-4"-6100,-17-19-509,0 0-34,109 103-2920,-76-67 2828,28 23 0,-8-3-4,-45-35 611,-3-1-667,-3-2-4,-1-1 27,-1-3-17,0-2 57,-1-3 89,0-3 2237,0-2-2164,-1-3-28,1-1-34,0 0-83,-2-3-40,0-2-23,0-5-38,0-2 21,1-1-16,0-2-6,1-2 17,1-1-33,0-1-6,1-1-17,4 0 11,1 0-10,7 1 10,-2 0 6,4 2 11,0 1 45,0 4 6,0 0 5,-1 5 17,-1 0-22,1 2 33,-1 3 17,-1-1-6,1 3-11,0 0 17,0 3-11,2 0 0,-1 4 28,0 2-23,0 1-5,-1 2 0,0 0-6,-3 2-5,2-1 16,-4 0-22,1-3-28,-3 2 0,0-3-28,-4 1 11,1-3 12,-3 1-12,1-3 34,0-2 11,-1-1 89,1-2-78,3-1-55,-1-3 16,4-4-17,0-3 17,2-3 28,3-1-6,0-2-5,2-3 11,1 2 17,1-2 11,1 1 45,-1 0 5,0 1-11,-1 1 6,-1 3-39,0 3 5,-1 2-17,-2 4-39,-1 0 1,0 4 4,-2 0-16,4 1 12,-3 2-1,2 3-28,-3 3-22,1 3 33,-3 3 6,0 0 11,0 4-11,-3 1-5,3 2-40,-2 0-73,0 0-106,-1 0-263,-2-1-392,1-2-555,-2-2-823,1 0-191,-1-3 2476,0-1 0,0-6 0,0-1 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08.548"/>
    </inkml:context>
    <inkml:brush xml:id="br0">
      <inkml:brushProperty name="width" value="0.08571" units="cm"/>
      <inkml:brushProperty name="height" value="0.08571" units="cm"/>
    </inkml:brush>
  </inkml:definitions>
  <inkml:trace contextRef="#ctx0" brushRef="#br0">1 0 17311,'39'56'-464,"0"1"1,0-1-1,16 22 1,-16-17-1189,-32-40-992,-4-3-532,-1-4 2113,-2-3 0,0-5 0,0-3 0</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08.735"/>
    </inkml:context>
    <inkml:brush xml:id="br0">
      <inkml:brushProperty name="width" value="0.08571" units="cm"/>
      <inkml:brushProperty name="height" value="0.08571" units="cm"/>
    </inkml:brush>
  </inkml:definitions>
  <inkml:trace contextRef="#ctx0" brushRef="#br0">0 0 13351,'0'0'0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09.029"/>
    </inkml:context>
    <inkml:brush xml:id="br0">
      <inkml:brushProperty name="width" value="0.08571" units="cm"/>
      <inkml:brushProperty name="height" value="0.08571" units="cm"/>
    </inkml:brush>
  </inkml:definitions>
  <inkml:trace contextRef="#ctx0" brushRef="#br0">0 1 10573,'7'27'4324,"-1"-5"-3988,11 42 0,2 8-3064,-4-7 2932,7 23 1,0 0 159,-8-18-112,0 1-2426,1 1 2320,-3-2-73,1 0 457,-3-5-485,2-2-337,-5-5 275,1-6 955,-4-5-1033,1-6-118,0-2-111,-4-7 2554,2-2-3261,-3-5-391,0-5 356,-3-2-1163,-1-5-1017,-3-2 3246,-1-5 0,4-3 0,0-2 0</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09.457"/>
    </inkml:context>
    <inkml:brush xml:id="br0">
      <inkml:brushProperty name="width" value="0.08571" units="cm"/>
      <inkml:brushProperty name="height" value="0.08571" units="cm"/>
    </inkml:brush>
  </inkml:definitions>
  <inkml:trace contextRef="#ctx0" brushRef="#br0">0 333 15569,'74'24'215,"-1"1"0,0 0 0,0 0 1,6-3-1,3-1 0,-7-4 1,-16-9-2012,7-17 1796,-14-1 0,-1-2-50,6-5 16,-1-4 575,-3-1-574,-2-3-90,-4 0 123,-7-1 12,-5 1 16,-6-1 56,-8 2-17,-5-1 914,-7 0-909,-4 0-38,-3 0-23,-2-1 407,-3 2-440,-3 0 5,-2 3 40,-4 1-1,0 3-11,-1 3 23,0 6-34,0 5-11,-2 3 22,-3 6-11,-2 5 17,-3 7-1,0 5 12,-1 6-56,-1 4 28,1 5-535,0 4 535,-1 3-3214,2 3 3219,-1 0 6,3-1-202,3-2 208,3-5-22,6-3-23,3-8 28,3-1-62,4-6 370,4-1-364,5-4 3236,5-2-3320,6-2 195,2-3-576,6-1-420,3-1-588,5-3-1143,-1 0-1825,0-4 4497,-8 1 0,-11-2 0,-9 1 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10.106"/>
    </inkml:context>
    <inkml:brush xml:id="br0">
      <inkml:brushProperty name="width" value="0.08571" units="cm"/>
      <inkml:brushProperty name="height" value="0.08571" units="cm"/>
    </inkml:brush>
  </inkml:definitions>
  <inkml:trace contextRef="#ctx0" brushRef="#br0">98 1082 17865,'-17'61'17,"2"-7"-28,2-33-6,1 0 11,2 1-27,2-2 5,0 1 11,3-3-45,1 2 12,1-3 5,1 0-16,1-3 10,1-1 23,3-3 6,3-1 22,3-2 33,3-2-16,2 0 34,5-3 10,2 0 1,5-1 5,1-4 11,3 0 1,1-4 5,-1-2 17,-1-3-40,0 0-5,0-3-5,1-2-1,0-1-33,-3-3 16,0-1-10,-2-2-6,-2-3 27,-1-1 18,-2-2 11,-3-3 28,1 0-12,-3-2-16,0 0 23,-3-1-46,0 0 18,-3-3-24,-1 0 24,0-2-29,-3-1-303,0-3 326,0 0-45,-1-3 22,0-2-11,-1-1 0,1-3 17,-2-1 22,-1 0-28,0-3-11,-1 2 0,1-1-45,-5 5 57,-1 3-12,-6 5-51,-4 8 21,-3 7-32,-1 8-16,-1 9 33,-2 5 6,-2 9-6,-4 10 6,-1 9 28,-3 14-400,-3 9 411,0 11 22,-2 7-1034,3 8 1029,2 3-17,2 2 0,5 0 44,4-3-668,4-3 724,7-6 63,4-4-417,4-5 405,8-3 6,4-3-45,8-4-17,7-2-28,6-3 17,8-1-22,4-5-29,8-1-49,2-3-220,4-3-329,-1-3-550,0-2-1103,-2-2-2391,-1-1-1088,-6-3 5574,-9-3 0,-17-6 0,-11-2 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10.891"/>
    </inkml:context>
    <inkml:brush xml:id="br0">
      <inkml:brushProperty name="width" value="0.08571" units="cm"/>
      <inkml:brushProperty name="height" value="0.08571" units="cm"/>
    </inkml:brush>
  </inkml:definitions>
  <inkml:trace contextRef="#ctx0" brushRef="#br0">422 8 16062,'-74'-2'11,"1"0"0,6-1 1,11 3-18,20 9-5,5-1 22,3 0-50,7-1-17,6 1-28,3 0-6,8 2 12,0 0 16,4 2 17,6 2-22,5-1-12,10 4-44,5-2-23,6 1-50,3 0-16,4-1 38,0 0 17,1 0 40,-1-1 33,1 1 22,-4-3 17,2 1 23,-2-1 16,0 0 6,-2 0 23,-5-1-7,-4-1-21,-5 0 22,-7-2 16,-7 0 57,-3 0 44,-4-1 23,-6 1-11,-4-1-34,-8 1 22,-5-1-22,-2-2-6,-2 0-27,1-2-34,0 0-34,2-3-11,0 1 0,4-1-23,1 0-27,2 0-45,2-2-107,5 1-218,3-4-537,3 1-931,2-1-251,1 0 2139,4-1 0,-1 3 0,1 1 0</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11.235"/>
    </inkml:context>
    <inkml:brush xml:id="br0">
      <inkml:brushProperty name="width" value="0.08571" units="cm"/>
      <inkml:brushProperty name="height" value="0.08571" units="cm"/>
    </inkml:brush>
  </inkml:definitions>
  <inkml:trace contextRef="#ctx0" brushRef="#br0">0 39 11346,'20'17'1428,"-4"-3"-980,-16-14 2168,0 0-2549,75 108-1449,-46-74 1415,14 27 1,1-7 16,-22-40-5,0-3 350,0-2-333,-1-4 10,-1-2 29,-1-2 0,-1-1-11,-3-2 33,-2-3 1088,-4-2-1121,0-4-23,-3-1-50,-2-2-6,1-3-16,-2-2 38,-2-3-16,0-1 17,-1-4-23,0 1 0,0-1-11,0 2-17,0 1-22,0 2-62,0 1-84,0 3-184,0 2-382,0 4-632,0 2-796,3 4-179,0 4 2358,3 1 0,-3 1 0,-1 0 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11.812"/>
    </inkml:context>
    <inkml:brush xml:id="br0">
      <inkml:brushProperty name="width" value="0.08571" units="cm"/>
      <inkml:brushProperty name="height" value="0.08571" units="cm"/>
    </inkml:brush>
  </inkml:definitions>
  <inkml:trace contextRef="#ctx0" brushRef="#br0">5 554 14813,'35'68'453,"0"0"1,-1 0 0,15 27 0,-11-12-29,-21-22-1728,-2 1 1622,-1-2-34,-2-2-27,-1-3-68,-1-4-181,-1-3 81,-2-4 352,-2-5-409,0-8 74,-2-7 22,-2-8 950,1-4-715,-2-7 605,1-2-252,-1-3-456,0-7-138,-1-3-11,0-8-62,-3-4-27,-1-4 5,0-5-17,-1-4-33,0-3 33,-2-2-22,1-2-3387,-4-3 3404,2-1-23,-4-4-410,1-2 365,-2-2 0,-2-1-22,-1-2 23,1-2 10,-1 1-38,0-3 38,-1-2 18,1-3-6,1-3-548,0-2 603,2 2-21,1 2 5,4 5-11,0 5-123,5 8 84,0 9-12,3 9 2815,0 8-2921,2 8 453,0 6-532,2 4 920,2 4-841,6 0 180,2 1-118,4 1 38,2 2-4,3 3 10,0 3 34,2 0-28,1 1 28,1-1 28,2 1-12,1 0 12,-1 1-6,3 3-16,-3 0 16,3 3 6,-1 0-28,0 2-28,0 2 28,-4 1-33,-5 2 16,-4 1 0,-6-2 0,-2-1 17,-4-2-28,-3-2-89,0 0-107,-2-3-95,-2 1-124,-1-2-106,-4-1-100,0 0-164,-2-2-223,1-2-358,-1-2-796,1-4-869,0 0 3087,2-1 0,2-2 0,2 1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29.712"/>
    </inkml:context>
    <inkml:brush xml:id="br0">
      <inkml:brushProperty name="width" value="0.08571" units="cm"/>
      <inkml:brushProperty name="height" value="0.08571" units="cm"/>
    </inkml:brush>
  </inkml:definitions>
  <inkml:trace contextRef="#ctx0" brushRef="#br0">0 51 7878,'12'16'1922,"-3"-3"-1093,-9-13 4470,0 0-5031,35-34-77,-19 24-57,29-24-61,-27 33-28,6 1-79,-6 0-498,10 1 140,-15 0-1305,2 7 991,-12-4-2363,-1 8 1690,-3-7 1379,-3 4 0,2-7 0,-2 1 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12.358"/>
    </inkml:context>
    <inkml:brush xml:id="br0">
      <inkml:brushProperty name="width" value="0.08571" units="cm"/>
      <inkml:brushProperty name="height" value="0.08571" units="cm"/>
    </inkml:brush>
  </inkml:definitions>
  <inkml:trace contextRef="#ctx0" brushRef="#br0">41 900 15048,'27'88'709,"-1"1"1,-2-7-1,-3-12-81,-3-23-1279,-2 0 1071,1 0-195,-2-2-29,-2-1 185,-3-5-297,-3-2-2960,-1-5 3252,-4 10-91,0-22 85,-2 5 55,-1-24 303,-1-1-482,-4-6 6,-2-1-157,-5-9 3353,-1-2-3375,-1-3-23,-2-4-16,1-2 67,0-4-101,0-4 0,1-1 11,2-3-39,-2-1-296,3-3 301,-1-2-38,1-4-74,3-1 51,0-3-33,3-2 5,-1-1 67,4-3-45,-1 0-681,3-2 721,0-3-34,1-2 22,0-4-842,2-1 865,2-3 5,4 2 17,0 3-44,3 5 16,-2 6 67,4 8-22,-1 7 0,2 9 222,-1 4-250,0 9 572,-1 4-651,-1 7 995,0 3-1056,2 4 72,1 2 18,3 1 16,2 6 23,3 2 11,2 7-5,1 4 5,4 1 28,-2 3-79,0 1-61,-3 0-5,-2 2-74,-4 1 57,-3-1 11,-2 3-96,-6-2-28,0 1-145,-5-2-112,-1-1-101,-3-4-22,-4 1-118,-3-3-140,-6 1-207,-1-5-270,-3 1-474,0-4 127,0-3 1737,1-3 0,8-2 0,3-3 0</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12.771"/>
    </inkml:context>
    <inkml:brush xml:id="br0">
      <inkml:brushProperty name="width" value="0.08571" units="cm"/>
      <inkml:brushProperty name="height" value="0.08571" units="cm"/>
    </inkml:brush>
  </inkml:definitions>
  <inkml:trace contextRef="#ctx0" brushRef="#br0">0 741 16969,'76'-47'364,"0"0"0,-6 4 0,-13 5-134,-29 11-51,-2-2-39,-2-1 11,-1-1-66,-4 0-35,-2 0-22,-3 0 0,-3-2-78,-3 2 11,-1-1-7,-4 2-83,0 2 57,-4 0-18,-4 1-16,-2 1 22,-7 0-6,-1 2 0,-4 1-38,-3 4 27,0 4-39,-4 6 11,2 4 56,-1 5-11,1 8 51,2 6 16,-1 11-17,1 9-301,0 10 307,1 8 6,1 8 22,1 7-754,3 2 771,3 2-896,5-1 879,3-5 0,3-3-285,8-6 212,3-7-84,8-4-106,4-7 136,1-1-433,3-6-258,0-2-202,0-5 513,2-5-815,-1-5 708,1-5-972,0-4 569,0-3 1017,-3-2 0,-10 0 0,-6 0 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13.367"/>
    </inkml:context>
    <inkml:brush xml:id="br0">
      <inkml:brushProperty name="width" value="0.08571" units="cm"/>
      <inkml:brushProperty name="height" value="0.08571" units="cm"/>
    </inkml:brush>
  </inkml:definitions>
  <inkml:trace contextRef="#ctx0" brushRef="#br0">622 0 14409,'8'85'173,"0"1"1,-1-7 0,-2-15-112,-5-33-1,0 0-33,-2-1-28,0-4 12,1-2-12,0-5 0,1-4 5,0-4 23,0-2 17,1-5 22,1-1 12,1-2-29,3-1-16,-1 0-46,2-1-27,0-4-11,0-1-29,0-5-33,0 0-16,-1-1 27,0 1 17,0-1 39,-2 0 45,0 0-6,0 1 18,-1 0 4,0 3 1,-1 1 0,1 1 0,0 2-6,0 2-17,-1 1-16,-1 1-23,1 0-11,-1 0 6,2 2-6,1 2 5,0 2-5,1 3 0,-2 1-5,2 2-18,0 1 12,-1 1 6,2 2 21,-1 1 18,0 3 11,1 2 11,0 3 5,-1 1 1,5 3 0,0 2 10,4 3 1,2 3 22,3 3 23,5 2-6,1 1-357,4 5 368,2 0-6,2 6-860,2 1 883,1 3-6,0 1-16,-2 1-12,0 0 1,-4 1 10,-1-5-541,-4-3 530,-4-5-11,-5-6-16,-4-6-23,-7-4 11,-4-5 354,-11-5-276,-7-4 40,-13-4 40,-8-3 633,-10-4-555,-5-3 66,-8-3 23,-6-5-210,-5-4 238,-4-5-56,-4-4-1215,-3-3 1159,-1-2-34,-3-6-27,2-1 11,2-5 11,5-1 22,8-3-2643,9-1 2559,10 0-39,12-2-49,8 4-119,12 1-90,7 5 360,7 3-673,9 4-135,8 3-106,9 2 745,11 1-1070,10 3-370,7 1-823,4 5-627,5 0 3127,-7 6 1,-19 1-1,-12 2 1</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14.315"/>
    </inkml:context>
    <inkml:brush xml:id="br0">
      <inkml:brushProperty name="width" value="0.08571" units="cm"/>
      <inkml:brushProperty name="height" value="0.08571" units="cm"/>
    </inkml:brush>
  </inkml:definitions>
  <inkml:trace contextRef="#ctx0" brushRef="#br0">199 974 14891,'-50'69'-8,"-1"0"1,5-7 0,12-9-38,26-23-6,2-2-21,4-2-7,0-3-5,5-3 11,1-6 17,4-1 45,3-7 17,0 0 27,1-5 18,2 0-18,0-2 7,0-2 10,2-4 17,-2-4 0,2-2 12,-3-4-6,1 0-1,-4-2 12,1 0 28,-4-1 34,0 0 22,-4-1 1,-1 0-41,-2 1-27,0-2-34,-2 2 6,-1-1 45,-1 3 16,0 0 29,-1 3 5,0 3-12,1 2-21,2 4-62,1 1-40,1 3 57,0 1 16,3 1 40,2 2 61,4 0 23,1 2 50,0-2 28,4 0-34,0-2-38,4 0-62,2-2-51,4-4-11,4-4-6,2-3-39,2-4-39,2 0 0,1-4-16,-1 0 32,3-4-4,0-1-400,2-2 371,0 0-33,1-3 22,-2 0 22,0-3-22,-3 0 6,0-1-12,-3 0 23,-1-1-28,-4 0 33,-4-1-16,-3 1 5,-3-1 12,-3 1-35,-4-1 24,-2 1-7,-4 0-22,0 2-5,-4-1 22,-1 3-6,-4 1 12,-3 3-6,-5 1-17,-2 3 337,0 2-336,-3 1-35,1 3-22,-3 3-33,-1 4-45,-2 5-12,-1 3 29,-2 9 38,-2 8 46,-1 11-359,-5 14 398,0 12-1054,0 14 1093,1 11-1231,3 13 1214,16-41 0,1 1-3,1 3 1,1 2 5,2 0 0,1 1 3,0 4 0,1 0 3,3 1 0,0 1 5,0 1 0,1 1-745,2 1 0,0 0 759,0-1 0,1 1-6,1-2 1,1 1-12,1-2 1,0-1 16,2-1 0,-1 0-368,0-2 1,1-1 336,0 1 1,0-1 8,-2-2 0,0 0-9,0 1 0,0-1-2,-1-1 0,-2 0 2,1-1 0,-1-1-1334,-1 46 1342,-4-8 24,-2-10 175,-4-11-142,-2-14 967,-2-10-838,-1-11 985,-2-10-884,-1-10 3002,0-6-3092,0-7 900,-1-9-1023,-2-8-45,-2-10 33,-1-8-5,-2-5-260,1-4 265,4-6-16,2-2-34,7-5-28,2-2-761,6-3 711,1-3-23,7 0-2996,6 0 2907,6 0-34,8 2-672,7 2 504,6 4-117,4 7-242,3 6-129,2 8-212,1 9-78,-2 6 385,-2 10-531,-1 5-157,-2 4-633,-5 2 2258,-1 2-180,-9 1 0,-8 0 0,-9 1 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15.381"/>
    </inkml:context>
    <inkml:brush xml:id="br0">
      <inkml:brushProperty name="width" value="0.08571" units="cm"/>
      <inkml:brushProperty name="height" value="0.08571" units="cm"/>
    </inkml:brush>
  </inkml:definitions>
  <inkml:trace contextRef="#ctx0" brushRef="#br0">397 47 15277,'-77'-13'282,"1"-1"0,6 2 1,14 4-82,33 11-66,2 3-63,2 0-27,4 0-28,1 1-17,6-1 11,1 2-16,2 1-12,2 1 6,0 1-29,3 2-21,3 0-18,2 2-27,4 1-17,2 1 33,4-2-16,1 1 5,3-2 17,1-1-6,0 1 1,3 0 50,-1 1 10,4 0 29,0 0 22,1-1 7,2 1 5,-2 1 10,1 1-4,-4-2 10,-3 1 6,-3 1-6,-7 1 23,-2 1 34,-7 2 16,-3 0 6,-6 2 11,-5-1-12,-7-1-10,-2 0-6,-5-4-22,0-1-23,-5-4 6,3 0 11,-3-4-28,3 1 5,1-4 6,3-2 1,4-2 32,3-1 7,5 0-12,2-3 6,3 0-6,3-3-22,3 0-40,0 0-61,4-2-50,3 1 0,7-3 10,5 2 1,4 0 6,4-1-1,3 3 0,3 0 29,1 2 10,3-1-5,0 0 28,3 0 0,0 0 0,2-2 6,1-1 22,1 0-28,2-2 34,2 0-628,2-2 611,0-3 11,0 0 11,-1-3-5,-3 1-264,-2-2 292,-4 0-34,-3 0 39,-7-2 34,-5 2-28,-5-2-12,-7 0-22,-3 0 560,-5-1-611,-2 0 304,-3 0-314,-5-1-17,-3 0 22,-7 1-33,-2 1-1,-3 4 6,-3 2-39,-1 5 6,0 3 0,-3 5 16,2 1 0,-1 6 29,3 5-1,1 7-16,1 5 22,2 4 0,0 5 0,3 5 22,-1 3-319,3 4 280,2 2 12,1 0-12,3-1-11,4-4 34,3-2-67,3-3 38,5-4 51,3-5 34,8-3 27,3-5 63,4-4 21,4-4 330,1-2-285,2-5 35,2 0-68,1-2 11,1-4-28,0-4-34,-1-5 1,0-2-23,0-3-39,-1-1 11,-4-1-23,-1-1-33,-4 0 28,0-2 11,-1 1-11,-2 0 57,-3 0-18,0 1-11,-4 1-5,2-1-18,-3 2 7,1-1 16,-2 3 0,1 2-34,-2 2 6,0 3-17,-1 0-22,-2 4 22,-2 1-39,1 2-33,-1 1-12,-1 1 22,0 1-16,0 3 22,0 3 34,-1 4-45,2 1 28,0 3 11,1-1-90,1 2-66,2 1-46,-1 0-150,3 1-270,-1-1-302,2 2-381,-3-2-543,3 2-801,-3-2-2016,2-2 4682,-6-3 0,0-6 0,-5-2 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15.787"/>
    </inkml:context>
    <inkml:brush xml:id="br0">
      <inkml:brushProperty name="width" value="0.08571" units="cm"/>
      <inkml:brushProperty name="height" value="0.08571" units="cm"/>
    </inkml:brush>
  </inkml:definitions>
  <inkml:trace contextRef="#ctx0" brushRef="#br0">18 58 16415,'-6'70'59,"0"0"1,1-5 0,5-14 7,6-35 0,7 0 23,-1-2-17,4-1-17,-1-3 11,3-4-11,-1-1-22,4-4-34,0 0 0,3-2-45,-1-2 11,2-4-5,-2-2-17,-1-2-34,-1-2-50,-3 0-84,-2-1-89,-3-2-18,-1 1-39,-2-3 45,-3 1 45,-2-2 6,-2 0 22,-2 0-11,0-2-45,-3 0-73,-1 1-117,-3 0-242,0 0-414,0 1-531,1-3 99,3 2 1586,-1 1 0,3 7 0,-1 5 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16.439"/>
    </inkml:context>
    <inkml:brush xml:id="br0">
      <inkml:brushProperty name="width" value="0.08571" units="cm"/>
      <inkml:brushProperty name="height" value="0.08571" units="cm"/>
    </inkml:brush>
  </inkml:definitions>
  <inkml:trace contextRef="#ctx0" brushRef="#br0">1 0 10405,'12'20'2996,"-3"-4"-1926,-9-16 2313,0 0-3092,112 4-1424,-77 3 1231,27-2 0,-5 4 149,-41 7 355,-2 4-345,-2 2-55,0 4 39,-6 1-62,-1 5-22,-3 2 22,-1 2-78,-2 1-17,-4 1-23,0-1-50,-6 1-22,2-6 1097,0-2-1063,2-6-12,2-6 39,3-5 17,1-6 68,1-3 100,0-2 381,0-1-549,0-9-50,0 0-17,0-8-6,0-1-61,3-2 6,3-2-12,3-3-34,6-3 29,0 1-17,3-1-6,2 1 17,1 2 17,-1-1-17,1 4 73,-3 1 5,-1 4-28,-3 1 12,-1 4-40,-5 4-55,-1 3-6,-3 2-12,-1 1 29,1 2 39,0 3 56,0 3-17,1 3 28,0 3-12,0 1-16,-1 1 68,1 1-40,1 0 16,-1-1 7,3 2 5,-1-4-11,0 2 16,2-3 23,-2 0-22,1-2 55,-2-2 1,1-3 22,-3 0 61,2-4 23,-3 0-5,2-1-29,0 0-44,0-1-45,-1-3-23,3-2 17,-2-2-50,2-3 5,0-1-33,-1 0-17,2-3 17,1 2-11,-1-4 22,4 3-23,0-2 34,2 3-33,0 1-17,1 2 16,-1 2-38,1 2 10,-4 3 18,1 2-29,-1 0 1,0 3 38,1 2 6,1 5 17,2 3 28,-1 2-28,2 4 0,0 0 23,2 2-12,1-1-5,-1 0-6,0 1 11,2 0-11,0 0 22,4-1-11,1-1-55,5 0-24,0-2-251,3 1-397,0-3-651,0-1-1154,-3-2-1848,-4-4-1024,-4 0 5393,-5-3 0,-8-2 0,-4-1 0</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18.848"/>
    </inkml:context>
    <inkml:brush xml:id="br0">
      <inkml:brushProperty name="width" value="0.08571" units="cm"/>
      <inkml:brushProperty name="height" value="0.08571" units="cm"/>
    </inkml:brush>
  </inkml:definitions>
  <inkml:trace contextRef="#ctx0" brushRef="#br0">13 1 11766,'9'73'211,"0"0"0,-1-6 0,-4-12-9,-6-26-23,-3 0-28,2 1 0,-1 2-5,1 0-17,-1 3-29,-1 0-32,2 2-29,-1 3-6,0-3 1,1 1-23,1-4-11,1 1-11,1-4-56,0 0-51,0-3-89,2-2-168,1-2-315,4-3-346,-1-1-565,3-3 26,-2-2 727,0-3 0,-3-6 0,-2-2 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19.731"/>
    </inkml:context>
    <inkml:brush xml:id="br0">
      <inkml:brushProperty name="width" value="0.08571" units="cm"/>
      <inkml:brushProperty name="height" value="0.08571" units="cm"/>
    </inkml:brush>
  </inkml:definitions>
  <inkml:trace contextRef="#ctx0" brushRef="#br0">12 507 8046,'-6'-20'1793,"0"4"-1345,6 16 2549,0 0-2622,120-27-1599,-62 18 1395,20-7 0,1 1 120,-10 7-39,7-2-39,4-3 0,9-2-1061,0-2 994,6-4-23,-2 0-50,0-2-17,-2-1-6,-5 1-10,-6 1-2553,-11 1 2535,-9 2 1,-10 0-180,-10 0 258,-9 0 686,-6 1-619,-7 1 1035,-6 2-1030,-5 1 3233,-4 1-3311,-2 4 320,-2-1-437,-3 4-29,-2 2-16,-4 1 11,-4 2 51,0 2-29,-5 6 17,-2 3 17,-1 10-33,-2 4 16,0 8-333,-2 7 344,-1 6-27,-1 10 33,-2 6-821,0 8 815,-3 6-1115,1 5 1121,-1 2-17,2 1 17,3 1-56,3-4 28,3-3-11,4-7-340,5-8 334,3-10 180,5-12-157,2-9 708,6-7-658,3-8 0,4-5 1259,5-4-1220,2-5 420,3-1-398,2-5 144,1-3-137,3-7-57,0-4 28,2-4-28,1-2-11,1-2 11,-2-1-22,1-3-17,-3 0 6,2 1 22,-3 1-23,-2 4 1,-4 2 5,-2 6-67,-4 3 11,-2 3-27,-4 4-46,-1 2 12,-3 2-34,2 1 16,-2 2 12,2 3-5,-2 3-6,0 3-6,1 3 28,-1 1-5,-1 3 38,1 2 29,-2 1 0,2 3 17,-1 0 16,2 2-5,-1-1 0,4 1 27,0-2-10,4 1 0,2-3 16,1-1-11,5-1 6,2-3 33,4 1-10,5-4-7,3 0 18,3-4-23,4-3 22,2-3-235,2-2 225,2-4-1,1-4-11,3-6-11,-1-4 11,1-4 11,-4-1 17,-3-4 0,-4-1 17,-5-4 11,-4-1 16,-8-2 40,-4-3-11,-5 0-22,-5 0 5,-4 0-34,-4 1-39,-5 3-22,-5 1-34,-5 4-22,-5 3 22,-2 5 269,-2 3-269,-2 5 40,1 6-23,-2 3-6,4 7 6,-2 5-17,2 6 0,1 7 34,2 4-17,1 4-33,3 5 33,3 3-12,4 4 7,2 1 27,3 4-341,3-2 291,1 0-22,5-3-23,4-3-50,7-4-99,3-4-130,6-5-343,4-5-257,2-3-891,5-3-756,2-5 2599,-1 0 0,-15-6 0,-7-1 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21.183"/>
    </inkml:context>
    <inkml:brush xml:id="br0">
      <inkml:brushProperty name="width" value="0.08571" units="cm"/>
      <inkml:brushProperty name="height" value="0.08571" units="cm"/>
    </inkml:brush>
  </inkml:definitions>
  <inkml:trace contextRef="#ctx0" brushRef="#br0">1 912 14874,'13'-68'1658,"-2"12"-1120,-7 45-23,2 0-16,0-1-40,1 2-22,2-1-11,-1-1-56,5 0-18,1-4-66,3 2-57,2-3-21,1 0-57,1-2-28,3-2-33,1-1 5,3-1-34,1-3-10,4-2-12,1-3-17,0-3-585,0-1 585,0-3-22,-3 2-174,-1 0 162,-4 0 24,-2 1 10,-3 1 0,-4 2-5,-3 1-34,-5 3 17,-1 3-56,-4 4 587,-2 3-627,-1 4 120,-1 3-226,0 5-33,-1 3 22,-1 1 56,-1 6 68,-3 3 27,-1 6 23,0 6 17,-3 5-23,2 5 22,-1 3 12,2 2-17,2 3 6,0 1-6,3 1 28,1-1 0,1-1 0,1-2 11,1 2-22,4-6 22,-1 0-11,3-5 17,-3-2-17,2-3-6,-3-3-5,2-2 0,-4-4 33,1-4-5,-2-1 22,0-3-5,0-1 5,-1-1 17,0-1-22,-4-1-34,-1 0 0,-4-4-12,-1 1 1,-1-3 11,-1-2 0,2 1 23,-3-1-23,2 1-12,-3 0 24,3-1-7,-2-1 29,3 0-29,-2 0 7,3 0-12,-1 1-17,2 0 22,1 1-5,0 0 12,3 1-29,-1 1 17,3 2-39,0 0-23,1 2-263,1 0 286,6 5 39,0 1-34,9 6 29,0 1-29,4 1 34,5 3 23,1-1-12,6 2 17,3-2-39,5-1 11,5 2-12,5-3-846,3-1 870,5-3-12,2-1-416,2-4 404,2-1 35,0-4-6,2-5 5,-3-4 6,-2-5 0,-3-1 6,-7-3 5,-3 0 17,-9 0-6,-3-2 12,-11 0-12,-1 1-11,-8-1 29,-2-1-29,-4 0 11,-4-2-11,-3-1-27,-1 1 834,-1-1-846,-5 2 506,0 1-506,-7 0-11,0 1 0,-2 0-29,-2 1 40,0 2-28,-3 2-11,0 1-22,0 5-23,0 0-17,0 6-11,-1 1 33,2 4-10,-2 5 22,0 5-1,3 7-10,-1 4 44,5 6 1,-2 1 22,6 6 11,1 2-12,4 1 24,3 1-1,4-3 45,5-1-45,5-5-5,5-2-6,3-4-6,3-2 45,3-4-11,4-3 34,3-3-45,4-4 22,4-4 0,1-2 11,3-2 29,1-6-40,2-1-366,2-8 349,1-2 6,-1-3 0,0-3-5,-2-2 5,-3-2-45,-1-1 34,-6 1-6,-3-2 17,-6 0 39,-4 2-56,-5 1 23,-5 1-29,-4 2 29,-5 2 11,-3 2-12,-3 1 395,-1 4-428,0 2 28,0 3 6,-3 3-6,1 2-6,-2 2-55,3 1-18,0 1 40,1 3 11,0 2 0,0 6 11,2 2-22,3 4 22,3 1 0,4 1 29,1 0 21,1 0-38,3 0 16,0 1-28,2-2 17,1 2-17,1-3-22,0 3 5,0-3-100,0 2-17,-1-2-151,-1-2-258,-3 1-444,0-2-765,-2-1-937,-2 0-744,-2-1-1568,-2-1 4990,-4-3 0,-1-3 0,-2-3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31.420"/>
    </inkml:context>
    <inkml:brush xml:id="br0">
      <inkml:brushProperty name="width" value="0.08571" units="cm"/>
      <inkml:brushProperty name="height" value="0.08571" units="cm"/>
    </inkml:brush>
  </inkml:definitions>
  <inkml:trace contextRef="#ctx0" brushRef="#br0">0 15 17221,'21'-8'28,"-3"1"-28,-14 11 6,1-1 5,0 1 6,0-1 5,1 1-16,0 0 5,-1 1 6,1-1-12,-1 1 12,2-1 28,3 4-34,-2-1 28,12 7-27,-10-7-7,14 9 12,-15-9-17,12 8-17,-13-8 28,9 6-5,-10-8-6,7 5 11,-10-7-11,7 2-17,-9-4 1,5 3 4,-6-4-44,2 1-3221,-3 0 0,0-1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4.077"/>
    </inkml:context>
    <inkml:brush xml:id="br0">
      <inkml:brushProperty name="width" value="0.08571" units="cm"/>
      <inkml:brushProperty name="height" value="0.08571" units="cm"/>
    </inkml:brush>
  </inkml:definitions>
  <inkml:trace contextRef="#ctx0" brushRef="#br0">202 26 7016,'-3'-14'1613,"1"2"-1041,2 12 1281,0 0-1802,-38 46-1,24-28 17,-29 36 6,32-41-22,1 2 38,-10 10-106,8-10-643,-11 16-203,15-21 863,-4 10 0,9-15 0,0 2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30.051"/>
    </inkml:context>
    <inkml:brush xml:id="br0">
      <inkml:brushProperty name="width" value="0.08571" units="cm"/>
      <inkml:brushProperty name="height" value="0.08571" units="cm"/>
    </inkml:brush>
  </inkml:definitions>
  <inkml:trace contextRef="#ctx0" brushRef="#br0">0 105 15720,'40'-27'297,"-7"6"-224,-29 17-6,1 2-22,0-1-11,0 1-6,3-1 11,-2 0-22,4-1-6,-1 0 6,0 0-45,15-6-6,-12 4-655,17-4-45,-21 9 734,7 4 0,-11-2 0,1 3 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21.583"/>
    </inkml:context>
    <inkml:brush xml:id="br0">
      <inkml:brushProperty name="width" value="0.08571" units="cm"/>
      <inkml:brushProperty name="height" value="0.08571" units="cm"/>
    </inkml:brush>
  </inkml:definitions>
  <inkml:trace contextRef="#ctx0" brushRef="#br0">0 86 19636,'52'56'104,"-1"-1"1,-4-5-1,-10-7-70,-24-18-17,0-3-17,2 0 11,1-3 6,2-3-6,1-3-11,4-3 22,0-2-22,2-3 17,0-2-6,-1-2-22,-2-1 22,-1-3-11,-4-1 0,0-6 0,-2-2 0,-2-2-11,0-4-28,-4 0 0,-2-3-17,-1-1-6,-1-2-16,-1 0-79,-2-1-34,-1-2-77,-1 1-114,0 1-88,0 0-174,-2 1-191,-2 3-240,-2-1-286,-1 4-353,2 3-683,-3 1 145,4 4 2252,-2 3 0,4 3 0,1 3 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22.173"/>
    </inkml:context>
    <inkml:brush xml:id="br0">
      <inkml:brushProperty name="width" value="0.08571" units="cm"/>
      <inkml:brushProperty name="height" value="0.08571" units="cm"/>
    </inkml:brush>
  </inkml:definitions>
  <inkml:trace contextRef="#ctx0" brushRef="#br0">0 0 19160,'89'12'392,"0"0"0,-6 0 0,-17 2-135,-38 5-33,-1 5-67,-4 2-6,-3 3-39,-4 2-62,-5 2 12,-4 0-28,-4 1-29,-1-4 6,-2-4 1,-1-6-24,0-3 46,-1-8 16,0-1 1,-1-5 55,1-1-33,-1-2-11,1-1 10,-3-3-27,2-4-17,0-3 17,2-3-34,1 0-22,0-4 11,1-1-11,3-1-12,2-3 23,4 0-11,0 1-11,4-1 22,-1 1 11,3 1-28,-2 0-5,2 4-23,-2 2-17,0 4 23,0 3-17,-1 3 6,0 1 11,-1 3-6,1 0 11,1 1 6,0 1 39,1 1-33,1 3 22,0 2 22,1 2-55,1 1 33,-2 1 11,0 1-33,0 0 44,-3 1 0,3-1-22,-6 2 0,3-2 40,-5 0-18,3 0 12,-5-3 5,2 0-39,-4-3 22,0 0 62,-1-4 0,-1 2 17,-1-4 113,0 1-130,1-1 5,1-3-66,1-2 10,2-5-10,2-1-35,2-1 24,-2 2 4,4-1-32,-3 1 16,3 1 0,-2 0-23,2 2 12,-2 3 45,1 0-57,-2 3 12,3 0 22,-3 1-33,2 2 11,0 2 33,0 2-33,1 2-28,1 0 5,2 3-5,0-1-80,1 1-37,2 0-220,0 1-486,0 0-560,1 1-1345,-4 0-1759,2 1-873,-7 0 5399,2-4 0,-9-3 0,1-4 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22.861"/>
    </inkml:context>
    <inkml:brush xml:id="br0">
      <inkml:brushProperty name="width" value="0.08571" units="cm"/>
      <inkml:brushProperty name="height" value="0.08571" units="cm"/>
    </inkml:brush>
  </inkml:definitions>
  <inkml:trace contextRef="#ctx0" brushRef="#br0">422 149 20089,'-33'-41'64,"0"0"1,-27-26-43,28 67 6,1 3-28,-3 0-61,2 6 61,-1 0 0,2 4 0,3 0 0,5 2-28,4-2-39,5 1 16,3-2 18,6 1-46,3 0 12,2 0-11,4 1-51,3 2 45,8-1 5,3 2-16,7 0 17,2-1-23,5 0-84,0 0-22,4 0 16,-1 0 34,2 0 84,-1 0 56,2 0 6,-2 0 11,0 1 0,-1-2 0,-5 2-17,-4-4 17,-4 1 0,-8-1 12,-5 1 38,-5 2-11,-3-1 17,-7 2-5,-3 0-40,-8-1 6,-5 0 22,-4-1-39,-1-1 0,-3 1 0,0-3-28,-2 0-11,3-3 5,0-2-95,5-1-140,1-3-257,4-2-353,4-1-606,1 0-1147,6-3-454,3-3 3086,3-2 0,2 3 0,0 0 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23.244"/>
    </inkml:context>
    <inkml:brush xml:id="br0">
      <inkml:brushProperty name="width" value="0.08571" units="cm"/>
      <inkml:brushProperty name="height" value="0.08571" units="cm"/>
    </inkml:brush>
  </inkml:definitions>
  <inkml:trace contextRef="#ctx0" brushRef="#br0">19 0 12293,'17'5'940,"-3"0"-536,-14-5 2139,0 0-2476,-22 108-1588,16-68 1549,-5 23 0,1-2 39,10-31 17,1-3 377,6 0-321,1-5 44,6 0-4,2-6-1,4 0-11,3-5 1172,1-4-1205,4-4-18,-2-2-5,2-1 0,-1-2 17,-1-3-11,0-3-6,-5-4-6,1-1-33,-6-1-17,1-2-11,-5 1-12,-1-3-10,-4 0-35,-3-1 1,-2-1-50,-1 0 5,-3 0-23,-3 1-50,-6 0 40,-4 0-23,-4 0-6,-3 1 12,-1 0-85,-3 3-100,0-3-134,0 4-191,1-2-230,0 3-387,3 5-575,0 1-618,4 4 1578,2 2 0,8 1 0,2 0 0</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23.663"/>
    </inkml:context>
    <inkml:brush xml:id="br0">
      <inkml:brushProperty name="width" value="0.08571" units="cm"/>
      <inkml:brushProperty name="height" value="0.08571" units="cm"/>
    </inkml:brush>
  </inkml:definitions>
  <inkml:trace contextRef="#ctx0" brushRef="#br0">1 28 19406,'15'62'287,"0"0"1,-1-5-1,-1-10-23,3-21-18,0-1 17,5-4-56,0-1-22,2-2-23,2-1-16,0-4-17,2-2-45,-2-4-11,0-2-34,-1-3-6,-3-1 30,-3-1-18,-1-1-6,-4-1-28,-1-3 0,-3-2-11,-1-3 0,1-2-22,-4-2-85,3-2-28,-5-2-94,3-1-63,-2-2-55,0 0-50,-2-2 5,-1 0-84,-1 1-62,0-1-84,0 2-112,0-3-27,0 2-51,0 0-124,0 1-123,1 1-117,2 3-123,2 2-415,1 5 33,2 2 1681,-1 6 0,-1 0 0,-3 2 0</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24.110"/>
    </inkml:context>
    <inkml:brush xml:id="br0">
      <inkml:brushProperty name="width" value="0.08571" units="cm"/>
      <inkml:brushProperty name="height" value="0.08571" units="cm"/>
    </inkml:brush>
  </inkml:definitions>
  <inkml:trace contextRef="#ctx0" brushRef="#br0">0 40 19725,'48'56'54,"0"0"1,0 1 0,18 22 0,-17-21 12,-38-48 34,-4-2 5,-1-2 62,-2-3 61,-2-1 527,-1-2-627,-1-4-84,0-1-6,0-3-28,-1-4-22,-1 0 45,0-3-85,-3-2 18,1-1-1,-1-1-44,2-1 5,0-1-39,3-1-39,0-2-45,0 2-17,1-1-78,2 0-34,4 3-84,0 1-83,5 2-24,0 2-28,4 3-21,0 1-23,2 4-39,0 2-51,-1 3-107,1 1-161,-1 2-157,0 2-242,-1 4-284,1 1 60,-1 2 275,0 0 1294,-2-1 0,-6-3 0,-2-3 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24.735"/>
    </inkml:context>
    <inkml:brush xml:id="br0">
      <inkml:brushProperty name="width" value="0.08571" units="cm"/>
      <inkml:brushProperty name="height" value="0.08571" units="cm"/>
    </inkml:brush>
  </inkml:definitions>
  <inkml:trace contextRef="#ctx0" brushRef="#br0">194 0 16773,'-48'33'409,"7"-3"-263,24-11-34,2 1-6,-1 3-56,3 0-5,1 3 6,2-1 16,1 1 11,3-1-27,1-1 5,4-2-6,0-1 0,4-2 23,3-1-17,4-2 6,5 0-17,2-3 27,4-1-4,3-3-35,1-1 29,4-4-40,1-1 12,3-2-17,3-2-6,2-4-11,1-1-11,2-5-34,3-1-342,0-2 348,-1-2-11,-4-2 22,-2-2 17,-5-2-17,-2-1 39,-3-1 0,-3 1 23,-2-1-18,-5 1 12,-2-1-11,-4 3 302,-1-2-274,-5 3-28,-2 0 28,-2 1 11,-1 3-67,-2 1 5,-3 5-39,-3 2 6,-4 4 11,-2 2 28,-2 3-17,-3 5 0,1 1 17,1 6-16,-1 2 21,3 1-22,-1 4 17,3 2 28,0 2-11,2 1 28,1 1-17,0 0 0,2 3-11,4-2 11,2 0 117,4 0-4,4-3 50,7-1 5,6 0-40,7-2 7,4 0-12,3-2 0,5-3-44,1-1-236,6-4 169,1-1-40,1-3-6,-1-1-95,-3-1-117,-1-4-253,-4 0-414,-3-1-537,-2 0-1066,-6 0-1180,-5-2-1289,-4 0 4957,-8-1 0,-4 2 0,-4 0 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25.911"/>
    </inkml:context>
    <inkml:brush xml:id="br0">
      <inkml:brushProperty name="width" value="0.08571" units="cm"/>
      <inkml:brushProperty name="height" value="0.08571" units="cm"/>
    </inkml:brush>
  </inkml:definitions>
  <inkml:trace contextRef="#ctx0" brushRef="#br0">368 475 17339,'-32'-38'291,"3"7"-241,4 33-22,0 3 0,-3 3-5,2 4-23,-1 3 17,1 2-6,-1 5-22,2 3-6,0 4 11,3 1-22,3 4-17,5 0 23,4 1-6,5-1 11,3-1 28,7-1-11,3-3 6,9-2 11,3-3 11,5-4-11,4-2 11,2-5-6,3-1-28,3-5 29,2-2 5,2-3 0,1-2 45,0-3-12,1-3-221,3-6 211,2-5-627,1-2 615,2-5 17,0-1-6,2-2-10,0-3-12,-2 0-12,0-1-4,-4-1 4,-1 0-4,-3-2 10,-3 1-330,-4-1 325,-5 0-12,-3-1 6,-4 1 17,-3 0-39,-4 0 34,-4 2 200,-4 0-223,-4 0 640,-2 0-612,-3 0 343,-4 0-354,-1 1 11,-6 2-39,0 1-6,-6 3 0,1 4-73,-3 3 6,1 5-22,-1 5-17,0 3 44,1 8 23,0 8 12,0 9 44,-2 10 22,-1 10-644,1 8 622,-3 9 5,4 8-33,0 3-931,1 4 970,2 0-5,2-1-6,6-3 16,3-4-4,4-7-281,5-6 308,2-6-22,6-7 0,0-3 11,1-10-17,-1-3 564,-1-6-491,-2-4 1007,-2-4-957,1-4 364,-4-2-358,3-2-16,-2-3 0,0-3-80,3-4-21,0-2 10,2-5-49,3-1-1,0-2-6,3-4-10,1 0-6,1-1 27,-1 0-4,2 3-7,-3 1 51,2 4-33,-5 2-23,2 4 5,-3 3-33,-1 3 0,-1 3 33,-1 1-11,0 2-10,3 2 32,0 5-16,2 1 0,1 4 12,3 1-85,0 0-78,3 1-57,0 2-167,2 1-218,0 1-208,-1 0-219,0 0-229,-2-2-162,-2-1-449,0-2 6,-2-3 1882,-1-1 0,-8-5 0,-2-2 0</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26.648"/>
    </inkml:context>
    <inkml:brush xml:id="br0">
      <inkml:brushProperty name="width" value="0.08571" units="cm"/>
      <inkml:brushProperty name="height" value="0.08571" units="cm"/>
    </inkml:brush>
  </inkml:definitions>
  <inkml:trace contextRef="#ctx0" brushRef="#br0">1 0 14902,'78'25'668,"1"1"1,-6-3 0,-11-3-93,-18-6-1145,1 0 1006,0 0 126,0-1-159,-1 0-46,-1 0-55,-3-1-63,-3 0-105,-3-2-74,-6 0 194,-5-4-244,-7 1-11,-5-2-11,-5-1 623,-4-2-315,-1-1-127,-8-1-181,0 0 11,-10 0-51,-1-2 6,-5-1 40,-4-1-29,-3-2-44,-1 0 28,-3 0-18,-1 0-21,-1 2 66,-2 1-16,1 1 11,-2 1 17,2 1-28,4 0 0,3 2-1,6 2-32,3 3-46,4 2 23,5 1-45,3 1 22,5 1 57,2 0-29,3 1 23,4-1 22,4 1-5,5-2 33,3-1 6,2-1 11,2-2-56,1-2 56,2-3 16,3-1-16,0-1 90,5 1-62,-2-3 11,4-1 17,1-7 0,3-2 28,3-3 6,1-1 16,4-2-55,4-1-439,0-1 483,5-1 6,-2-1 39,-1 2-6,-2 1 29,-3 1 16,-6 3 45,-3 2-73,-8 4-67,-4 3-56,-6 1-45,-3 4 6,-4 0 11,-3 1-28,1 0-17,-4 1 450,0 2-484,-3 5-33,-1 1 39,-1 4-50,-2 1-5,0 0 38,0 1-39,-2-1 62,-1-2-6,0-3 17,0-3 6,0-1 27,0-2 35,0-1 38,2-1 264,-1-1-253,2-3 46,-1 1 16,2-4-39,3 0-23,2-2-22,4-1-16,1 1-23,3 0 28,1 0-17,1 3-11,-1 0 11,2 2-11,-3 1 0,3 1 0,-2 1 0,1 0-22,0 0 11,1 1-1,-1 1-16,2 3 6,-1 1 5,1 1-56,0 0-11,-1 0-83,0 1-141,-1-1-168,-1 0-236,0 0-431,-2 0-386,-1 0-330,-3-1-584,0 0 30,-2-1 2413,-1 0 0,-2-3 0,-2 0 0</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27.667"/>
    </inkml:context>
    <inkml:brush xml:id="br0">
      <inkml:brushProperty name="width" value="0.08571" units="cm"/>
      <inkml:brushProperty name="height" value="0.08571" units="cm"/>
    </inkml:brush>
  </inkml:definitions>
  <inkml:trace contextRef="#ctx0" brushRef="#br0">202 123 18229,'-43'7'-95,"4"3"33,19 1-16,0 1-6,3-1-22,2 1-18,2-2-10,3-1-23,0-2-16,4-2-18,1 1-16,2-2-39,2-1-1,1 2 12,0-2 33,0 1 68,2-1 50,2 1 28,3 0 6,4 1-1,-1 0-17,3 0 35,-1 0 5,2 1 28,0 0 22,1 1 1,2 1 16,1 2 28,3 0 23,1 2 17,3 0 10,4 3 40,1 0 0,3 3 11,1 1 45,1 3-45,0 2 33,-3 3-61,0 1-17,-5 2 40,-2 0-46,-7 2 57,-3 1-28,-6 3-23,-4 1-11,-3 0-6,-4 0-22,-4-1-39,-4-3 11,-6-2-39,-1-5-12,-2-3 23,0-5 0,-2-4 12,1-3-7,-1-5 12,3-4-17,-2-1 28,1-3-50,1-3-23,0-2-17,2-4-50,1-3 28,1-3-17,2-2 12,-1-3-40,6-1-50,1-3-45,4-2-84,2-3-51,7-3-89,3-2-44,9-2-24,4-1 23,5-1-269,5 0 320,3-1 55,6 1 68,1-1-428,3 2 613,-1 2 67,0 2 28,-1 1 39,-2 2 22,-1 1-204,-2 2 316,-3 4 68,-1 2 44,-5 2 79,-2 4 22,-5-1 302,-3 5-278,-5-2 477,-5 5-562,-4-2 180,-4 3-332,-1 0-93,-2 3-58,-5 1-28,-2 1-28,-8 1 23,-1 1 0,-7 1-12,1 1 23,-3 1-12,2 2 7,1 3-35,0 4 12,3 2-17,0 3 17,3 2 16,3 2 7,2 2 10,3 1 6,1 3 6,3 0-6,3 0 16,0 0-10,2-1-12,3-2 12,1 0-12,4-2-10,3-2 10,2-2-11,4 0 0,1-4 29,-1 0 16,2-4 16,2-1 24,2-2-7,4-3-10,3-1 5,2-1 0,3-2 22,3-2 0,0-6-5,3-2 0,1-3-6,0-1-11,-1-2 6,0-1-12,-2 0 12,0-2-17,-2 0 22,-2 1-11,0-1 28,-1 1-17,-3 1 28,0 3 17,-4 0 17,-2 3 5,-3 2-38,-5 3-35,-2 3-44,-6 3-17,-3 1 0,-3 1-17,-1 3 28,-1 3-22,0 4 0,-1 3 11,0 2 0,0 3 45,-2 4-6,-1 2 6,-2 1 11,-2 2-23,-1 0 23,0 2-11,-1 0-6,-2-1-21,0 1 10,-2-2-28,0-1 28,1-2 0,1-3-6,-2-5 34,5-3 12,-1-4 83,2-3 56,3-4 6,0-1-6,2-1-101,0 0-44,-1-2-45,2-3-28,0-2-29,1-4-94,0-1-140,0 0-286,1-2-388,1 2-608,2-2-1200,1 2-874,0-1 3630,-1 2 0,-2 4 0,-1 3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53.148"/>
    </inkml:context>
    <inkml:brush xml:id="br0">
      <inkml:brushProperty name="width" value="0.08571" units="cm"/>
      <inkml:brushProperty name="height" value="0.08571" units="cm"/>
    </inkml:brush>
  </inkml:definitions>
  <inkml:trace contextRef="#ctx0" brushRef="#br0">159 370 12163,'6'41'454,"-2"-6"-280,-7-24 22,-1 0-6,0 2-22,-1 0-22,0 1-34,-2 0-22,1 0 206,-9 18 35,-9 14-314,4-6 22,-7 9 11,17-32 45,-6 13-89,9-17 5,-4 10 12,9-18 133,0 3-27,2-8 263,0 0-325,0-3 231,4-10-169,1 1 195,8-16-178,-5 10 100,17-31-201,-11 17-37,12-24 1,2-4 2,-6 9 20,4-9 0,0 0-20,-6 17 0,24-47 0,-21 47 191,5-3 0,0 2-6,-7 17 123,19-18-224,-29 36 34,12 1-112,-13 6 134,16 14-95,-16-2 89,8 22-66,-14-9 302,0 40-253,-4-23 4,-3 21 0,-2 2-76,-1-7-3,-1 3 1,-1-1-21,1-15 1,-1 30-45,4-42-40,2 29 51,1-41-44,1 12-7,0-25-230,0 2 97,0-6-3563,0-1 2509,-2-3-342,-1-1-419,-2-2 313,1-1 1686,-1 1 0,2 2 0,0 1 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28.340"/>
    </inkml:context>
    <inkml:brush xml:id="br0">
      <inkml:brushProperty name="width" value="0.08571" units="cm"/>
      <inkml:brushProperty name="height" value="0.08571" units="cm"/>
    </inkml:brush>
  </inkml:definitions>
  <inkml:trace contextRef="#ctx0" brushRef="#br0">210 1 14426,'-55'67'45,"1"0"0,3-5 0,14-10-12,29-26 6,5 0 6,1-2-11,2-3 22,1-3 11,3-2 39,4-3 12,3-2 11,3-3 16,2-3-33,2-3 29,0-2-23,2-1-23,1-5-6,1-1-21,1-6-18,-1-2 0,1 1-5,-1-3-28,-3 1 5,1-1-22,-6-3-5,-2 2 10,-2-2-10,-5 0 16,-1 0 0,-3-2-22,-3 2 11,-4-1-22,-4 3-6,-5 2 5,-1 0-16,-3 2 11,-1 1 6,-2 1-18,2 1-21,0 3-23,3 2-23,1 1-16,2 4-6,0 0 0,4 1 0,-2 2-61,4 3-40,-3 1-72,7 3-101,-1 0-169,5 0-133,0 1-158,3-1-257,2 1-510,7-2 84,0 2 698,3-4 0,-7-1 0,-1-3 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29.290"/>
    </inkml:context>
    <inkml:brush xml:id="br0">
      <inkml:brushProperty name="width" value="0.08571" units="cm"/>
      <inkml:brushProperty name="height" value="0.08571" units="cm"/>
    </inkml:brush>
  </inkml:definitions>
  <inkml:trace contextRef="#ctx0" brushRef="#br0">0 36 10668,'22'1'1703,"-5"1"-874,-17-2 3556,0 0-4004,116 79-2108,-76-47 1836,27 15 0,-5 1 37,-40-20-56,-1-1 447,-4 1-520,-2-2-22,-2-2-7,-5-5-21,-1-2 33,-5-7 17,1-1-1,-3-5 1611,1-1-1448,-1-2-162,-3-5-22,1-2-7,-6-5 12,4-2-39,-3-2 22,0 1-5,1-4-12,-2 2 6,2-1 17,0 1 0,2 0 33,1 2-16,2-1-23,0 3-5,1-1-7,0 1 23,2 1-16,1 2 16,2 1-61,2 4 22,1 1 12,0 2-6,3 1 22,0 0 6,3 2-6,1 3 0,1 3 45,2 2-28,1 0 17,1 3 22,1-2-17,3 2 29,1-1 27,3-2-10,2 2 33,5-3 33,0 1 18,5-4 4,2 1-4,3-4-287,1-1 224,5-2 7,-1 1-7,4-3-10,-3-1-7,1-5-4,-6-2-68,-1-2 28,-7-2-17,-3-1-22,-8 0 50,-3-3-28,-8 0-11,-3 0 22,-7-1-55,-2 1-23,-3-1-6,-5 0 264,-2 0-303,-4-1 23,-3 2 16,-3 0-16,-2 4 28,-3 1-6,0 3-23,0 2 18,2 3 21,1 2-49,1 2 44,1 4-22,0 3-45,2 4 45,0 7 16,0 0-5,0 3 56,2 1-17,2 2-5,2 1 22,1-1 22,3 0-22,1 0 6,2 0-6,1-1-28,0 0 50,4-1-16,1-2 16,6 1 34,2-3 12,3 0 4,4-3 35,2-2 66,4-3-21,3-1 4,2-3 24,4-2-102,-1-1 28,4-2 23,0 0-50,2-3-29,1-2 0,-1-2-50,-1-4 28,0 0 51,-1-2-57,0-1-5,-2-1 5,-3-1-33,-1-2 22,-4 1 23,-2-1-6,-4 1-28,-3-2 84,-4 2 5,-3-1 1,-3 3 95,-1 0-62,-2 2-11,-4 3 22,2 0-61,-3 4-11,-1 0-1,0 4-5,1 1-100,1 1 55,0 5 0,1 0 0,1 7 17,2 0-17,1 1 51,2 2 89,1 0-28,4 2-15,2-1 15,4 2-62,2-1 1,5-1 33,1 0-50,5-1 11,2 0-17,6-2-326,2-1 299,4-2-1,2-2-11,4-1-95,2-4-518,6 0 428,1-2-140,4-1-168,-2 0-263,-1-1-269,-5-2-297,-4 0-358,-3-3-852,-7 1-834,-7-1-1546,-7 1 4912,-8 1 0,-11 1 0,-6 1 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30.257"/>
    </inkml:context>
    <inkml:brush xml:id="br0">
      <inkml:brushProperty name="width" value="0.08571" units="cm"/>
      <inkml:brushProperty name="height" value="0.08571" units="cm"/>
    </inkml:brush>
  </inkml:definitions>
  <inkml:trace contextRef="#ctx0" brushRef="#br0">0 1 18481,'27'82'312,"0"0"0,-3-6 0,-6-9-149,-17-13-912,-1 3 788,-2 4-715,-3 1 637,0 3 39,-3-1-56,1-2-28,0-3-106,1-5 36,2-7-256,2-6-144,1-7-101,1-6-219,0-5-168,0-4-185,-1-2 100,-1-3-850,0-2 755,-1-2 1222,0-3 0,0-4 0,2 0 0</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30.616"/>
    </inkml:context>
    <inkml:brush xml:id="br0">
      <inkml:brushProperty name="width" value="0.08571" units="cm"/>
      <inkml:brushProperty name="height" value="0.08571" units="cm"/>
    </inkml:brush>
  </inkml:definitions>
  <inkml:trace contextRef="#ctx0" brushRef="#br0">0 36 16768,'84'6'166,"0"1"0,-6-2 0,-10-1-71,-14 0 0,4-2-1852,2-1 1819,3-1-28,1 0-18,-3-3-16,1-2-44,-6-4 16,-3 0-6,-5 0 1,-5 1 440,-7 1-424,-5 2 17,-9-1 6,-5 5 901,-4-2-895,-5 3 502,-3 0-486,-3 0 23,-1 3 77,0 0 12,-1 6 51,1 0 89,-1 5 11,0 2 12,0 3-40,0 3-78,0 1-84,0 3-11,1 0-46,0 0-16,3 0-16,0 0-29,0 0-50,0-3-57,0-2-94,-1-3-203,1-3-234,-2-1-336,1-3-370,-1-2-342,0-1-560,-2-3-50,1 1 2313,-1-5 0,0 2 0,0-3 0</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30.798"/>
    </inkml:context>
    <inkml:brush xml:id="br0">
      <inkml:brushProperty name="width" value="0.08571" units="cm"/>
      <inkml:brushProperty name="height" value="0.08571" units="cm"/>
    </inkml:brush>
  </inkml:definitions>
  <inkml:trace contextRef="#ctx0" brushRef="#br0">1 1 9066,'55'17'-486,"-12"-3"1,-39-13 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31.824"/>
    </inkml:context>
    <inkml:brush xml:id="br0">
      <inkml:brushProperty name="width" value="0.08571" units="cm"/>
      <inkml:brushProperty name="height" value="0.08571" units="cm"/>
    </inkml:brush>
  </inkml:definitions>
  <inkml:trace contextRef="#ctx0" brushRef="#br0">1 4 11883,'11'15'2902,"-3"-2"-1782,-8-13 3529,0 0-4576,44 106-1739,-31-65 1666,11 21 0,-3-2 11,-17-34 354,-3-5-398,0-5 5,-2-4-51,1-6 1,0-3-191,0-2 1391,-2-1-1262,-1 0 33,-3-1 1,-1-2 27,3-3-33,-2-5-44,4-1 27,0-4-6,2-1 40,1-3 56,4-1 22,1 0-23,6 0 40,-2 1-11,3 2 5,1 1 40,1 1-22,3 1-12,0 0 11,2 2 6,0 0-17,2 3 11,-1 1 0,0 4-61,-1 1 50,-2 2 0,0 1-12,-2 2 41,-1 3-18,-3 3-11,2 4 28,-2 3 39,1 2-16,0 0-18,-1 2 6,2 0-55,-1 1 32,1 0 35,-1 1-23,-1-1 28,1 1-17,-2-3-50,1 0 11,-2-3 50,2-2-33,-2-2 50,1-5 40,-1-2-74,0-2 74,0-2-18,1-5-10,-3-1 10,3-7-33,-3-1-5,0-1 27,-1-3 51,-2 1-40,-1-3 23,-1 3-5,0 1-29,0 0 68,1 1 27,-2 1-10,1 2-1,0 1-11,0 2-16,-1 2-51,1 2 33,-1 1-66,1 3-40,0 0 0,0 2-56,0-1 34,1 1 22,3 4-11,-1 0-39,3 5 39,-1 1-45,1 0 34,1 0 67,-1 0-67,3-1 0,-1 1-1,2 0 1,2 0 0,3 2 11,1 0 11,2-1-61,3 2 50,2-4 0,3 2-11,5-3 61,3-1-39,6-1-11,2-1 11,5-2-33,3-1 16,3-2-765,0 0 771,0-1-72,-1-3-198,-2-2 186,-4-1-5,-4-3 66,-4 1-55,-7-4 16,-3 2 1,-8-3 10,-4 1-44,-7 0 780,-6-3-752,-3 3 159,-3-5-170,-4 3-17,-3-4 27,-5 2 52,-4-1-24,-3 3 18,0-1 22,-5 3 22,3 0-22,-1 3 17,3 3 6,3 4-85,2 2 51,2 1 0,4 3 5,1 3 56,3 5-44,1 3-6,2 3 11,0 2 40,1 2-40,4 3 6,0 0 11,6 1-34,0-1 34,3 0 22,1-1 12,5-1 27,2-1 85,3-3-28,3-1 50,3-3 16,7-2 7,1-3 44,6-4 18,5-2-442,4-1 408,6-2-35,3-2-49,2-3-668,2-4 578,-1 1-51,-2-1-5,-4 1 50,-3 1-45,-3 0-10,-3 3-357,0-1 317,-4 1 18,-2 0 10,-5 2-22,-4 1 338,-6 1-344,-4 0 583,-8 0-650,-3 0 367,-7 1-474,-2 1-78,-3 3-84,-2 1-141,-5 1-77,0 2-129,-7-2-202,-1 1-325,-1-1-582,0-1-1384,-1 0-2521,3-1 5725,2-1 0,5-2 0,2-1 0</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32.863"/>
    </inkml:context>
    <inkml:brush xml:id="br0">
      <inkml:brushProperty name="width" value="0.08571" units="cm"/>
      <inkml:brushProperty name="height" value="0.08571" units="cm"/>
    </inkml:brush>
  </inkml:definitions>
  <inkml:trace contextRef="#ctx0" brushRef="#br0">147 1 15653,'-6'64'360,"-1"-1"1,1-3-1,0-8-181,-3-3-1213,1 2 1123,-4 4-21,0 1-12,0 1-23,-3-1-10,4-1-7,-1-5-21,2-2 33,2-6-89,2-4 211,3-5-346,1-3-101,1-4-55,1-3 450,0-3-614,2-5 220,1-2-376,2-3-100,2-3-136,0-3-195,0-2-45,1-2-186,0 0 18,0 0 1316,-1-2 0,-3 1 0,-2-1 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33.740"/>
    </inkml:context>
    <inkml:brush xml:id="br0">
      <inkml:brushProperty name="width" value="0.08571" units="cm"/>
      <inkml:brushProperty name="height" value="0.08571" units="cm"/>
    </inkml:brush>
  </inkml:definitions>
  <inkml:trace contextRef="#ctx0" brushRef="#br0">38 544 8808,'-21'-24'1115,"5"4"-790,16 20 3008,0 0-2947,98-41-1681,-55 27 1508,19-9 0,1 0 235,-17 15-53,8-3 14,-1-1-73,7-2-638,2-3 549,6-1-63,2-2-49,4-1-946,1-2 873,-3 0-29,-2 1 29,-6-1 388,-8 3-433,-7-2 226,-8 3-260,-7 3 633,-4-1-599,-9 3 1075,-4 1-1030,-3 0 722,-6 1-705,-2 1 153,-4 1-187,-1 3-45,-1 1-62,-2 3-39,0 0-39,-4 2 45,-1 1 28,-3 2 50,1 5 0,-4 4 23,0 8 22,-1 5 5,-1 6 46,3 7-18,-3 7-10,2 8-761,-1 8 727,-1 7 22,-1 6-1609,-1 5 1587,-1 4 5,0 1-1137,-2 4 1127,-1-2-12,0-2 0,2-5-668,2-10 668,5-10 346,4-12-346,2-10 1307,4-9-1290,1-6 1315,1-8-1175,0-4 1077,0-5-943,1-2 236,2-2-309,2-5-94,4-4-29,0-7-34,6-4-27,0-3 16,4-2-33,2-2-6,1-2 1,0 1-7,1-2 6,0 2 1,0 1-12,0 2 0,-2 2 11,-1 3-22,-5 5-1,-2 3-4,-4 3-24,-2 6-10,-2 1 16,-1 2-16,-1 0-17,2 2 28,-1 3 5,-1 3 6,2 4 28,-1 1-34,0 3 18,0 0-1,-1 2-11,4 2 0,-3 1 17,4 1 11,0 1-23,1 1 34,3-2 1,-1 1-12,5-1 11,2-1 6,3 1-34,5-1 17,2-2 0,4 0-11,1-5 22,5-2 6,1-5-6,4-3 6,4-3-323,0-7 322,6-3-624,0-8 608,4-6 0,-1-2 0,1-2 0,-2-2-12,-2-2 12,-4 1-177,-7-2 189,-4 1 4,-8-1 24,-6 1-12,-5-2 0,-5 2 16,-4-1-4,-6 3 16,-2 2 340,-4 3-352,-3 5 686,-6 1-663,-3 7 191,-4 1-230,-1 6 33,-3 1-61,0 7 0,-2 3 0,0 9-22,1 3 22,0 5 11,1 3-11,2 4 0,1 3 11,5 6-33,0 1 22,4 4 11,0 0-11,5 0 0,1 0 0,4-2-11,4-1 0,3-5 5,9-5-5,2-3-28,7-6-23,2-2-28,5-5-5,1-4-101,7-3-185,-1-6-247,5-1-831,2-2-181,1 0-1021,1 0-386,-2-3 3047,-4 0 0,-18 0 0,-8 0 0</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34.981"/>
    </inkml:context>
    <inkml:brush xml:id="br0">
      <inkml:brushProperty name="width" value="0.08571" units="cm"/>
      <inkml:brushProperty name="height" value="0.08571" units="cm"/>
    </inkml:brush>
  </inkml:definitions>
  <inkml:trace contextRef="#ctx0" brushRef="#br0">1 669 19244,'69'-48'181,"0"0"0,0 0 1,-5 4-1,-1 1 1,-12 8-48,3-5-2389,1 0 2322,2-2-56,-6 3 272,0 2-283,-6 2-11,-6 5-57,-5 1 535,-6 4-478,-6 1-1,-4 5 46,-4 2-107,-6 5 1144,-3 4-1199,-4 5 400,-2 0-350,-5 7 44,-2 4 29,-8 6-46,0 8 29,-5 3 5,2 6 6,-1 2 39,1 6-28,3 3-11,0 2 5,3 3-248,0-1 254,3 1 6,1-2 5,3 0-50,0-3 39,2 0 0,0-1-12,1-4 24,-1 0-24,3-7 7,-1-3-6,2-6 61,-1-6-33,1-5 33,0-3 294,0-4-215,-1-2-51,0-6-39,0-2 12,-1-9 27,2-1-55,-1-7-7,1-1 35,0-2-62,0-4 22,-1 0 6,1-2-45,-4 1 39,1 2 6,-2 0-17,0 2 0,-3 2 0,1 3-17,-3 3 17,2 2 17,0 4-34,-1 3-22,4 4-12,-1 4-10,3 2 16,1 1 22,0 4-16,1 2-11,0 5 22,1 2 0,0 1-11,0 1 44,2 1-10,1 0-7,3 0 12,3 2 0,2 1-11,3 2 22,3 1-11,0 0-39,4-1 56,2-1-17,3-1-11,1-2 61,1-1-39,4-4 1,3-3 16,2-3 22,4-2-22,1-3 22,3-5-10,2-3-446,4-5 434,3-4-632,2-4 627,2 1-6,-1-4 5,-1-1-33,-3-3 22,-2-1 6,-5 0-97,-4 0 108,-4-2-5,-6 1-46,-3-1 35,-6 0-1,-4-1-11,-3 1 17,-8 1 370,-3 1-398,-4 2 22,-6 1 669,-1 2-691,-8 3 11,-2 2-11,-3 5 49,-1 3-50,0 5 7,-2 1-18,1 4 23,-1 5-16,2 5-18,0 9 28,1 3 12,1 5-12,1 4 23,1 4 6,0 4-260,3 3 232,0 4 5,3 2 0,2 1 0,1-2 5,4-2-10,1-5 5,6-3 17,4-5-6,6-3 0,5-5 28,6-3-39,4-4 17,5-6 11,2-2-28,4-6 22,4-2 18,4-5-1,3-6 11,5-4-571,2-5 549,3-3 5,0 0-5,-1-2-28,-2-2 23,-3 0-7,-3-2-4,-4 1-218,-5-2 229,-6 2-12,-6-2 6,-4 3 39,-6-2-28,-4 1 0,-5-1 33,-3 1 1,-5 1-12,-2 1 776,-1 3-770,-2-1 216,-1 3-177,-2 1 6,-2 3-40,1 3-22,0 5-27,2 2-40,2 3 16,0 2 1,1 7 22,1 2-11,2 7-22,4 3 22,0 1 0,5 3-22,-1 2 44,3 3-22,0 2 0,2 1 11,-1 1 0,3-2-11,-1 0 0,2-4-22,1 2-17,-1-3-73,0-1-84,-1-3-118,-1 0-279,-1-3-387,-1 0-511,-3-5-681,-2 1-1358,-3-5-1745,-3 2 5275,-3-4 0,0-3 0,-1-1 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35.951"/>
    </inkml:context>
    <inkml:brush xml:id="br0">
      <inkml:brushProperty name="width" value="0.08571" units="cm"/>
      <inkml:brushProperty name="height" value="0.08571" units="cm"/>
    </inkml:brush>
  </inkml:definitions>
  <inkml:trace contextRef="#ctx0" brushRef="#br0">1 138 18655,'38'58'200,"0"-1"0,-2-4 0,-11-8-66,-25-14-61,1 1 17,1 1-23,4-1-34,2-3 29,6-2-12,2-6-10,4-2-12,2-4-6,2-4-44,2-1 22,1-4-17,1-3-45,0-1-16,-3-1-40,0-4-33,-3-1-11,-3-7-46,-2-1-22,-2-3 23,-2-2 28,0-2-6,-3-3 34,0 1 27,-1-4 1,-2 2 45,-1-3 39,-2-1 11,-2 0 28,-1-2 0,-1 1 0,0 0-17,-1-1-11,-2 1 28,-2-1 0,-1 1 17,1-1-1,-3 2-16,3 1 12,-2 3-12,2 4 0,0 2-34,1 4-72,-1 3-29,2 5-16,-1 2 28,-2 3 50,1 2 39,-1 3 18,1 5 10,0 3 17,2 3 17,1 4 6,2 0-6,0 3-11,0 1-6,4 3-22,2-1 22,5 0-6,-1-1 23,4 0 0,2-1 6,5-2 56,5 0 38,4-5 29,5 0 6,2-3-7,5-3-339,2-2 368,4-3 5,1-1-11,0-3-5,-2-1-39,-3 0-40,-1 0-11,-5 2-28,-4 0-28,-6 0-5,-6 1-23,-8 0 0,-3 1 0,-8 0 16,-1 1 308,-5 2-318,-4 2-34,-3 1 11,-7 3 17,0 1-23,-2 2 35,-1-1-80,1 2-16,0-2-22,4-1 22,0-3 66,6-2 18,1-4 6,6-3-6,0-2 23,5-5-34,4-4 28,6-6 16,6-4-5,4-2 28,2-3-11,1 1 34,1-2-7,-1 0-4,3 1-1,-2 2-28,0 2 17,-3 1-6,0 3 6,-5 1 0,-2 5-28,-2 0-5,-4 4-18,1 1 23,-4 2-44,2 1 16,-2 1-12,-1 1-32,0 2 55,1 3-6,0 3 18,2 0 10,-1 2 29,2 0 28,1 0 16,2 1 73,2 0-28,1-1 17,2 0 0,1-3-28,0 1 6,2-1-34,-1-1-23,0-1-27,-1-2 11,-4 0 5,1-1-5,-4-2 61,1-1-94,-1 0-7,1 0-33,1-2-56,3-2 56,0-3 0,3-2 0,4 0-5,0-2 10,2 0-10,1-2 10,0 0 51,2-1-56,1-2 0,1 2-22,1 0-17,-1 0 27,-1 2-10,-1 2-6,-2 2 6,-2 2-51,-3 2-67,-1 1-118,-3 3-150,-1-2-292,-2 2-494,0 3-654,-2 0-1451,-1 3-2582,-3 1 5881,-3 0 0,-4-4 0,-1-1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53.315"/>
    </inkml:context>
    <inkml:brush xml:id="br0">
      <inkml:brushProperty name="width" value="0.08571" units="cm"/>
      <inkml:brushProperty name="height" value="0.08571" units="cm"/>
    </inkml:brush>
  </inkml:definitions>
  <inkml:trace contextRef="#ctx0" brushRef="#br0">1 22 13816,'52'-5'8,"0"0"1,37-4-211,-61 8-369,-2 0-802,0 1-520,-4 0 1893,-2 0 0,-10 0 0,-3 0 0</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36.666"/>
    </inkml:context>
    <inkml:brush xml:id="br0">
      <inkml:brushProperty name="width" value="0.08571" units="cm"/>
      <inkml:brushProperty name="height" value="0.08571" units="cm"/>
    </inkml:brush>
  </inkml:definitions>
  <inkml:trace contextRef="#ctx0" brushRef="#br0">464 1 20296,'-53'6'40,"2"2"-12,-2 9-968,3 0 929,0-1 22,4-1 0,4-3 195,7 0-228,6-3 175,7-1-209,7 0-6,5-3-5,5 0 490,3 0-463,7 1 81,4-1-92,8 2 1,6-2-28,5 2-29,3-2 1,6 3 11,2-3-12,4 4 23,1-3 34,3 5-371,0-2 432,2 1 6,3 0 5,-2-2 6,4 1-11,-4 1 0,0 0-6,-6 0 0,-8 0-22,-6 0 0,-8 0 11,-9 2 0,-6-1 11,-5 0 11,-8 2-16,-4 1-12,-9 1 388,-6 0-432,-4 1-6,-4-2 0,-3 3-51,-1-2-61,-3 1-101,1-2-179,3-2-174,1-3-218,5-2-257,3-5-298,4 0-375,6-2-633,3 0-1081,6 0 3484,1-2 0,5 2 0,1-2 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37.069"/>
    </inkml:context>
    <inkml:brush xml:id="br0">
      <inkml:brushProperty name="width" value="0.08571" units="cm"/>
      <inkml:brushProperty name="height" value="0.08571" units="cm"/>
    </inkml:brush>
  </inkml:definitions>
  <inkml:trace contextRef="#ctx0" brushRef="#br0">84 1 16448,'8'86'695,"-4"-13"-494,-14-44-10,-2 0-1,4 2-50,-2 0-73,2 0 12,4-2-1,1-1-11,3-2 40,2-2-18,4-1-16,4-5 17,3-3-6,4-4 0,-1-3-11,4-3-1,-1-3-26,1-1 4,1-1 18,-1 0-35,0-3-5,0-2 34,-3-4-29,1-2 29,-3-2 11,1-3-45,-3 1 0,0-5-6,-3 1-33,-2-1 11,-1 0 0,-3 0-17,-2 0-5,-1-1-6,-1 2-28,-5 1 5,-2 1 51,-7 0-61,-2 0-29,-4 2-5,-3-1-79,-2 1-11,-2 3-50,0-1-90,-2 4-90,3 2-184,-2 4-235,5 0-376,-1 4-560,5 4-857,0 4-1725,5 1 4352,1 1 0,7-5 0,2-2 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37.480"/>
    </inkml:context>
    <inkml:brush xml:id="br0">
      <inkml:brushProperty name="width" value="0.08571" units="cm"/>
      <inkml:brushProperty name="height" value="0.08571" units="cm"/>
    </inkml:brush>
  </inkml:definitions>
  <inkml:trace contextRef="#ctx0" brushRef="#br0">10 69 11318,'-6'-14'2565,"2"2"-1322,4 12 5551,0 0-6552,80 94-1824,-43-62 1674,13 22 1,2-5-14,-13-33 421,1-3-427,0-2-39,0-1-12,1-4-11,-4-1-22,2-2-11,-5-1 22,0-2-56,-5-2-28,-7-2-34,-5-1 1300,-5-1-1434,-7-2-96,-2 0-89,-5-3-90,-6 1 1,-4-3-17,-8-2-28,-2 0 72,-3-2-45,1 0 46,-1 1 72,1-1 23,2-1 17,2 0-45,0-1-164,4 0-267,1 0-303,5 1-297,1 0-565,4 4 307,0 1 1720,3 3 0,1 5 0,1 2 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37.917"/>
    </inkml:context>
    <inkml:brush xml:id="br0">
      <inkml:brushProperty name="width" value="0.08571" units="cm"/>
      <inkml:brushProperty name="height" value="0.08571" units="cm"/>
    </inkml:brush>
  </inkml:definitions>
  <inkml:trace contextRef="#ctx0" brushRef="#br0">1 105 19832,'40'54'187,"1"0"1,0 0-1,16 20 1,-11-12-31,-25-30-79,0-1-28,0-3 12,-1-4-51,-2-3 23,-1-5 5,-3-4 0,-3-3 23,0-6 22,-4-1 5,-1-3-5,-1-4 6,0-4-17,1-5-12,-1-3 1,-2-3-6,1-1-34,-2-3 6,1 0-5,-1-4-57,2-1 34,1-2 11,1-3-33,3 0 56,2-1-46,3 1-16,4-1 6,2 3-34,2 1-22,2 2-6,2 4-23,-1 3-106,1 4-33,-1 3-101,-3 7-123,-1 4-74,-3 2-178,-4 6-253,-1 2-358,-5 5-689,0 2-1204,-4 2-4961,-2 0 8187,-1-2 0,-1-6 0,0-2 0</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38.617"/>
    </inkml:context>
    <inkml:brush xml:id="br0">
      <inkml:brushProperty name="width" value="0.08571" units="cm"/>
      <inkml:brushProperty name="height" value="0.08571" units="cm"/>
    </inkml:brush>
  </inkml:definitions>
  <inkml:trace contextRef="#ctx0" brushRef="#br0">313 0 18280,'-55'52'112,"1"0"0,5-3 0,8-7-73,15-12-22,3 1-1,4-1 29,2-1-22,5-2-18,4-2 6,2-1-11,4-4 0,1-1-11,6-2 6,4-3-35,7-2 35,7-4 5,6-1-28,6-4 0,5-1 11,7-2-50,1 0 50,3-3-345,0-2 323,1-5 39,0-3-17,2-1-27,-1-4 4,2-2 18,-3-2-17,0-2 39,-6 0 11,-4-1-11,-7-2 17,-6 2 28,-6 0-17,-7 2 16,-5 0 18,-5 1-34,-3 2 45,-3 2-6,-5 2 323,-1 0-357,-7 4-5,-1 2-11,-2 1-5,-2 5 16,-1 1-28,-1 3-17,2 1 23,-3 4-23,2 1 28,-2 6 6,1 1-17,-1 4 11,2 3 0,-2 1-5,2 5 22,1 1 34,3 1-18,5 1 24,2 0 4,5-2-21,2 0 27,1-2-22,2 1-11,4-3 5,3 2 18,4-3 27,2 0 11,4-2 23,3 0 17,6-3-18,2-1 24,6-2-7,6-3 23,3-4 39,7-2 92,3-5 1,2-1-176,19-3-531,-16 1 1,-2 0 467,6-4-49,-8 1-3104,-4 0 3092,-7 1-11,-5-2 11,-7 2-11,-6-1-6,-7 1-78,-6 1 568,-7 0-658,-4 2 3364,-2-1-3403,-3 3-84,-3-1-44,-4 1-169,-4 0-202,-2 0-207,-2 2-252,0 1-397,-2 3-723,2-1-381,0 1 2683,2-3 0,6 0 0,4-2 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39.984"/>
    </inkml:context>
    <inkml:brush xml:id="br0">
      <inkml:brushProperty name="width" value="0.08571" units="cm"/>
      <inkml:brushProperty name="height" value="0.08571" units="cm"/>
    </inkml:brush>
  </inkml:definitions>
  <inkml:trace contextRef="#ctx0" brushRef="#br0">409 1 16196,'-76'36'228,"0"0"0,5-3 0,16 0-32,32 1-656,3 3 656,0 3 0,2 3-56,2 1-11,3 1-62,3 0-39,4 1-11,2 0-34,3-1 11,4 2-33,4-3-17,5-2-56,5-3 91,2-1-355,4-2-206,1-2-213,4-1-275,0-3-196,2-1-297,2-4-587,1-2-702,2-3 2852,-2-4 0,-15-7 0,-4-3 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40.978"/>
    </inkml:context>
    <inkml:brush xml:id="br0">
      <inkml:brushProperty name="width" value="0.08571" units="cm"/>
      <inkml:brushProperty name="height" value="0.08571" units="cm"/>
    </inkml:brush>
  </inkml:definitions>
  <inkml:trace contextRef="#ctx0" brushRef="#br0">1 397 16684,'90'-32'390,"1"1"0,-7 1 0,-15 3-183,-33 7-636,1-3 558,-3 3 16,-1 0-89,-5 1-22,-2 1 121,-6 1-116,1 2-22,-7 0-17,-2 1 292,-5 1-326,-3 0 61,-3 2-83,-1-1-33,-5 3-40,-1-2 17,-6 3-17,-3-1 6,-3 4 28,-4 2 11,-1 2 17,-3 2 11,-2 4 22,0 4 17,-3 5 17,3 4 11,-2 3-22,2 2 28,1 5-23,2 3 6,3 2-11,3 4-6,4 0-11,4-1-5,6-2 16,2-3-17,4-3 18,7-3-1,5-5-17,6-2 17,5-5 12,2-1-29,3-5 34,2-1 0,1-4-17,0 0 51,0-1-34,0-1 6,1-5-6,1-1 0,0-6-6,1 0 6,0-2-11,0-1-40,-2 2-5,-2-1 0,-1 2-16,-4-1 32,1 1 12,-5 1 6,0 0 5,-2 2 17,-3-1-17,1 3 12,-1 0-12,1 3-22,-1-1 5,2 1-16,-2 2-6,2 1 22,-1 1 12,-1 0-1,-1 0 23,0 0 0,-1 0 0,-1 2 0,-1 0 0,-3 3-16,0 2 10,-3-2-11,-2 3-16,-3-2-12,-1 2 22,-1-1-5,-1 0 17,-4 1 34,-1 0-29,-3 3 0,-2 0 6,1 1-33,-1 1 22,2 0-23,0 1 12,2 0-18,-1 0 63,3-3 38,0-4 1,3-4 61,1-2-61,5-4-23,1-4-5,6-4-46,-2-6 46,5 1 39,-1-5 16,1 1 1,1 0 0,-1 0 10,0 3 7,0 0 50,-3 4-1,0 2-27,-3 3-22,1 3-40,-2 3-22,0 1 5,2 3-16,-1 4-18,2 2 12,-1 6-28,2 1-11,0 3 39,4 0-17,2 1-11,4 0 0,2-1-16,4 0-57,0-3-50,2 2-152,0-4-234,0 2-354,3-2-409,-4 1-923,1-3-409,-4 0 2604,-3-4 0,-10-2 0,-4-3 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41.387"/>
    </inkml:context>
    <inkml:brush xml:id="br0">
      <inkml:brushProperty name="width" value="0.08571" units="cm"/>
      <inkml:brushProperty name="height" value="0.08571" units="cm"/>
    </inkml:brush>
  </inkml:definitions>
  <inkml:trace contextRef="#ctx0" brushRef="#br0">0 135 18554,'85'51'174,"0"-1"0,-6-3 0,-18-9-79,-42-24-11,-2 2-6,-1-3 6,0 0 0,-2-2-5,1-3-35,-4-1 63,0-3 44,-3-2 17,0-1 62,-2-1-34,-3-1-34,2-3-22,-4-3 5,0-3-66,-1-2-18,0-3 1,0-2-51,0-3 6,0-3 5,0-1-33,1-3-39,1-1-1,3-1-83,1-1-56,3 0-73,-1 1-213,2 3-219,-1 3-358,1 4-599,-1 4-639,-1 5-941,2 3-1719,-4 5 4951,0 1 0,-3 1 0,-3 0 0</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41.657"/>
    </inkml:context>
    <inkml:brush xml:id="br0">
      <inkml:brushProperty name="width" value="0.08571" units="cm"/>
      <inkml:brushProperty name="height" value="0.08571" units="cm"/>
    </inkml:brush>
  </inkml:definitions>
  <inkml:trace contextRef="#ctx0" brushRef="#br0">1 0 17115,'38'59'-251,"0"0"1,-2-3 0,-8-15-209,-21-32-236,2 2-240,-2-5-174,-1 1-185,-1-5-72,-3 0 217,0-2 1,-2 0 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41.794"/>
    </inkml:context>
    <inkml:brush xml:id="br0">
      <inkml:brushProperty name="width" value="0.08571" units="cm"/>
      <inkml:brushProperty name="height" value="0.08571" units="cm"/>
    </inkml:brush>
  </inkml:definitions>
  <inkml:trace contextRef="#ctx0" brushRef="#br0">0 1 9128,'14'10'689,"-3"-2"-728,-11-8-706,0 0-1,0 0 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53.865"/>
    </inkml:context>
    <inkml:brush xml:id="br0">
      <inkml:brushProperty name="width" value="0.08571" units="cm"/>
      <inkml:brushProperty name="height" value="0.08571" units="cm"/>
    </inkml:brush>
  </inkml:definitions>
  <inkml:trace contextRef="#ctx0" brushRef="#br0">420 0 17406,'18'63'377,"1"1"0,-2-5 0,-5-8-80,-14-13-27,0 2-24,-3 0-28,0-1-61,-2-1-11,1-3 123,-6 28-258,6-31 45,-7 26-6,9-46 247,-4 3-174,5-12 62,-3-5-180,4-2-33,-6-15-11,4 6-364,-10-26 213,7 19-381,-18-29 397,11 27-100,-31-24 246,22 28 28,-36-10 0,34 21-84,-30 10 33,34 6-22,-22 29 51,28-14-6,-13 39 22,20-33-84,-2 33 73,9-37-100,9 19 61,-1-31-252,23 6 0,-12-17-2319,30-6 767,-22-2 1860,28-13 0,-37 11 0,7-3 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42.358"/>
    </inkml:context>
    <inkml:brush xml:id="br0">
      <inkml:brushProperty name="width" value="0.08571" units="cm"/>
      <inkml:brushProperty name="height" value="0.08571" units="cm"/>
    </inkml:brush>
  </inkml:definitions>
  <inkml:trace contextRef="#ctx0" brushRef="#br0">1 26 15417,'53'83'162,"0"0"1,-5-5 0,-11-21 11,-24-46 39,-6-4 89,0-2 90,-5-2 106,1-1 46,-3 0 397,1-2-577,-1-6-73,1 0-61,0-8-23,-1 2-61,2-3-34,-1-1-23,2-2-33,-2-1-5,1-1-51,0-2 0,-1 0-23,1-2-5,-2 3-11,1-2-22,0 3-57,1 0-89,1 2-101,0 0-140,1 3-175,1 4-183,0 2-224,0 5-225,1 1-218,-1 2-342,0 2-492,1 4-1480,-2 0 3787,0 2 0,-2-3 0,-1-2 0</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43.198"/>
    </inkml:context>
    <inkml:brush xml:id="br0">
      <inkml:brushProperty name="width" value="0.08571" units="cm"/>
      <inkml:brushProperty name="height" value="0.08571" units="cm"/>
    </inkml:brush>
  </inkml:definitions>
  <inkml:trace contextRef="#ctx0" brushRef="#br0">71 28 15221,'-5'97'404,"-2"-12"-275,-5-60-34,1 4-33,2-3-34,2 0 17,3-2-45,2-3 5,1-3-10,1-2 5,4-2 44,0-2 7,4-3 50,2-3-34,2-3 17,0-1 11,3-2-28,-1 0 23,4-2-45,-1-3 5,1-2-33,-1-3-12,2-1-5,-2-1-5,-1-3 5,-3 0-28,0-2 5,-3-1 7,-2 0-7,-4 0-5,-3 1-17,0-2 6,-4 2-22,-2-2 16,-4 2-11,-3-2 5,-2 1-10,-2-1-40,0 0 17,-2 0-11,0 0-6,-1 1 11,3 1-44,-1 2-35,1 2-15,1 2-35,1 4 1,0 1-12,4 4 12,-1 1 5,4 1 34,0 0 28,3 0 44,2 0 51,1 2 17,1-1 33,0 4 6,3-1 17,3 0 0,2 2 0,5 0 0,0-1-29,1 1 18,3-3 0,-1-1-12,4 0 0,1-2-5,1 1 11,4-1-11,1 0 22,1 0-5,1 0 5,-1-1 0,2 0 6,-1-1 17,0-1 10,0 2 18,-1-1 22,1 2-6,0-1 34,-1 1 28,1-2 51,1 2 27,-2 0 12,2 0-1,-2 2 7,-1-2-6,1 0-45,-1 0-17,-1 1-96,-3 1-21,-4 3-34,-5 1-34,-5 3 34,-3 1-17,-4 4 22,-1 0 0,-6 5-16,-4 0 28,-6 5-34,-5 1 16,-2 2-10,-3 0 11,4-3 28,1-4 83,7-4 119,3-8 61,5-2 50,3-5 572,2 0-667,3-6-5,1-2-17,5-5 28,0-1-39,3 0 16,0-1-5,3 0-84,-4 3-17,2 1-73,-1 2-6,-1 2-21,2 1-40,-2 2 5,1 1-33,2 1 28,0 1 0,1 0 23,1 3 5,0 1-40,1 4 1,0 0-6,1 0-33,2 3-40,1 0-55,3 1-135,-1-2-174,1 1-325,-2 0-487,-1-3-851,0 3-1546,-3-4-1478,0 1 5141,-7-2 0,-4-2 0,-4-2 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44.960"/>
    </inkml:context>
    <inkml:brush xml:id="br0">
      <inkml:brushProperty name="width" value="0.08571" units="cm"/>
      <inkml:brushProperty name="height" value="0.08571" units="cm"/>
    </inkml:brush>
  </inkml:definitions>
  <inkml:trace contextRef="#ctx0" brushRef="#br0">10 363 17949,'32'66'162,"0"-1"1,-4-5-1,-10-9-55,-23-19-34,-5-3-17,1-2-28,-2-4-12,3-3 1,-3-5 11,3-2 11,0-4 18,0-3-1,2-3-11,-2-1 22,2-1-16,0-1-7,0 0-4,2-4-40,1 2-40,2-5 12,0-1-44,1 0-18,0-3-6,0 0-10,2-2 33,2-1 0,4 1 17,0 0 0,4-1 11,-3 2-5,3 0-1,-3 2 1,3 2-23,-4 2-22,2 0 11,-3 3-6,2 0 6,-2 2 12,2 1-12,1 0 22,-2 0 17,3 0 6,-2 1 5,0 2 12,1 0 16,-1 3-5,2-1 22,0 1-5,0-1 5,1 0 6,-1 0 17,1 1-23,-4-2 34,0-1-12,-3 0 6,1-2 57,-3 0-7,-1-1-5,0 0 168,-2 0-151,2 0-11,-1-3-1,2-1 29,1-4-17,1-1-45,0-1-6,1-1-22,0-2-5,2 1 5,1-2 0,1 2-11,0 0 22,-1 1 12,0 3-35,-1-1 12,-1 4-28,-1 1-39,-2 3-6,0 0-11,-1 1-5,1 1 32,1 2 1,-1 4-17,2 3 17,-1 3 11,2 0-11,-1 0 23,2 1-18,2 0 1,-1-1-6,4 1 17,1-1-23,1 0 6,3 0 6,-1-2-12,4 0 34,-1-3 17,3-1-23,-1-2-5,3-3 11,-1 0-11,2-2 11,1 1 11,1-3-11,1-2 17,3-4-6,-2-3-22,3-2 11,-4 0-6,2-3-22,-4 1-16,0-2 4,-4 0-38,-1 0-17,-4 0 5,-3-1-50,-3 1-33,-6 2-18,-2-1-16,-3 2 17,-2 1 33,-4 1-6,-1 2-5,-7 2 12,-1 1 10,-3 3 12,-1 1 38,-2 3 18,-1 1 0,-1 3 33,-1 4 6,2 4-6,1 2 39,3 2-16,-1 2-1,3 2 1,0 2-6,2 2 0,3 0 28,2 2-11,4-2-6,1 0 17,3-2-11,2-2-6,3-3 34,2-1-28,6-3 11,-1-1 16,2-2 18,1 0 5,1-3 6,3-1 0,-1-3-23,4-2 29,0-1-1,3-1 28,0-4 29,1-1-18,2-5-21,-1-1-18,1-1-16,-2-1-18,-1-1 24,-1 0 4,-3 1-27,0-2 50,-3 2 40,-1 1 16,-5 1 17,0 1-28,-4 2-39,0 0-23,-2 2-5,-3 2-45,1 3-11,-1 1-23,-1 1-39,0 0 23,0 0 11,0 3-28,0 1 27,-1 4 12,2 2 6,-3 0 5,3 1 40,-2 0-29,2 1 6,-1 1 0,1 0-39,0 0 44,3 0 7,-1-1-12,1-1 0,0-1 5,1-2 12,0-2 5,2 0 68,-2-4-6,0 0 22,2-2 18,-2 0-12,1-1 0,-1-1 16,0-3-4,1-2-24,-1-1 29,0-2-11,1 1-6,-2-2 22,2 0-22,-3-1 6,3 0 16,-5 2-21,3-2 21,-3 1 6,0 0-33,-2 1-1,2 1 1,-2 2-46,1 1-22,-1 3 1,0 0-80,-1 1-128,1 2 107,1 0 27,0 3-5,2 2-45,-2 3 50,3 1 1,-2 0-6,1 1 27,-1-1-4,0 1-7,3 1 34,-1-1 1,1 2-1,4 0-6,-1-1-5,5 1-44,0-4 32,3 3 12,0-4-39,0 0 39,2-1-45,-1-3-11,2 0 17,-1-3-18,0 1 29,0-1 28,-1-3 17,-3-1 0,1-5-17,-2 0 0,-1-4-17,-1 1 17,-2-2-5,0-2-18,-3-1 18,1-2 5,-2-3-40,0 1 24,-1-5-12,-3-1-45,0-1 28,-2-2 0,0 0-11,-1-1 39,-2-2 17,-1 1 0,-4-3 17,1 1 45,0-1-40,-1-1 12,1-2 22,-1 1-28,1 1 45,3 3 5,-3 3 1,3 4-51,1 7-28,0 4-50,0 8-7,1 2 35,0 5-1,2 6 34,0 4 6,0 9-6,0 8-11,0 5 6,0 5-6,2 2-6,2 4 12,1-2-6,2 2 0,2-4 51,1 0-45,1-3 5,2 0-22,1-4-35,1 0-38,1-3-67,-2-1-241,2-4-375,-2 0-437,-2-6-589,1-2-839,-4-3 145,-2-3 2487,-2-2 0,-2-4 0,-2-2 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45.807"/>
    </inkml:context>
    <inkml:brush xml:id="br0">
      <inkml:brushProperty name="width" value="0.08571" units="cm"/>
      <inkml:brushProperty name="height" value="0.08571" units="cm"/>
    </inkml:brush>
  </inkml:definitions>
  <inkml:trace contextRef="#ctx0" brushRef="#br0">0 333 16997,'95'20'504,"0"0"0,-8-1 0,-14-6-128,-32-13-531,2 0 346,2-2-51,0 0-51,3-2-55,-3 1-23,2-2-11,-3 3-11,-1 0 66,-2 1-111,-5 3-28,-2-2 83,-9 2-44,-3 0-11,-6 3 0,-4 1 214,-1-1-254,-4 2 23,0-2 17,-4 3 10,1-2 35,-2 4 28,0 0 23,-2 3 16,0 1 6,0 1-6,0 1-12,-1 0-16,0 0 28,0-1-22,1-1 22,0-1 11,0-1-11,2-1 28,1-2-28,0 0-28,1-2 11,-1-1 1,0-2 16,-2-2 16,1 0 488,-2-2-537,-3 0-34,0-3-6,-6-1-6,1-3 23,-3 1 0,-3-1-16,0 0-7,-4 1-16,-1-1 11,-3 2-11,-1-1-23,-2 1 12,1 2 11,-1 1-1,2 2 12,1 0 6,2 0-17,3 4 0,4 1 11,0 3-23,6 3 1,1-2 22,3 3 0,2 0 0,0 0 17,1 2-1,0-2-16,2 2 40,1-2-1,5 1-11,0-1 33,4 0-33,0-2 12,4-1-12,1-3-17,3-1 17,3-3 0,2 0 0,1-2 17,3 0 22,1-3 0,4 0 11,1-5-10,2-2-12,3-4 11,2-2-335,0-3 313,1-2-29,-1-3 7,1-1 10,0-4-10,-1 1 22,-2-3-34,-4 0-17,-6 0 17,-3 0-5,-6-1-6,-2 0 0,-4-3-11,-4-1 0,-3-2-1,-4 0 12,-2 0-11,-2 1 28,-3 2 301,-3 3-318,-6 4-11,-2 4 22,-4 5-22,-1 5 22,-1 6-5,-2 5-6,0 5 28,-1 5 0,0 9 0,0 5 39,0 10-22,1 6 33,1 6-321,2 4 339,3 1 16,6-2-23,4 0 34,5-4-22,6-2 34,2-1 10,10-2 6,2-1 12,6-3-57,3-2-229,5-2 252,3-2-17,2-4-5,3-1-35,0-4-27,1-2-28,-3-3-28,-2-3-101,-3-3-230,-7-3-358,-3 0-309,-7-3-1449,-5 0-1553,-4-1-1220,-5 0 5324,-1 0 0,-2 0 0,0 0 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46.650"/>
    </inkml:context>
    <inkml:brush xml:id="br0">
      <inkml:brushProperty name="width" value="0.08571" units="cm"/>
      <inkml:brushProperty name="height" value="0.08571" units="cm"/>
    </inkml:brush>
  </inkml:definitions>
  <inkml:trace contextRef="#ctx0" brushRef="#br0">117 127 14208,'4'69'253,"1"-1"0,0 0 1,1 27-1,-4-15-129,-6-31-68,-6 0-676,2-2 654,-3-4 10,1-2 8,0-8 184,1-3-213,-2-6 100,2-4-95,0-5 0,2-3 6,0-4 382,3-4-332,-3-2 39,3-2-11,-1 0 6,0-3-51,2-2 6,0-6-12,2-1-22,0-4 1,2-2-63,2-4-10,3-1-18,4-5-27,3-2 16,2-3-27,2-3-29,1-1-264,3-2 242,0 0 22,2-2 18,0 0 71,3-2-5,-2-1 23,0-1 22,-1-1 1,-2 1 55,0 3 29,-2 2 72,-1 6 16,-4 5 46,1 5-6,-3 5-11,-2 4 22,1 5 192,-4 3-270,0 3-40,-1 2-5,1 2 11,0 5 23,3 3 0,0 8-51,1 5 11,0 5-5,2 4 45,0 5 78,1 4-23,2 4 7,1 2-62,2 1-79,1-2-11,0-1-17,-1-2-22,0-3-6,-1-3 6,-1 0-17,1-2 17,-1-2 16,0-2-44,-1-4-28,-1-4-45,-3-2-11,1-2-84,-5-3-102,-1-2-128,-2-3-173,-2-2-225,-2-4-167,-1 0-2135,0-2 605,-2-1-1472,-2 0 3976,-2 0 0,2 0 0,1 0 0</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46.827"/>
    </inkml:context>
    <inkml:brush xml:id="br0">
      <inkml:brushProperty name="width" value="0.08571" units="cm"/>
      <inkml:brushProperty name="height" value="0.08571" units="cm"/>
    </inkml:brush>
  </inkml:definitions>
  <inkml:trace contextRef="#ctx0" brushRef="#br0">31 44 8864,'-17'-25'2588,"3"6"-1866,14 19 662,0 0-1216,113 20-2430,-63-13 2281,20 6 1,0-2-20,-20-6-61,1 1-152,3-1-225,-4-1-560,1 0-1285,-4 0 2283,-6-1 0,-19 0 0,-7-2 0</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47.488"/>
    </inkml:context>
    <inkml:brush xml:id="br0">
      <inkml:brushProperty name="width" value="0.08571" units="cm"/>
      <inkml:brushProperty name="height" value="0.08571" units="cm"/>
    </inkml:brush>
  </inkml:definitions>
  <inkml:trace contextRef="#ctx0" brushRef="#br0">310 0 16790,'-55'49'123,"5"-7"-72,24-28 5,-1 1-6,1 1-11,2 1-22,3-1-17,1 0-11,4-2 5,2 0-16,4-2-12,1 0 6,3-2-17,2-2-22,3-2 11,1 0-11,0-2 22,0 0 17,0-1 11,4 0-16,1-1 22,3 1-23,0-1 6,3 0 11,0 0-5,1-2-1,3 1 12,-1 0 6,3-1-1,-1 1 12,0-1-6,1 0 0,0 0 0,0 0-6,0 0-5,-1 0 28,-1 0-34,-2 0 17,-1 0 11,-2 0-22,-1 0 11,-2 0 17,0 1-23,-1 2-11,1 1 23,0 0 5,1 1-5,-2 1 50,3-1-12,-1 3 18,1-2 11,2 2 0,-2-1-6,4 1 6,0-1-12,3 0-16,-1 1 11,2 0-34,-1 1-5,1-1 17,-2 1-12,-1-1-11,-1-1 6,0 0-17,0 0 0,-3 0 0,1 1 0,-3-1-28,0 1 28,-3-1 11,0 4-11,-2-1 34,0 1-6,-2 2 17,0 1 22,-1 1 11,0 1-44,0 0 11,-1 3-12,-1-1-16,-1 2 17,0 0 11,1 0-17,0 0 5,-1 0-27,-2-1 11,-1 1-6,-3-2 22,3 0-33,-2-1-28,2-3-22,0 0-79,1-3-16,2-2-29,0-2-50,1-4-28,1 0-73,0-1-2086,1-2 1,0 1 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47.680"/>
    </inkml:context>
    <inkml:brush xml:id="br0">
      <inkml:brushProperty name="width" value="0.08571" units="cm"/>
      <inkml:brushProperty name="height" value="0.08571" units="cm"/>
    </inkml:brush>
  </inkml:definitions>
  <inkml:trace contextRef="#ctx0" brushRef="#br0">0 0 8186,'0'0'0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49.599"/>
    </inkml:context>
    <inkml:brush xml:id="br0">
      <inkml:brushProperty name="width" value="0.08571" units="cm"/>
      <inkml:brushProperty name="height" value="0.08571" units="cm"/>
    </inkml:brush>
  </inkml:definitions>
  <inkml:trace contextRef="#ctx0" brushRef="#br0">623 59 13060,'26'-32'689,"-5"6"-437,-20 26-12,1 1-21,1 0-18,0 1-27,1 0 5,-1-1-11,0 2-17,1 1 12,-1 1-17,0 0-6,1-1-34,-2 1-10,3 0-1,-3 1-28,-1 1 11,0 1 62,-1 3 68,0 1 38,0 2 6,-4 2-73,0 0-100,-4 1-18,-1 0 6,0-1 12,-3 2 33,0 0-17,-4 0-45,1-1-5,-2-3-28,2-1 17,-2-2-6,0-2 5,-2 1 1,-1-3 11,0 1-12,-4-1 23,-1 1 0,-2-2 6,-1-2-6,-3 0 5,2-3 29,-3 0 22,0-1 17,0 0 16,1-2-21,-1-2-23,4-2-11,-1-2-73,6 0-1,0-2-4,4 0-24,2 0-4,3-2-24,2 2-60,5 0-63,3 1-140,3 1-212,1 1-258,0 1-403,5 0-589,0 1-1024,7 2-1848,-2 0 4637,1 2 0,-6 1 0,-1 0 0</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50.271"/>
    </inkml:context>
    <inkml:brush xml:id="br0">
      <inkml:brushProperty name="width" value="0.08571" units="cm"/>
      <inkml:brushProperty name="height" value="0.08571" units="cm"/>
    </inkml:brush>
  </inkml:definitions>
  <inkml:trace contextRef="#ctx0" brushRef="#br0">1 1 15620,'51'50'358,"0"1"0,0-1 1,19 20-1,-10-9 124,-16-13-4058,-1 3 3895,2 0-72,0 4 81,-2-2-238,-2 0-34,-7-2 307,-6-1-351,-10-1-252,-9 0 263,-6-3-18,-10 1 1827,-6-4-1832,-10-2 0,-7-2 544,-5-2-578,-5-3-5,-3-2-17,-5-4-62,0-2-117,-2-3-196,2-4-387,3-2-509,2-5-572,7-2-1232,3-3 3131,10 0 0,9-5 0,8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54.469"/>
    </inkml:context>
    <inkml:brush xml:id="br0">
      <inkml:brushProperty name="width" value="0.08571" units="cm"/>
      <inkml:brushProperty name="height" value="0.08571" units="cm"/>
    </inkml:brush>
  </inkml:definitions>
  <inkml:trace contextRef="#ctx0" brushRef="#br0">295 1 15704,'11'64'520,"-1"-1"1,0-4 0,-3-9-79,-3-18-50,-2 1-56,1 2-39,0-2-22,-2 0-67,0-2-18,0-1 208,0 31-370,0-28 89,0 34-83,-1-49 11,-1 8-23,0-20-33,-4 0-45,1-5-347,-13-5 212,7 0-538,-21-13 466,16 7-364,-28-21 504,23 16-23,-30-20 129,29 21 113,-26-12-63,29 19-16,-13 0 17,21 10 156,-6 17-128,12-5 184,-2 27-190,6-22-45,0 14 6,2-18 61,6 7-55,1-7-62,17 12 11,-9-16-1053,29 7-179,-21-15 1260,42 0 0,-48-4 0,19 0 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52.023"/>
    </inkml:context>
    <inkml:brush xml:id="br0">
      <inkml:brushProperty name="width" value="0.08571" units="cm"/>
      <inkml:brushProperty name="height" value="0.08571" units="cm"/>
    </inkml:brush>
  </inkml:definitions>
  <inkml:trace contextRef="#ctx0" brushRef="#br0">47 1 16773,'-8'93'153,"1"1"0,0-8 0,1-12-102,-1-27-1632,3 0 1581,0-1 0,2-5 481,0-4-543,7-6 228,1-5-346,8-5-116,0-4-119,4-4-223,2-3 609,1-4-1002,1-3-257,1-2-409,0-3-74,-1-4 1771,-2-3 0,-9 3 0,-5 0 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52.215"/>
    </inkml:context>
    <inkml:brush xml:id="br0">
      <inkml:brushProperty name="width" value="0.08571" units="cm"/>
      <inkml:brushProperty name="height" value="0.08571" units="cm"/>
    </inkml:brush>
  </inkml:definitions>
  <inkml:trace contextRef="#ctx0" brushRef="#br0">18 37 10539,'-10'-20'2263,"2"3"-1725,8 17 543,0 0-1440,9 17-402,4-9-707,7 13-599,2-13 2067,-4-2 0,-8-1 0,-3-3 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52.748"/>
    </inkml:context>
    <inkml:brush xml:id="br0">
      <inkml:brushProperty name="width" value="0.08571" units="cm"/>
      <inkml:brushProperty name="height" value="0.08571" units="cm"/>
    </inkml:brush>
  </inkml:definitions>
  <inkml:trace contextRef="#ctx0" brushRef="#br0">528 9 16896,'-75'-2'343,"1"-1"1,6 1 0,12 1-70,23 3-67,0 2-27,3 1-57,1 2-45,2-1-33,3 1-5,0 1-1,7-1-39,2 3 0,6-2-39,1 2-7,5 0 7,1 0-34,2 2-5,5-2-23,3 0-16,9 1-40,4-1-6,6 0-21,3 0-3404,5 0 3414,3 0 34,3 2-194,0-2 300,2 2 29,-1 1 10,0-1-5,-3 3 17,-4-3-6,-3 2 23,-7-2 11,-5 3 3259,-5-2-3231,-7 3 349,-3-1-361,-4 1-10,-3 0-7,-5 2-10,-4-1 0,-7 2-6,-1-3-12,-2-1 1,-1-3-6,-1-3-55,1 0-18,1-3-67,0 1-33,3-4-163,0 1-308,4-3-493,0 0-683,5 0-991,2-1-1950,2 0 4750,2-2 0,1 2 0,2-2 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53.363"/>
    </inkml:context>
    <inkml:brush xml:id="br0">
      <inkml:brushProperty name="width" value="0.08571" units="cm"/>
      <inkml:brushProperty name="height" value="0.08571" units="cm"/>
    </inkml:brush>
  </inkml:definitions>
  <inkml:trace contextRef="#ctx0" brushRef="#br0">1 1 16930,'33'64'110,"0"1"1,0 0 0,12 24-1,-16-14-26,-34-30-22,-6-1-28,1-2-6,-3-5 5,3-6-16,0-8 17,3-6 55,2-6-10,3-7 38,1-1 79,1-3-162,0-7-23,0 0-22,3-8-6,3 0 0,5-4-11,3-3-45,3-2 6,0-2-39,5-2-6,0-1 33,2-1 12,-1 4 22,-2 1 40,-1 4 5,-4 5 0,-2 3 5,-3 3-44,-2 4-39,-2 3 5,-1 2 0,-1 1 34,0 3 11,-1 3 11,2 5-28,-2 3 12,0 2 5,1 1-17,1 1 11,0 3-72,2-2-56,-1 1-130,3-1-167,0 0-40,2 0-324,0 0-521,3 0-779,0-1 68,2-1 2055,-1-3 0,-6-6 0,-5-3 0</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53.791"/>
    </inkml:context>
    <inkml:brush xml:id="br0">
      <inkml:brushProperty name="width" value="0.08571" units="cm"/>
      <inkml:brushProperty name="height" value="0.08571" units="cm"/>
    </inkml:brush>
  </inkml:definitions>
  <inkml:trace contextRef="#ctx0" brushRef="#br0">28 0 15877,'-4'66'-15,"0"1"0,1-6 0,-1-8-35,1-19-62,-1 2-40,2-1-10,0-4-96,1-3-72,3-5 22,4-3-11,4-3 27,6-3 74,-1-3 5,5-4 17,-3-4 95,5-2 34,-1-1 11,2-4 28,1-1 0,0-7-11,1 0 0,-2-3-34,0-1 11,-2-3 18,-1 1 16,-4-3 5,-3 1 18,-3-3-7,-4 1 1,-2-1 17,-3 1-1,-3 0 18,-4 1 10,-5 0 7,-6 2 4,-2-1-4,-2 1 4,-4 1-44,0 0-5,-3 3-23,1 2-17,0 4 11,3 4-38,2 2 4,2 3-38,4 1-45,2 3-158,3 3-279,2 2-319,3 1-314,2-1-56,4 1 235,0-2 320,1 0 324,4-1 398,1-1 0,-1-3 0,-1-2 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54.096"/>
    </inkml:context>
    <inkml:brush xml:id="br0">
      <inkml:brushProperty name="width" value="0.08571" units="cm"/>
      <inkml:brushProperty name="height" value="0.08571" units="cm"/>
    </inkml:brush>
  </inkml:definitions>
  <inkml:trace contextRef="#ctx0" brushRef="#br0">79 0 18280,'11'71'193,"0"1"0,0-1 1,4 29-1,-6-11-86,-14-6-3002,-4 3 2973,-2-2-44,-4-3 242,3-4-292,-1-8-40,4-7-40,3-9-156,1-6 357,3-8-676,0-7-263,2-5-281,-1-4 1247,-2-6-1818,-3-3 63,-1-7-337,-3-3 1136,1-2 1,2-2 0,3 0 0</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54.258"/>
    </inkml:context>
    <inkml:brush xml:id="br0">
      <inkml:brushProperty name="width" value="0.08571" units="cm"/>
      <inkml:brushProperty name="height" value="0.08571" units="cm"/>
    </inkml:brush>
  </inkml:definitions>
  <inkml:trace contextRef="#ctx0" brushRef="#br0">1 1 13933,'79'4'444,"0"0"1,-6 0-1,-8 1-265,-6 5-1517,1 0 1315,0 1-89,-2-2-291,-7 2-790,-7-1-1585,-10 1-5435,-8-1 8213,-10-1 0,-8-5 0,-5-1 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55.181"/>
    </inkml:context>
    <inkml:brush xml:id="br0">
      <inkml:brushProperty name="width" value="0.08571" units="cm"/>
      <inkml:brushProperty name="height" value="0.08571" units="cm"/>
    </inkml:brush>
  </inkml:definitions>
  <inkml:trace contextRef="#ctx0" brushRef="#br0">77 60 16292,'56'-34'761,"-11"9"-520,-44 27 11,-1 5-39,1 2-12,-1 3-5,-2 4-50,-3 4-28,-3 7-23,-3 3-11,-2 6-11,-2 6-430,-2 3 385,-1 4 0,-1 1 0,2-1-17,0-1 7,3-3-7,3-2-34,4-4-5,3-3-45,2-4-33,7-5-68,3-3 385,8-4-491,3-4-90,7-3-111,0-5-270,5-3-330,-2-3-353,2-2-627,0-3-218,-1-2 2279,-3-3 0,-11 2 0,-6 2 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55.382"/>
    </inkml:context>
    <inkml:brush xml:id="br0">
      <inkml:brushProperty name="width" value="0.08571" units="cm"/>
      <inkml:brushProperty name="height" value="0.08571" units="cm"/>
    </inkml:brush>
  </inkml:definitions>
  <inkml:trace contextRef="#ctx0" brushRef="#br0">4 60 11754,'-2'-11'2465,"0"2"-1843,2 9 969,0 0-1821,85-24-140,-55 24-420,67-15-750,-78 30-1188,-2 4-2049,-3-2 4777,-5 0 0,-3-8 0,-5-4 0</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56.009"/>
    </inkml:context>
    <inkml:brush xml:id="br0">
      <inkml:brushProperty name="width" value="0.08571" units="cm"/>
      <inkml:brushProperty name="height" value="0.08571" units="cm"/>
    </inkml:brush>
  </inkml:definitions>
  <inkml:trace contextRef="#ctx0" brushRef="#br0">1 39 18302,'42'81'261,"1"0"1,-4-6 0,-9-15-173,-23-36 40,-2-2-84,-1-5-17,-1-3 22,1-4 46,-4-4 27,2-3 398,-2-2-482,0-5-56,0-1 23,0-7-46,0 0-4,1-2-1,2-3 0,2-1-5,4-3 22,2-3-6,2-1-16,3-3 33,0 0 6,2-2-6,2 3 22,2 0-5,-1 1-56,3 3 45,-2 0 0,1 4-17,-1 2 17,-1 5-28,-2 6-45,-2 3 44,-2 4-4,-1 5-7,-2 4 34,-1 8-22,-4 4 0,-1 4 11,-2 1 39,-1 4-22,-2 2 0,0 1 22,-1 0-50,0-1 28,0-2 5,0-3-22,0-4 0,1-3-22,2-3-6,0-6 28,2-3 56,-2-5-28,2-2 16,2-3 7,0-5-62,2-4 50,0-5 17,-1-4-11,3-3-17,-1-3 39,3-2-11,2-4-11,1-1 50,4-2-45,0 2-5,2 0 39,1 3-73,1 1 34,-1 4 5,0 1-33,-1 6 11,-1 3-11,0 7-6,-3 2 6,2 3 61,-2 1-72,0 3 5,-2 4 17,0 4-67,-2 4 17,-2 3-12,-3 3-28,-3 2-50,-2 2-34,-3 3-95,0 0-168,-1 1-195,-3 0-343,0-3-403,-6 1-655,2-3-711,-5-2 2744,3-3 0,2-8 0,4-3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56.721"/>
    </inkml:context>
    <inkml:brush xml:id="br0">
      <inkml:brushProperty name="width" value="0.08571" units="cm"/>
      <inkml:brushProperty name="height" value="0.08571" units="cm"/>
    </inkml:brush>
  </inkml:definitions>
  <inkml:trace contextRef="#ctx0" brushRef="#br0">461 243 16348,'31'-24'184,"-7"4"-133,-25 13-18,-1 0-10,-2 0-1,-2 0-5,-1 0 0,-2 0 16,-8-3-16,-19 3-11,8 1-6,-30 11-17,33 1-5,-44 27 10,39-15 7,-33 26 10,37-22 113,-29 40-79,32-33 84,-18 42-67,34-47 129,-2 22-50,12-25 268,28 24-330,-9-25 72,52 19-122,-37-28 5,41 2-17,-37-11 11,10-3 1,3-2-7,-2-2-52,10-6 0,-1-2 8,-16-3-6,36-16 17,-45 14 12,39-35 10,-41 23-39,4-7 1,-2-2-1,-12 6-38,18-31 32,-25 34-49,7-30 89,-15 29 28,1-40-11,-10 44 16,-5-20-38,2 35-180,-6 0 151,4 12-16,-6 24 50,5-7 0,-6 32-11,7-24 11,-9 38 28,7-28 5,-18 58-22,13-57-5,-15 43-23,17-54-11,-11 19 28,14-30 95,-2 5 1,8-15 60,1-1-122,5-10 11,1 0 22,4-4 196,12-17-190,-8 11 22,23-28-67,-23 27 146,17-14-118,-21 21 5,10-3-49,-13 12-29,7 7-22,-9 2 22,7 21 6,-8-9 27,11 29 35,-6-25-6,17 25-45,-11-28 5,19 12 23,-13-20 124,41 1-124,-30-11 95,48-12-111,-50 0 94,25-17-72,-33 10 139,24-33-134,-27 24-11,17-41 0,-28 41-44,6-22 21,-11 28-33,6-13 28,-6 22-67,8-4 50,-6 15 6,6 6 0,-4-1-51,13 18 124,-8-11-23,17 21-17,-16-19 12,12 19-62,-16-18 39,6 19 28,-12-18-11,2 14-28,-3-18-56,0 10 28,0-15-11,3 5 28,-2-9-224,6 2 5,-4-3-1411,9 1 571,-6-2 1070,11-3 0,-13 2 0,5-2 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56.670"/>
    </inkml:context>
    <inkml:brush xml:id="br0">
      <inkml:brushProperty name="width" value="0.08571" units="cm"/>
      <inkml:brushProperty name="height" value="0.08571" units="cm"/>
    </inkml:brush>
  </inkml:definitions>
  <inkml:trace contextRef="#ctx0" brushRef="#br0">1 1 18806,'40'61'26,"0"0"1,0 0 0,16 23 0,-21-15-38,-42-37-17,-5-5 0,2-7 28,1-6 0,1-4-29,0-6 29,1 0-11,0-3-6,-1 0 56,1-2-50,-1 0-17,3-5 11,1-1-22,2-5 6,0-3-23,3-3-17,1-5-28,5-2 6,3-5 0,6-3 16,2-2 12,4-2 33,-1 2-5,3 1 39,-2 2 0,1 5-17,-2 3 1,-2 6-12,-1 6-45,-5 4 28,-1 5 0,-4 1 12,-1 4 21,-1 5 7,-2 3-6,-1 8 11,-1 0 11,-1 3-6,-1 2 7,0 0-12,0 0-17,1 1 6,0-1 11,2-2 0,-1-2 0,1-2 0,2-4-6,0-1 12,1-5 10,-1 0 12,1-3 6,-1-2 11,0-1-28,1-1-1,1-4 18,1-1-6,2-7 6,-1 0 22,2-4-12,-3 0 29,2-3 6,0 2-7,1-1-4,1 2 4,1-1-21,-2 1 5,1 1 5,-3 2-5,2 1-11,-3 1 11,0 3-16,-1 1-40,-1 2 17,0 3-17,-2 1 0,2 1 0,-1 0-17,1 3 17,0 2 0,0 3 0,0 3 0,1 0-23,-2 2 17,2 0-16,-1 2 33,3 1-22,-1 0-34,1 2 0,1 0-61,-1 3-62,1-2-56,-1 1-286,1-4-604,-1 0-667,2-2-1591,-3 0-1708,0-3 5080,-4 0 0,-1-6 0,-2-2 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57.317"/>
    </inkml:context>
    <inkml:brush xml:id="br0">
      <inkml:brushProperty name="width" value="0.08571" units="cm"/>
      <inkml:brushProperty name="height" value="0.08571" units="cm"/>
    </inkml:brush>
  </inkml:definitions>
  <inkml:trace contextRef="#ctx0" brushRef="#br0">0 106 18896,'39'72'11,"0"-1"0,-2-6 1,-7-13 10,-17-26-33,4-4 0,0-3-6,5-3-39,-1-1-17,4-2-56,0-4-62,0-1-27,-1-4 28,-4-3 33,-2 0 45,-5-1 33,-2-2 18,-3-4 10,-2-2 1,-1-6 16,-3-1 6,-1-3-5,-1 0 22,-1-2 5,-1-1 6,-2-3 6,-2-2 5,0-2-11,-1 0 0,-1-1 5,0 1-10,-2 0 5,0 0-17,-4 1 0,1 0-11,-4 2-17,0 1 12,-1 5-46,-2 3-5,1 6 6,0 3 5,0 4 6,0 2 0,1 6 5,1 1-11,1 5-11,0 3 17,3 0-17,0 3 0,4 0 6,2-1 11,3 1 5,2-1 6,1-2 22,2-3 12,2-2 11,4-3-6,3-1 34,5-3 0,1-1-17,3-1 28,3 0-6,1-3 6,4-2 17,2-3 16,3-4 7,3 0 16,1-2 16,3-2 24,0 2 27,1-2 39,-2 2 6,-2 2-17,-2 2 12,-6 4 33,-1 3 0,-7 1 39,-2 2-39,-3 1-22,-2 2-28,-1 3 5,-2 4 12,-1 2-29,-1 1-16,-1 2-51,-1 1-50,1 3 5,-3-1-11,1 5 0,-2-1 12,0 4-51,1-1 11,0 3-39,1-3-34,-1-1-16,2-3-79,0-4-117,1-2-107,1-2-101,-1-3-151,1-2-308,1-2-773,-2-1-1451,3-3-2055,-4 1 5220,1-2 0,-4 0 0,-1-1 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57.679"/>
    </inkml:context>
    <inkml:brush xml:id="br0">
      <inkml:brushProperty name="width" value="0.08571" units="cm"/>
      <inkml:brushProperty name="height" value="0.08571" units="cm"/>
    </inkml:brush>
  </inkml:definitions>
  <inkml:trace contextRef="#ctx0" brushRef="#br0">0 1 21500,'37'61'149,"0"1"1,0-1 0,14 25 0,-13-11-31,-31-14-1443,-2 0 1397,1 1 11,-2-5-73,0-1-11,2-4 35,-1-3-102,2-3-152,0-4-207,0-6 1,-1-2-695,-2-8-342,-2-5-560,-1-4-566,-2-5-520,-3-5-1032,-2-3 4140,-2-2 0,2-1 0,3-1 0</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58.692"/>
    </inkml:context>
    <inkml:brush xml:id="br0">
      <inkml:brushProperty name="width" value="0.08571" units="cm"/>
      <inkml:brushProperty name="height" value="0.08571" units="cm"/>
    </inkml:brush>
  </inkml:definitions>
  <inkml:trace contextRef="#ctx0" brushRef="#br0">1 332 8797,'27'9'2257,"-6"-2"-1310,-21-7 4251,0 0-4694,116 30-2010,-73-18 1727,26 7 0,-1-2 188,-31-7 411,5-2-535,1 2-16,4-1-310,2 0 237,4 1-504,3-2 515,1 0-33,4-1-23,-1 1-16,2 1-68,-1 2-6,-3 0-27,-2 5 1007,-7-2-979,-3 3-6,-4 0-2921,-5 1 2972,-2 2 10,-6 2 159,-2 1-180,-6 0 409,-5 2-382,-3 0 250,-4 0-301,-4-2 3366,-2-2-3394,-2-1 73,-2-1-66,-3-4-18,0 0 40,-3-4 0,0-1-28,-1-3 27,-3-2-38,1-2-12,-3-1 23,-1-1-45,-3-1-33,1-1-1,-2-3 12,0-1-18,-2-3 7,0-2-12,-1-1-61,0-3 10,-2-1-10,0 0-12,-3-1 6,2 1 6,-1 0 0,2 2 10,2 1 23,0 2 34,3 4 5,0 2 17,1 3-5,1-1-23,2 2 17,2 3-17,3 1 28,2 4 6,0 2-22,3 2 33,1 1-34,2 2 6,2-1-6,3-1 23,3 0 22,3-1-11,4-1 23,-1 0-12,5-3-22,-1-1 33,4-1-22,0-2 0,6-2 17,0-1-17,6-1 22,1-1 12,6-2-23,2-5-321,2-2 338,2-4-17,2-1 0,1-3-11,5-2-701,-2-3 662,4-2-6,-2 0-6,0-2-44,-2-3-6,-3 0-33,-3-3 22,-3 2-426,-3-2 448,-4 1 6,-5-2 45,-4 0-166,-6-1 189,-4-2 16,-4 0 0,-4-2-12,-2 0 24,-3-2 4,-2 1 7,-2 0 5,-1 2 56,-2 3-11,-3 2 287,-2 7-276,-1 5 644,-2 8-689,1 5 453,-1 5-492,0 4 186,-3 5-142,2 5 7,-2 7 38,0 6-16,-1 6-17,-2 5-28,1 9-553,-3 4 503,0 5 33,-3 3-22,1 1-1,0-1 24,4-5-1,2-6-49,8-6 99,2-7 62,7-3-5,7-5 17,3-4-6,7 0 550,4-3-522,2-1 114,5-1-42,5-1 29,4-4 50,4-1-455,7-4 461,3-2 11,5-1-79,1-1-5,3-1-890,0 0 822,3 1-4,-2-1-18,1 2-11,-4 0-28,1 3 28,0 0-39,0 2 0,1-2 61,2 3-61,1-3-11,1 2-6,1-3-17,-2 0-22,-1-1 11,-2-1-23,-2 1-33,-3-1-491,-1 0 524,-5 1 6,-1-3-206,-6 1 234,-4 0 355,-7-1-366,-5 2 793,-8-1-821,-6 1 636,-7-2-596,-3 1 302,-3-1-975,0 0 85,-4 1-147,-2-1-241,-5 3-352,-1-1-476,-5 3-1070,-4 1-3036,-4 1-157,3 0 5999,0-1 0,11-2 0,4-2 0</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7:59.159"/>
    </inkml:context>
    <inkml:brush xml:id="br0">
      <inkml:brushProperty name="width" value="0.08571" units="cm"/>
      <inkml:brushProperty name="height" value="0.08571" units="cm"/>
    </inkml:brush>
  </inkml:definitions>
  <inkml:trace contextRef="#ctx0" brushRef="#br0">1 1 20839,'0'0'0</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6:00.612"/>
    </inkml:context>
    <inkml:brush xml:id="br0">
      <inkml:brushProperty name="width" value="0.08571" units="cm"/>
      <inkml:brushProperty name="height" value="0.08571" units="cm"/>
    </inkml:brush>
  </inkml:definitions>
  <inkml:trace contextRef="#ctx0" brushRef="#br0">42 1 17160,'13'44'0,"-2"-4"22,-18-13-28,2 3-10,-2 1 16,-1 1-56,2-1-756,-6 44 386,6-33-1882,-4 49 992,7-63 253,1 22 0,2-39 0,0 6 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6:00.847"/>
    </inkml:context>
    <inkml:brush xml:id="br0">
      <inkml:brushProperty name="width" value="0.08571" units="cm"/>
      <inkml:brushProperty name="height" value="0.08571" units="cm"/>
    </inkml:brush>
  </inkml:definitions>
  <inkml:trace contextRef="#ctx0" brushRef="#br0">1 1 15266,'6'14'813,"-1"-3"-544,-5-11-5540,0 0 376,26 20 4895,-20-14 0,20 13 0,-26-17 0</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6:03.778"/>
    </inkml:context>
    <inkml:brush xml:id="br0">
      <inkml:brushProperty name="width" value="0.08571" units="cm"/>
      <inkml:brushProperty name="height" value="0.08571" units="cm"/>
    </inkml:brush>
  </inkml:definitions>
  <inkml:trace contextRef="#ctx0" brushRef="#br0">204 301 12937,'-6'-66'1181,"1"13"-845,7 48-5,-1 0 5,1-1-28,-2 0-17,3 1-33,-3-1 140,2-1 150,8-7-458,-3 4 190,26-19-218,-16 15-12,23-14-5,-19 17-6,23-6-45,-22 10-55,25-3 27,-30 9-27,16 6 27,-20 0-100,7 18 100,-14-9-201,-6 39 184,-9-28-38,-15 38 72,1-35-73,-35 37 68,24-31-17,-11 9 0,-1 0 11,9-8 5,-6 2 1,1-1 22,14-11-17,-21 20 56,28-26-61,-13 25 5,18-26-61,-3 21 72,15-25-11,3 6 51,1-9 50,12 4-39,-5-9 117,18 3-106,-12-9 0,12 1-6,-11-1-27,19-4-46,-15 2-195,14-5 67,-21 5-549,9 0 83,-12 2-4580,16 0 3662,-12 2 1535,7 0 0,-13 1 0,-3-1 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6:04.114"/>
    </inkml:context>
    <inkml:brush xml:id="br0">
      <inkml:brushProperty name="width" value="0.08571" units="cm"/>
      <inkml:brushProperty name="height" value="0.08571" units="cm"/>
    </inkml:brush>
  </inkml:definitions>
  <inkml:trace contextRef="#ctx0" brushRef="#br0">1 0 10119,'0'0'0</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6:06.874"/>
    </inkml:context>
    <inkml:brush xml:id="br0">
      <inkml:brushProperty name="width" value="0.08571" units="cm"/>
      <inkml:brushProperty name="height" value="0.08571" units="cm"/>
    </inkml:brush>
  </inkml:definitions>
  <inkml:trace contextRef="#ctx0" brushRef="#br0">49 195 15373,'32'-65'67,"-4"12"-62,-10 45-5,1 0 45,6-1-39,1 1-6,2-1 11,2 2-5,47-7-29,-35 10-38,54-5 33,-69 13-163,18 11 135,-36-2-84,2 22 107,-13-16 21,-20 24 24,7-24 16,-35 23-12,24-27 12,-34 20-39,34-21 28,-30 12-23,34-16-22,-23 4 45,28-9-84,-9 5 11,19-7-90,-1 4 96,8-4-56,5 4 78,1-4-79,20 8 68,-10-6-39,31 9 33,-27-8-39,29 13 78,-31-9-16,17 21 22,-24-15 11,2 25-11,-10-20 17,-9 22 0,1-22 50,-17 17-50,10-23 16,-15 15-27,14-20 22,-18 9-23,15-12 7,-35 12 4,26-11-21,-42 9-29,37-13-330,-28 4-123,37-8-3596,-9 1 4083,22-2 0,1 1 0,7-2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57.849"/>
    </inkml:context>
    <inkml:brush xml:id="br0">
      <inkml:brushProperty name="width" value="0.08571" units="cm"/>
      <inkml:brushProperty name="height" value="0.08571" units="cm"/>
    </inkml:brush>
  </inkml:definitions>
  <inkml:trace contextRef="#ctx0" brushRef="#br0">124 96 16303,'-52'73'252,"8"-10"-202,35-45 6,1 1 51,3-1-18,2-1-10,1-2 21,1-2 24,3 5 139,12 4-174,-4-7 124,18 3-151,-15-15 117,21-4-117,-18-3 44,22-14-95,-21 7-11,19-24-17,-22 18-111,9-28 60,-17 23-240,0-27 157,-8 28-342,-13-29 303,4 29-297,-18-27 386,15 30-224,-13-12 146,17 22-566,-6-1 470,10 8-481,-1 6 560,5-2-252,2 9 353,3-7-34,6 8 118,-2-8 45,13 6-12,-9-6 90,23 2-62,-14-3 169,33 0-113,-26-1 454,38 2-414,-39-3 162,26 7-146,-36-4 477,12 13-454,-21-8 207,3 20-274,-8-14 78,-4 24-157,-2-21 0,-13 28-39,7-27 106,-16 17 46,15-25 441,-7 0-486,13-13-1,0-11-84,5 2 40,7-19-51,-1 14 23,13-20-34,-8 20 22,12-15-11,-12 21-44,14-10 16,-14 14 6,17-5 11,-17 6-17,18 0 0,-17 3-16,12 5 49,-14 0 225,11 12-78,-13-7 402,10 18-346,-10-14 319,12 18-426,-11-19 370,14 10-286,-12-15 257,18 1-352,-14-10-51,22-11-50,-20 2 23,18-19-12,-22 14 78,11-16-61,-17 18-56,4-6-11,-10 15-56,1 1 95,-2 5 11,0 9 0,1-2-44,1 19 16,2-12-44,5 19-7,-2-19-968,14 15 207,-9-18-4464,16 11 2627,-16-13 2666,10 5 0,-16-10 0,0-1 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6:07.162"/>
    </inkml:context>
    <inkml:brush xml:id="br0">
      <inkml:brushProperty name="width" value="0.08571" units="cm"/>
      <inkml:brushProperty name="height" value="0.08571" units="cm"/>
    </inkml:brush>
  </inkml:definitions>
  <inkml:trace contextRef="#ctx0" brushRef="#br0">0 0 8847,'0'0'0</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6:09.755"/>
    </inkml:context>
    <inkml:brush xml:id="br0">
      <inkml:brushProperty name="width" value="0.08571" units="cm"/>
      <inkml:brushProperty name="height" value="0.08571" units="cm"/>
    </inkml:brush>
  </inkml:definitions>
  <inkml:trace contextRef="#ctx0" brushRef="#br0">354 0 11250,'-38'51'304,"1"-1"1,1-3-1,7-10-74,17-22-22,-2-1-12,3 1 11,-1-2 6,2 1 5,-2-4 180,1 7-29,-6-2-296,5-2 95,-12 7-129,13-11 45,-17 14-73,18-15 6,-9 8 6,14-13 77,0 1-44,4-2 196,1-2-224,5-2-5,-2 1-12,6-2 11,7-4-16,-4 3 5,16-3-16,-14 6-35,16 2 18,-18 4-84,18 13 27,-17-6-268,20 20 179,-18-18-672,19 18 437,-20-18-1334,19 10 780,-21-16 957,15 1 0,-20-7 0,4-2 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6:10.221"/>
    </inkml:context>
    <inkml:brush xml:id="br0">
      <inkml:brushProperty name="width" value="0.08571" units="cm"/>
      <inkml:brushProperty name="height" value="0.08571" units="cm"/>
    </inkml:brush>
  </inkml:definitions>
  <inkml:trace contextRef="#ctx0" brushRef="#br0">337 0 15799,'17'69'129,"-6"-7"-96,-22-37 1,-1 2-17,-3 5-12,-2 0 6,-2 4-5,-2 0-6,-11 18-51,6-6 1,0 1-6,-12 22-84,6-3 0,3-2-28,9-15-233,2 4 1,2-2 2,4-12-1467,-1 40 874,9-54 991,1 25 0,2-40 0,1 8 0</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56:10.538"/>
    </inkml:context>
    <inkml:brush xml:id="br0">
      <inkml:brushProperty name="width" value="0.08571" units="cm"/>
      <inkml:brushProperty name="height" value="0.08571" units="cm"/>
    </inkml:brush>
  </inkml:definitions>
  <inkml:trace contextRef="#ctx0" brushRef="#br0">1 0 12836,'0'0'0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29.181"/>
    </inkml:context>
    <inkml:brush xml:id="br0">
      <inkml:brushProperty name="width" value="0.08571" units="cm"/>
      <inkml:brushProperty name="height" value="0.08571" units="cm"/>
    </inkml:brush>
  </inkml:definitions>
  <inkml:trace contextRef="#ctx0" brushRef="#br0">0 1 6159,'0'0'0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41.608"/>
    </inkml:context>
    <inkml:brush xml:id="br0">
      <inkml:brushProperty name="width" value="0.08571" units="cm"/>
      <inkml:brushProperty name="height" value="0.08571" units="cm"/>
    </inkml:brush>
  </inkml:definitions>
  <inkml:trace contextRef="#ctx0" brushRef="#br0">0 0 21752,'0'0'0</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01.883"/>
    </inkml:context>
    <inkml:brush xml:id="br0">
      <inkml:brushProperty name="width" value="0.08571" units="cm"/>
      <inkml:brushProperty name="height" value="0.08571" units="cm"/>
    </inkml:brush>
  </inkml:definitions>
  <inkml:trace contextRef="#ctx0" brushRef="#br0">1691 182 20755,'-35'-40'31,"0"0"0,-32-26-20,17 56-1615,-5 1 1627,-10 2-23,-3 2 61,-7 3-55,0 1 5,-3 1 11,2-1-1112,-4 1 1090,1 3-6,-3 3-5,-1 7-34,1 2 40,-1 3-7,2 2 74,3 2-11,3 1-79,10 1-17,6-3-22,12 1-29,7-4-4,10-2-46,8-2 652,8-1-753,6-3 1306,4 1-1188,5-3 699,9 3-547,7 1-23,13 2-23,9 2-553,14 5 542,11 0-1080,11 7 1075,10 2 11,7 6-6,-42-17 0,0 1-734,1 1 0,1 0 729,2 2 0,0 0-3,0 1 0,-1 1-539,1 2 0,0 0 539,-2 0 0,0 2 0,-2 0 0,-1 1-1,-2 2 1,-2 1 0,-3 0 0,-3 2-19,31 36-1,-15 3 23,-14 1-6,-14 3 17,-12 4 28,-9 0-144,-12 1 211,-7-4 34,-14-2 50,-7-6 51,-9-3-177,-8-5 137,-8-4 12,-6-6 388,-6-5-361,2-8 57,2-8-12,4-8 867,4-9-901,6-6-27,2-6-39,7-1-34,0-7-23,5-1-66,4-8 468,4-3-726,4-5-353,6-4-526,3-3 342,8-3-2560,4-4-908,9-3 4240,4 3 0,0 14 0,-2 8 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02.355"/>
    </inkml:context>
    <inkml:brush xml:id="br0">
      <inkml:brushProperty name="width" value="0.08571" units="cm"/>
      <inkml:brushProperty name="height" value="0.08571" units="cm"/>
    </inkml:brush>
  </inkml:definitions>
  <inkml:trace contextRef="#ctx0" brushRef="#br0">131 115 18599,'-8'65'0,"-2"-6"0,-6-28 17,-1 3 5,-1 0-33,2 2 11,-1-1-28,5-1 17,2-3-12,6 0-27,2-4 16,2-2 17,5-4 45,3-1 34,9-4 22,5-1 6,6-3-62,4-2 5,5-5 6,2-2 35,3-2-18,4-4 39,-1-2 0,2-6-16,-3-2 61,0-4 5,-2-2-515,-2-3 532,-2-2-5,-5-4 11,-3 2 17,-7-2-6,-3 0-45,-8 0-16,-1-1-34,-8 1-56,0 0 33,-3 1-38,-6-2-34,-2 0-40,-6 1 427,-5-1-566,-2 1-157,-6 0-179,-4 1-366,-1 1-502,-3 3-824,1 2-1462,-2 7-1450,3 5 5038,5 5 0,13 3 0,7 1 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03.179"/>
    </inkml:context>
    <inkml:brush xml:id="br0">
      <inkml:brushProperty name="width" value="0.08571" units="cm"/>
      <inkml:brushProperty name="height" value="0.08571" units="cm"/>
    </inkml:brush>
  </inkml:definitions>
  <inkml:trace contextRef="#ctx0" brushRef="#br0">186 690 17255,'-52'8'728,"1"-1"0,-31 6-307,82-13 1438,0 2-1859,2-1-17,-2 0 17,3-1 0,-2 0 50,1 0 23,1 0 39,0 0 28,5 0 11,5 0-33,6-1-23,7-3-11,8-1-62,8-4 40,8-3 33,12-2-369,9-5 381,13-2-1810,13-3 1745,-43 11 0,2-1 0,5-1 0,2-1-931,6 1 1,1-1 916,7 0 0,1-1-820,5-1 0,2 0 834,5 0 0,1 0-20,5-1 1,1 0 5,-31 7 0,1-1 0,1 0-453,1 1 1,1 0 0,-1 0 470,2 0 1,0 0 0,0 0 7,0 0 0,1 1 1,-1-1 25,1 1 0,-1-1 0,1 1 4,-2-1 0,0 1 0,0 0-191,-1 1 0,0 0 0,0 0 198,-1 1 1,-1 0-1,0 0-92,31-3 0,0 0 115,-3 1 1,-1 1 5,-5 0 1,0 1-12,-5 1 1,0 1-23,-6 0 0,-1 2 76,-4 0 0,-2 2-79,-5 0 0,-2 0-14,-6 1 0,-1 1-3,-5 0 1,-2 0 4,36 0 776,-14 2-803,-15 2 1342,-14 2-1398,-12 0 1378,-11 2-1389,-8-1 2961,-5 3-2939,-5 2 1119,-1 2-1142,-4 2 46,-3 1 79,-5 0-136,-1 0 29,-3-3-51,4 3-34,-2-5-50,3 0-90,1-2-101,5-2-72,1-1-129,2 0-162,1-3-96,0 3-202,2-2-251,2 2-202,3-1-588,2 0-1014,1 0-471,1 0 3518,-2-1 0,-2-2 0,-4-1 0</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4.591"/>
    </inkml:context>
    <inkml:brush xml:id="br0">
      <inkml:brushProperty name="width" value="0.08571" units="cm"/>
      <inkml:brushProperty name="height" value="0.08571" units="cm"/>
    </inkml:brush>
  </inkml:definitions>
  <inkml:trace contextRef="#ctx0" brushRef="#br0">1306 516 18128,'18'-69'736,"0"0"0,-2 6 0,-4 9-233,-10 19-105,-2 4-140,0 4-85,0 3-33,-4 3-39,1 2-6,-4 2-22,-1 2-16,2 2-52,-6 0-5,4 2-16,-5 0-69,2 3 1,-4 1-51,-1 2-16,-3 2 39,-6 2-22,-3 3 39,-6 3 5,-3 6 17,-3 4-5,-3 6-502,-3 4 518,0 4 12,-2 5 38,-1 5-869,0 4 870,-3 3 33,1 5 0,-1 3-10,2 3 4,2 3 18,1 2-17,4 4 33,0 4-1022,6 9 1000,0 3-1202,5 8 1196,3 4-2,15-45 0,2 0-4,0 2 1,2 1 2,-1 0 1,1 2-9,0 0 1,1 1-12,1 1 0,0-1 14,1 1 0,0 1-28,2-1 0,0 0 28,0-1 0,1-1-14,1-1 0,1-1-23,-4 45 35,3-3-29,-1-7 6,1-3-406,-1-4 445,-1-4-40,-2-3 12,0-5 293,-2-4-321,-1-4 17,-2-7-6,2-4-44,-1-6 777,2-6-844,-1-6 1295,2-6-1385,-1-7 1108,3-6-1080,2-6 406,0-3-580,3-2-194,1-1-210,0-5-173,0-4-83,0-8-142,2-6-206,3-7-387,2-8-503,3-8 385,2-6 1877,-2 2 0,-4 19 0,-2 10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58.308"/>
    </inkml:context>
    <inkml:brush xml:id="br0">
      <inkml:brushProperty name="width" value="0.08571" units="cm"/>
      <inkml:brushProperty name="height" value="0.08571" units="cm"/>
    </inkml:brush>
  </inkml:definitions>
  <inkml:trace contextRef="#ctx0" brushRef="#br0">88 17 17400,'74'-10'745,"-17"3"-588,-62 11-39,-4 0-12,0 1-44,-3 1-51,1 0 17,-2 2-28,-1 2 0,-2 0 73,-1 3-62,-1 0-95,-20 21 67,18-15-157,-12 25 118,27-30 12,13 11 44,1-19 44,27 2-4,-16-7 4,32-4-27,-28-1 90,29-14-107,-32 7 28,16-17-17,-26 15-286,2-17 124,-14 18-426,-16-17 297,4 16-733,-27-13 559,21 16-2453,-17-4 695,23 12 2212,-8 3 0,16 0 0,-1 2 0</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4.813"/>
    </inkml:context>
    <inkml:brush xml:id="br0">
      <inkml:brushProperty name="width" value="0.08571" units="cm"/>
      <inkml:brushProperty name="height" value="0.08571" units="cm"/>
    </inkml:brush>
  </inkml:definitions>
  <inkml:trace contextRef="#ctx0" brushRef="#br0">0 1 18941,'68'20'554,"-1"0"1,-5-2-1,-7-3-279,-11-8-1308,2 0 1134,2 1-112,-3 3 11,0 1-51,-7 3-10,-3 2 410,-7 3-422,-4 1-16,-4 3 116,-5 0-246,-4 2-77,-4-1-74,-4 2 673,-1-1-734,-2-1-141,-3 0-251,-1-3-291,-5 1-237,0-4-194,-1-2-511,1-4-195,-2-4 2251,4-1 0,1-5 0,3-1 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4.990"/>
    </inkml:context>
    <inkml:brush xml:id="br0">
      <inkml:brushProperty name="width" value="0.08571" units="cm"/>
      <inkml:brushProperty name="height" value="0.08571" units="cm"/>
    </inkml:brush>
  </inkml:definitions>
  <inkml:trace contextRef="#ctx0" brushRef="#br0">1 72 16101,'5'7'1927,"-1"-2"-1267,-4-5-2099,0 0-673,60-37-1958,-36 27-1088,45-27 5016,-55 37 1,-7 0-1,-3 0 1</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5.602"/>
    </inkml:context>
    <inkml:brush xml:id="br0">
      <inkml:brushProperty name="width" value="0.08571" units="cm"/>
      <inkml:brushProperty name="height" value="0.08571" units="cm"/>
    </inkml:brush>
  </inkml:definitions>
  <inkml:trace contextRef="#ctx0" brushRef="#br0">566 205 21153,'-51'-83'246,"8"15"-206,25 52-7,2 3-22,-2 2-55,1 3-35,-2 4-55,-3 2-40,0 4-16,-4 6 27,-2 7-21,-2 7 5,0 5-1,-2 3-66,2 0-28,-1 3 5,3 1-45,1 0 17,4 0-34,3-1-38,3 0-12,7-3 28,4-3 90,4-4 67,4-4 101,5-3 39,5-4 56,8-2 72,2-2-16,5-4 12,1-1-12,4-2-40,-1-1-10,3-3 28,1 0-18,-2-3-10,1 1 22,-4 2-28,-3 0 34,-3 2 27,-4 1 40,-1 2 33,-3 4 46,0 5 44,-2 6-17,1 5 0,-2 5-61,1 4-46,-2 4 24,0 2-24,-3 6-4,0 2-413,-2 5 384,-2 5-50,-2 2 5,-2 5 6,-1 1-28,-4 3-647,-1 0 652,-6 0-49,-1-1 16,-4-2 16,0-4 1,-3-4 11,1-5 0,-2-5-56,0-3-29,-2-5 7,2-3-118,-2-3 34,2-2-90,-1-3-174,2-5-145,3-2 133,1-5-711,5-4 363,2-3-1046,5-5-459,1 0-22,2-2 2313,2-4 0,-2 4 0,2-3 0</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5.984"/>
    </inkml:context>
    <inkml:brush xml:id="br0">
      <inkml:brushProperty name="width" value="0.08571" units="cm"/>
      <inkml:brushProperty name="height" value="0.08571" units="cm"/>
    </inkml:brush>
  </inkml:definitions>
  <inkml:trace contextRef="#ctx0" brushRef="#br0">0 146 16146,'75'43'330,"-15"-2"-262,-60-12-12,0 1-40,0 0-10,0-1 16,0-1-61,0-3 6,0-3-7,2-3-77,1-3 66,1-3 29,2-3 22,-2-3 90,0-4 55,2-1 34,-1-2 17,2 0 28,-1-2-112,0-1-44,1-6-18,1-2-100,0-4 50,2-3 0,-1-1-62,3-2-33,-4-2-90,3-2-162,-3-1-101,1-2-101,0-1-157,-2-2-140,2-1-156,-3-3-304,3 2-536,-4-3 83,3 2 1759,-4 2 0,-1 13 0,-1 8 0</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6.618"/>
    </inkml:context>
    <inkml:brush xml:id="br0">
      <inkml:brushProperty name="width" value="0.08571" units="cm"/>
      <inkml:brushProperty name="height" value="0.08571" units="cm"/>
    </inkml:brush>
  </inkml:definitions>
  <inkml:trace contextRef="#ctx0" brushRef="#br0">1 298 12668,'22'9'1277,"-5"-1"-589,-17-8 971,0 0-1665,33 95-1278,-26-67 1298,11 25 0,-4-7 298,-15-39-273,0-1 34,-1-2-40,-1-1 29,-1-1-12,0-1 945,0-1-973,-1 0 23,1-1-6,1-4-22,1 0 50,1-5-78,0 1-17,1-4 0,0 1-28,1-3 17,3-1 33,2-2 18,4 1 38,2 0 23,1 0 16,1 1 7,1 2 72,1 1-34,0 2 0,0 2 12,0 2-79,-2 2-11,1 1-5,-3 3 16,1 0-22,0 1 39,-1 2-6,3 2-5,-2 3 33,3 0-22,1 3 23,3-2 27,3 3 12,3 0-34,5-2-51,3 1 7,5-5-51,2-2-375,4-2 397,3-2-95,2-4 34,2-3-46,1-6-22,1-2 12,-3-1-23,-1-2 17,-5 0-17,-5-2 12,-5 1-62,-5-3 50,-6 1 40,-5-3 5,-7 0 17,-2-2-12,-7 0 396,-1 2-440,-4-1 51,-2 5-68,-6 2 0,-2 5 79,-5 4 49,0 4 46,-3 4 33,-2 7-28,0 3 1,-2 8 27,0 6-34,2 6-33,0 3 23,3 4-51,1 2 0,2 4 33,2 1-400,2 3 305,5-1-33,2 1-17,3-2 0,5-5 50,5-1 23,5-7-56,6-2-6,4-5-78,1-3-152,5-3-318,2-4-567,3-2-800,4-5-673,0-3 2689,-2-2 0,-14-1 0,-8 0 0</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7.137"/>
    </inkml:context>
    <inkml:brush xml:id="br0">
      <inkml:brushProperty name="width" value="0.08571" units="cm"/>
      <inkml:brushProperty name="height" value="0.08571" units="cm"/>
    </inkml:brush>
  </inkml:definitions>
  <inkml:trace contextRef="#ctx0" brushRef="#br0">162 1752 19160,'-31'66'39,"2"-7"-67,9-40 33,3 1-5,1-2-5,2 0 22,2-1-45,2-2-12,4-1 40,2-1-33,3-3-1,0 1 34,1-5 39,2 1 12,4-1 78,3-4 44,2 2-22,1-4 73,3 0-44,2-5-40,3-1 16,3-8-27,2-4-22,2-6-12,2-5-23,4-6-1315,3-6 1294,4-4 10,3-5-433,4-5 389,0-5 33,6-8-1030,-1-2 1031,3-7-1322,-3-1 1299,-2-4-5,-4-1-47,-7-3 24,-5 1 61,-7-2 29,-6 1-29,-5 1 96,-7 0-56,-4 2 28,-4 2-6,-3 1 45,-3 4 40,-6 2-181,-5 5 214,-5 7-90,-3 5-67,-3 11-112,-2 8 672,-4 14-818,0 11-5,-4 14 22,0 18 1106,-1 16-977,-2 21-84,2 16 61,0 20 9,20-40 0,2 1-37,1 5 1,1 1-544,3 3 0,2 0 420,3 0 1,1 0-18,3-1 1,2 0-477,6-3 1,2-1 422,0-4 1,4-1-34,3-2 0,3-1-603,19 41-548,5-3-1020,1-4-873,1-3-1619,-7-10 5047,-6-13 1,-15-27-1,-8-13 1</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7.747"/>
    </inkml:context>
    <inkml:brush xml:id="br0">
      <inkml:brushProperty name="width" value="0.08571" units="cm"/>
      <inkml:brushProperty name="height" value="0.08571" units="cm"/>
    </inkml:brush>
  </inkml:definitions>
  <inkml:trace contextRef="#ctx0" brushRef="#br0">153 69 21136,'-43'27'-39,"7"0"17,16 1-12,2 2-5,5-1 11,1 1-45,6 0-11,3-1-6,2-2-22,6-1 51,3-2 33,7-3 56,3-3 11,3-2 6,2-5 22,1-2-17,1-4 34,1-2 0,-1-2-22,0-3-6,1-2-11,0-6 5,0-2-11,-3-4 1,-1 0-7,-3-2-33,-3-2 23,-3 0-35,-6-2-49,-2 2-96,-4-4-56,-2 2-50,-6-1-6,-3 0 34,-7 0-45,-3 0 39,-5 0-55,0-1-63,0 1-90,0 2-155,3 1-192,0 3-296,3 2-280,2 5-325,3 4-717,0 4 212,5 4 2202,1 4 0,4-3 0,3 3 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8.135"/>
    </inkml:context>
    <inkml:brush xml:id="br0">
      <inkml:brushProperty name="width" value="0.08571" units="cm"/>
      <inkml:brushProperty name="height" value="0.08571" units="cm"/>
    </inkml:brush>
  </inkml:definitions>
  <inkml:trace contextRef="#ctx0" brushRef="#br0">0 1 12713,'22'18'2935,"-5"-4"-1855,-17-14 2281,0 0-3254,22 18-18,-15-3-10,16 16-7,-20-6-21,-1 1-23,4 2 11,-3-1-11,5 0 17,-2-3-29,5-1 7,-2-1-46,4-4 7,-1-2 44,0-3-40,1-1 74,-1-3-40,2-3-22,-2-2 28,0-2-16,-1 0 10,-3-2-22,1 0-50,-4 0-62,2-2 0,-1-2-28,2-3-6,-1-5-22,1-3-73,0-1-67,-1-1-28,0-2-40,-2 1-4,1-1-40,-1 0-17,1 0-22,0 1-51,2 0-78,0 4-191,0 0-302,0 4-543,-2 1-784,-2 4-1,-2 0 2409,-2 4 0,0 0 0,0 1 0</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8.655"/>
    </inkml:context>
    <inkml:brush xml:id="br0">
      <inkml:brushProperty name="width" value="0.08571" units="cm"/>
      <inkml:brushProperty name="height" value="0.08571" units="cm"/>
    </inkml:brush>
  </inkml:definitions>
  <inkml:trace contextRef="#ctx0" brushRef="#br0">295 1 18263,'8'79'236,"-1"0"1,1 1-1,-2-5 1,-1-1-1,-4-8-163,-6-12 0,-3-3-1647,-2 4 0,0 1 1599,-1 0 1,1 1-26,-1-1 0,0-1-14,1-1 0,0-1-14,0-2 0,0-2-12,-5 43-378,1-10 284,2-11-8,1-7-301,-2-10-385,2-6-12,-2-9-201,-2-7 1254,2-7-1361,-2-6 1171,0-8-1094,1-5 130,2-4 113,-1-8 1033,4-5-743,2-9 465,2-4-23,1-5 298,2-5 257,1-2 169,3-4 100,3-2 34,3-2 55,2-2-3329,4-2 3419,1 1 6,3 2-300,1 5 245,5 3-115,-2 8-43,3 3-78,-1 8-118,3 3 3145,4 4-3324,3 2-112,7 5-3020,0 0 2874,7 3-123,1 0-502,0 2-80,2 3-718,-6 3-1760,-5 4-3415,-7 1 6531,-11 0 0,-10-6 0,-6-1 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36.273"/>
    </inkml:context>
    <inkml:brush xml:id="br0">
      <inkml:brushProperty name="width" value="0.08571" units="cm"/>
      <inkml:brushProperty name="height" value="0.08571" units="cm"/>
    </inkml:brush>
  </inkml:definitions>
  <inkml:trace contextRef="#ctx0" brushRef="#br0">195 1 11362,'51'65'1339,"-11"-1"-935,-40-19-24,-5 7-66,0 2-1645,-6 6 1544,-1 3-23,-2 6-3304,-2 5 3237,-1 5 12,-2 4 439,-1 5-485,0 2-865,-2 1 832,2-1-28,0-4-1344,3-4 1338,1-7-22,4-6 1248,0-6-1259,4-6 95,1-5-173,1-3 811,3-5-941,1-5-55,1-3 2754,1-7-3130,0-4-218,0-6-269,0-4 457,0-3-911,3-3 122,0-3 1469,3-1 0,-3-4 0,-1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59.509"/>
    </inkml:context>
    <inkml:brush xml:id="br0">
      <inkml:brushProperty name="width" value="0.08571" units="cm"/>
      <inkml:brushProperty name="height" value="0.08571" units="cm"/>
    </inkml:brush>
  </inkml:definitions>
  <inkml:trace contextRef="#ctx0" brushRef="#br0">155 133 11788,'18'3'1529,"-4"-1"-845,-14-2 3359,0 0-3869,68-48-56,-53 36-57,49-36 12,-72 47-45,-1 1 11,-9 0-33,3 0 22,-22 3-28,17-1-6,-26 7-5,27-4-123,-17 9 78,23-8-180,-8 10 147,15-9-225,-2 12 219,7-11 11,1 5-6,3-5 40,1-1 5,2 1 12,1 0 16,1 1 0,0 0 6,1 2 151,17 9-90,-8-6 141,27 22-113,-25-18 129,21 30-72,-25-24 419,10 44-392,-19-33 214,-8 60-308,-7-47-68,-9 9 0,-2 0-17,-5-6 8,-6 1 1,-1-2-3,3-13-56,-29 21 11,36-44-231,-22 0 209,28-14-180,-7-19 141,18 2-331,16-46 235,1 27-233,11-13 1,4 0 177,3 1-74,8-8 0,1 0 158,-2 7-900,20-27 1033,-28 39-426,13-13 528,-11 14 291,30-30-107,-31 35 812,38-31-660,-39 39 249,36-23-462,-39 27-23,21-14-168,-33 22 703,3-8-815,-17 13 98,-15-5-232,2 7-134,-27-4 240,19 6-62,-28-2 186,28 4-51,-22 8 45,26-2-90,-11 16 90,17-10-34,-3 23 56,9-16 0,0 28 17,4-24-5,4 27 27,2-29 236,16 20-79,-4-26 610,29 9-509,-19-18 376,44 0-466,-37-10 186,51-8-309,-48 1 17,42-16-73,-51 13 17,25-20-16,-39 20 55,15-17-22,-23 19 162,6-9-140,-11 15-73,0-2-89,-2 7 84,0 7 28,0 0-6,0 8 0,0-3 17,0 14-11,1-9-34,3 23 6,-1-22-17,9 16-28,-7-21-118,10 5 174,-8-13-44,11-1-35,-8-6-162,16-18 257,-14 6 46,12-18 6,-13 17 229,8-14-129,-8 15 504,9-10-583,-14 18 1,4 1-62,-7 6-67,1 9 22,-1-3-229,1 27 33,-3-17-549,2 21 67,-1-22-3209,3 14 1328,0-14 2576,1 7 0,-4-16 0,1 1 0</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36.779"/>
    </inkml:context>
    <inkml:brush xml:id="br0">
      <inkml:brushProperty name="width" value="0.08571" units="cm"/>
      <inkml:brushProperty name="height" value="0.08571" units="cm"/>
    </inkml:brush>
  </inkml:definitions>
  <inkml:trace contextRef="#ctx0" brushRef="#br0">1442 1 12494,'-65'57'196,"0"0"0,3-4 0,6-5-2808,-3 0 2859,-6 2-29,-1 2-2604,-5 3 2559,-1 2-44,-5 2-134,1 0 129,-1 0-354,0-3 342,3-3 28,-2-3 0,5-7 239,1-2-245,9-8-5,5-3-23,11-8 35,8-3-7,10-7 2297,8-2-2297,8-7 1620,6-1-1698,3-2 595,2 0-667,5 0 991,2-1-997,9-3 39,8-3-17,9-3 11,11-1-447,9 1 424,8 1-775,5 2 787,2 2-39,0 1 0,-2 3-2981,-2 1 2964,-5 5 11,-2 2-404,-4 6 370,-5 4 58,-4 5-46,-7 2 22,-4 6 12,-8 2 21,-3 3 1,-7 3 485,-4 2-452,-5 1-22,-4 0 6,-1 0 0,-1-3-12,0 0 0,0-3 3076,-2-2-3064,0-3 635,-3-2-641,3-2 288,-1-2-417,2-2-84,1-2-246,0-3-275,0-4-307,0-1-421,2-4-549,2-1 2011,3-1 0,-3-3 0,0-1 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37.199"/>
    </inkml:context>
    <inkml:brush xml:id="br0">
      <inkml:brushProperty name="width" value="0.08571" units="cm"/>
      <inkml:brushProperty name="height" value="0.08571" units="cm"/>
    </inkml:brush>
  </inkml:definitions>
  <inkml:trace contextRef="#ctx0" brushRef="#br0">156 49 17070,'-37'64'34,"2"-3"-51,16-18-28,0 0 28,4 1-534,1-4 483,6-1-4,2-5 131,4-4-154,1-4 118,4-4-68,2-3 11,5-2 34,4-4 257,2-2-212,2-5 39,3-2 33,-1-3 1,2-1 16,-1-5-27,1-2-35,0-6 18,1-4 0,-1-3-6,0-2 11,-2-2-17,-4 0-16,-2-3-1,-6 0-10,-2-2-51,-4 0-28,-1-1-23,-6-1-61,-3-1 0,-8 0-16,-3-1-35,-5 1-27,0 2-6,1 3-28,1 2-56,3 7-202,2 3-358,4 6-381,2 3-415,3 4-582,2 2 302,-1 6 1916,2 0 0,1 1 0,1-3 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37.745"/>
    </inkml:context>
    <inkml:brush xml:id="br0">
      <inkml:brushProperty name="width" value="0.08571" units="cm"/>
      <inkml:brushProperty name="height" value="0.08571" units="cm"/>
    </inkml:brush>
  </inkml:definitions>
  <inkml:trace contextRef="#ctx0" brushRef="#br0">220 0 12757,'18'66'423,"-1"0"0,0-1 0,7 27 0,-8-15 30,-13-28-1025,-4 3 915,-4 4-63,-4 4-45,-6 4-687,-5 4 586,-4 3-55,0 2-641,-4-1 584,2-4 1,-1-6-487,5-6 498,0-8-51,3-4 371,3-4-354,0-8-33,3-4 672,3-7-651,2-6 1019,4-6-1029,0-4 636,3-4-378,0 1-343,3-9-55,2-1-17,4-8 39,2-3 16,5-4 29,2-1 11,2-1-22,4 2 11,-1 2-24,3 3 7,-2 4 17,-2 3 22,-1 5 34,-4 2 39,2 2 6,-3 1 16,0 2-5,-1 4-6,0 2 6,1 6 17,-2 3-34,0 3 11,0 2-11,-2 3 22,0 1 1,0 2-23,0 0-28,-1 1-79,0-3-5,-1 0-89,2-3-203,-1-3-363,4-3-610,-1-2-926,1-3 2303,0-1 0,-7-5 0,-1-1 0</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38.770"/>
    </inkml:context>
    <inkml:brush xml:id="br0">
      <inkml:brushProperty name="width" value="0.08571" units="cm"/>
      <inkml:brushProperty name="height" value="0.08571" units="cm"/>
    </inkml:brush>
  </inkml:definitions>
  <inkml:trace contextRef="#ctx0" brushRef="#br0">291 0 13177,'-19'67'131,"0"0"1,0-1 0,-7 28 0,2-12-623,2-17 665,-1 8-752,-2 4 656,0 4-993,0 2 955,3-6-12,5-4 11,3-10 22,8-7 12,2-8-244,4-6 250,5-3 264,2-5-264,6-2 629,2-5-635,4-2 28,0-4 1413,3-6-1396,2-3 56,2-6 6,4-3 314,2-2-365,5-5-23,3-4-44,3-8-17,1-5-6,0-6-17,-1-4-512,-2-3 535,-2-3-1,-1-2-4,-5-2-18,-1-1 0,-5 0-27,-1-3 22,-4 0 5,-2-2 23,-4 1-188,-3 0 126,-4 3 17,-3 2 11,-3 6 45,-2 5 34,-2 5-18,-2 7-88,-2 4-40,-2 7 519,-1 2-536,-1 4 244,0 2-199,-4 6-12,-1 5-4,-2 8-12,-1 7 28,-2 7 11,2 6 17,-2 6-441,1 5 430,-1 2-662,1 5 656,2 1-5,2 1 16,3-1-11,6-2 6,2-5 11,6-6 11,5-4 6,6-7 28,5-6 11,3-4 5,2-4 23,5-4 411,0-4-405,5-2 5,0-5 22,3-2-27,0-3 0,2-6-18,0-3-32,1-7 10,-2-4 0,-1-3-16,-3-4 418,0-4-419,-4-5-33,1-1 28,-4-3-22,-1 1 11,-3-2-6,-4 1 6,-3 0-12,-2 2 7,-1 0 16,-2 3-16,-2 1 49,-1 4 18,-3 4-29,0 2-5,-1 5-11,-1 3 300,-1 5-317,-1 3-6,1 4-112,-2 1-44,1 1 21,1 1 40,0 4 73,1 2 62,0 6-7,-1 4 18,1 6-12,-1 2 1,1 3-23,-2 2 5,2 0-5,-2 2-22,1 1 39,0-1-12,0-1 1,3-2 39,1 0-6,2-3 0,0 1-22,3-3 17,1-2 10,1-1 68,1-4 23,1 0-1,3-4 41,0-1-24,2-2-28,2-2 11,0-2-50,3-3-44,-1-1 4,2-1-55,2 0-56,-1-2-28,3-1-79,-1-1-78,3-2-101,-1 0-129,3-1-201,-2-1-303,2 1-369,-1 0-695,0 0-863,-2 0-1892,-3 1 4777,-4 1 0,-12 3 0,-4 1 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39.261"/>
    </inkml:context>
    <inkml:brush xml:id="br0">
      <inkml:brushProperty name="width" value="0.08571" units="cm"/>
      <inkml:brushProperty name="height" value="0.08571" units="cm"/>
    </inkml:brush>
  </inkml:definitions>
  <inkml:trace contextRef="#ctx0" brushRef="#br0">0 1 14404,'30'88'229,"1"1"1,-2-7 0,-8-11-141,-18-21-1111,-1 1 1027,-3-1-10,0-1-40,1-5 22,0-4 186,0-4-291,0-5 50,0-5-476,0-3-410,-2-5-492,0-3-510,-2-2 785,-3-3 1181,1-2 0,0-4 0,3-2 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39.435"/>
    </inkml:context>
    <inkml:brush xml:id="br0">
      <inkml:brushProperty name="width" value="0.08571" units="cm"/>
      <inkml:brushProperty name="height" value="0.08571" units="cm"/>
    </inkml:brush>
  </inkml:definitions>
  <inkml:trace contextRef="#ctx0" brushRef="#br0">10 11 10315,'-5'-6'1249,"0"1"-504,5 5 2100,0 0-2458,109 3-1879,-60 0 1593,19-1 0,0 1 16,-17 1 360,2 1-595,0 1-117,-1 4-692,-4-1-103,-3 4-891,-5 1-600,-6 1 2521,-7-2 0,-12-4 0,-7-4 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0.430"/>
    </inkml:context>
    <inkml:brush xml:id="br0">
      <inkml:brushProperty name="width" value="0.08571" units="cm"/>
      <inkml:brushProperty name="height" value="0.08571" units="cm"/>
    </inkml:brush>
  </inkml:definitions>
  <inkml:trace contextRef="#ctx0" brushRef="#br0">150 847 11805,'10'83'498,"1"1"1,-2-5 0,-4-9-79,-13-7-2203,-3 6 2119,-2 5-61,-2 3-51,-2 1-51,-1 0-44,-1-2-28,0-7-39,2-4 22,3-13 555,2-8-583,4-12 437,2-9-291,1-9 100,3-7 118,1-4 2028,1-2-2202,0-5-94,1-4-141,1-9-56,3-8 0,4-7 6,2-7-396,6-7 395,1-4-4,4-3 10,0-4-823,3-3 779,0-2-17,1-2-68,0-2 51,1 0-28,-3 2 45,-1 2 39,-4 8-245,-1 6 268,-3 9-18,-4 9-77,-3 8 196,-4 8-560,-1 6 605,-3 4-1093,1 3 1091,0 9-100,0 2 45,1 12 11,2 6 0,-2 6 1,1 8 4,-1 3-10,0 6-588,1 0 621,1 0-33,0 0 5,1-1-11,1-3-17,0-5 29,3-7 49,-2-7 29,3-7 50,-2-7 68,0-4 631,0-6-520,-2-1 12,1-2-57,1-2-72,0-5-68,5-3-50,1-8-56,3-6 11,2-5-28,2-7-33,0-5-747,3-6 713,1-5 17,1-3-6,0-6-11,3-2-17,-1-6-885,2-3 902,2-5-28,0-6 56,4-5-1281,0-5 1250,-17 44 1,1 1 10,-1-2 1,0 1-9,1 1 0,0 0-12,19-45-718,1 9 669,-1 7-46,-2 13 29,-3 13 523,-3 12-669,-7 14-17,-4 9 736,-5 9-668,-1 8 1460,0 10-1270,2 11 55,0 14 40,-1 13-585,-4 14 613,-5 12 6,-5 12-833,-8 10 737,1-46 0,-2 1 6,-2 2 0,-1 1-11,-1 1 0,-1 0-3,0 1 0,-1-1-839,0 0 0,0-1 847,0-1 0,1-1-14,0-1 1,1-1-316,0-2 0,1-1 329,-7 45-50,4-9 39,3-6-5,6-9-23,2-7 0,2-8-22,6-6 971,1-5-1067,7-6-122,2-3-197,5-7 513,1-3-1156,2-6-791,1-4 777,2-6-3835,-2-3 4918,-3-3 0,-11-1 0,-4-1 0</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0.687"/>
    </inkml:context>
    <inkml:brush xml:id="br0">
      <inkml:brushProperty name="width" value="0.08571" units="cm"/>
      <inkml:brushProperty name="height" value="0.08571" units="cm"/>
    </inkml:brush>
  </inkml:definitions>
  <inkml:trace contextRef="#ctx0" brushRef="#br0">0 1 14309,'11'89'5,"0"1"1,-2-7-1,3-18-66,2-41-46,0 0-72,0-5-230,-2-1-291,0-4-263,-1-2-325,-2-3-297,-3-4 201,-2-2-285,-1-2 1669,-1-1 0,-1 0 0,-1 0 0</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0.917"/>
    </inkml:context>
    <inkml:brush xml:id="br0">
      <inkml:brushProperty name="width" value="0.08571" units="cm"/>
      <inkml:brushProperty name="height" value="0.08571" units="cm"/>
    </inkml:brush>
  </inkml:definitions>
  <inkml:trace contextRef="#ctx0" brushRef="#br0">0 397 9027,'13'8'1641,"-3"-1"-1143,-10-7 494,0 0-1015,31-76 18,-16 60 16,25-56 11,-24 78-5,1 0 0,-1-1-12,1-3-33,2 2-44,0-4-80,1 1-100,2-2-89,1-4-107,1-2-146,4-5-151,2-3-202,5-4-33,0-3 157,3-4-43,-2-1 574,0-4 180,-3-3 112,0-1 0,-15 14 0,-4 5 0</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1.168"/>
    </inkml:context>
    <inkml:brush xml:id="br0">
      <inkml:brushProperty name="width" value="0.08571" units="cm"/>
      <inkml:brushProperty name="height" value="0.08571" units="cm"/>
    </inkml:brush>
  </inkml:definitions>
  <inkml:trace contextRef="#ctx0" brushRef="#br0">109 352 10618,'16'-77'853,"0"1"0,-1 6 0,-7 14-91,-14 32-107,-1 5-168,-1 7-167,3 3-124,0 4-145,0 3-51,1 1 50,1 6 62,0 8 95,-2 11 394,-5 45 0,-2 32 0,1-7-497,1-11 0,0 1-853,2-9 1,-1 9 0,0-1 0,1-11 776,0 4 0,3-11 11,0 27 6,0-7-11,4-8-102,0-9 85,3-7-28,2-8-17,4-6-6,1-6-39,0-5-72,0-4-46,-1-6-128,1-2-112,-3-6-79,2-3-190,-3-3-191,1-2 2837,-1-3-3374,-1-1-645,-1-3-571,2 1 2644,-3-3 0,1 0 0,-3-1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09.138"/>
    </inkml:context>
    <inkml:brush xml:id="br0">
      <inkml:brushProperty name="width" value="0.08571" units="cm"/>
      <inkml:brushProperty name="height" value="0.08571" units="cm"/>
    </inkml:brush>
  </inkml:definitions>
  <inkml:trace contextRef="#ctx0" brushRef="#br0">0 46 9794,'3'12'1714,"-2"-2"-941,-1-10 2728,0 0-3563,60-34-134,-44 30-375,44-25-740,-60 41-1187,0 1-2268,-3-1 4766,2 0 0,-1-6 0,1-3 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1.650"/>
    </inkml:context>
    <inkml:brush xml:id="br0">
      <inkml:brushProperty name="width" value="0.08571" units="cm"/>
      <inkml:brushProperty name="height" value="0.08571" units="cm"/>
    </inkml:brush>
  </inkml:definitions>
  <inkml:trace contextRef="#ctx0" brushRef="#br0">388 1 17193,'-33'15'90,"-3"3"-79,-8-3 6,1 2-17,4-1 11,1 0-5,7 1-40,1 0 23,7 0-51,1-1 1,4 0-12,5-1-17,2-1-16,7 1-34,1-2 17,3 0-17,5-1 5,5 0 18,8-1-40,7-1 62,5-1 16,4-1 23,5-1 28,2-1 6,3 1-304,3-1 275,0 0 29,0 1-6,-1-2 17,-2 2-12,-2 0-61,-4-1-45,-5 2-45,-7-2 1,-7 3 33,-6-1 56,-6 3 50,-3-1 40,-3 3 348,-5 1-293,-1 0 23,-7-1-16,-1 1-35,-6-2-33,-2 1-11,-1-2-56,-3 0-84,1-2-107,0 0-218,2-3-224,2-3-241,3-2-359,3-1-525,0 0 183,5-3 1642,-1 0 0,6 0 0,0 0 0</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1.935"/>
    </inkml:context>
    <inkml:brush xml:id="br0">
      <inkml:brushProperty name="width" value="0.08571" units="cm"/>
      <inkml:brushProperty name="height" value="0.08571" units="cm"/>
    </inkml:brush>
  </inkml:definitions>
  <inkml:trace contextRef="#ctx0" brushRef="#br0">151 1 15961,'-8'69'113,"-1"1"1,1-1-1,-4 28 1,0-10-53,-6-4-2139,0-3 2078,2 0 0,4-7-22,5-2-17,2-8-6,3-3 20,1-7-154,1-3 400,0-7-580,0-4-218,0-5-218,-1-5-236,0-4 768,1-5-1383,0-4 474,-1-3-1532,-4-5 2704,-1-1 0,1-4 0,1-1 0</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2.323"/>
    </inkml:context>
    <inkml:brush xml:id="br0">
      <inkml:brushProperty name="width" value="0.08571" units="cm"/>
      <inkml:brushProperty name="height" value="0.08571" units="cm"/>
    </inkml:brush>
  </inkml:definitions>
  <inkml:trace contextRef="#ctx0" brushRef="#br0">0 353 15165,'83'15'420,"0"0"1,-6-1-1,-12-2-78,-16-5-34,4-2-12,2-3-10,4-1-79,1-3-1274,-1-3 1162,0-2-39,-4-2-260,-4-2 305,-4-1-209,-7-1 203,-4-4-22,-6 1-23,-3-5 40,-5 0-12,-4-2 861,-4-2-855,-3 1 610,-6 0-672,-2 1 202,-2 1-235,-3-1-57,-3 1 12,-5 0-22,1 0-24,-5 3 2,3 2-1,-3 5-73,3 5 29,-1 4 10,-1 2 1,0 6 50,-2 5 33,0 9 7,0 6 27,0 6 6,0 6-6,3 3 17,0 4 17,4 2-17,0 0-17,4 1 17,1-1-51,2-2 1,3-2-12,3-4-100,5-4-56,4-4-34,4-3-56,0-5-163,3-1-218,4-6-442,1-2-695,2-3-605,2-2 2431,-3-1 0,-9-5 0,-8 0 0</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2.535"/>
    </inkml:context>
    <inkml:brush xml:id="br0">
      <inkml:brushProperty name="width" value="0.08571" units="cm"/>
      <inkml:brushProperty name="height" value="0.08571" units="cm"/>
    </inkml:brush>
  </inkml:definitions>
  <inkml:trace contextRef="#ctx0" brushRef="#br0">1 1 15345,'15'92'-96,"1"0"1,-1-7 0,-6-15-252,-9-33-426,-3-1-801,0-2-773,-1-3 2347,0-5 0,2-13 0,1-4 0</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3.102"/>
    </inkml:context>
    <inkml:brush xml:id="br0">
      <inkml:brushProperty name="width" value="0.08571" units="cm"/>
      <inkml:brushProperty name="height" value="0.08571" units="cm"/>
    </inkml:brush>
  </inkml:definitions>
  <inkml:trace contextRef="#ctx0" brushRef="#br0">7 40 12886,'-3'-22'6,"0"4"39,3 18 2323,0 0-2323,96 33-1695,-55-19 1689,17 5 0,0 0 34,-20-7 341,-2 1-302,4-1-28,1 3 45,1-2-28,0 3-29,0-2 1,-1 3 11,-4-1-50,-2 1 16,-6 2 6,0 0-67,-6 0 39,0 4 6,-5-3-57,-1 2 29,-6-1 1294,-2-2-1283,-5 1 144,-2-1-89,-2-1-21,-4 1 5,-3-3 17,-5-1-40,-3-3 40,1-2-6,-3-2-28,2-3 1,-2 1-1,1-5 22,0 2 1,2-2 100,1 0-10,2-1 49,3 0 29,1-2-79,4-2-33,1-3-96,2-3-106,2-2-34,4-1 90,6-2 28,6-1 40,6-2 77,3 1-117,2 0 17,2 1 45,-3 2 5,1 3-6,-5 2-16,0 4-17,-3 0-73,0 4 45,-2 0 0,-1 1-39,-2 4 67,0 1-33,-3 6 10,-1 1 40,0 2-34,-4 2 6,1 1 28,0 1 0,-1 1-34,4 2 78,-2-2 7,4 2-6,2-1 56,6 1-6,4 0-17,6-3 0,6 1 0,5-4-410,4-2 281,5-5-44,3-1-158,4-2-651,3-3 438,1 1-307,0-2-431,0 0-908,-2-1-1316,2-3-4729,-9 1 8112,-9-4 0,-22 5 0,-11-1 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49.938"/>
    </inkml:context>
    <inkml:brush xml:id="br0">
      <inkml:brushProperty name="width" value="0.08571" units="cm"/>
      <inkml:brushProperty name="height" value="0.08571" units="cm"/>
    </inkml:brush>
  </inkml:definitions>
  <inkml:trace contextRef="#ctx0" brushRef="#br0">474 455 20324,'28'-65'76,"-1"0"1,-1 5 0,-5 11-16,-12 21 29,0 3 16,-2 2-5,-2 2-28,-2 1-45,-1 1-6,-1 1-16,-1 1-12,-2 3-66,-2 2-52,-1 4-111,-3 2-33,0 2 10,-3 3-5,-3 1 95,-4 7 5,-6 6 40,-5 10 45,-6 8-494,-2 7 522,-3 8-1298,-4 7 1303,2 7-33,-3 6-640,2 6 696,0 4-23,5 1-758,1-1 746,8-5-16,6-7 18,7-8 16,6-8 1128,6-8-1089,2-5 0,3-7 698,3-4-670,4-4 978,2-5-933,3-4 580,-2-4-496,4-2 44,-2-2 45,1-2 57,2-1 5,-1-5-34,2 0-11,0-8-73,0 0 6,0-4 0,1 0-44,-1-1 4,-3 0-10,1 0 22,-5 3 0,-1 3-22,-3 3-45,0 3-101,-2 0 0,-1 2-50,2 2 22,0 1 5,2 1-10,3 0 10,3 0-17,4 3 40,4 2-22,3 5 44,4 2-33,2 1-11,3 1 5,2 2-56,3 0 28,-1 2-39,2 0-106,1-1-68,-3-2-156,2-1-174,-3-1-213,-1-2-207,0-1-404,-3-3-845,0 1-1350,-2-4-1501,-5 2 5108,-5-5 0,-10 1 0,-4-2 0</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0.737"/>
    </inkml:context>
    <inkml:brush xml:id="br0">
      <inkml:brushProperty name="width" value="0.08571" units="cm"/>
      <inkml:brushProperty name="height" value="0.08571" units="cm"/>
    </inkml:brush>
  </inkml:definitions>
  <inkml:trace contextRef="#ctx0" brushRef="#br0">1 254 16952,'48'18'-44,"-10"2"44,-44-1 22,0 7-44,-1 6 22,0 5-12,1 4-4,0 3-232,2-1 248,0 2-17,3-4-16,-1-3-1,2-5-16,0-5 5,4-5 28,0-6 6,3-3 28,-1-5 39,0-4 303,-1-2-180,-2-2 79,1-1 72,0 0-5,-1-1-28,2-3-73,0-3-50,1-4-34,0-4-50,2-3-6,0-3-6,0-3-3402,3-2 3391,-4-3 6,1-1 5,-1-1-2290,-1 1 2290,0 2-33,-2 4-17,0 1 2263,-1 7-2303,0 0-4,-1 4-24,1 3 3393,0 2-3431,0 2 22,2 1 0,2 3 0,3 0 28,2 1-23,4 0 18,2 2-1,4 3 1,0 2-7,2 3 18,1 2 16,0-1-22,2 3 34,-2-1-6,-1 0-17,2 0 34,-2-1-23,0-1-5,-1-1 11,-3-1 11,-3-2 6,-1-2 0,-5-2 50,1-1 12,-6 0 33,2-2 33,-5-1-22,-1-4 1,0-3-40,-1-4-34,0-3 12,0-2-23,1-3-28,-1-1-5,1-2-34,-2 0-51,0-2-66,0-4-113,0-1-168,0-2-218,0-1-264,0-3-346,0-1-404,0-2-481,0-3-365,0 3 2504,0 2 0,0 16 0,0 7 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1.827"/>
    </inkml:context>
    <inkml:brush xml:id="br0">
      <inkml:brushProperty name="width" value="0.08571" units="cm"/>
      <inkml:brushProperty name="height" value="0.08571" units="cm"/>
    </inkml:brush>
  </inkml:definitions>
  <inkml:trace contextRef="#ctx0" brushRef="#br0">1 0 17568,'66'18'435,"-1"-1"1,1 1 0,26 6 0,-13-4-95,-20-8-1306,-1 0 1071,-1 4-16,-5 0-68,-3 4 6,-4 1-3544,-5 2 3499,-5-3 34,-5 0 927,-5-2-944,-5 0 16,-5-3-4,-4 0 375,-5-3-348,-1-3 3454,-4-2-3376,0-1 62,-3-2 17,-4-1-73,-4 0-22,-4-2 0,-6 0-51,0-1 34,-7 0-22,1-1-56,-4 0-6,-2-3 22,-1 0-50,-1 0-6,-1-1 34,-3 0-50,1 0 11,-3 3 39,1 0-3454,-1 2 3393,2 0 10,-1 2-113,2 4 80,2 3 34,0 6-51,4 2-11,2 4-17,7 3-11,4 1-28,6 1 23,5 0-6,4-1 3391,8 0-3313,6-2 114,10-1-125,8-3 0,8-1-22,4-6-68,5-2-16,3-6-12,4-3-56,2-3-803,5-4 697,-1-7-62,2-6 6,-2-4 0,2-5 0,-3-2 40,-1-2 21,-6 1 67,-1-2-414,-7 1 589,-3-1 44,-6 1-74,-2 2 170,-7 1 16,-4 1 45,-4 2 17,-5 1 753,-2 2-709,-2 4 573,-2 3-606,0 4 197,-2 3-208,-2 4-23,1 1-11,-3 3-123,1 0 107,1 3 22,0 2 16,2 4 6,-2 2-44,1 4 33,0 2 17,-1 4-17,0 2-23,-2 2 6,0 2-33,0 1 5,0 2 28,0 0-61,-1-2 5,0 1-11,0-2-50,3 0 44,0-4-11,2-1-27,-1-4-12,2-2-12,0-3 24,-2-3 27,2-1 112,-2-5-11,0-1 39,-1-2 40,0 0-57,2 0-11,0-2-39,2-3-39,1-2-51,2-5 34,3 1-22,0-4-12,1 2 12,2-4-12,2 3-5,1-2 22,-2 2 17,2 0-33,-3 1-6,0 1-45,0 2-45,-3 4-6,0 3-5,-4 2 12,0 1 83,-2 0 6,0 2 39,0 3 39,0 3 34,2 5 39,0 3 16,2 4 24,1 2-40,1 7 33,2 2 34,3 6-22,2 2 45,1 5-760,4 3 765,-2 4 17,3 4 28,-2 7-50,-3 9-1412,-2 8 1345,-5 9-79,-2 5 0,-6 6 6,-2 0-26,-2-48 1,-1 0 35,1 0 1,-2-1 95,-1 48 23,-2-3 10,-5-6-33,-2-3-11,-5-8 0,-4-5-681,-4-11 687,-5-7-330,-6-11 329,-4-9 1,-4-7 389,-2-9-423,-4-7-12,-1-7-33,-2-2 11,-3-8 805,1-4-839,-2-10 39,-1-9-78,1-7-33,2-8-23,2-7-39,6-7-33,1-9 56,6-3-662,6-6 617,9 0 44,8-1-44,10 0 17,11 3-6,10 1 22,12 4-493,13 5 538,7 4 45,11 4-67,5 5 39,7 2 11,6 5-828,4 4 868,5 2-40,5 3-34,0 3-553,5 0 554,-4 5-18,-2 2-206,-8 6 162,-8 3 390,-11 6-491,-9 3-95,-11 4-196,-8 2 947,-9 3-1413,-8 3 1099,-4 5-1960,-7 4 730,-2 0-1683,-6 4 2756,-3-3 0,2-5 0,0-5 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2.312"/>
    </inkml:context>
    <inkml:brush xml:id="br0">
      <inkml:brushProperty name="width" value="0.08571" units="cm"/>
      <inkml:brushProperty name="height" value="0.08571" units="cm"/>
    </inkml:brush>
  </inkml:definitions>
  <inkml:trace contextRef="#ctx0" brushRef="#br0">0 0 17960,'16'69'295,"1"-1"1,-1 1 0,7 28 0,-7-10-89,-16-8-1164,0 5 1025,-1-1-1105,-1-2 1065,-1-7 5,1-5-45,1-10-16,1-2-16,0-8-74,0-1-247,0-7-117,0-2-274,0-5 115,0-4-782,-2-8 844,-4-3-1511,-2-7 395,-4-3-1934,2-5 3629,-2-3 0,7 1 0,0-2 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2.796"/>
    </inkml:context>
    <inkml:brush xml:id="br0">
      <inkml:brushProperty name="width" value="0.08571" units="cm"/>
      <inkml:brushProperty name="height" value="0.08571" units="cm"/>
    </inkml:brush>
  </inkml:definitions>
  <inkml:trace contextRef="#ctx0" brushRef="#br0">1 0 16700,'86'1'524,"0"-1"1,-6-1 0,-10 2-127,-18 6-1244,3-2 1137,4 0 23,1-3-17,3 2-56,1-4-57,-1 1-44,-1-1-61,-4 0-46,-2 2-5,-6 1 309,-4 1-315,-5 1-11,-4-1-33,-5 0 208,-3 0-220,-4 1 12,-4 1-6,-4-1 616,-6 2-655,-1-1 10,-4 1 18,-2 1-1,-2 0 12,-2 2 6,0 2-17,0 1-12,-5 2 23,-1 4 17,-8 1-11,-1 3 33,-4 2-22,-4 4 11,-2 1 22,-1 1-11,-3 0 17,1-1-16,1-1-1,1-2-34,4-1 7,5-4 21,4 0-10,6-2 33,3-2 0,5 1-6,6-4 45,5 1 23,8-7 11,3-2 5,6-4 6,2-3-28,4-6 17,-1-4-1,2-5-10,-2-3 22,-2-1-6,-3 0-5,-4 0 11,-4-1-5,-3-1-18,-4 0-33,-4-1-28,-3 1-56,-5-2-28,-1 1-5,-2-1-124,-3-1-50,-4 2-85,-5-2-43,-4 1-63,-2 3-151,0 0-286,-3 4-403,2 0-565,-1 3-869,2 3-106,-2 3 2806,4 2 0,5 3 0,5 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4.329"/>
    </inkml:context>
    <inkml:brush xml:id="br0">
      <inkml:brushProperty name="width" value="0.08571" units="cm"/>
      <inkml:brushProperty name="height" value="0.08571" units="cm"/>
    </inkml:brush>
  </inkml:definitions>
  <inkml:trace contextRef="#ctx0" brushRef="#br0">109 0 8013,'-28'60'-392,"1"1"0,2-4 0,6-16 0,15-34 392,1-1 0,2-3 0,0-2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08.890"/>
    </inkml:context>
    <inkml:brush xml:id="br0">
      <inkml:brushProperty name="width" value="0.08571" units="cm"/>
      <inkml:brushProperty name="height" value="0.08571" units="cm"/>
    </inkml:brush>
  </inkml:definitions>
  <inkml:trace contextRef="#ctx0" brushRef="#br0">173 0 18179,'-18'46'39,"1"-6"-39,8-27 28,-2 2-11,1 0-6,-2 3 6,0 1-6,0 0-33,-5 8 16,5-7 6,-3 5 6,4-3-51,4-5-706,-1 19 231,6-20-1038,5 13-1853,11-19 1496,-1-2-1541,6-3 3456,-9-5 0,-4 0 0,-3 0 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4.351"/>
    </inkml:context>
    <inkml:brush xml:id="br0">
      <inkml:brushProperty name="width" value="0.08571" units="cm"/>
      <inkml:brushProperty name="height" value="0.08571" units="cm"/>
    </inkml:brush>
  </inkml:definitions>
  <inkml:trace contextRef="#ctx0" brushRef="#br0">352 30 19148,'-44'14'-61,"3"5"61,11 18-11,1 2 39,-2 3-12,3 1-758,0 1 764,5-1-22,-1 0-28,5-2 17,0-1 47,5-2-80,2-4 16,6-5-34,2-5 34,4-4 56,6-5 588,5-3-493,7-5 141,4-2-124,5-3-17,5 0 0,6-7 6,6-3-558,5-8 518,2-4-38,1-3-12,1-3 0,-3-3 51,-2-4-3264,-4 0 3242,-5-3 10,-4 4-268,-5-1 246,-8 3 5,-6 0-61,-8 3 300,-5-1-378,-8 2 3230,-7 1-3270,-8 1 342,-9 3-331,-7 2-33,-2 1 23,-5 3-74,-4 0-451,0 2 379,-2 1-147,3 3-133,3-1-275,3 6-190,8 1-297,5 3-330,7 4-914,8 3-498,5 5 3146,5 0 1,2-4 0,0-3-1</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5.281"/>
    </inkml:context>
    <inkml:brush xml:id="br0">
      <inkml:brushProperty name="width" value="0.08571" units="cm"/>
      <inkml:brushProperty name="height" value="0.08571" units="cm"/>
    </inkml:brush>
  </inkml:definitions>
  <inkml:trace contextRef="#ctx0" brushRef="#br0">1 244 9576,'14'-1'2167,"-4"0"-1209,-10 1 3288,0 0-3742,110 14-1602,-73 3 1325,25-4 0,-4 5 148,-37 16 16,-2 4-173,-2 5-55,-1 5-57,-3 4-50,-2 2 0,-3-1-56,-2-2 17,-3-3 17,-1-6-68,-2-7 34,1-9 39,0-8 73,-1-7 1241,1-5-1067,-1-4 462,0-2-585,0-4-79,-1-3 5,0-7-16,-1-3-56,0-5-6,0-4-22,2-5 11,0-3-67,5-4 67,2-1-11,4 2-23,2-1 79,0 2-45,1 3-45,-2 1 56,2 4-39,-2 5-22,2 2-12,-1 6-11,0 2-11,0 4 17,1 3 22,-1 3-33,1 1 45,1 2 16,0 0-6,0 3 23,0 3 23,-1 3-34,1 1 11,-2 0 0,0-1-51,1 2 46,1 0 5,0 1-12,1 0 29,1-2 6,0 0-23,4-2 0,0-3 39,5-1-50,0-3 22,4-1 28,0-2-78,3-3 39,-3-4-11,4-3-17,-4-1 5,2-2-16,-3-2 11,-2-2-34,-1-2 57,-4-3-18,-1 0-5,-2-2 17,-4 1-56,-3 0-11,-4 0-34,-4 1-28,-2 0 5,-2 1 34,-4 1 6,-3 1 22,-4 0 51,-4 1-62,0 3-11,-3 3 28,-1 4-45,-3 5 16,-2 1 29,-3 4 0,-2 5 27,-2 6 40,0 11 28,-1 5-5,-2 10 61,2 7-1102,-1 9 1018,3 6 45,2 4-50,5 4 33,8-2 44,6-4-519,10-6 548,9-5-289,12-4 289,8-7-62,8-5 40,5-5-63,4-5 12,3-5-5,2-4 5,2-5-6,0-4 17,1-4 29,-4-4-29,2-5 34,-4-5 5,-2-6-50,-3-5 39,-6-2-5,-3-4-1,-6-1 18,-5-4 10,-2-1-44,-5-2-142,-2-3 147,-4 1-72,-3-1 72,-1-1 23,-4 3-45,-1 1 45,-2 5 911,0 2-939,0 6 551,0 4-534,-1 6 255,0 4-390,0 4 144,1 4-289,0 1 212,4 7-5,1 3 28,5 8 5,0 3 6,3 3-17,-1 3 62,1 1-51,1 2-5,-1-2 56,1 0-84,-2-1 61,1-2-5,1-2-40,-2-1 29,3-3-34,-4-1 11,3-3-44,0-1 33,0-1-51,1-2-50,1-1-33,2-3-135,2 0-173,-1-3-280,5-1-444,0-2-688,3 0-1159,1-1-2017,-2-1 5030,-2-1 0,-13 1 0,-3 0 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5.754"/>
    </inkml:context>
    <inkml:brush xml:id="br0">
      <inkml:brushProperty name="width" value="0.08571" units="cm"/>
      <inkml:brushProperty name="height" value="0.08571" units="cm"/>
    </inkml:brush>
  </inkml:definitions>
  <inkml:trace contextRef="#ctx0" brushRef="#br0">351 159 23562,'63'-44'-13,"1"0"0,-1 1 0,-28 16-83,-49 29 74,-7 5-23,-8 5-5,-5 7 50,-7 6-466,-2 4 427,-2 4 17,-2 4-1,2 2-512,-1 3 535,2 3-34,3 0-16,3 2-6,6-1-50,8-4-265,6-1 265,9-8-1,5-3 1,5-6 11,6-3 33,6-3 267,7-4-255,6-2 16,5-5-79,5-3 29,2-2-179,4-3-101,1-4 258,1-2-510,1-4-179,2-3-253,-2-1-240,2-2-443,-2-1-419,-2-2-544,-2-1 542,-4 0 2152,-6 2 0,-13 7 0,-8 5 0</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7.052"/>
    </inkml:context>
    <inkml:brush xml:id="br0">
      <inkml:brushProperty name="width" value="0.08571" units="cm"/>
      <inkml:brushProperty name="height" value="0.08571" units="cm"/>
    </inkml:brush>
  </inkml:definitions>
  <inkml:trace contextRef="#ctx0" brushRef="#br0">110 130 8584,'16'12'3574,"-4"-1"-2532,-12-11 3545,0 0-4374,10-7 50,-9 12 0,6-1-73,-12 15 18,-2 6-45,-2 2-51,-2 6 11,3-1-56,-1 1-11,3 2 11,1 0-11,3 1-5,1-1-18,1-3-49,2-1-1,2-4-22,5-2 16,2-3-22,2-4 6,-1-3-28,0-3 11,1-3 17,-1-2 11,1-3 28,1-2-17,1-2 17,1-5-22,3-2 33,1-8 6,3-2-6,1-4 11,0-4-5,1-1 0,-4-5-6,1 0 17,-5-5-39,0 0-17,-5-2 22,0-1-44,-5 1 11,-1-1-29,-3 1-32,-3 2-18,-1 2-34,-5 1-16,-3 5-17,-5 3-5,-6 5 27,-4 4 23,-6 2 51,-5 4 5,-3 4 50,-4 2 23,1 3-23,-1 1 29,4 3-23,2 2-34,4 5-5,6 0-39,5 1-23,5 0 11,6 1 29,4 1 5,4 0 50,1 2 12,3-1 5,1 0 17,5 2 17,4-3 22,5 2-6,2-3 35,2 0-29,3-1 0,2-3 34,4-1-6,5-2 17,3-2 11,4-1 34,3-2 17,1 0 55,1-4 12,-1-2-6,-3-1 34,-3-1-51,-4 1-26,-5 2 4,-6 0-62,-4 4-50,-4 0-11,-5 1-12,-4 0-33,-1 0 34,-2 1 16,-2 3-38,-1 3 44,-2 4-40,0 5 12,0 3 51,-5 7-12,-1 5-28,-6 5-5,-3 5-362,-2 3 289,-3 3 22,1-1-6,0-4-27,0-4 44,4-5-27,1-7 66,6-8 63,1-5 72,4-8 89,2-2 404,1-3-538,3-9 317,1 0-384,4-11-11,2 0-45,2-4 28,2-1-17,3-3 39,1 1-10,1-2-40,1 2 44,0-1-32,-2 1-7,2 1-5,-3 2-28,0 4-11,-2 2-6,-2 4 40,0 2-51,-2 2 16,0 3-21,-2 2-29,-2 3 40,-2 1-23,1 1-11,-3 0 6,1 0-34,0 1 11,0 1 51,1 3 38,-2 3-16,1 1 56,3 2-44,-2-1 21,3 0 29,-1 1-34,0-2 39,0-1-33,0-2 16,-2-2 17,-1 0-5,-1-3 94,0 1 29,-1-2 34,-1 1 117,1-1-163,0-3 12,0-2 0,1-3-23,-2-2 46,0 0-34,1 0 11,-2-1 44,1 2-50,-1-1 17,0 3 6,0 0-17,0 2-28,0 1-23,0 2-50,0 1-101,2 1 23,-1 0-40,4 0 51,-2 1 0,3 1 22,-2 3 0,4 0 23,-1 2-68,1-1 23,0 2 33,-1 1-55,0 0 100,1 1-56,0-1-44,3 2 10,-1 0-27,1 2 50,2 0 5,2 0 63,4 1-29,3-2-39,5 1 56,5-1-45,4-1 0,6 0 12,3-3-35,5-1-506,3-2 518,3-1 11,4-3-33,3 0-656,3-1 656,3 0-34,0-4 39,2-1-50,-2-4 44,-4 1-3001,-4-4 2935,-1 0-46,-5-4-452,-1 0 469,-5-4 49,-5 2-26,-5-3-45,-6 1-45,-7 1 476,-6-1-460,-9 1 3072,-5 1-3066,-6 0 6,-5 2 732,-4-1-726,-7 2 414,-4 0-347,0 4 0,-4 1 17,1 3-17,-1 4 33,2 2 12,-1 1 17,3 3-6,0 3 17,3 4-40,3 4 51,2 1 28,4 2-45,1 1 45,3 1-16,2 1 60,1 1 46,1 0 28,0 0-12,3 0-67,2-2 6,3 1-39,1-2 16,2 1 73,1-2-22,2 1 39,3-3-6,1 2-16,3-4 17,1 1 22,3-3-45,2-2-22,3 0-18,2-4-60,2 1-1,3-3-3414,1 1 3324,1-3-33,1-1-217,-2 0 88,1 0-233,-2 0-170,1-2-487,-1-1-830,-1-2-2133,-1-1-4250,-8 1 8344,-2 0 0,-13 2 0,-5 1 0</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8.369"/>
    </inkml:context>
    <inkml:brush xml:id="br0">
      <inkml:brushProperty name="width" value="0.08571" units="cm"/>
      <inkml:brushProperty name="height" value="0.08571" units="cm"/>
    </inkml:brush>
  </inkml:definitions>
  <inkml:trace contextRef="#ctx0" brushRef="#br0">67 496 20246,'56'39'333,"1"-1"0,-1 1 0,24 14 1,-14-5-43,-27-7-1590,7 0 1434,-1-1-23,3 1-34,-2-4 1,-3-1-23,-3-5 434,-3-3-474,-4-3 18,-5-4 175,-4-3-225,-6-3-7,-6-5 1,-4-4 846,-4-2-796,-3-3-68,-8-4-38,-3-3-23,-8-5 17,-4-4 11,-4-1-56,-5-2-6,-6-2-10,-2-1-415,-6 1 465,-4 0 67,-3 1 16,-1 2 12,-3 1 0,0 4-33,-1 3 5,2 2 28,4 5-159,5 0 86,5 4-39,7 2-39,8 3 28,7 4-34,6 2 56,5 2 23,5-1 415,3 4-359,6-2 11,5 5 11,7-1 84,6 0-112,3 0 0,5-2 6,1 0-28,6-2 61,-1-3 39,5-2 6,1-4-248,8-4 299,4 0 10,7-3 57,6-6-40,5-1 29,4-10-2016,5-3 1949,2-5-12,3-4-847,1-1 786,-1-2-1,-5-1 17,-5-2-28,-8-1-22,-7 1 56,-6-3-45,-7 0-240,-4-3 268,-7-3-6,-5 2 1,-6-3 5,-7 1 5,-4 0-10,-5-1 27,-5-1 241,-3-1-223,-3 0-18,-1 1 1,-3 2-29,-3 2 17,-2 5 17,-2 5 1750,1 8-1850,0 5 949,0 8-1096,1 6 381,-1 3-308,1 4 56,-3 7 40,-1 7 22,-3 12 11,-3 9-11,-4 10 23,0 12-759,-4 5 725,0 8 11,1 3-17,-1 1-6,2 1 46,5-4-6,6-5 16,5-7 51,7-7-451,6-8 423,5-6-110,8-4 65,4-4 0,3-3 29,4-5 21,3-3 57,5-8 6,5-3-18,7-7-33,4-3 233,7-6-255,2-7 5,6-6-6,1-5-56,5-3-342,-4-3 348,2-3-936,-4-3 874,1-1 6,-4-3 6,-1-2-40,0-4 73,-4-2-16,-1-3-18,-8-2 74,-5-1-715,-6-2 659,-9-3-2096,-6 1 2107,-7 1-51,-8 1 478,-4 3-433,-6 6-17,-7 3 79,-4 7-12,-9 5-22,-2 6 730,-6 6-707,-2 7 562,-6 6-552,-2 4 7,-6 9 3082,2 6-3077,-4 12 16,4 7-38,-2 9-653,4 8 675,-2 8-1031,1 7 1009,1 5 50,2 2-73,4-1 22,6-4 56,8-3-78,10-6 107,5-4 10,15-6-55,6-2 69,13-6-36,6-1 145,8-5-100,7-2 34,7-3-45,9-5 33,6-2 12,10-7-98,3-4 120,6-3 22,4-3-1377,3-1 1212,-48-3 1,0-1 2,0 0 0,1 0-34,-1-2 1,1-1-4,-1 0 1,0 0-605,46-6 619,-5 0 10,-6 1 19,-10 0-63,-7 3 311,-10-1-255,-6 3 11,-10-1-28,-6 1 931,-5 1-892,-10 1 1359,-4 2-1319,-8 0 1188,-3 1-1250,-4 0 182,-1 0-216,-5 0 1,3 0-46,-3 0 79,3 0-56,-1 0 0,1 0-1148,-1 0 319,2 2-409,-3 0-661,-1 3-1120,-7 2-2559,-5 0-180,-1 2 5758,-3-2 0,10-3 0,3-2 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8:59.085"/>
    </inkml:context>
    <inkml:brush xml:id="br0">
      <inkml:brushProperty name="width" value="0.08571" units="cm"/>
      <inkml:brushProperty name="height" value="0.08571" units="cm"/>
    </inkml:brush>
  </inkml:definitions>
  <inkml:trace contextRef="#ctx0" brushRef="#br0">1 321 17888,'5'-52'1165,"1"10"-829,9 38-33,-1 1-35,-3 0-21,0 2-18,-2 0-61,1 1-33,-3 0 16,1 0-67,0 1 56,0 2 22,3 0 12,0 2 44,7 1 6,2 1-28,9 0-49,7 2 9,9-2-94,11-1-1172,9-1 1160,12-3-39,9-1-1855,12-4 1860,-44 0 1,2 0-17,5-2 0,1-1-6,5-2 1,2 0 10,6 0 1,0 0-1073,6-2 1,1 1 1077,3-1 0,1-1 8,4 1 1,0 0-713,1 0 0,0 0 709,3-1 1,0 2-369,1-1 0,0 2 411,3-2 0,-1 1 30,0 0 1,1 1-194,0 0 1,0 0 254,-1 1 0,0 0-17,-1 2 1,0-1 29,-2 1 0,0 0-41,-3 1 1,0 1-54,-2 0 0,-1 0 11,-4 1 0,-1 1-25,-3 0 0,-2 0-120,-5 0 1,-1 1 96,-4 1 1,-2 2-18,-6-1 1,-1 1 240,-7 2 1,-2 1-246,35 6 1017,-17 1-1074,-15 0 1547,-13 0-1513,-12-1 2631,-10-1-2632,-6 1 1445,-8-3-1444,-1 1 854,-3-1-798,-2-1 11,-1 0-23,-4-1 6,0-1-16,0 0-12,2-1 11,2-2-44,2 1 44,0-2-22,1-1 0,1 2 34,1-2 11,4 0-23,2 1-22,3-1 23,1 1-124,3-2-50,0 1-157,1-1-252,-3 0-297,-2 0-477,-3 0-738,-4-1-1512,-2 1 1052,-2-1 0,0 1 0</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0.988"/>
    </inkml:context>
    <inkml:brush xml:id="br0">
      <inkml:brushProperty name="width" value="0.08571" units="cm"/>
      <inkml:brushProperty name="height" value="0.08571" units="cm"/>
    </inkml:brush>
  </inkml:definitions>
  <inkml:trace contextRef="#ctx0" brushRef="#br0">45 524 17580,'-25'-1'1008,"5"0"-768,23 1-43,-2 0 61,1 0-174,-1 0 61,1 4 35,0 2 60,2 6-21,-1 5-90,1 1-73,-3 4-45,0 0-34,0-1 18,-1-1 5,2-4-11,-1 1-12,1-3 23,0 3-17,0-3-5,0 0 56,0-2-34,1-2-12,-2-2 29,1-3-22,-1-1-18,2-1 34,-1-2-22,-1 0-28,1-1 39,-1 0-11,0 0-6,2 0 56,-2 0-11,3 0 11,-2-2 51,2-1-12,1-3 1,4-2 5,2-3-23,0-2-44,3 0 33,0-1-5,-2 2-17,-1 0 45,-4 3-34,-1 1 6,-2 3-6,-2 1-22,-1 2-694,-1 1 671,1 5 6,1 1 6,4 5 16,0 0 6,2 2-28,2 0 11,-2 2 12,4-2-57,0 1 68,2-2 33,2 0-28,1-4 50,3 0 18,0-4-40,2-1 56,0-2 0,0-3-39,1-2-5,-1-4-18,0-1-61,-1-1 40,-1-1 4,-1-1-27,-2 0 17,1-3-6,-2 1-28,1-3-11,-1 1 72,-1-3-66,-1 2 10,-1-2 18,0 0-35,-1 0 24,1-1-1,-3 2-22,2-1-29,-3 0 40,3 0-11,-3-1 11,4-1 62,-1-1-51,3-4-22,0 1 11,1-1-51,2 1 29,0 1 22,-2 1-28,0 2-6,-3 2 23,0 0-6,-1 5 6,-3-2 62,1 4-63,-2 0 35,-1 2-6,-1 2 5,-3-1 0,0 3 18,-1-1-7,0 1-55,-1-1 44,-1 1 17,0 0-39,0 1 73,0 0-50,1 2-1,-1-1 17,-1-1-5,-2 1-34,0-1 22,-1 2-33,2 0-84,-2 1 61,0 0-16,0 1-34,1 1 73,-1 1-73,1 0-17,0 0 22,1 0 46,-1 0-18,0 2 29,-2 2 22,1 2-90,-2 3 68,0-1 5,-1 3-16,-1-1 27,3 3-16,-2 1-12,1 0 28,0 1 34,0 1-5,1 0-6,1 1 5,-2 2-61,3 0 39,-1 4 28,2-1-6,0 4 40,2 3 16,0 4-5,0 5 28,4 6-319,1 5 335,6 8 18,1 5 22,3 7-1053,2 8 1053,1 8-1514,-1 11 1430,-8-43 0,-1 1-9,1 4 1,-1 1-18,-1 5 1,0 2-1235,-1 1 1,0 1 1205,-1 3 1,-1 2 2,-1-1 1,-1 1-268,0 1 1,-1 0 258,0-2 0,-1 0-257,1-1 1,-2-1 273,0-3 0,-1-1 5,0-2 1,-2-2 16,0-2 0,-1-2-14,-1-2 0,-1-1 122,1-5 1,0 0-95,-8 41-39,0-11-6,1-11 46,0-10 1996,0-13-1985,3-8 61,-1-11 1077,3-6-959,-1-10 1989,5-5-1984,-2-4 1069,3-4-1208,-2-6-74,3-7-50,-2-10 0,2-12-34,1-8 46,1-13 10,2-7-916,4-9 894,2-7-1295,2-5 1273,-2-4-17,1-3 5,-1-1-11,0-2-33,-2 1 16,1 1-16,-3 1-1,2 3 18,-5 4 27,1 5-1012,-2 7 912,0 6-422,-1 7 449,-4 7 146,-2 5 29,-5 8 597,-3 7-665,-2 8 1169,-2 6-1169,0 5-23,0 6 1067,-3 4-1128,3 3 639,0 2-695,0 4-45,3 2-5,1 6-46,6 2-55,1 1-78,5 2-147,1 0-196,2 0-211,4-1-186,3-1-197,5-2-391,6-2-946,4-1-561,2-6 3204,1-1 0,-12-3 0,-3 0 0</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1.584"/>
    </inkml:context>
    <inkml:brush xml:id="br0">
      <inkml:brushProperty name="width" value="0.08571" units="cm"/>
      <inkml:brushProperty name="height" value="0.08571" units="cm"/>
    </inkml:brush>
  </inkml:definitions>
  <inkml:trace contextRef="#ctx0" brushRef="#br0">58 0 16415,'2'94'466,"1"-1"1,-1-5 0,0-12-299,-2-10-1882,0 0 1731,-1-2 0,1-5-23,-1-7-5,1-8 495,0-9-601,0-5 181,1-6-490,-1-5-123,1-3-123,-1-5 888,0-2-944,0-4-59,0-2-120,-3-2-141,0-4-358,-7-4-336,-1-4-1013,-2-6 2755,0 0 0,5 5 0,3 5 0</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2.084"/>
    </inkml:context>
    <inkml:brush xml:id="br0">
      <inkml:brushProperty name="width" value="0.08571" units="cm"/>
      <inkml:brushProperty name="height" value="0.08571" units="cm"/>
    </inkml:brush>
  </inkml:definitions>
  <inkml:trace contextRef="#ctx0" brushRef="#br0">1 743 11284,'8'18'1126,"-1"-4"-566,-7-14 2241,0 0-2124,110 12-2039,-59-7 1647,19 1 1,2 0 202,-13-4-316,5-2 260,6-4-62,1-4-85,4-7-38,-2-6-91,0-6-16,-3-5-33,0-2-34,-6-4-6,-3-3-39,-7-1 11,-5-1 6,-7 2 5,-8 0-187,-6 2 176,-6 1 11,-6 0-10,-2 1-18,-7 0 6,0 2-6,-5 2 1365,-1 1-1387,-1 3 863,-4 3-840,-2 4 269,-3 4-292,0 3-62,0 5-10,1 5-63,-1 0 34,0 5 29,1 4 21,-3 6 46,1 9 5,-3 10 5,-1 4 7,1 10 38,-1 5-505,0 5 505,-1 7 12,1 6-40,-3 5 6,0 7-5,-2 2-1368,-4 5 1334,1-1-6,-3 0 17,1-3 0,2-8 5,0-8 18,7-11-1,0-10 29,8-12-1,0-7 40,5-10 22,1-4 459,1-6-397,0-3 1653,0-2-1597,7 0-17,-1-3-39,9-3-56,1-4-23,2-4-17,5-3-16,-1-3-51,3 0-11,-2 0-22,2 2-6,-2 1 28,0 2-23,0 2 12,-2 0-45,-2 3-28,0 2-22,-4 3-62,-1 3-63,-1 1-144,-5 1-123,2 1-135,-4 2-117,2 3-141,-1 4-162,1 1-168,0 2-365,2 0-788,-1 2-320,2 0 2694,-1-1 0,-4-6 0,-3-3 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2.597"/>
    </inkml:context>
    <inkml:brush xml:id="br0">
      <inkml:brushProperty name="width" value="0.08571" units="cm"/>
      <inkml:brushProperty name="height" value="0.08571" units="cm"/>
    </inkml:brush>
  </inkml:definitions>
  <inkml:trace contextRef="#ctx0" brushRef="#br0">1 30 19389,'33'67'95,"-8"-8"-95,-31-38-28,0 0 0,-4 0 17,3 1-28,0-3 11,2 0-56,1-3-6,2-3 18,1-2-12,1-3 33,0-1-44,0-4 10,1 1 12,1-2-5,3 0 56,1-1-6,3-1 5,1 0-33,2-5 11,2 0-22,1-7-39,1 0-51,0-2-112,0 0-78,-1-2-67,-1 2-68,-2-2 6,-2 2-6,-2 0 28,0 0 68,-3-1 78,0 0 56,-3 0 78,-1 0 57,-1 0-1,-1 0 62,-1 0 45,-4 2 16,2 0 40,-3 1 17,3 1 11,0 0 11,-1 3 16,0 0 7,0 3-40,1 0-95,-2 3-112,2 0-56,-1 1-22,0 1 61,-1 1 50,0 3 40,-1 2 28,-1 4-11,1 3-18,-3 0-32,3 2-68,-2-1-56,1 0-51,-1-2-73,2 1-100,-2-2-128,3-1-186,0-2-302,3-2-236,1-3 169,1-1 834,1-2 0,0 0 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09.603"/>
    </inkml:context>
    <inkml:brush xml:id="br0">
      <inkml:brushProperty name="width" value="0.08571" units="cm"/>
      <inkml:brushProperty name="height" value="0.08571" units="cm"/>
    </inkml:brush>
  </inkml:definitions>
  <inkml:trace contextRef="#ctx0" brushRef="#br0">41 212 16258,'59'-36'95,"-1"1"0,-3 2 1,-14 6 4,-29 14 7,-3 0-1,-3 2 17,-1-1 1,-3 3-24,-1 0 35,-6 1 27,-17 4-95,5 2 141,-26 12-96,24-1 308,-28 22-264,26-13 214,-23 32-280,27-25 78,-12 35-140,19-33-28,-1 28-5,8-34-130,13 19-89,-1-29-1658,29 8 633,-15-16-5977,43 1 7226,-36-5 0,10 1 0,-30-1 0</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3.602"/>
    </inkml:context>
    <inkml:brush xml:id="br0">
      <inkml:brushProperty name="width" value="0.08571" units="cm"/>
      <inkml:brushProperty name="height" value="0.08571" units="cm"/>
    </inkml:brush>
  </inkml:definitions>
  <inkml:trace contextRef="#ctx0" brushRef="#br0">180 3 18145,'-38'44'-11,"4"-7"-6,16-23 0,1 0 1,0-1-29,3-1-17,1 0-33,4-1-45,0 0-39,4-3-12,1 1-5,3-2 34,1-1 56,1 0 33,4-1 22,3 1 12,4 2-22,4-1 5,1 0 44,4 0-4,0 1 10,2 1 17,0 0 0,2 1 1,-1 0 44,0 1 5,0 1 1,-2 0 11,0 1-6,-2 0-17,-4 1 23,1 1-17,-6 1 11,2 0 6,-5 3 0,-1 0-23,-1-1 12,-2 2-29,-1-4-16,-1 0 17,-2-4-1,1-1 12,-1-3 45,0-3-1,0 0 35,0-3 312,0-1-352,-2 0-56,-1-2-28,-1 0 6,-1-2 5,3-1-11,-1 0-11,0 1-23,2 0-83,0 1-29,1 1-5,0-1 0,2 1 84,2-1 39,5 0 11,2-1 17,5-2 17,2 1 11,3-3-12,3 1 1,4-1 11,1-2-5,2 1 38,3-4 12,2 0-11,2-2 44,3-2-268,1 1 268,2-3 23,0-1-23,2-2 23,-1-2 1,2-1-35,-3-2 28,3 1-45,-7-3-33,1 2 34,-8 2-12,-5 1 17,-7 2 11,-7 2 39,-4 3-55,-6-1-40,-2 2 230,-7-2-359,-4 1 17,-6 2 29,-5 2 4,-4 4 24,-2 3 16,-4 2 5,0 7 18,-3 2 33,1 9-6,-1 5-11,2 4 40,3 3-29,3 2 6,3 4 6,3 1-12,5 3-44,1 3 66,7 0-16,2-1-5,3-2 61,3-3-45,5-4 34,3-4 39,10-4-28,1-4-34,6-1-28,3-5-27,3 0-113,3-6 29,2-1-279,3-3-24,4-1-241,3 0-577,5-4-1432,1-1-1161,1-4-1804,-5 0 5312,-8 1 1,-20 5 0,-9 0-1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4.254"/>
    </inkml:context>
    <inkml:brush xml:id="br0">
      <inkml:brushProperty name="width" value="0.08571" units="cm"/>
      <inkml:brushProperty name="height" value="0.08571" units="cm"/>
    </inkml:brush>
  </inkml:definitions>
  <inkml:trace contextRef="#ctx0" brushRef="#br0">1 1 19512,'1'92'28,"1"0"0,0-8 0,0-11-72,-4-23-521,5-4 453,2-6-79,6-5-94,1-5-21,5-4-389,-1-3-109,3-5-333,1-3-258,-1-4-313,0-4-448,0-4 172,-2-2 1984,-1-4 0,-8 3 0,-1-4 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4.446"/>
    </inkml:context>
    <inkml:brush xml:id="br0">
      <inkml:brushProperty name="width" value="0.08571" units="cm"/>
      <inkml:brushProperty name="height" value="0.08571" units="cm"/>
    </inkml:brush>
  </inkml:definitions>
  <inkml:trace contextRef="#ctx0" brushRef="#br0">1 1 11301,'1'11'1182,"0"-3"-1064,-1-8-3855,0 0 2320,119 19-2023,-71-11 3440,24 4 0,-6-1 0,-44-7 0,-8-1 0</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4.837"/>
    </inkml:context>
    <inkml:brush xml:id="br0">
      <inkml:brushProperty name="width" value="0.08571" units="cm"/>
      <inkml:brushProperty name="height" value="0.08571" units="cm"/>
    </inkml:brush>
  </inkml:definitions>
  <inkml:trace contextRef="#ctx0" brushRef="#br0">604 0 17434,'-68'36'413,"1"-1"0,-1 1 0,4 1 1,1-2-370,-25 4 1,8-4-45,28-9-56,17-6-11,23-9-17,6-3 11,5 1 62,9-1-17,5 0 45,12-1-34,5-1-23,10 0-5,5-1-776,9-2 748,3 2-39,6-1 11,1 1-22,0 1 0,-2 3 45,-2-1 5,-4 3-6,-4 1-155,-7 1 150,-8 1 23,-7 1 27,-7 0 62,-10 1 23,-6-1 33,-5 0 740,-8 1-746,-5-1 209,-8 3-180,-6 0 5,-3 0-39,-3 0-23,1-4-39,-2 0-11,2-3 0,0 0-11,1-4-23,1 0-94,2-3-169,2-2-213,4-2-274,1 0-376,4-2-536,2-2-1111,2-2-335,4-2 3142,1-2 0,3 5 0,2 1 0</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5.291"/>
    </inkml:context>
    <inkml:brush xml:id="br0">
      <inkml:brushProperty name="width" value="0.08571" units="cm"/>
      <inkml:brushProperty name="height" value="0.08571" units="cm"/>
    </inkml:brush>
  </inkml:definitions>
  <inkml:trace contextRef="#ctx0" brushRef="#br0">466 0 19305,'-75'2'398,"6"3"-281,36 14-44,-2 3 6,-1 0-29,2 2-50,-1 1 17,3-1-34,3 1 23,3-1-34,5-3-40,5 1-44,3-6-22,6 1 28,3-3-18,3-1 68,7 0-5,0-1 5,9-1 11,1 0-17,4-3 29,5 0-23,0-2 5,8 0-5,-1-2 17,7-1 39,0 0-11,6-2 33,1 0-283,3 0 272,-2-1 17,1 4-11,-6-2 11,-1 3-34,-10 2-16,-5 0 5,-7 4-6,-7 1 35,-6 1-1,-3 1 17,-6 3 234,-5 1-246,-6 3 1,-10 2 17,-2 1-17,-5-2-29,0 1-16,-1-3-56,1-2-68,0-1-66,3-6-129,0-1-129,4-4-168,2-1-179,3-3-337,4-1-509,3-1-1087,3 0-1769,2-1 4525,2 0 0,3 0 0,1 0 0</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6.323"/>
    </inkml:context>
    <inkml:brush xml:id="br0">
      <inkml:brushProperty name="width" value="0.08571" units="cm"/>
      <inkml:brushProperty name="height" value="0.08571" units="cm"/>
    </inkml:brush>
  </inkml:definitions>
  <inkml:trace contextRef="#ctx0" brushRef="#br0">1 103 14281,'4'20'1311,"-1"-4"-359,-3-16 1787,0 0-2616,19 109-1732,-11-64 1651,3 21 0,-1-2 3,-4-25 66,1-4-83,0-3-6,3-4-44,-1-7 33,-1-3-50,2-4 16,-3-4 23,0-2 1261,-1-3-1222,-2-3 350,0-1-311,-3-1-5,1 0-28,-1-4-12,1-3-44,3-8 22,0-4-22,3-3 22,1-5 6,1 0-22,0-2-7,0 2-27,0 0 39,0 0 6,3 2 27,0 0 23,1 3-44,1 0 16,-1 4-17,-1 4-28,1 2 6,-2 5-17,-1 1-11,-1 3-12,-2 1 40,0 1-17,-2 1 34,2 4 5,-4 2-28,3 4 17,-2 3-11,0 2 11,1 3 11,0 0-33,-2 2 10,4-1-16,-2 0 28,4 0 28,-1-3-16,4 0 38,1-4-22,1 0 6,4-4 5,3 1 17,3-4-34,5-2 6,2-2-17,5-5-33,1-3 44,4-5-22,3-4 17,1-3-314,2-3 308,-4 0 6,1-3-23,-3 0 12,-3 0-23,-2-1 6,-4 1-6,-5-2 17,-4 2 17,-3 0 5,-7 2 6,-2-1 0,-6 2 6,-2 1 5,-3 3-22,-1 1 5,-3 3-44,0 1 302,-4 2-330,-1 3-12,1 1-5,-2 3-22,0 2-1,0 1 23,-2 1 5,-1 3 34,-1 3 6,-3 5 5,0 3-5,-2 3 16,-3 3-28,1 1 29,0 5 10,-1 0-33,2 1 23,0-1 5,0 0 0,2 0 17,0-1-1,1 1 7,0 0-34,2-1 11,2 0-12,4-1-4,3-2 16,2 0-17,3-2 6,1-1-1,4 0 12,1-1 23,6 0 5,0-3 11,3 0 0,3-2 17,3-5-5,5 1 10,4-6-5,5 1-17,7-3-5,4-4 22,7-6-6,4-6-10,4-5-926,1-3 925,0-4-39,-1-1 12,-4-1-12,-4 3-298,-5 0 298,-8 3 0,-4 1 11,-7 2 17,-7 2 23,-3 3-1,-8 1 29,-2 4 890,-4 2-930,-1 3 292,-3 2-331,0 1-129,-1 1 129,2 2 28,-1 2-5,3 2 44,1 4 17,0 3 5,3 2 46,-1 2-1,2 3-33,-2 2 0,2 3-17,-4 2-23,2 0 1,-4 4 0,-1-1-34,-1-1 28,-1-2-6,0-5 12,0-3 44,0-4-11,-3-2 17,-2-1-28,-4-1 12,-6 1-23,0-2 11,-6 0-11,-2 0-12,-3-3 12,-1 1 28,-1-4 5,0-1-10,1-2 32,0 0-44,4 0 23,3-1 22,3 0-23,4-3-22,3 1 22,2-2-38,4 0-35,1-1 6,2 0-78,1-1-73,1 0-22,3-1-51,2 0-73,5-1-27,2 0-191,1 1-236,2 1-257,0 1-453,1 2-668,-2 1-1382,1 2-2511,-4 0 5983,-1 2 0,-6-1 0,-2 1 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7.172"/>
    </inkml:context>
    <inkml:brush xml:id="br0">
      <inkml:brushProperty name="width" value="0.08571" units="cm"/>
      <inkml:brushProperty name="height" value="0.08571" units="cm"/>
    </inkml:brush>
  </inkml:definitions>
  <inkml:trace contextRef="#ctx0" brushRef="#br0">0 1 11385,'31'60'-1724,"-7"-14"1,-24-41 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07.368"/>
    </inkml:context>
    <inkml:brush xml:id="br0">
      <inkml:brushProperty name="width" value="0.08571" units="cm"/>
      <inkml:brushProperty name="height" value="0.08571" units="cm"/>
    </inkml:brush>
  </inkml:definitions>
  <inkml:trace contextRef="#ctx0" brushRef="#br0">0 0 17585,'11'15'459,"-2"-4"-78,-9-11-3658,0 0 0,0 0 0</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15.470"/>
    </inkml:context>
    <inkml:brush xml:id="br0">
      <inkml:brushProperty name="width" value="0.08571" units="cm"/>
      <inkml:brushProperty name="height" value="0.08571" units="cm"/>
    </inkml:brush>
  </inkml:definitions>
  <inkml:trace contextRef="#ctx0" brushRef="#br0">0 1 12500,'0'0'0</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18.129"/>
    </inkml:context>
    <inkml:brush xml:id="br0">
      <inkml:brushProperty name="width" value="0.08571" units="cm"/>
      <inkml:brushProperty name="height" value="0.08571" units="cm"/>
    </inkml:brush>
  </inkml:definitions>
  <inkml:trace contextRef="#ctx0" brushRef="#br0">1 1 20582,'0'0'0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33.051"/>
    </inkml:context>
    <inkml:brush xml:id="br0">
      <inkml:brushProperty name="width" value="0.08571" units="cm"/>
      <inkml:brushProperty name="height" value="0.08571" units="cm"/>
    </inkml:brush>
  </inkml:definitions>
  <inkml:trace contextRef="#ctx0" brushRef="#br0">0 0 17580,'38'6'50,"-8"-1"-16,-27 1-6,-1 0 0,1 0 11,0 1-11,1 0 50,1 3-11,4 3-39,-1 0 73,8 8-62,-8-11 68,21 15-68,-19-13 34,17 11-45,-17-13 61,10 10-72,-11-9 45,11 11-51,-14-12-11,9 8 0,-10-11 45,7 8-45,-8-10 56,8 3-28,-8-5-95,7-1 16,-7-1-380,3-1 129,-5 0-1087,-1 0 756,0 1-2397,0 1 1254,0-1 1776,1 0 0,-1-1 0</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39:44.518"/>
    </inkml:context>
    <inkml:brush xml:id="br0">
      <inkml:brushProperty name="width" value="0.08571" units="cm"/>
      <inkml:brushProperty name="height" value="0.08571" units="cm"/>
    </inkml:brush>
  </inkml:definitions>
  <inkml:trace contextRef="#ctx0" brushRef="#br0">90 800 11413,'-50'-18'459,"11"7"-207,39 16-16,0 2-1,0 1-22,1 0 11,1 1 28,0-2 0,2 3 5,-1-3-10,3 2-46,-2-1-16,2 0-17,-2-1-17,0 0-16,2-1-1,-1 1 1,2-2 16,0 1 28,0-1 34,4-1 6,1-1 27,4-1 1,6 0-35,6-1-4,8-3-35,9-3-55,11-5-12,9-3-1307,13-3 1279,7-3-10,12-2-914,-45 9 1,0-1 867,5 1 1,1-1-7,3-1 1,1 0 22,4-2 0,2 1 0,2-2 1,1 0 16,4-1 0,2 0-17,2 0 0,0 0 0,5-1 1,1 0-1,2-1 0,1 0-1208,3-1 1,1 1 1210,3-1 0,1 1-22,-30 6 1,0 0 0,1 0-1,1 1 1,1-1-1,0 1-7,1 0 0,1-1 0,0 1-499,1 0 1,0 0-1,1 0 502,0 1 1,1 0 0,-1 0-270,1 1 1,-1-1-1,1 1 271,1 0 1,-1 0 0,1 1-4,-1 0 0,-1 0 0,1 0 11,-1 0 1,0 1 0,-1 0-3,0 0 0,0 1 1,-1-1 0,-1 1 1,0 0 0,-1 1-2,-1 0 0,0 1 0,-1 0 10,33-4 0,-1 1-3,-2 2 0,-2 0 8,-1 1 0,-1 0 108,-1 1 0,0 2-105,-3 0 0,0 0 262,-2 2 0,-1 0-120,-2 1 0,-2 0-48,-2 1 1,-2 1 153,-3 1 1,-1 0-150,-4 2 0,-2 1 325,-3 0 0,-1 0-347,-5 2 1,-1 1-12,-3-1 0,-2 1-182,42 10 650,-11 1-660,-11-1 1162,-11 1-1176,-8-1 433,-9-1-432,-8 0 1439,-9-4-1449,-7-1 2,-10-2 1139,-3-3-1175,-6 0 874,-1-2-1011,-4-2 278,-4 2-518,-4-2-374,-5 0-466,-4 1-514,-5 0-1022,-2 1-5278,1-1 8194,5 0 1,10-3-1,4-1 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40:24.461"/>
    </inkml:context>
    <inkml:brush xml:id="br0">
      <inkml:brushProperty name="width" value="0.05" units="cm"/>
      <inkml:brushProperty name="height" value="0.05" units="cm"/>
    </inkml:brush>
  </inkml:definitions>
  <inkml:trace contextRef="#ctx0" brushRef="#br0">0 1 24575,'0'0'0</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21:05.127"/>
    </inkml:context>
    <inkml:brush xml:id="br0">
      <inkml:brushProperty name="width" value="0.05" units="cm"/>
      <inkml:brushProperty name="height" value="0.05" units="cm"/>
    </inkml:brush>
  </inkml:definitions>
  <inkml:trace contextRef="#ctx0" brushRef="#br0">1 0 24575,'0'0'0</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21:05.892"/>
    </inkml:context>
    <inkml:brush xml:id="br0">
      <inkml:brushProperty name="width" value="0.05" units="cm"/>
      <inkml:brushProperty name="height" value="0.05" units="cm"/>
    </inkml:brush>
  </inkml:definitions>
  <inkml:trace contextRef="#ctx0" brushRef="#br0">0 1 24575,'0'0'0</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21:25.513"/>
    </inkml:context>
    <inkml:brush xml:id="br0">
      <inkml:brushProperty name="width" value="0.05" units="cm"/>
      <inkml:brushProperty name="height" value="0.05" units="cm"/>
    </inkml:brush>
  </inkml:definitions>
  <inkml:trace contextRef="#ctx0" brushRef="#br0">1 0 24575,'3'0'0,"-1"0"0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21:28.688"/>
    </inkml:context>
    <inkml:brush xml:id="br0">
      <inkml:brushProperty name="width" value="0.05" units="cm"/>
      <inkml:brushProperty name="height" value="0.05" units="cm"/>
    </inkml:brush>
  </inkml:definitions>
  <inkml:trace contextRef="#ctx0" brushRef="#br0">0 67 24575,'6'-21'0,"3"-1"0,-8 9 0,5 2 0</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21:32.164"/>
    </inkml:context>
    <inkml:brush xml:id="br0">
      <inkml:brushProperty name="width" value="0.05" units="cm"/>
      <inkml:brushProperty name="height" value="0.05" units="cm"/>
    </inkml:brush>
  </inkml:definitions>
  <inkml:trace contextRef="#ctx0" brushRef="#br0">1 1 24575,'0'0'0</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21:34.029"/>
    </inkml:context>
    <inkml:brush xml:id="br0">
      <inkml:brushProperty name="width" value="0.05" units="cm"/>
      <inkml:brushProperty name="height" value="0.05" units="cm"/>
    </inkml:brush>
  </inkml:definitions>
  <inkml:trace contextRef="#ctx0" brushRef="#br0">1 0 24575,'0'0'0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0.033"/>
    </inkml:context>
    <inkml:brush xml:id="br0">
      <inkml:brushProperty name="width" value="0.08571" units="cm"/>
      <inkml:brushProperty name="height" value="0.08571" units="cm"/>
    </inkml:brush>
  </inkml:definitions>
  <inkml:trace contextRef="#ctx0" brushRef="#br0">424 0 14734,'14'43'353,"-6"-5"-258,-11-20-39,-5 2-22,0 4-23,-3 2 17,-2 3 6,-3 4 10,-21 44-36,11-26 1,-2 1-6,5-6 0,0 2-9,-12 18 1,2-5-12,10-17-6,-2 3 1,0-2 22,5-10 78,-23 33-27,29-47 50,-11 10 6,22-27 593,0 0-79,3-4-604,4-1-95,-1-2 33,5-2-118,7-7 74,-7 6-202,12-6 179,-14 11-118,6-1 101,-5 2-364,6 6 347,-5-2-386,16 14 347,-12-10-845,18 13 442,-17-14-1205,12 9 461,-13-9 1332,14 8 0,-18-10 0,7 3 0</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0.332"/>
    </inkml:context>
    <inkml:brush xml:id="br0">
      <inkml:brushProperty name="width" value="0.08571" units="cm"/>
      <inkml:brushProperty name="height" value="0.08571" units="cm"/>
    </inkml:brush>
  </inkml:definitions>
  <inkml:trace contextRef="#ctx0" brushRef="#br0">1 1 11228,'3'54'-364,"0"-1"0,3 35-381,-6-78-247,0-2 51,0 0 941,0-2 0,0-3 0,0-1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34.535"/>
    </inkml:context>
    <inkml:brush xml:id="br0">
      <inkml:brushProperty name="width" value="0.08571" units="cm"/>
      <inkml:brushProperty name="height" value="0.08571" units="cm"/>
    </inkml:brush>
  </inkml:definitions>
  <inkml:trace contextRef="#ctx0" brushRef="#br0">411 1 16432,'-21'21'0,"2"-5"-23,13-11-10,-3 1 5,1-1 11,-2 2 11,1-1-27,-12 8 33,9-5 39,-20 13-39,18-12-45,-21 12 23,20-11-18,-19 12 40,19-13 12,-11 9-12,16-13-17,-5 3-6,12-6 29,-2-1 224,5-2-174,6-1-23,-3-2 46,8-2-40,-6 0-22,5-1 5,-4 3 90,6-4-112,-7 5-112,5-3 50,-9 5-481,1-1 487,-6 4 6,1-2-6,-4 3 28,4-1 0,-1-1 11,1 2 0,1-2 17,1 0 84,-2 1-56,1-1 95,0 0-128,2-2 33,-1 1-17,-1 0-22,1 2-12,-2 1-27,-2 1 33,2-1 34,-5 6-6,5-6 51,-5 8-51,6-6-61,-6 5 38,5-6 18,-4 6 11,3-6 33,-2 6-50,2-7-22,1 2 44,2-3 197,0-1 979,1-1-1092,2-4-22,-1 0-16,1-1-24,0 1 18,1 1 84,0-4-118,0 4-40,0-4 12,-2 5 1222,0 0-1183,0 3-11,-1-1 6,2 3 5,0-2 11,-1 1 62,2 2-33,-2 0 66,2 7-117,-2-5 84,1 14-61,-1-9 145,-2 25-146,-1-18 68,-6 33-101,1-28-23,-8 39-5,7-34 50,-9 37-17,10-38 18,-7 24-35,10-35-10,-3 9 5,5-20 95,0 0-45,2-5 0,0-1-111,3-1-57,-1-1-78,3-3-683,-1-4 78,1 0-5472,5-10 963,-4 9 5310,3-4 0,-7 10 0,-1 3 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0.504"/>
    </inkml:context>
    <inkml:brush xml:id="br0">
      <inkml:brushProperty name="width" value="0.08571" units="cm"/>
      <inkml:brushProperty name="height" value="0.08571" units="cm"/>
    </inkml:brush>
  </inkml:definitions>
  <inkml:trace contextRef="#ctx0" brushRef="#br0">0 3 13810,'8'-2'-817,"-1"1"408,-7 1-1832,0 0 1,0 0 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1.249"/>
    </inkml:context>
    <inkml:brush xml:id="br0">
      <inkml:brushProperty name="width" value="0.08571" units="cm"/>
      <inkml:brushProperty name="height" value="0.08571" units="cm"/>
    </inkml:brush>
  </inkml:definitions>
  <inkml:trace contextRef="#ctx0" brushRef="#br0">1 0 11396,'30'82'-6,"-6"-14"12,-26-57 0,-2 0 22,0-4 28,0 1 33,0-3 718,-2 1-600,2-3 23,0-4-258,3-2-168,4-14 140,2 6-73,16-19 84,-6 15-146,23-16 96,-19 19-302,19-9 279,-22 16-140,15-1 202,-18 8 73,9 9 39,-12-2 140,1 17-123,-7-12 78,-1 15-112,-3-18 135,0 9-28,0-14 1002,0 1 135,0-6-1250,3-8-27,-2 2-29,5-13-21,-3 8-152,9-14 145,-6 11-150,11-14 117,-9 16-208,13-10 169,-12 14-213,14-2 291,-13 6 29,13 3 16,-13 2 22,12 8-28,-15-2-89,8 18 22,-10-13-487,0 23 179,-4-19-2425,-1 22 1708,-2-21 1098,0 7 0,0-18 0,0-2 0</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1.498"/>
    </inkml:context>
    <inkml:brush xml:id="br0">
      <inkml:brushProperty name="width" value="0.08571" units="cm"/>
      <inkml:brushProperty name="height" value="0.08571" units="cm"/>
    </inkml:brush>
  </inkml:definitions>
  <inkml:trace contextRef="#ctx0" brushRef="#br0">0 1 9722,'6'53'-841,"-1"0"1,3 33 230,-8-78 111,1-2 499,0-1 0,0-3 0,0-1 0</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1.705"/>
    </inkml:context>
    <inkml:brush xml:id="br0">
      <inkml:brushProperty name="width" value="0.08571" units="cm"/>
      <inkml:brushProperty name="height" value="0.08571" units="cm"/>
    </inkml:brush>
  </inkml:definitions>
  <inkml:trace contextRef="#ctx0" brushRef="#br0">1 1 9699,'1'7'-818,"1"0"627,-2-7-259,0 0 0,0 0 1</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2.082"/>
    </inkml:context>
    <inkml:brush xml:id="br0">
      <inkml:brushProperty name="width" value="0.08571" units="cm"/>
      <inkml:brushProperty name="height" value="0.08571" units="cm"/>
    </inkml:brush>
  </inkml:definitions>
  <inkml:trace contextRef="#ctx0" brushRef="#br0">71 0 12354,'19'54'504,"-1"-1"0,11 40-369,-28-57-644,0 2 537,-2 3-6,-3 1-5,0 1-11,-4-1-6,2-1 5,-3-2 148,2-4-153,-2-1 113,-2 6-124,2-11-174,-7 18-1289,0-17 912,4-3-2816,-3-10 3383,11-14 1,-2-1-1,5-2 1</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2.449"/>
    </inkml:context>
    <inkml:brush xml:id="br0">
      <inkml:brushProperty name="width" value="0.08571" units="cm"/>
      <inkml:brushProperty name="height" value="0.08571" units="cm"/>
    </inkml:brush>
  </inkml:definitions>
  <inkml:trace contextRef="#ctx0" brushRef="#br0">0 1 12920,'81'42'28,"-12"-8"-23,-45-29 7,0-1-18,1-1 12,-1-1-1,2 1 6,-2-2 6,13 1 39,12-1-17,-9 1 236,17 0-96,-36 0 599,24 6-671,-31-3 44,11 9-73,-20-4 6,-1 3-16,-4-1 10,0 3-16,-2 0-12,-2 3-33,-2-1-68,-5 7-10,2-6-163,-6 8-23,8-13-1057,-6 7 710,9-12-3232,-2 2 1082,5-8 2744,1-2 0,0-1 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2.633"/>
    </inkml:context>
    <inkml:brush xml:id="br0">
      <inkml:brushProperty name="width" value="0.08571" units="cm"/>
      <inkml:brushProperty name="height" value="0.08571" units="cm"/>
    </inkml:brush>
  </inkml:definitions>
  <inkml:trace contextRef="#ctx0" brushRef="#br0">0 1 13485,'22'11'-4200,"-3"1"2933,-12-1 1267,-2 0 0,-3-5 0,0-2 0</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3.068"/>
    </inkml:context>
    <inkml:brush xml:id="br0">
      <inkml:brushProperty name="width" value="0.08571" units="cm"/>
      <inkml:brushProperty name="height" value="0.08571" units="cm"/>
    </inkml:brush>
  </inkml:definitions>
  <inkml:trace contextRef="#ctx0" brushRef="#br0">0 1 8270,'7'13'1995,"-1"-2"-1166,-6-11 3069,0 0-3865,23 71-580,-17-45 558,18 54 130,-24-66-141,0 0-6,0-4 1,0 0-7,0-4-16,-2 0 290,-4-3-318,2-2-90,-5-3 62,6-2-353,-2-17 331,5 8-107,10-22 179,-3 22-94,18-11 60,-13 16-83,19-2 112,-16 7-56,17 5 56,-18 2-45,10 11 56,-13-6-90,5 16-39,-9-14-1725,7 13 510,-9-14 1372,11 10 0,-13-14 0,5 2 0</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3.768"/>
    </inkml:context>
    <inkml:brush xml:id="br0">
      <inkml:brushProperty name="width" value="0.08571" units="cm"/>
      <inkml:brushProperty name="height" value="0.08571" units="cm"/>
    </inkml:brush>
  </inkml:definitions>
  <inkml:trace contextRef="#ctx0" brushRef="#br0">327 28 15557,'13'-16'-44,"-4"4"27,-19 18-11,-1 1 0,-1 1 5,-1 1-77,-6 6-236,-4 7 190,3-4-436,-1 10 363,15-17-324,-1 11 487,9-14-78,4 6 78,-1-10-12,5 0-4,-2-2 16,1-1-6,1 0 28,0-1 18,2 0-7,0 0 12,0 0 11,10-5 11,-7 2-11,14-6-11,-16 6-174,9-1 129,-15 3-22,5 7 61,-9 1 45,2 19 11,-3-7 208,0 38-152,-2-25 95,-3 23 1,-1 4-63,-2-3 4,0 10 0,-1 0 2,-2-4 14,-2 14 1,-1 1-65,1-7 288,-3 4 1,1-5-54,6-29 79,-8 24-269,9-41 162,-10 13-168,7-23 213,-23-2-302,15-17-57,-22-17 23,19 1-16,-8-11-24,9 3 1,1-3-22,1-3-51,1-1-40,0-4-312,-3-22 273,6 14 23,-5-29 168,11 37-34,2-18-39,3 37-448,12-7 471,-4 24-6,17 0 28,-7 5-151,37 9 72,-26-2-1035,42 12 240,-45-10-1960,23 8 1400,-27-9 1462,4 2 0,-15-7 0,-4-1 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4.893"/>
    </inkml:context>
    <inkml:brush xml:id="br0">
      <inkml:brushProperty name="width" value="0.08571" units="cm"/>
      <inkml:brushProperty name="height" value="0.08571" units="cm"/>
    </inkml:brush>
  </inkml:definitions>
  <inkml:trace contextRef="#ctx0" brushRef="#br0">0 0 10433,'22'50'610,"-4"-6"-464,-17-28-17,1 1 11,-1 2-6,2 1-16,-1 1-12,0 2 45,0 11-11,4 21-106,-2-16 11,6 26-85,-6-43-436,5 18 118,-5-26-320,3 5-481,-5-11 44,1-2-542,-1-1 1657,0-1 0,-1-2 0,-1-1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36.651"/>
    </inkml:context>
    <inkml:brush xml:id="br0">
      <inkml:brushProperty name="width" value="0.08571" units="cm"/>
      <inkml:brushProperty name="height" value="0.08571" units="cm"/>
    </inkml:brush>
  </inkml:definitions>
  <inkml:trace contextRef="#ctx0" brushRef="#br0">88 192 17776,'36'-20'414,"-6"1"-324,-24 13-18,1-3 18,0 1-40,0-1-33,-1 0 56,5-5-67,-5 4 22,10-10-6,-9 11-44,8-9 33,-9 11-50,5-5 22,-6 7 0,3-5-11,-5 8-62,0-2 29,-3 4-214,0 0 292,0 4-17,0 1 11,-1 2 6,-2 2-6,1-3-50,-3 9 50,1-6-5,-2 13-6,4-12 28,0 10-28,1-12-45,1 10 56,0-10 17,3 14 62,-2-12 162,5 7-162,-3-7 55,5 6-78,-5-8-10,5 14-57,-5-14 45,2 8-34,-3-10 6,-1-1 11,-1-2-6,-2-1-89,-1-2-186,-12 0 181,3 0-63,-12-4 107,10 1 23,-23-13 21,18 6 63,-28-18-57,30 15 12,-15-11 33,19 15 11,-7-3-78,12 8 28,-4 0-39,8 4-39,-1 1 55,2 1-111,-1 4 61,2-4-39,0 3 73,2-4 123,0 0-67,3 0 11,4-2-56,-1-1 56,12-2-11,-8 1 56,14-2-45,-9 3 39,32-3-50,-23 2 78,40-2-100,-38 3 22,28 1-45,-31 1-45,15 1 22,-25 0 7,6 1 16,-14-1 50,2 2 23,-6-3 537,1 1-593,-2-5-17,-2 3-39,1-3-17,-5 3 5,0 0-21,-8 1 66,5 2-44,-15 3 50,13-1 16,-15 6 7,15-5-62,-13 8 50,14-7 67,-10 7-50,11-8 11,-9 10-27,9-8-12,-12 13 0,10-8 16,-16 15-4,16-14 27,-11 8-56,15-14-162,0 1 44,7-6-577,1 1 248,1-2-3435,11 1 808,-5-1 3091,9-2 0,-13 1 0,2-1 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5.318"/>
    </inkml:context>
    <inkml:brush xml:id="br0">
      <inkml:brushProperty name="width" value="0.08571" units="cm"/>
      <inkml:brushProperty name="height" value="0.08571" units="cm"/>
    </inkml:brush>
  </inkml:definitions>
  <inkml:trace contextRef="#ctx0" brushRef="#br0">9 20 7285,'-5'-11'-151,"1"2"145,4 9 2521,0 0-2011,40 7 0,-20-1-45,34 7-22,-30 0-50,3 1-40,1 2-50,1 1-67,2 2-51,1-1-50,1 3-12,12 10-128,20 22 0,-20-13-39,17 29 33,-48-44 0,5 31 17,-16-32 17,-9 31 5,-1-31-27,-26 27-51,13-32-208,-31 20 108,27-25-741,-28 11 231,31-18-2628,-22 2 3294,26-8 0,-3-1 0,15 0 0</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5.569"/>
    </inkml:context>
    <inkml:brush xml:id="br0">
      <inkml:brushProperty name="width" value="0.08571" units="cm"/>
      <inkml:brushProperty name="height" value="0.08571" units="cm"/>
    </inkml:brush>
  </inkml:definitions>
  <inkml:trace contextRef="#ctx0" brushRef="#br0">0 0 12869,'11'55'-748,"0"-1"1,8 35-183,-14-82-324,1-2 150,0-1-929,0-2 2033,-1 0 0,-2-2 0,0 0 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6.068"/>
    </inkml:context>
    <inkml:brush xml:id="br0">
      <inkml:brushProperty name="width" value="0.08571" units="cm"/>
      <inkml:brushProperty name="height" value="0.08571" units="cm"/>
    </inkml:brush>
  </inkml:definitions>
  <inkml:trace contextRef="#ctx0" brushRef="#br0">0 310 12869,'3'7'-386,"0"-1"302,-3-6 1546,0 0-1468,76 4-711,-49-2 717,59 2-12,-66-2 177,0 0-255,23-2 46,-15 2-63,40-11 90,-37 2 62,34-18-11,-37 10 83,29-23-77,-33 19 116,24-27-105,-29 25 167,13-34-162,-24 34-22,2-16-6,-10 25-56,-3 1-62,0 2 509,-3 3-571,-2 1-10,-1 3-79,-21 12 219,12 1-34,-25 20 17,23-9-6,-19 34 45,19-23-28,-3 14 0,0 1 22,5-7-16,-12 42 5,23-52-95,0 23 67,8-30-117,12 23 78,-2-30-1362,29 21 321,-21-24-1329,22 12 2454,-25-18 0,-1 0 0,-9-6 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6.385"/>
    </inkml:context>
    <inkml:brush xml:id="br0">
      <inkml:brushProperty name="width" value="0.08571" units="cm"/>
      <inkml:brushProperty name="height" value="0.08571" units="cm"/>
    </inkml:brush>
  </inkml:definitions>
  <inkml:trace contextRef="#ctx0" brushRef="#br0">1 29 11284,'40'30'50,"1"0"1,24 16-18,-56-44-10,-2-2-23,1 0 0,-2 0-45,2-1-33,-3-2-359,5-8-6,-2-6 247,0 0-1244,-4-12 679,-3 17 761,1-16 0,-1 21 0,1-4 0</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6.735"/>
    </inkml:context>
    <inkml:brush xml:id="br0">
      <inkml:brushProperty name="width" value="0.08571" units="cm"/>
      <inkml:brushProperty name="height" value="0.08571" units="cm"/>
    </inkml:brush>
  </inkml:definitions>
  <inkml:trace contextRef="#ctx0" brushRef="#br0">0 0 14717,'19'66'394,"0"0"0,-1-5 1,-5-9-132,-11-14-34,-1 2-66,-1 0-79,0 1 5,-2-3-61,0 0-16,-3-2-12,1-2-208,-4 20-1920,3 0 1092,-1-7-1871,2-9 1372,1-30 1535,-1 1 0,2-8 0,0 1 0</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7.034"/>
    </inkml:context>
    <inkml:brush xml:id="br0">
      <inkml:brushProperty name="width" value="0.08571" units="cm"/>
      <inkml:brushProperty name="height" value="0.08571" units="cm"/>
    </inkml:brush>
  </inkml:definitions>
  <inkml:trace contextRef="#ctx0" brushRef="#br0">27 27 11463,'-15'-15'0,"4"4"247,11 11 2105,0 0-2257,78 17-691,-48-11 691,61 14-22,-68-16 121,-1 1-172,1-1 0,-2 1-50,25 9 12,-21-6-68,29 13 50,-39-13-50,14 11 56,-21-10 504,4 5-516,-9-5-32,-2-1-46,0 1-33,-1-1-40,0 2-49,-2-1-3127,-7 9 2017,2-9 1350,-6 9 0,9-15 0,-1 1 0</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7.229"/>
    </inkml:context>
    <inkml:brush xml:id="br0">
      <inkml:brushProperty name="width" value="0.08571" units="cm"/>
      <inkml:brushProperty name="height" value="0.08571" units="cm"/>
    </inkml:brush>
  </inkml:definitions>
  <inkml:trace contextRef="#ctx0" brushRef="#br0">1 0 12242,'12'53'-3255,"0"-9"2068,-10-33 1187,0-3 0,-1-3 0,0-2 0</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8.001"/>
    </inkml:context>
    <inkml:brush xml:id="br0">
      <inkml:brushProperty name="width" value="0.08571" units="cm"/>
      <inkml:brushProperty name="height" value="0.08571" units="cm"/>
    </inkml:brush>
  </inkml:definitions>
  <inkml:trace contextRef="#ctx0" brushRef="#br0">26 45 8192,'5'16'4101,"-1"-3"-3917,-4-13 68,0 0-145,-15 75-12,13-49-17,-11 57-16,18-68 44,4 3-50,-2-6 107,12 7-107,-9-12 140,18 3-112,-15-11 134,18-12-179,-16 1 57,18-26-74,-19 16-11,10-12-22,-14 12-23,0 2-27,-2-1-23,-3-1-146,-2-5 90,-2 5-330,-9-15 324,1 20-302,-20-8 297,11 20-258,-22 4 285,20 6-290,-22 14 235,22-7-605,-15 16 431,20-14-1014,-6 13 891,14-16-566,-1 11 886,5-15 38,12 7 124,-2-10 184,28 2 6,-17-5 806,38-3-571,-29 0 1127,48-8-1065,-40 4 464,48-6-761,-51 8 287,31-1-299,-43 4 360,18 3-416,-27 2 68,8 9-168,-16-3 17,-3 21-56,-7-13-135,-17 34 79,8-26-45,-23 31 112,21-35 79,-10 13-23,19-27 296,0 1-228,6-8 139,9-4-151,-2-1 526,21-8-358,-10 5 365,23-5-505,-21 9 185,25-1-253,-25 6 130,20 8-168,-24-2-18,17 14-21,-19-11-219,19 15-56,-20-15-2644,18 14 571,-18-16 2353,6 7 0,-12-12 0,-1 0 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8.837"/>
    </inkml:context>
    <inkml:brush xml:id="br0">
      <inkml:brushProperty name="width" value="0.08571" units="cm"/>
      <inkml:brushProperty name="height" value="0.08571" units="cm"/>
    </inkml:brush>
  </inkml:definitions>
  <inkml:trace contextRef="#ctx0" brushRef="#br0">318 41 13278,'-20'-19'851,"2"4"-677,12 13-79,-3-1-39,1 3-22,-2-1-23,0 1 6,-7 3-96,-10 10 18,3-3-113,-18 23 118,23-16-224,-22 33 196,24-24-179,-13 38 140,21-35-168,-2 35 218,14-38-190,14 27 151,-1-33-516,31 15 213,-20-24-2363,43 4 1720,-36-12 1058,31-5 0,-45 2 0,4-2 0</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19.289"/>
    </inkml:context>
    <inkml:brush xml:id="br0">
      <inkml:brushProperty name="width" value="0.08571" units="cm"/>
      <inkml:brushProperty name="height" value="0.08571" units="cm"/>
    </inkml:brush>
  </inkml:definitions>
  <inkml:trace contextRef="#ctx0" brushRef="#br0">1 518 7951,'8'11'2017,"-1"-3"-1239,-7-8 2169,0 0-2326,74-44-1105,-44 25 814,15-8 1,-1-1 307,-15 8 138,1 0-367,3-2 112,16-12-376,-12 6 6,32-27-123,-38 27 6,27-38-443,-41 26 174,5-6-538,-31 9 560,0 26 338,-32 0-310,22 13 49,-23 13 86,26 0-6,-6 9 22,9-4 17,0 3-5,1 1-1,1 2 7,3 2 4,2 14 12,3-8-156,1 20 72,4-25-40,14 21 74,-4-28-1092,38 22 369,-27-31-2291,34 8 997,-31-19 2067,6 0 0,-18-2 0,-6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38.871"/>
    </inkml:context>
    <inkml:brush xml:id="br0">
      <inkml:brushProperty name="width" value="0.08571" units="cm"/>
      <inkml:brushProperty name="height" value="0.08571" units="cm"/>
    </inkml:brush>
  </inkml:definitions>
  <inkml:trace contextRef="#ctx0" brushRef="#br0">54 237 18397,'41'-20'595,"-8"2"-427,-25 11-6,-2 0-50,2-1-17,-1 0 12,1 0-29,-1 0 191,9-13-230,-8 9 107,9-18-118,-12 19 33,1-13-61,-5 15 0,0-10 0,-1 12 28,-1-6-28,1 11-45,-1-2-470,1 4 515,2 3 0,-1-1-11,1 3 22,-2-1-5,0 0-6,0 7-6,0-3-27,0 13 44,1-10-39,3 12 5,-1-13-10,7 8 22,-6-11-6,7 7 22,-7-9 63,6 3-68,-6-4-68,6 1 63,-7-1-29,2 1 29,-2-2 33,-1 1-12,-1-2-245,0-1 128,-5 0 51,0-1-113,-4 0 40,1 0 21,-2 0-138,-12 0 189,7 0-89,-20-3 123,19 1 57,-21-8-40,21 4 44,-27-10-88,25 10 21,-15-5 6,23 10 57,-4 1-40,7 0-56,-4 6 11,6-3-11,0 4 28,3-6 246,1 1-190,4-2-28,-1 0 73,4-1-73,2-1 11,-2-1 40,16-3-12,-10 2 78,25-7-61,-18 5 203,29-11-158,-22 7 128,32-11-190,-32 11-11,28-7-39,-35 11 11,17-1-11,-27 4 22,5 1-11,-13 2 11,0 0 29,-6 0-35,1 0-5,-3-1 23,2 1-63,2-1 57,-4 1-34,2 0-22,-6 0 28,3 0 61,-9 3-78,6-1 17,-7 6 11,10-4-45,-9 7 45,7-5 45,-10 6-45,11-6-39,-13 10 50,11-8-50,-8 9 39,9-10 78,-7 13-50,7-10-28,-13 22-16,13-18 4,-9 15 1,11-19 34,-13 13-57,12-14-22,-14 9 0,15-14-84,-4 1 34,6-4-1071,1 0 426,3-1-4911,3-3 694,3 1 4968,0-2 0,-1 4 0,-3-1 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20.103"/>
    </inkml:context>
    <inkml:brush xml:id="br0">
      <inkml:brushProperty name="width" value="0.08571" units="cm"/>
      <inkml:brushProperty name="height" value="0.08571" units="cm"/>
    </inkml:brush>
  </inkml:definitions>
  <inkml:trace contextRef="#ctx0" brushRef="#br0">40 92 11071,'-22'68'191,"5"-12"-147,17-44 18,1 0-17,1-1-6,2 0 6,1-1 5,0-1 101,6 1 269,7-1-257,-2-3 235,22-8-387,-21-3 6,23-16-17,-28 8-50,10-15 5,-15 13 11,0-4-5,-6 3 11,0 2-6,-2-1-22,-3 1-5,-2-1-141,-9-6 78,3 5-156,-12-10 168,9 12-532,-18-12 420,19 16-560,-12-4 448,19 12-325,-1 6 375,6 2-559,1 14 766,4-11 62,11 13 45,-3-16 51,16 5-23,-11-6 470,33 5-263,-22-6 869,44 1-762,-39-3 235,29-2-336,-31 0 498,30 6-577,-35-1 360,17 15-455,-33-7-28,0 9-22,-8-4-34,-4 1-22,-2 4-17,-4 1-67,-10 17 27,2-10-38,-6 12-28,5-14-7,0-2 68,2-6 118,2-5 101,4-5 39,3-6 89,1-4-290,3-3-68,2-9 106,5 2 157,15-17-106,-4 13 229,32-21-167,-22 19 134,34-14-202,-35 20 157,26-7-185,-33 13 73,14-1-78,-22 4 50,10 7-28,-13-1 84,5 16-140,-9-10-96,3 20-4,-5-16-589,-1 16 218,1-19-3432,-1 8 3903,1-14 0,0 0 0,0-6 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20.321"/>
    </inkml:context>
    <inkml:brush xml:id="br0">
      <inkml:brushProperty name="width" value="0.08571" units="cm"/>
      <inkml:brushProperty name="height" value="0.08571" units="cm"/>
    </inkml:brush>
  </inkml:definitions>
  <inkml:trace contextRef="#ctx0" brushRef="#br0">0 0 13670,'29'53'-826,"-1"-1"0,19 36-384,-43-69-296,1-3 222,0-2 1284,-2-4 0,0-5 0,-2-1 0</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20.854"/>
    </inkml:context>
    <inkml:brush xml:id="br0">
      <inkml:brushProperty name="width" value="0.08571" units="cm"/>
      <inkml:brushProperty name="height" value="0.08571" units="cm"/>
    </inkml:brush>
  </inkml:definitions>
  <inkml:trace contextRef="#ctx0" brushRef="#br0">3 7 11984,'-2'-3'-375,"1"0"1075,1 3-616,30 26 6,-15-18 16,24 20 1,-21-26 22,3-1 688,45-2-554,-24 1 14,12-2 1,1 1-200,-11 0 12,42 0-68,-56 5 23,8 2 17,-27 1 5,-3 2 6,-3 2-17,-2 1 5,-2 2-10,-1 1-7,-4 2 12,-15 20-67,3-11-140,-24 36 89,20-35 23,-13 21 101,24-34 156,-1 1-173,9-13 78,11-8-89,-2-1 27,24-14-49,-15 9-40,25-11 0,-24 14-23,22-4 18,-24 9-46,20 1 68,-23 3-51,20 7 23,-21-2-330,16 10 55,-18-6-1540,10 10 913,-13-11-2795,6 8 3736,-9-10 0,1-1 0,-4-3 0</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21.538"/>
    </inkml:context>
    <inkml:brush xml:id="br0">
      <inkml:brushProperty name="width" value="0.08571" units="cm"/>
      <inkml:brushProperty name="height" value="0.08571" units="cm"/>
    </inkml:brush>
  </inkml:definitions>
  <inkml:trace contextRef="#ctx0" brushRef="#br0">708 37 19949,'-18'-20'51,"0"3"-68,6 19-67,0 1 17,0 2-40,1 1-38,0-1-1,1 0-330,-4 6-1188,-2 5 1104,4-3-1149,2 6 1121,8-13-1142,2 4 1242,0-7-733,6 3 857,-1-5-341,11 1 632,-9-2 51,7 1 22,-9 0 16,2-1 12,-2 0 28,0 0 0,0 0 34,-1 0 16,1 2 359,6 5-269,-4-1 342,9 18-387,-8-10 157,12 35-269,-10-19-22,9 62-17,-12-39 11,0 19 0,-3 4 12,0 1 49,-5 21 1,-2 3-236,-4-7 419,0-27 0,-3 9 0,0-9 175,-7 20 339,-4-1 0,-2-5-339,1-22 6,-6-7 0,-4-6-218,0-19 175,-14-7 1,-3-7-31,1-12 213,-13-14 0,2-7-325,7-10-28,-2-18 0,4-5-84,13-3 28,5-15 0,5-2-106,13 6-73,9-9 0,6 2-17,10 12 56,16-3 0,4 3 11,0 21-28,44-25 0,-40 54 0,50-1-22,-40 10 5,10 4 1,0 2 5,-7 2-112,5 4 0,-2 1-118,-8 1-1120,37 13 639,-53-13-2396,12 8 1359,-30-13 1748,-3 2 0,-6-6 0,-2-2 0</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24.266"/>
    </inkml:context>
    <inkml:brush xml:id="br0">
      <inkml:brushProperty name="width" value="0.08571" units="cm"/>
      <inkml:brushProperty name="height" value="0.08571" units="cm"/>
    </inkml:brush>
  </inkml:definitions>
  <inkml:trace contextRef="#ctx0" brushRef="#br0">551 1 13312,'-16'36'448,"2"-7"-347,8-24-23,-1-1-44,-1 2 5,-2 0-6,-1 1-5,-2 1 0,-1 1 6,-28 25-34,16-14 11,-41 33-11,40-33 56,-36 22-28,38-25 45,-31 16-62,34-21 28,-22 9-27,26-13 77,-11 4-55,19-8 44,-4 2-44,10-5 33,1 0-117,1-1 44,7 0 6,-2 0 6,4 0-29,-1 0-5,5 0 0,-4 0-17,10 4 17,-8 0-44,8 8 38,-9-6-112,10 10 118,-10-9-22,12 7 28,-10-7-107,15 6-11,-12-8-835,17 5 449,-16-6-1855,17 5 1121,-19-6 1260,10 4 0,-16-4 0,0 0 0</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24.866"/>
    </inkml:context>
    <inkml:brush xml:id="br0">
      <inkml:brushProperty name="width" value="0.08571" units="cm"/>
      <inkml:brushProperty name="height" value="0.08571" units="cm"/>
    </inkml:brush>
  </inkml:definitions>
  <inkml:trace contextRef="#ctx0" brushRef="#br0">6 1 13575,'21'53'627,"-4"-6"-476,-17-30-44,0 3-29,0 0-22,0 2-11,-1-1-6,-1 1 6,-4 11-146,-3 23 28,2-16-806,-4 26 297,8-46-2482,-1 21 1585,3-27 1479,1 7 0,0-16 0,0-2 0</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25.367"/>
    </inkml:context>
    <inkml:brush xml:id="br0">
      <inkml:brushProperty name="width" value="0.08571" units="cm"/>
      <inkml:brushProperty name="height" value="0.08571" units="cm"/>
    </inkml:brush>
  </inkml:definitions>
  <inkml:trace contextRef="#ctx0" brushRef="#br0">95 56 16051,'34'-26'767,"-8"4"-655,-28 20-45,-2 0-61,2 0 5,-3 1-39,0 1-11,-2 0 22,1 0 0,-12 7-95,-2 7 84,-1 2-89,-7 14 77,17-15-77,-7 18 78,13-19-174,2 22 112,5-23-140,11 12 107,-5-17-858,19 6 415,-13-8-3506,37 4 2582,-29-8 1501,28 0 0,-38-2 0,5 0 0</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26.316"/>
    </inkml:context>
    <inkml:brush xml:id="br0">
      <inkml:brushProperty name="width" value="0.08571" units="cm"/>
      <inkml:brushProperty name="height" value="0.08571" units="cm"/>
    </inkml:brush>
  </inkml:definitions>
  <inkml:trace contextRef="#ctx0" brushRef="#br0">8 464 6736,'-4'-8'846,"0"1"-169,4 7 4695,0 0-5014,53-14-55,-34 8-46,42-11-33,-46 12-5,0 0-18,1-2 85,9-3-101,7-5-157,-4 1 79,11-12-96,-28 15-101,6-14-16,-16 15-270,-7-10 275,0 12 12,-6-3 10,2 7 1,-1 3 0,0 0 22,0 1-90,-3 5 96,5 1-68,-8 11 73,9-5-179,-8 32 179,11-22-128,-3 39 66,9-38-61,6 17 135,0-24 27,20 14 40,-11-19 229,30 8-134,-24-16 173,23-5-111,-20-3 553,39-20-553,-32 9 196,48-29-286,-49 23 111,31-23-105,-33 21 268,28-39-269,-34 33 180,19-42-230,-34 46 22,2-24-50,-9 30-11,-2-18-73,-1 26-336,-3-8 247,0 19-35,-2 3 130,0 4-129,-11 22 151,8-10-45,-17 36 62,16-29 0,-11 36 11,14-35-23,-2 29 1,7-32-40,7 20 40,0-26-34,15 12 73,-7-19 55,24 2-49,-17-9 5,34-7-45,-26-1 56,39-18 17,-36 8 107,42-28-135,-40 20 78,41-34-44,-42 30 106,29-35-118,-38 35 79,10-30-129,-24 34-135,-5-20 51,-9 28-145,-17-3 178,7 16-33,-26 22 84,22-3-39,-23 44 6,27-27-57,-8 50 73,19-45 51,7 46-23,5-51 84,23 32-72,-11-42-169,33 15 23,-28-26-1278,38 3-60,-34-13 1461,31-1 0,-42-3 0,8 0 0</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27.482"/>
    </inkml:context>
    <inkml:brush xml:id="br0">
      <inkml:brushProperty name="width" value="0.08571" units="cm"/>
      <inkml:brushProperty name="height" value="0.08571" units="cm"/>
    </inkml:brush>
  </inkml:definitions>
  <inkml:trace contextRef="#ctx0" brushRef="#br0">130 229 11194,'8'60'672,"1"0"1,-1-5-1,-3-8-157,-3-15-106,-1-2-90,1-1-67,-1-1-45,1-2 163,0 27-342,0-26-11,0 22-12,-1-39-44,-4 0-17,-1-11-241,-13-15 219,5 2-135,-19-33 73,17 20-453,-18-44 425,19 36-180,-13-52 270,18 45 58,1-8 1,1 0 24,4 6 18,13-49 33,-2 58 285,20-28-201,-14 43 140,20-9-257,-17 21-40,23-2 0,-22 8-89,20 9 50,-24 0-196,9 20 84,-18-11-1014,-3 27 493,-7-22-2454,-17 24 2068,6-27 1075,-13 11 0,19-22 0,0 2 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28.123"/>
    </inkml:context>
    <inkml:brush xml:id="br0">
      <inkml:brushProperty name="width" value="0.08571" units="cm"/>
      <inkml:brushProperty name="height" value="0.08571" units="cm"/>
    </inkml:brush>
  </inkml:definitions>
  <inkml:trace contextRef="#ctx0" brushRef="#br0">1 188 6305,'14'14'1176,"-2"-3"-454,-12-11 1849,0 0-1725,70 5-709,-41-6 580,55 2-95,-59-6 16,-1-1 207,24-13-772,-22 8 174,22-16-186,-37 16 1,4-15-79,-13 14 390,-6-16-401,-3 16-67,-17-15 67,10 17-134,-20-8 100,21 14-95,-10 2 96,18 7 5,-2 3-23,4 1 51,2 1-5,-1 2 5,4-1 39,2 2-22,3 1 11,2 0 56,13 14-34,-7-10-22,26 19-6,-20-23 57,40 13-23,-35-20 33,30 4-49,-33-10 16,21-3-23,-22-2 18,18-10-1,-28 5-28,5-10-22,-15 10-39,0-14 62,-2 10-23,0-16-12,0 19-100,0-6 28,2 13-78,7 1 190,-3 3-6,22 4 1,-16-1 50,18 9-17,-18-6 123,13 13-95,-12-9-17,4 7-73,-8-10 23,1 5 34,-3-5-85,6 7 40,-8-9-264,9 5-67,-7-9-2307,18 3 940,-10-5 1720,15 1 0,-20-1 0,1 1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40.804"/>
    </inkml:context>
    <inkml:brush xml:id="br0">
      <inkml:brushProperty name="width" value="0.08571" units="cm"/>
      <inkml:brushProperty name="height" value="0.08571" units="cm"/>
    </inkml:brush>
  </inkml:definitions>
  <inkml:trace contextRef="#ctx0" brushRef="#br0">417 212 22548,'-11'-22'207,"1"4"-156,6 13 5,-1 1-28,-1-1-28,1-1 11,-1 0-11,0 0 34,-4-3 50,-11-8-62,7 4 23,-17-11-56,18 15 33,-13-10-11,14 12 62,-8-6-39,12 8 5,-4-3-17,8 5 23,-2-2-45,5 3 84,-1-1-39,2 2-465,0 0 313,-1 3 74,0 1 5,-2 4 5,1 0 35,0-1-35,-4 5 1,2-2 44,-8 11-55,5-9-40,-9 13 95,7-13 17,-8 11-16,9-13 22,-9 11-90,8-13-50,-9 13 106,10-12-11,-7 10 11,9-10 23,-5 6-68,8-8-140,-2 4 146,3-7-140,1 4 124,1-5-136,0 2 34,0-2-464,0 3 380,0-3-615,0 2 509,0-2-1026,0 3 668,0-3-2650,1 3 644,1-3 2700,2 0 0,-1-2 0,-1 0 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28.923"/>
    </inkml:context>
    <inkml:brush xml:id="br0">
      <inkml:brushProperty name="width" value="0.08571" units="cm"/>
      <inkml:brushProperty name="height" value="0.08571" units="cm"/>
    </inkml:brush>
  </inkml:definitions>
  <inkml:trace contextRef="#ctx0" brushRef="#br0">0 159 11738,'23'51'-56,"1"0"0,13 32-12,-37-72-44,0-3-33,0-1-6,0-4 16,0-1-134,0-1 225,0-6-1,0 0 6,0-4-1,0 0-10,2-4 39,1 2 56,4-9-12,-2 10-5,3-3 11,-2 8 6,-1 1 17,1 1 5,2 1 28,-1 2 0,3 0-11,-1 0 6,2 0-23,1 2-5,0 2 16,2 1-5,1 1 28,1-1 11,1 0 11,0 0 404,22 2-398,-18-3 190,20 1-112,-29-4 555,7-4-460,-12 0 544,3-15-717,-9 6 33,-4-17-89,-1 13 33,-10-18-67,5 15-83,-12-33-12,12 30-124,-6-22 52,12 29-914,0-13 616,2 20-840,7-5 673,-1 15-1306,7 4 616,-4-1 1283,4 7 0,-8-8 0,1 2 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29.923"/>
    </inkml:context>
    <inkml:brush xml:id="br0">
      <inkml:brushProperty name="width" value="0.08571" units="cm"/>
      <inkml:brushProperty name="height" value="0.08571" units="cm"/>
    </inkml:brush>
  </inkml:definitions>
  <inkml:trace contextRef="#ctx0" brushRef="#br0">0 582 15849,'50'-19'330,"0"1"1,35-16-225,-62 21-38,0 0-18,0 0-11,-2 1-11,-2-1 6,-2 2-45,8-16-40,-11 13-212,5-21 117,-16 23-44,-3-6-17,-4 11 11,-3 1-11,-2 3-18,-1 1-251,-9 1 207,4 2-481,-19 13 571,17-4-225,-19 23 309,21-15-95,-10 29 184,17-24-11,-1 23 12,8-26 55,21 19-5,-9-22 117,35 15-55,-24-24 150,27 2-117,-22-8 521,49-12-476,-38 4 409,58-22-415,-59 13 90,34-18-146,-40 14 141,38-34-214,-39 26 236,33-43-169,-45 40 85,9-28-85,-17 29 231,-2-46-309,-5 41 34,-10-44-90,1 55-22,-6-9-17,2 25 11,2 3 6,-1 6-1,-2 3-66,-4 15 22,1 0 22,-3 11 12,4-6 0,1 3 22,1 2 11,0 3-6,2 1 23,1 1-22,1 37 22,5-32 6,12 39 33,2-56 106,24 19-122,-14-27-74,30 9 12,-24-17-17,33 0 28,-33-6-61,40-10 38,-37 4-10,45-21 100,-44 12 6,39-26-57,-44 21 80,26-28-24,-34 25 147,9-30-96,-20 28 84,-3-30-117,-8 30 44,-7-26-95,0 31-11,-8-19-28,8 27-201,-5-5 173,9 16-107,-8 17 102,6-1 38,-12 38 57,11-23-12,-12 51-5,14-43 50,-6 50-44,10-52 190,3 37-141,6-46 29,17 23-78,-6-33-1,27 12-56,-22-21-257,29 2-17,-28-8-1988,24-8 901,-30 1 547,13-13 0,-24 12 0,3-4 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32.756"/>
    </inkml:context>
    <inkml:brush xml:id="br0">
      <inkml:brushProperty name="width" value="0.08571" units="cm"/>
      <inkml:brushProperty name="height" value="0.08571" units="cm"/>
    </inkml:brush>
  </inkml:definitions>
  <inkml:trace contextRef="#ctx0" brushRef="#br0">0 13 9688,'34'-1'846,"-6"1"-645,-23-3-33,1 1-5,0-1 5,-1 2 0,1-1 22,-3 2 533,2 0-589,-3 0 253,3 0-208,-3 0 431,8 9-447,-4-2 167,19 22-279,-9-10 44,31 40-62,-22-26-22,6 12 1,-1 2-51,-2 0-54,2 12 1,-1 1-31,-6-2-149,-3 9 0,-2 0 65,-10-9-272,-4 4 0,-5-2-115,-10-10-1120,-10 4 0,-6-2 511,-9-5 1203,-22 17 0,38-44 0,5-9 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34.025"/>
    </inkml:context>
    <inkml:brush xml:id="br0">
      <inkml:brushProperty name="width" value="0.08571" units="cm"/>
      <inkml:brushProperty name="height" value="0.08571" units="cm"/>
    </inkml:brush>
  </inkml:definitions>
  <inkml:trace contextRef="#ctx0" brushRef="#br0">395 1 12841,'-22'23'286,"2"0"-202,6-5 45,-1 4 11,-2 4 5,-2 4-38,-1 4-34,-2 4-1,-5 9 1,-1 3-39,-3 9-20,-5 14 0,2 2 8,10-13-47,2 10 0,3 1-87,7-8-224,4 8 0,3 0-207,8-11-1452,10 8 1,3-3 1994,4-15 0,9 14 0,-21-51 0</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44.013"/>
    </inkml:context>
    <inkml:brush xml:id="br0">
      <inkml:brushProperty name="width" value="0.08571" units="cm"/>
      <inkml:brushProperty name="height" value="0.08571" units="cm"/>
    </inkml:brush>
  </inkml:definitions>
  <inkml:trace contextRef="#ctx0" brushRef="#br0">1 77 14555,'23'-18'336,"-3"3"-280,-17 12-11,1 2 11,0-2-17,-1 1 0,2-1-11,-1 2-45,13-6 1,-7 4-18,17-4 23,-16 4-12,15 0 23,-13 2 6,15-2 11,-15 3 22,16-2-56,-17 1-33,15 1 27,-16 0-38,10 1 38,-12 0 29,8 3-23,-6 0-5,3 2-17,6 5 33,-9-5 23,15 10-6,-15-10-5,17 11-12,-15-10-5,11 9 5,-15-10 1,9 6 5,-8-6-12,13 12 12,-13-11 12,11 9-1,-14-8 22,9 6-16,-10-5-28,14 12 0,-14-11-17,7 10 22,-8-10 34,2 9-11,-3-8 17,2 11-18,-4-12 52,1 13-63,-2-12 34,1 13-5,-1-13-17,0 14 0,0-13-1,0 14-27,0-14 39,3 16-5,-2-14-18,2 20 6,-2-20-22,0 20 28,-1-21 0,1 12 11,-2-13 112,1 19-123,-2-16-34,0 21 17,-1-23-6,1 11 6,-1-12 28,-1 11 17,1-10 73,-1 22-79,0-21 17,-2 17-5,2-19 27,-5 12-50,3-11 118,-8 20-101,5-19-12,-8 21-27,9-20 39,-9 18-34,11-19-11,-9 16 0,9-17 11,-4 10-22,5-12 72,-5 17-55,6-14 39,-5 19-23,6-20 29,0 10-51,2-12 95,0 12-50,0-14 39,0 8-12,2-12 63,2 4-113,-1-5 96,3 4-79,-4-5 101,7 5-106,-6-4 38,5 2-32,-6-3 72,7 1-79,-5-1 57,6 1-85,-4-2 40,3 1-34,-5-2-5,4 2-23,-6-2 0,6 0 1,-4 0-1,5 1 6,-6-1-12,4 1-16,-5-2-11,2 1 61,-4-1 902,2 0-958,-6 0 0,2 0-33,-2 0-79,1 0 78,2 0-139,-5-1 140,4 1-208,-5-1 180,4 1-298,-4 0 276,3 0-124,-5 2 196,3-1-68,-7 6 91,6-3 5,-8 7 33,6-7-44,-7 9 11,7-8-33,-6 8 38,9-8-33,-5 8 62,7-8 16,-3 8-22,3-8 28,-1 9-11,2-8 67,-2 9-56,4-7 50,-3 11-55,4-11 44,-2 12-33,2-12 55,0 13-66,0-13 61,0 14-40,0-12 40,2 12-67,-1-10 73,4 14-57,-3-13 57,2 15-51,-2-14 45,2 17-67,-3-18 61,1 19-66,-2-19-1,2 17-11,-2-18 33,2 17-5,-2-16 45,2 15-39,-2-13 27,-1 15-27,0-15 22,-3 18-39,1-18 16,-4 17-44,2-18 56,-2 18 5,2-18 57,-5 18-90,6-19 67,-4 15-73,4-18 118,-3 11-62,2-13 50,-3 8-89,3-9 62,-5 7-79,6-8-5,-7 9-23,7-8 17,-9 9 28,8-8-28,-6 5-39,8-8-286,-2 1 56,3-3-1899,0 0 718,1-2 1450,0 1 0,1-2 0,-1 1 0</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45.563"/>
    </inkml:context>
    <inkml:brush xml:id="br0">
      <inkml:brushProperty name="width" value="0.08571" units="cm"/>
      <inkml:brushProperty name="height" value="0.08571" units="cm"/>
    </inkml:brush>
  </inkml:definitions>
  <inkml:trace contextRef="#ctx0" brushRef="#br0">0 291 18453,'19'-21'432,"-3"3"-320,-10 11-56,1-1 11,-1-1-11,1-1-5,0-1 139,7-11-151,-4 6-33,12-27-62,-14 24-39,9-23 89,-12 28-111,2-9 33,-5 16-584,1-2 293,-3 7-3417,0 0 3742,0 8 112,1-1-12,0 4-22,1 0-34,-1-1-10,4 10 4,-2-7-32,4 10 27,-4-12 28,6 10-5,-5-11 78,5 6-28,-5-11 56,1 2-23,-3-4 561,0 0-432,-2 0 528,2-1-651,-1-2-50,2 0-34,2-2-213,14-14 68,-6 8-455,26-23 332,-22 19-595,28-18 556,-27 19-606,21-7 656,-26 16-242,11 0 393,-15 8 16,5 7 107,-8-2 163,2 20-118,-6-14 101,0 28-146,-2-22-17,0 21-6,0-26 119,0 6 4,0-17 880,0 0-436,0-4 1590,1-1-2022,1-3-247,3-5 23,-1-2-72,10-12 66,-7 12-576,10-10 267,-11 15-586,4-1 822,-6 6-122,6 6 234,-4-1 51,11 14 45,-9-7 151,14 15-89,-12-15 290,14 10-318,-12-13-231,13 4-200,-13-9-2763,10 1 1491,-12-5 1624,2 1 0,-9-1 0,-1 0 0</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45.783"/>
    </inkml:context>
    <inkml:brush xml:id="br0">
      <inkml:brushProperty name="width" value="0.08571" units="cm"/>
      <inkml:brushProperty name="height" value="0.08571" units="cm"/>
    </inkml:brush>
  </inkml:definitions>
  <inkml:trace contextRef="#ctx0" brushRef="#br0">0 0 12981,'0'0'0</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46.699"/>
    </inkml:context>
    <inkml:brush xml:id="br0">
      <inkml:brushProperty name="width" value="0.08571" units="cm"/>
      <inkml:brushProperty name="height" value="0.08571" units="cm"/>
    </inkml:brush>
  </inkml:definitions>
  <inkml:trace contextRef="#ctx0" brushRef="#br0">1 0 13396,'13'62'91,"0"1"1,-1-6-1,-3-8-29,-9-20-17,-1 0-17,0 0 5,-1-1 1,-2 1-1,1-3 51,-6 27-84,4-25-39,-4 29 17,6-42-225,-1 10 51,3-18-1075,-1 3 515,2-8-2611,0 1 3367,0-2 0,0-1 0</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47.233"/>
    </inkml:context>
    <inkml:brush xml:id="br0">
      <inkml:brushProperty name="width" value="0.08571" units="cm"/>
      <inkml:brushProperty name="height" value="0.08571" units="cm"/>
    </inkml:brush>
  </inkml:definitions>
  <inkml:trace contextRef="#ctx0" brushRef="#br0">514 1 12802,'-70'67'297,"8"-9"-224,38-41-12,-2 2 7,-1 1-18,-2 0-16,1 1-12,1-2-5,1 0 162,-26 17-168,24-17 0,-28 20-33,40-28-224,-10 7 66,19-13-576,-1 2 582,6-4 231,5 2 94,1-2 711,31 5-800,-18-5 5,22 2 34,-24-4 196,4 2-107,-5 0 230,14 4-325,-14 0 73,16 10-112,-17-6 90,10 21-112,-13-15 55,8 28-83,-11-24-124,8 25 34,-10-28-487,9 19 95,-8-24-2851,7 10 1859,-8-16 1468,2 2 0,-5-7 0,-1-1 0</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47.682"/>
    </inkml:context>
    <inkml:brush xml:id="br0">
      <inkml:brushProperty name="width" value="0.08571" units="cm"/>
      <inkml:brushProperty name="height" value="0.08571" units="cm"/>
    </inkml:brush>
  </inkml:definitions>
  <inkml:trace contextRef="#ctx0" brushRef="#br0">66 1 12399,'-3'99'140,"-1"-15"-151,-1-63-68,-1-1-77,1-1-63,0-1-95,1-1-89,-1-2-185,2-2-263,0-1-1138,-3 0 628,1-4 1361,-2 0 0,4-5 0,1-1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42.137"/>
    </inkml:context>
    <inkml:brush xml:id="br0">
      <inkml:brushProperty name="width" value="0.08571" units="cm"/>
      <inkml:brushProperty name="height" value="0.08571" units="cm"/>
    </inkml:brush>
  </inkml:definitions>
  <inkml:trace contextRef="#ctx0" brushRef="#br0">24 731 18885,'18'-19'370,"-3"4"-303,-15 14 67,0-1-89,0 1 22,0 0-11,0-2 12,0 0 21,0 0 23,-1-1 56,1-1-78,-2 0 285,1-7-22,0 3-230,0-3 274,0-3-273,1 7 284,0-17-284,0 14 224,0-21-203,0 19 113,0-23-213,0 18 39,0-10 11,-1 12-50,-2-1 5,0 0 101,-4-16-67,3 10 118,-5-22-169,5 26 141,-3-14-163,6 23 152,-2-9-152,3 14 22,-1-6-77,1 8 32,0-5 24,0 3-1,0-7-11,0 7 33,0-8-44,0 7 22,-1-17-11,-1 12-22,0-18 22,1 19 11,1-8 0,0 12-55,0-3 32,0 6-32,0-1 44,0 4-17,0 0 17,0-2-34,0 1 34,0-2-22,0 1 22,1 0-11,1-2 44,-1 2-44,1-4 11,-1 3-45,1-3 45,-1 4-56,0 0-17,-1 1-1938,0 0 1446,1 4-57,-1 1-128,0 2-1245,0 3 534,0-1-8370,-3 11 9814,2-10 1,-2 3-1,2-10 1</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47.866"/>
    </inkml:context>
    <inkml:brush xml:id="br0">
      <inkml:brushProperty name="width" value="0.08571" units="cm"/>
      <inkml:brushProperty name="height" value="0.08571" units="cm"/>
    </inkml:brush>
  </inkml:definitions>
  <inkml:trace contextRef="#ctx0" brushRef="#br0">2 60 10282,'0'-15'1142,"-1"2"-823,1 13 2297,0 0-2616,72-14-868,-46 11 560,56-12-380,-63 16-322,-3-1-799,1 1 1809,-1-1 0,-8 0 0,0 0 0</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48.816"/>
    </inkml:context>
    <inkml:brush xml:id="br0">
      <inkml:brushProperty name="width" value="0.08571" units="cm"/>
      <inkml:brushProperty name="height" value="0.08571" units="cm"/>
    </inkml:brush>
  </inkml:definitions>
  <inkml:trace contextRef="#ctx0" brushRef="#br0">33 562 17865,'-18'-38'846,"3"4"-616,15 24-39,0-1-51,0-1-51,1 0-5,0-2-33,0 1-23,4-24-79,-3 16-150,3-37 173,-3 34-129,1-29 67,-2 30-101,1-22 185,-2 28-94,1-11-12,-1 20-941,0 0 392,0 7-2392,0 1 2790,0 3 280,0 7 22,0 2-11,0 18-28,0-13 0,3 15 28,-1-18 252,9 14-173,-4-16 385,9 10-234,-9-17 952,6 0-728,-6-4 475,12-7-817,-7 0 23,21-20-130,-15 11 175,22-26-136,-22 22 12,18-26-67,-21 25 0,15-26-28,-18 28-303,6-12-50,-13 23-1305,0 0 1394,-5 10 657,0 15-186,-1-2 84,0 37-235,0-24 89,-2 48-100,2-42 22,0 42-40,3-45-77,4 25-1,-1-36-403,4 12 180,-5-23-1558,1 2 588,-3-9 1255,-1-1 0,-1-2 0,0 0 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50.300"/>
    </inkml:context>
    <inkml:brush xml:id="br0">
      <inkml:brushProperty name="width" value="0.08571" units="cm"/>
      <inkml:brushProperty name="height" value="0.08571" units="cm"/>
    </inkml:brush>
  </inkml:definitions>
  <inkml:trace contextRef="#ctx0" brushRef="#br0">0 0 12763,'15'39'426,"-1"-3"-320,-12-19-5,1 2-45,-1 3-17,-1 1-17,0 0-22,-1 3 17,0-2-22,1 24-18,-1-19-139,0 33 22,1-39-846,-1 23 454,2-30-2224,-1 11 1748,-1-18 1008,0 1 0,0-7 0,0-2 0</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50.833"/>
    </inkml:context>
    <inkml:brush xml:id="br0">
      <inkml:brushProperty name="width" value="0.08571" units="cm"/>
      <inkml:brushProperty name="height" value="0.08571" units="cm"/>
    </inkml:brush>
  </inkml:definitions>
  <inkml:trace contextRef="#ctx0" brushRef="#br0">138 3 11043,'5'13'2112,"-1"-3"-1328,-4-10 2543,0 0-3540,-6-11-16,1 8 33,-6-8 44,3 10-4,-2 1 21,0 0 12,0 1-219,-9 6 214,6-1-495,-10 9 349,14-8-661,-5 14 733,10-12-246,0 11 207,5-10-296,9 9 447,-2-8-168,25 17 241,-17-16 6,21 11 22,-23-14 56,14 6-16,-18-8 151,9 6-129,-15-9 140,0 1-73,-3-5 694,-1 0-912,-3 0-79,0 0-118,-2 0-150,0 0-158,-1 0-1562,-4 0 957,2 0 1188,-4 0 0,7 0 0,0 0 0</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51.309"/>
    </inkml:context>
    <inkml:brush xml:id="br0">
      <inkml:brushProperty name="width" value="0.08571" units="cm"/>
      <inkml:brushProperty name="height" value="0.08571" units="cm"/>
    </inkml:brush>
  </inkml:definitions>
  <inkml:trace contextRef="#ctx0" brushRef="#br0">31 0 15272,'17'74'11,"-4"-9"-39,-11-39-39,0 1-56,-1 0-6,0-2-17,-1-1-11,2-3-44,-2-2-85,2-2-436,-1 3 274,1-8-1154,-2 2 1075,1-10-1114,-1 0 1030,0-5-313,-6-8 1008,3 2 476,-10-17-353,6 11 1228,-9-24-685,8 19 1513,-4-22-1540,8 24 962,0-8-1309,3 19 117,2-1-482,0 6 51,10 0-62,-1 0-432,21 2 113,-14 0-2593,24 7 833,-23-2 2079,11 5 0,-21-7 0,0 0 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52.509"/>
    </inkml:context>
    <inkml:brush xml:id="br0">
      <inkml:brushProperty name="width" value="0.08571" units="cm"/>
      <inkml:brushProperty name="height" value="0.08571" units="cm"/>
    </inkml:brush>
  </inkml:definitions>
  <inkml:trace contextRef="#ctx0" brushRef="#br0">23 0 11575,'16'76'543,"-3"-10"-414,-12-42-39,-1 0-34,0 0-16,0 0-24,0-1 1,0-3 106,3 18-78,-2-18 118,3 18-107,-3-29 285,0 3-145,0-10 6,-1 0-594,-2-7-79,-1 0-50,-1-3-129,0 0-173,-2 0-1272,-3-9 1188,1 3 907,-7-11 0,10 15 0,-3-2 0</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52.781"/>
    </inkml:context>
    <inkml:brush xml:id="br0">
      <inkml:brushProperty name="width" value="0.08571" units="cm"/>
      <inkml:brushProperty name="height" value="0.08571" units="cm"/>
    </inkml:brush>
  </inkml:definitions>
  <inkml:trace contextRef="#ctx0" brushRef="#br0">0 24 7106,'3'11'1820,"-1"-2"-1478,-2-9 1741,0 0-1982,39-20 5,-23 15 18,31-14 4,-31 19 46,2 1 291,18 0-375,-13 0-180,22 6 34,-29-1 68,10 10 32,-19-7 35,1 12-18,-5-13 231,-5 13-248,-1-12-223,-12 12-6,5-12-890,-17 8 470,13-11-207,-7 2-287,9-4 119,-1-1 980,2-1 0,5-1 0,1-1 0</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53.310"/>
    </inkml:context>
    <inkml:brush xml:id="br0">
      <inkml:brushProperty name="width" value="0.08571" units="cm"/>
      <inkml:brushProperty name="height" value="0.08571" units="cm"/>
    </inkml:brush>
  </inkml:definitions>
  <inkml:trace contextRef="#ctx0" brushRef="#br0">10 0 11032,'53'14'50,"0"0"1,34 10-12,-76-11 11,0 0-10,-1 2 44,2 6-45,-5-5 90,3 14-68,-7-17 354,0 9-163,-3-18 762,-1 1-745,-1-5 11,-9-1-264,2 0-273,-19-6 100,14 1-313,-26-11 262,21 8-397,-29-11 465,29 12-414,-18-6 223,25 12-654,-8-1 789,16 5-219,-1 10 225,5-3-578,4 15 510,0-13-604,14 11 599,-8-14-96,20 5 287,-15-9 72,13-1 0,-19-3 0,2 0 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53.860"/>
    </inkml:context>
    <inkml:brush xml:id="br0">
      <inkml:brushProperty name="width" value="0.08571" units="cm"/>
      <inkml:brushProperty name="height" value="0.08571" units="cm"/>
    </inkml:brush>
  </inkml:definitions>
  <inkml:trace contextRef="#ctx0" brushRef="#br0">104 92 6999,'11'10'1014,"-2"-3"-611,-9-7 891,0 0-1036,38 76-12,-25-47 12,29 59-23,-34-66 6,-1-2 11,-1 0 622,4 10-723,-5-14 549,2 9-201,-5-20 1450,-2-1-1534,0-4-315,-8-4-217,3 0-40,-8-5 0,3 1-62,-1-2-78,-1 0-61,0-1-112,-1-2-68,0-2-95,-2-2-2106,-11-22 1563,9 13-852,-20-39 1984,22 35 32,-15-35 12,21 40 40,-4-19-40,10 30-17,13-7 28,-1 15-11,26 0 0,-15 4-17,28 5 12,-26-1-1,24 6 12,-29-3-12,15 5 12,-24-6 5,6 4 0,-12-6 129,0 3-67,-3-3 22,-4 3-123,0-2-230,-5 4 163,5-3 95,-6 2 0,9-4 0,-3 1 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54.477"/>
    </inkml:context>
    <inkml:brush xml:id="br0">
      <inkml:brushProperty name="width" value="0.08571" units="cm"/>
      <inkml:brushProperty name="height" value="0.08571" units="cm"/>
    </inkml:brush>
  </inkml:definitions>
  <inkml:trace contextRef="#ctx0" brushRef="#br0">0 138 12483,'56'-15'403,"0"0"0,37-11-207,-77 15 17,-2 1 0,-2 1-23,-2 1-27,-3 1-68,-1-4-381,-3 5-1080,-10-6 1030,-1 9-247,-25-1 437,13 6-419,-32 13 386,31-5-163,-16 14 224,26-14 62,-1 19 90,8-15 0,0 11 16,5-15 28,2 1 34,3-2 17,0-1 11,3 0-22,1-2 380,21 3-380,-12-5 156,35 1-184,-30-7 95,23-4-95,-23-1 167,19-12-117,-23 9 566,17-14-600,-26 15 79,6-8-84,-14 10 123,1-6-190,-4 8-656,1-2 168,-1 7-677,0-1 1058,1 5 241,2 4-90,1 2 270,8 17-258,-5-14 117,10 16-62,-7-19 29,2 5 11,-1-7 5,0-1-5,1-1-23,1-1-10,0-2 4,5-1-144,-5-1-259,8 0-94,-9-2-2712,13-6 1602,-13 2 1451,6-5 0,-13 7 0,-2 1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42.829"/>
    </inkml:context>
    <inkml:brush xml:id="br0">
      <inkml:brushProperty name="width" value="0.08571" units="cm"/>
      <inkml:brushProperty name="height" value="0.08571" units="cm"/>
    </inkml:brush>
  </inkml:definitions>
  <inkml:trace contextRef="#ctx0" brushRef="#br0">1 54 16348,'28'-19'901,"-4"4"-632,-20 12-34,1 1-22,0-1 0,-1 1-45,0-1-45,-1 3 51,3-2-102,-1 0-72,0 1-16,4 0 4,-6 1-88,6 0 27,-6 0-431,4 0 157,-4 0-1591,2 0 969,-2 0-1781,-1 0 0,-2 0 0</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55.825"/>
    </inkml:context>
    <inkml:brush xml:id="br0">
      <inkml:brushProperty name="width" value="0.08571" units="cm"/>
      <inkml:brushProperty name="height" value="0.08571" units="cm"/>
    </inkml:brush>
  </inkml:definitions>
  <inkml:trace contextRef="#ctx0" brushRef="#br0">1 1 8483,'16'80'-67,"-2"-13"-6,-14-57-67,-1 0-123,0-1-73,-1 0-5,-1 0 5,-1 0 336,0-1 0,1-3 0,1-2 0</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56.507"/>
    </inkml:context>
    <inkml:brush xml:id="br0">
      <inkml:brushProperty name="width" value="0.08571" units="cm"/>
      <inkml:brushProperty name="height" value="0.08571" units="cm"/>
    </inkml:brush>
  </inkml:definitions>
  <inkml:trace contextRef="#ctx0" brushRef="#br0">0 1 9654,'85'10'566,"-15"0"-443,-58-5-28,0 1-22,0 0-28,0 2 0,-1 1 5,-1 0 141,7 18-141,-8-11 12,5 18-62,-11-19 84,-2 16-68,-4-19-88,-4 12-7,1-19-139,-7 2 78,6-5-403,-12-1 419,10-2-368,-13-6 234,16 1-1249,-4-13 1065,9 8-51,11-17-409,-3 14 902,9-6 0,-11 14 0,-2 2 0</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56.791"/>
    </inkml:context>
    <inkml:brush xml:id="br0">
      <inkml:brushProperty name="width" value="0.08571" units="cm"/>
      <inkml:brushProperty name="height" value="0.08571" units="cm"/>
    </inkml:brush>
  </inkml:definitions>
  <inkml:trace contextRef="#ctx0" brushRef="#br0">1 1 6529,'11'15'336,"-2"-3"-302,-9-12 682,0 0-268,12 36 157,-8-27 90,8 27 632,-11-36-918,-1 0-134,2-5-231,1 2 180,3-10-190,-1 6-6,3-9-34,-2 10-212,4-4 106,-4 7-134,7 0 190,-6 4-17,11 5 45,-8-2-297,13 12 101,-12-7-1518,10 12 902,-11-12 840,0 5 0,-7-11 0,-1 0 0</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57.340"/>
    </inkml:context>
    <inkml:brush xml:id="br0">
      <inkml:brushProperty name="width" value="0.08571" units="cm"/>
      <inkml:brushProperty name="height" value="0.08571" units="cm"/>
    </inkml:brush>
  </inkml:definitions>
  <inkml:trace contextRef="#ctx0" brushRef="#br0">1 0 8769,'18'63'117,"-4"-12"-94,-12-48 5,-1-1 426,-1-1-325,1 0-219,0-1-78,3-2-16,-3 1 20,3-2-54,1-3 162,-2 2-235,6-2 179,-5 3-269,7 0 269,-6 2-84,8 1 168,-8 2 39,7 7 12,-6-2 301,6 15-167,-7-9 426,6 23-393,-6-16 68,5 27-196,-7-25 184,6 26-178,-6-28 66,3 23-112,-4-25 51,1 14-78,-3-21-410,-3 6 22,-1-11-1387,-17 2 1780,9-5 0,-6 0 0,13-2 0</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57.806"/>
    </inkml:context>
    <inkml:brush xml:id="br0">
      <inkml:brushProperty name="width" value="0.08571" units="cm"/>
      <inkml:brushProperty name="height" value="0.08571" units="cm"/>
    </inkml:brush>
  </inkml:definitions>
  <inkml:trace contextRef="#ctx0" brushRef="#br0">0 157 11973,'39'-39'-118,"0"-1"1,24-23 21,-63 59-27,0 1 0,0 0-39,0 1-57,-1 1-78,0 0-369,-3 1-73,-7 1 644,4 2-136,-10 6 170,11-3-119,-7 9 124,6-9-61,-2 11 94,5-10-5,-1 9 34,4-10 56,1 9-29,1-10 113,7 10-135,-1-10-386,17 5 78,-10-6-582,24-1 733,-18-2-145,29-6 291,-29 2 0,6-3 0,-20 4 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58.211"/>
    </inkml:context>
    <inkml:brush xml:id="br0">
      <inkml:brushProperty name="width" value="0.08571" units="cm"/>
      <inkml:brushProperty name="height" value="0.08571" units="cm"/>
    </inkml:brush>
  </inkml:definitions>
  <inkml:trace contextRef="#ctx0" brushRef="#br0">2 141 14191,'56'-78'325,"-11"16"-392,-45 61-2432,0 1 2331,-2 3 168,0 0 34,-3 4-6,1 1-17,-1 0-5,1 1-29,-4 4 12,1-3-11,-1 6-62,-4 7 56,6-6-84,-12 25 56,12-21-168,-6 30 123,10-29-235,1 25 179,3-28-756,9 19 398,-5-23-1345,11 14 1452,-9-19 408,2 4 0,-6-12 0,-3-1 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58.590"/>
    </inkml:context>
    <inkml:brush xml:id="br0">
      <inkml:brushProperty name="width" value="0.08571" units="cm"/>
      <inkml:brushProperty name="height" value="0.08571" units="cm"/>
    </inkml:brush>
  </inkml:definitions>
  <inkml:trace contextRef="#ctx0" brushRef="#br0">1 0 8388,'4'4'291,"0"-1"1877,-4-3-2017,0 43-50,0-27-11,0 33-57,0-38-16,1-1 0,0-2 11,2 0 45,1 1-6,0-3 515,9 2-139,-1-7-353,4 0-96,-1-8-117,-7 1-79,1-3-44,-5 2-23,0 1-50,-2-1-34,0 0-95,-1-1-112,-1 0-112,0-1-1451,-9-9 1652,3 5 471,-7-6 0,9 13 0,0 2 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59.274"/>
    </inkml:context>
    <inkml:brush xml:id="br0">
      <inkml:brushProperty name="width" value="0.08571" units="cm"/>
      <inkml:brushProperty name="height" value="0.08571" units="cm"/>
    </inkml:brush>
  </inkml:definitions>
  <inkml:trace contextRef="#ctx0" brushRef="#br0">1 0 11144,'51'14'33,"1"0"1,31 11-67,-75-21 21,-3 2 18,0 1 0,-3 2 5,0 0-11,-2 3-101,-3 7-22,-1-2-124,-6 6-128,1-7-62,-2-1 62,1-2 174,1-4 301,1-3 29,4-4-22,0-1-74,3-1 454,0-4-414,0 0-45,7-11 0,-1 6 118,9-8-45,-4 9 459,18-13-437,-14 11 162,19-9-240,-22 14 0,7-3-39,-12 7-96,5 0 34,-7 1-78,7 2 94,-8 0-16,5 4 51,-4-2-23,7 10 33,-4-7 18,8 12-34,-9-13 27,5 6-10,-7-7-23,6 3 73,-7-5 370,3 2-191,-5-5 600,0 0-824,1-2-84,2-2 51,2-2-146,6-6 78,-4 4-55,14-7 134,-10 9 27,16-6-27,-15 8-113,13-1 91,-17 4 50,11 5-34,-13-2-118,12 9 7,-11-4-847,11 8 180,-12-6-53,13 6 0,-16-10 0,6 1 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4:59.808"/>
    </inkml:context>
    <inkml:brush xml:id="br0">
      <inkml:brushProperty name="width" value="0.08571" units="cm"/>
      <inkml:brushProperty name="height" value="0.08571" units="cm"/>
    </inkml:brush>
  </inkml:definitions>
  <inkml:trace contextRef="#ctx0" brushRef="#br0">126 0 14073,'-25'3'-515,"2"1"414,10 3-39,0 1-22,1 0 22,2 1-11,2-1 22,1 0 23,2-1-561,0 8 437,3-7-358,-1 7 454,4-11-118,5 1 302,-3-4 443,9 0-370,-6-2 179,13-3-106,-9 2 410,10-5-438,-13 5 375,8-3-420,-9 5-61,11-2-29,-10 3 270,12 3-174,-7-1 128,15 8-178,-12-5 178,27 8-223,-21-8-297,32 7-292,-30-9 555,30 5 0,-39-7 0,11 1 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10.150"/>
    </inkml:context>
    <inkml:brush xml:id="br0">
      <inkml:brushProperty name="width" value="0.08571" units="cm"/>
      <inkml:brushProperty name="height" value="0.08571" units="cm"/>
    </inkml:brush>
  </inkml:definitions>
  <inkml:trace contextRef="#ctx0" brushRef="#br0">0 1 12449,'35'30'527,"-8"-6"-404,-24-18-22,-2-1-40,2 2-5,-1 1 79,1 7-107,-2-3-23,1 17 1,-2-13 22,0 18-28,-2-14-39,-5 29-17,1-19-879,-10 60 368,9-50-1118,-4 42 470,9-52 367,0 17 0,2-31 0,0 4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43.952"/>
    </inkml:context>
    <inkml:brush xml:id="br0">
      <inkml:brushProperty name="width" value="0.08571" units="cm"/>
      <inkml:brushProperty name="height" value="0.08571" units="cm"/>
    </inkml:brush>
  </inkml:definitions>
  <inkml:trace contextRef="#ctx0" brushRef="#br0">173 67 17899,'7'-36'-62,"-2"7"45,-10 29-11,0-1-5,-3 1-1,2 0-27,-1 0-130,-7 0 107,6 0-129,-12 2 163,13-1-124,-6 4 130,9-3-80,-1 2 74,3-2-6,0 0 62,2-1 503,0 0-470,-1 0 23,1 0 33,0 2-44,0-2-23,0 0 56,0 3-40,0-2 96,0 5-106,0-4 50,-1 6-50,0-6 89,0 7-62,0-5 74,-1 5-96,1-5 151,-2 6-134,2-6 107,-1 9-102,1-7 97,0 10-119,0-8 152,-1 13-107,0-9 106,-3 13-151,2-12 0,-6 13-33,6-15 72,-8 16-89,7-17 6,-6 11 33,6-15 0,-2 8-12,4-9 63,1 5-79,1-7 67,0 3 11,0-5 191,5 2-151,-2-3 257,11 0-330,-6-1-57,13 0 24,-11 0-46,13-1 6,-14 1-151,10-1 33,-12 1-498,7-1 381,-10 1-1070,5 0 784,-6 0-1591,2 0 975,-3 0-4520,6 1 5685,-4 0 0,1 1 0,-4-1 0</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10.545"/>
    </inkml:context>
    <inkml:brush xml:id="br0">
      <inkml:brushProperty name="width" value="0.08571" units="cm"/>
      <inkml:brushProperty name="height" value="0.08571" units="cm"/>
    </inkml:brush>
  </inkml:definitions>
  <inkml:trace contextRef="#ctx0" brushRef="#br0">0 1 7789,'8'1'745,"-1"0"-213,-7-1 3675,0 0-4123,1 75-51,-2-44-27,0 59 5,-2-64 17,0 9-39,2 15-6,-1-14-134,3 17 22,0-38-1193,1 11 342,-1-18-3411,2 4 4391,-3-9 0,1 2 0,-1-5 0</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10.762"/>
    </inkml:context>
    <inkml:brush xml:id="br0">
      <inkml:brushProperty name="width" value="0.08571" units="cm"/>
      <inkml:brushProperty name="height" value="0.08571" units="cm"/>
    </inkml:brush>
  </inkml:definitions>
  <inkml:trace contextRef="#ctx0" brushRef="#br0">0 49 14365,'74'-27'-118,"-11"5"-95,-45 22-280,-1 0-447,0 2-713,0 0-16,-2 2 1669,-2 1 0,-5-3 0,-3 0 0</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11.597"/>
    </inkml:context>
    <inkml:brush xml:id="br0">
      <inkml:brushProperty name="width" value="0.08571" units="cm"/>
      <inkml:brushProperty name="height" value="0.08571" units="cm"/>
    </inkml:brush>
  </inkml:definitions>
  <inkml:trace contextRef="#ctx0" brushRef="#br0">196 70 14628,'15'-23'1143,"-4"4"-768,-10 16 0,-1-2 0,1 2-50,0-2-34,-1 3-61,0-1-40,0 2 253,0-1-527,0 0-45,-2 2-33,1-1-18,-3 1 24,0 0-164,-13 5 264,5 0-117,-20 14 128,16-7-95,-19 22 118,19-16-79,-16 27 45,20-22-319,-12 41 279,17-36-133,-3 28 106,9-34-427,5 24 365,0-23-442,10 23 431,-4-29-17,18 10 225,-13-19 150,28 0-84,-21-10 146,31-9-168,-29 0 224,22-13-123,-29 13 292,9-12-360,-20 13-571,-4-12 253,-6 13-231,-22-9 371,7 13-57,-22-1 79,20 6-280,-28 1 106,29 0-1764,-17 2 644,29-1 1361,-1 3 0,9-4 0,-1 0 0</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12.480"/>
    </inkml:context>
    <inkml:brush xml:id="br0">
      <inkml:brushProperty name="width" value="0.08571" units="cm"/>
      <inkml:brushProperty name="height" value="0.08571" units="cm"/>
    </inkml:brush>
  </inkml:definitions>
  <inkml:trace contextRef="#ctx0" brushRef="#br0">13 205 12858,'8'81'532,"-1"-13"-442,-7-46-17,0-1-23,0 1-5,0-2-6,0 0 0,0-1-5,0-2-1,0 12-27,0-15 44,0 11 74,0-21 917,0 0 819,0-3-1894,-2-6 18,1 0-1,-2-6-17,1 2 29,0 0-18,1-2 12,0 0 11,0 0 34,0-9-34,-1 4-90,-3-25 28,2 18-190,0-40 157,3 32-347,4-42 307,1 41 85,11-33 33,-7 41-140,13-21 118,-12 30-79,14-12 73,-12 18-89,14-3 100,-12 9-83,18 2 55,-17 4-257,16 9 201,-19-4-83,6 16 184,-14-11-45,-1 18 68,-6-16 33,-9 18-56,2-20-168,-15 14 101,13-17-364,-14 5 79,14-10-3065,-15 2 1922,14-5 1512,-6 1 0,13-2 0,2-1 0</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13.513"/>
    </inkml:context>
    <inkml:brush xml:id="br0">
      <inkml:brushProperty name="width" value="0.08571" units="cm"/>
      <inkml:brushProperty name="height" value="0.08571" units="cm"/>
    </inkml:brush>
  </inkml:definitions>
  <inkml:trace contextRef="#ctx0" brushRef="#br0">1 290 12326,'4'52'196,"1"0"0,0 36-106,-5-71-1,-2-2 1,2-1 0,-1-3-23,1-1 6,0-2-12,0 0 454,0 1-111,0-5 1472,0 1-257,0-5-1569,-1-7-33,0 1 61,-1-13-78,0 6-78,-1-23 55,2 15-117,0-34 62,1 27-101,2-38 128,-1 34-257,6-37 185,-2 39-196,11-34 218,-6 40-319,13-24 280,-12 31-202,17-10 269,-15 18-16,20-1 72,-18 9 17,20 6-6,-20-1-78,15 12 45,-18-7-34,6 13 73,-13-10 73,2 17-45,-9-15 101,-9 18-101,2-17 0,-20 17-6,14-17 57,-20 13-79,20-17 16,-16 10-9,20-12-86,-9 9 39,14-10-32,-2 8 55,7-9 28,0 10 6,3-10 78,4 12-67,-1-12 57,11 11-41,-6-10 197,17 7-190,-12-8-40,27 4-39,-22-7-482,34 1 112,-30-4-2498,33 0 1026,-33-1 1870,16 1 0,-30-1 0,2 0 0</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14.163"/>
    </inkml:context>
    <inkml:brush xml:id="br0">
      <inkml:brushProperty name="width" value="0.08571" units="cm"/>
      <inkml:brushProperty name="height" value="0.08571" units="cm"/>
    </inkml:brush>
  </inkml:definitions>
  <inkml:trace contextRef="#ctx0" brushRef="#br0">0 75 14790,'64'-1'852,"-10"1"-617,-38-3-16,0 0-46,2 0-38,0-1-1,0 1-28,1-1 74,20-3-96,23-3-84,-10 1-107,31-4-33,-54 8-795,29-1 453,-39 5-1590,12 0 1097,-24 0-1108,1 1 895,-7 0 1188,-6 3 0,4-3 0,-3 3 0</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14.496"/>
    </inkml:context>
    <inkml:brush xml:id="br0">
      <inkml:brushProperty name="width" value="0.08571" units="cm"/>
      <inkml:brushProperty name="height" value="0.08571" units="cm"/>
    </inkml:brush>
  </inkml:definitions>
  <inkml:trace contextRef="#ctx0" brushRef="#br0">1 14 8545,'0'-7'1703,"0"1"-953,0 6 3490,0 0-3960,19 33-72,-13-19-57,16 28-61,-21-25-40,0 2 6,-1 1 51,-1 20-85,-4 13-50,3-8-168,-3 6-112,5-34-2330,-4 24 1573,2-22-3180,-6 21 4245,5-30 0,-1 2 0,2-10 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15.013"/>
    </inkml:context>
    <inkml:brush xml:id="br0">
      <inkml:brushProperty name="width" value="0.08571" units="cm"/>
      <inkml:brushProperty name="height" value="0.08571" units="cm"/>
    </inkml:brush>
  </inkml:definitions>
  <inkml:trace contextRef="#ctx0" brushRef="#br0">0 23 17759,'58'4'588,"-11"-1"-465,-35-5 6,-1 1-45,1 0-34,1 0 6,1 0-84,9-1 39,-3 1-173,27-3-73,-19 1-1624,35-3 850,-35 3-4076,27-1 3303,-36 4 1782,8-1 0,-21 2 0,-2-1 0</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16.146"/>
    </inkml:context>
    <inkml:brush xml:id="br0">
      <inkml:brushProperty name="width" value="0.08571" units="cm"/>
      <inkml:brushProperty name="height" value="0.08571" units="cm"/>
    </inkml:brush>
  </inkml:definitions>
  <inkml:trace contextRef="#ctx0" brushRef="#br0">105 0 13838,'20'12'123,"-4"-1"-111,-13-2-7,-2 2-10,0 0-29,-2 1-50,-3 1-78,-2 0-163,-4 2-207,-2 0-270,-2 1-379,-3 0-337,-1 0 1518,-13 5 0,18-11 0,-6 2 0</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16.835"/>
    </inkml:context>
    <inkml:brush xml:id="br0">
      <inkml:brushProperty name="width" value="0.08571" units="cm"/>
      <inkml:brushProperty name="height" value="0.08571" units="cm"/>
    </inkml:brush>
  </inkml:definitions>
  <inkml:trace contextRef="#ctx0" brushRef="#br0">0 1 14986,'55'67'718,"-9"-10"-601,-42-41-27,1 0-6,-2 1-28,0 1-6,-1 1-5,-1 0-6,0 2 56,-1 25-111,0-20-152,-4 33 11,2-39-499,-6 19 359,5-24-1142,-3 9 784,5-16-1776,0 2 1423,1-8-2605,0 2 3613,1-4 0,-1 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4.563"/>
    </inkml:context>
    <inkml:brush xml:id="br0">
      <inkml:brushProperty name="width" value="0.08571" units="cm"/>
      <inkml:brushProperty name="height" value="0.08571" units="cm"/>
    </inkml:brush>
  </inkml:definitions>
  <inkml:trace contextRef="#ctx0" brushRef="#br0">16 1 12258,'8'7'427,"-2"0"-265,-6-7-4744,0 0 4582,-13 46 0,9-35 0,-9 35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44.618"/>
    </inkml:context>
    <inkml:brush xml:id="br0">
      <inkml:brushProperty name="width" value="0.08571" units="cm"/>
      <inkml:brushProperty name="height" value="0.08571" units="cm"/>
    </inkml:brush>
  </inkml:definitions>
  <inkml:trace contextRef="#ctx0" brushRef="#br0">0 11 14785,'19'-6'229,"-3"2"-150,-14 5 10,2 1-10,-2 0 72,2 0-101,-1-1-22,4 0-28,-3-1-61,4 3 5,-5-2-219,2 3 141,-3-2-409,1 1 347,-1-1-314,0 0 370,0-1-123,0-1 229,-2 0-5,4 0 33,-3 0-122,4 0-91,-4 0-1400,3 0 583,-3 0 1036,2 0 0,-2 0 0</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17.552"/>
    </inkml:context>
    <inkml:brush xml:id="br0">
      <inkml:brushProperty name="width" value="0.08571" units="cm"/>
      <inkml:brushProperty name="height" value="0.08571" units="cm"/>
    </inkml:brush>
  </inkml:definitions>
  <inkml:trace contextRef="#ctx0" brushRef="#br0">204 12 16460,'-30'-8'-891,"2"5"566,11 11 34,-1 2 27,3 0 35,-1 1 10,4 0 1,-1-1-28,4 0-802,-3 10 858,7-9-91,1 12 298,7-16 180,11 6-158,-3-9-11,19 1-17,-15-4 23,22 1-51,-21-2-33,22 0 44,-22 0-61,15 4 56,-19 0 83,12 6-10,-15-3 78,11 13-112,-10-7 101,6 21-118,-9-17 79,3 27-12,-6-23 224,0 31-229,-3-28 134,0 34-111,-3-33 234,-6 31-229,2-33 179,-15 24-202,10-29 40,-22 17-96,15-23 12,-30 9-23,24-15 6,-30 1-6,32-6 135,-24-9-107,30 3-392,-13-16 34,22 8-1098,-1-25 711,10 18-2633,16-32 2270,-3 28 1069,27-21 0,-30 33 0,10-4 0</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18.085"/>
    </inkml:context>
    <inkml:brush xml:id="br0">
      <inkml:brushProperty name="width" value="0.08571" units="cm"/>
      <inkml:brushProperty name="height" value="0.08571" units="cm"/>
    </inkml:brush>
  </inkml:definitions>
  <inkml:trace contextRef="#ctx0" brushRef="#br0">0 0 14583,'39'53'638,"-8"-7"-559,-29-29-23,0 2 0,0 2-39,-1 1-1,-2 2-4,1-2-7,-2 2-61,-3 13-1013,-4 5 425,1-6-2224,-2-1 1473,7-26 1395,-6 2 0,7-9 0,-3 0 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18.486"/>
    </inkml:context>
    <inkml:brush xml:id="br0">
      <inkml:brushProperty name="width" value="0.08571" units="cm"/>
      <inkml:brushProperty name="height" value="0.08571" units="cm"/>
    </inkml:brush>
  </inkml:definitions>
  <inkml:trace contextRef="#ctx0" brushRef="#br0">27 50 7610,'-14'-14'1215,"2"3"-587,12 11 3740,0 0-4132,2 0-12,0 0 61,1 0-16,-1 0 28,1 0 11,1 1 930,10-1-594,4 1-437,1 0 443,10 0-465,-15-2 257,22-1-442,-20-1 28,13-1-28,-18 1 23,10 0-34,-10 0-63,20 0-15,-16 2-477,23-2 185,-21 3-985,16-2 257,-15 2 1109,17-1 0,-22 1 0,7 0 0</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27.250"/>
    </inkml:context>
    <inkml:brush xml:id="br0">
      <inkml:brushProperty name="width" value="0.08571" units="cm"/>
      <inkml:brushProperty name="height" value="0.08571" units="cm"/>
    </inkml:brush>
  </inkml:definitions>
  <inkml:trace contextRef="#ctx0" brushRef="#br0">195 1 10108,'-18'7'17,"1"-1"0,11-3-1,0 1 1,1-1 0,-2 0 5,3 0 51,-6 5-45,4-4 39,-6 10-55,7-8 4,-8 11 7,8-9 55,-9 15-55,7-11 100,-8 16-62,9-14 203,-7 15-158,8-15 152,-5 18-180,7-18 112,-2 17-145,4-18 62,0 16-85,1-17 34,1 14-45,1-14 28,5 10-27,-3-12 32,5 10-27,-5-12 22,6 11-27,-6-11 21,7 10-10,-6-10 38,6 9-50,-5-9 40,5 9-40,-5-9 6,6 9-12,-7-9 29,8 10-17,-8-9-11,6 10 0,-7-10-35,4 10 29,-5-11 17,3 9-17,-3-9 28,1 9-22,-2-10-12,0 8 23,-2-11 101,0 8-79,0-8 112,-3 8-89,1-7 95,-9 8-113,7-8 40,-11 6-67,10-8 28,-10 5-34,10-5 17,-7 3-28,7-5-33,-5 2 27,7-2-22,-5-1 22,5 2-27,0-2-769,2 1 786,5-1 4,-2 1 7,2 1 5,-2-1-6,-1 0 12,0-1-6,1 1 17,0 1-17,0-1 5,1 2-5,-1-3 6,1 3-1,-1-2 29,2 2-28,-1-1 16,0 3-16,0-4-1,1 2-5,-1-1 11,-1-1-11,0 1 0,2 0 0,-3 0-11,4 2 6,-3-2 16,4 5-6,-4-4 46,4 6-23,-5-4 28,4 6-44,-3-5 72,0 9-45,-2-8 129,0 12-107,-1-11 91,-3 14-124,-1-13 28,-4 15-40,3-14 57,-6 16-28,7-14 22,-8 17-50,8-17 61,-6 18-55,6-18 5,-4 13-11,6-14 83,-4 12-72,4-13 12,-2 12-29,3-12 90,-2 14-79,2-13 12,-1 11-6,3-13 89,0 10-83,0-9 89,0 12-67,0-13 78,0 10-94,0-11 94,3 10-95,-1-11 180,5 9-130,-4-10 242,9 9-214,-6-7 146,13 6-201,-9-7 157,23 9-157,-18-11 106,23 6-118,-23-9-11,12 1-50,-14-3-774,17 1 270,-17-1-2896,15-2 1630,-19 1 1781,3-1 0,-8 2 0,-1 0 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28.216"/>
    </inkml:context>
    <inkml:brush xml:id="br0">
      <inkml:brushProperty name="width" value="0.08571" units="cm"/>
      <inkml:brushProperty name="height" value="0.08571" units="cm"/>
    </inkml:brush>
  </inkml:definitions>
  <inkml:trace contextRef="#ctx0" brushRef="#br0">271 38 12735,'-13'-20'56,"-1"4"-17,2 15-5,-2 0-12,-2 1-5,-1 0-28,0 0 5,-2 0-22,-5 3-33,-16 6 38,13-2-257,-10 5 90,29-8-371,-2 4 421,8-4-196,2 8 252,2-4-61,10 10 122,-2-8-22,19 12 23,-12-13-34,25 12 50,-21-14 6,31 10 6,-29-11 11,32 7-17,-33-8-11,24 7 5,-30-7 51,12 7-28,-18-7-40,4 6 12,-9-7-51,1 4 29,-5-4-158,1-1 107,-2-2-683,0 0 437,-5-1-79,2 0-73,-3 0-991,-1 0 1182,4 0-381,-2 0 672,4 0 0,0 0 0,1 0 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28.816"/>
    </inkml:context>
    <inkml:brush xml:id="br0">
      <inkml:brushProperty name="width" value="0.08571" units="cm"/>
      <inkml:brushProperty name="height" value="0.08571" units="cm"/>
    </inkml:brush>
  </inkml:definitions>
  <inkml:trace contextRef="#ctx0" brushRef="#br0">0 231 10573,'25'57'149,"0"0"0,-2-4 1,-6-10-49,-17-20-23,0 0-11,0 0-16,0-2-7,-1-1 74,-1 12-79,1-12 152,-3 20-147,2-23-27,-3 16-6,3-21-11,0 7 0,1-14 12,1 2 83,0-5 964,0-1-981,0-5-16,0-1-17,0-5-23,1 2-11,-1-2-5,1 0-1,-1-2 74,2-14-68,-1 7-45,-1-31 29,-2 25-1,-4-37 6,0 33 28,-8-41-28,7 38 28,-9-42-22,10 42-6,-3-36-11,8 41-12,5-27 12,1 33-34,11-19 17,-7 25-162,11-8 111,-13 17-105,13 0 128,-11 5-152,11 4 124,-11-1-235,9 8 223,-12-3-100,6 11 146,-10-9-90,1 11 84,-3-12-1148,-2 11 482,0-13-1094,-2 5 1105,2-6 711,0-1 0,1-2 0,0-1 0</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30.149"/>
    </inkml:context>
    <inkml:brush xml:id="br0">
      <inkml:brushProperty name="width" value="0.08571" units="cm"/>
      <inkml:brushProperty name="height" value="0.08571" units="cm"/>
    </inkml:brush>
  </inkml:definitions>
  <inkml:trace contextRef="#ctx0" brushRef="#br0">1 2 11194,'34'-1'163,"-6"1"-102,-23 10 1,-1 2 16,-1 2 6,0 1-5,-1 2 5,0 1-17,-2 0 45,3 18-106,-2-14 27,3 27-5,-1-28 17,3 21-39,-2-25-1,4 17-5,-4-22-5,7 10 5,-5-15 22,10 6 6,-9-11 50,15 2-66,-11-5 72,18-6-50,-13 1 83,21-14-66,-20 9 128,21-18-95,-23 15 230,14-19-219,-19 18 84,6-21-207,-11 23-90,0-14 29,-5 20-382,-6-3 270,2 7-287,-20 1 410,12 6-152,-19 9 163,20-3 16,-4 5 12,8-5 6,1 0 10,0 1-16,1-1-39,0 5 61,3-4-11,-2 8 5,3-8-94,1 18 89,3-15-28,6 20 56,-1-22 0,10 10 22,-7-15 113,16 3-68,-11-8 263,30-2-268,-24-4 27,21-8-44,-24 2 45,21-15-62,-18 10 117,30-26-94,-32 23 16,16-19-33,-25 22-34,4-14-51,-10 14-990,-3-13 677,-6 20-157,-11-3 375,3 11-195,-18 7 251,14-2-184,-25 21 206,25-13-60,-13 19 88,20-17-49,-2 16 66,7-15-67,0 20 90,4-22 79,9 14-23,-1-20 107,14 6-119,-8-11 29,18 0-34,-16-5 79,23-7-84,-21 2 72,26-14-56,-24 10 197,24-19-124,-24 15 387,24-21-236,-23 21 807,22-18-728,-27 21 347,14-6-638,-23 14-174,4-1 45,-9 5-23,1 5 73,-1 0-5,-3 24 5,-1-11-101,-6 29 62,3-28-95,-4 14 67,7-21-79,2 3 180,2-11 213,5 1-129,-2-6 129,10-6-158,-8 3 40,8-11-112,-8 9-50,5-7-6,-5 9-112,0-2 84,-3 5-11,10 0 100,-6 2 7,19 4-12,-13-2 0,18 5 0,-14-6-443,35 5-106,-25-6-3042,46 3 3591,-45-4 0,8 1 0,-29-1 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31.350"/>
    </inkml:context>
    <inkml:brush xml:id="br0">
      <inkml:brushProperty name="width" value="0.08571" units="cm"/>
      <inkml:brushProperty name="height" value="0.08571" units="cm"/>
    </inkml:brush>
  </inkml:definitions>
  <inkml:trace contextRef="#ctx0" brushRef="#br0">147 0 10046,'2'34'381,"-1"-6"-286,-5-24-27,0 1-7,-1-1-27,0 0-12,1 0 12,-5 2-40,2-2-27,-2 2-29,2-3-22,0 1-17,0-1-196,-4 2 23,2-2-1368,-8 4 970,9-3 672,-13 5 0,16-7 0,-5 2 0</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32.303"/>
    </inkml:context>
    <inkml:brush xml:id="br0">
      <inkml:brushProperty name="width" value="0.08571" units="cm"/>
      <inkml:brushProperty name="height" value="0.08571" units="cm"/>
    </inkml:brush>
  </inkml:definitions>
  <inkml:trace contextRef="#ctx0" brushRef="#br0">191 1 13463,'-24'5'6,"2"0"5,11 2-22,-2 0 16,1 1 1,-2 0-6,1 2-6,0-1-22,-8 8-22,4 0 22,-1 1-118,7 10 118,10-17 6,4 17 44,1-18-72,12 9 22,-6-12-101,14 6 11,-12-9-1265,23 3 615,-19-6-1377,18 1 1148,-20-2 997,7-1 0,-13 1 0,1-2 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33.853"/>
    </inkml:context>
    <inkml:brush xml:id="br0">
      <inkml:brushProperty name="width" value="0.08571" units="cm"/>
      <inkml:brushProperty name="height" value="0.08571" units="cm"/>
    </inkml:brush>
  </inkml:definitions>
  <inkml:trace contextRef="#ctx0" brushRef="#br0">0 387 6596,'4'12'930,"-1"-2"-365,-3-10 2662,0 0-3143,64-53-12,-44 36-10,49-42-6,-61 51-17,-3-1 0,0 2-22,-3-4-302,-2-5 167,-2 4-156,-5-3 139,-1 11-307,-15 3 347,11 3 33,-11 3 23,14 1 28,-1 2 22,1 1 11,2 0 12,-1 2-1,2 1 74,-7 21-79,7-12 101,-6 29-73,11-30 44,-1 15-44,4-20 152,9 10-141,-2-13 218,30 5-223,-20-13 44,31-1-44,-28-5 112,42-13-124,-33 4 96,48-23-90,-48 17 50,31-16-16,-30 16 263,44-29-286,-40 22 264,40-33-186,-52 34 292,19-26-314,-29 29 146,6-24-207,-15 27-6,-1-15-96,-5 20-27,-2-4-39,-3 10-12,1 3-22,-3 0-11,1 2-84,-7 3 162,3 4 28,-5 6 12,3 1 10,1 3 12,0 2 0,0 1-17,-4 14 17,3-7-12,-11 32 12,13-27-17,-10 35 6,14-41-23,0 23 50,7-32 40,12 12-39,-3-17-6,25 6 0,-16-11-51,31 0 40,-27-4 0,34-9 17,-29 2-1,33-13-5,-33 8 23,32-16-7,-36 14 52,30-22-35,-33 18 141,29-28-118,-29 23 112,24-34-112,-27 29 78,14-36-106,-21 37 34,3-28-57,-11 36-178,-1-11 50,-3 22-225,-8 0 281,2 8 6,-18 15 49,11-3-60,-20 30 55,19-19 17,-17 38-23,12-12 1,1 0-6,5-10-22,11-10 50,2-13-23,5 16 18,1-22 61,13 10-23,-7-15 130,22 2-130,-16-7 6,26-6-39,-23 1-28,26-11 6,-25 5-6,25-14 45,-26 10 11,22-18-17,-24 15 11,20-19-5,-22 19 123,14-16-89,-20 21-7,5-7-60,-11 12-304,1 1-55,-4 5 375,1 5 0,-1-1 17,0 11-6,0-6 28,0 15-22,0-10 112,1 20-56,0-19 179,4 18-168,-3-19 84,4 11-135,-5-15 107,2 8-78,-2-11 319,-3 3-219,0-6 185,-10 1-235,4-4 297,-15 0-297,11-1 185,-14-4-179,16 2 173,-11-7-251,15 5-46,-6-4-22,9 7-219,-1-2 23,3 3-627,1 0 812,4 2 22,-2 0 0,6 2 101,5 3-34,-2-3 107,25 5-95,-15-6 145,43 0-123,-29-4 101,52-5-174,-45 1-11,51-8-11,-53 8-387,39-5 90,-48 8-1540,22-2 873,-34 4-2856,6 7 3831,-18-2 0,-2 2 0,-5-4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46.971"/>
    </inkml:context>
    <inkml:brush xml:id="br0">
      <inkml:brushProperty name="width" value="0.08571" units="cm"/>
      <inkml:brushProperty name="height" value="0.08571" units="cm"/>
    </inkml:brush>
  </inkml:definitions>
  <inkml:trace contextRef="#ctx0" brushRef="#br0">1 188 16448,'37'-15'717,"-7"2"-510,-27 10-16,1 0-12,-1 0-22,1-1-12,0 0 130,3-2 22,3-4-230,-4 3 50,8-6-89,-9 8 96,11-8-96,-8 5 191,12-9-113,-10 9 185,14-9-212,-13 10 50,11-7-129,-16 9-28,6-3 16,-9 6-10,2 0 11,-3 2-17,0 0 28,-2-1 73,2 2-45,0-2 11,-1 2 118,1-1-129,-1 0-28,0 0 11,1 0 0,-1 1 0,0 0-11,0 1 0,0 0 28,2 0 23,0 3-63,0-2 1,5 5 6,-5-4-29,7 8 45,-5-5 51,6 14-57,-6-10 29,10 17-56,-9-15 5,12 14 45,-11-15 11,9 10-39,-11-13 0,6 7-11,-8-10-45,3 7 61,-5-9 68,4 8-56,-4-9 56,7 9-96,-6-8 35,4 4-1,-4-7-6,1 3-5,-1-3 51,1 4-62,-3-3-57,2 2 96,-1-3-5,0 2-34,1-3-135,-1 1-56,2 0-464,-1 1 60,-1-1-3353,2 1 755,-3 0 3204,1 2 0,-1-2 0,0-1 0</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41.358"/>
    </inkml:context>
    <inkml:brush xml:id="br0">
      <inkml:brushProperty name="width" value="0.08571" units="cm"/>
      <inkml:brushProperty name="height" value="0.08571" units="cm"/>
    </inkml:brush>
  </inkml:definitions>
  <inkml:trace contextRef="#ctx0" brushRef="#br0">1 27 9817,'33'-2'241,"-5"1"-169,-25 1 18,1 0 5,0 0 0,1 0 6,0 0 157,14 0-219,-9 0 34,14 0-23,-13 0 62,19 0-106,-15 0 39,20 0-29,-20 0 7,16 1-12,-18-1 11,15 2 6,-17-1 84,14-1-67,-13 0 67,15 0-67,-13 0 123,14-3-101,-16 1 168,17-4-179,-17 4 28,15-3-89,-16 4-12,10-3 28,-14 4 6,8-1-17,-10 1 28,6-1-17,-7 1 0,4-1 1,-5 1 16,1 0-34,-4-1-3590,2 1 2051,-2 2 1545,1 1 0,-1 0 0,0-2 0</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43.120"/>
    </inkml:context>
    <inkml:brush xml:id="br0">
      <inkml:brushProperty name="width" value="0.08571" units="cm"/>
      <inkml:brushProperty name="height" value="0.08571" units="cm"/>
    </inkml:brush>
  </inkml:definitions>
  <inkml:trace contextRef="#ctx0" brushRef="#br0">487 192 14493,'-13'-43'1625,"2"7"-1099,9 32-22,1-1-67,-2 1-56,1-1-84,-1 0-79,1-1 321,-3-6-495,2 4 24,-8-10-57,6 10-106,-14-7 16,8 8-162,-23-4 157,15 9-140,-30 0 156,25 4-49,-22 7 55,25-1-212,-24 18 195,26-11-178,-17 24 212,27-20-33,-4 32 38,10-24 12,0 45 17,3-36-62,2 48 57,-1-45-7,4 29 6,-3-36 6,3 44 11,-4-42-17,2 46 29,-3-55-52,1 29 29,-2-34 22,-3 22-72,1-27-510,-7 14 229,6-18-583,-6 4 421,6-10-1332,-8 1 1253,6-4-2486,-10-1 1819,10-4 1250,-6-7 0,10 6 0,-2-3 0</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43.654"/>
    </inkml:context>
    <inkml:brush xml:id="br0">
      <inkml:brushProperty name="width" value="0.08571" units="cm"/>
      <inkml:brushProperty name="height" value="0.08571" units="cm"/>
    </inkml:brush>
  </inkml:definitions>
  <inkml:trace contextRef="#ctx0" brushRef="#br0">1 67 9027,'74'-12'1383,"-11"2"-974,-46 6-67,1 1-85,1-1-83,0-1-73,1 1-45,1-1-34,8-1-111,16 0 55,-14 2-173,15 1 106,-32 2-112,9 1 185,-16 0 17,4 1 28,-8 0 89,1 1-44,-4-1 268,1 1-263,-1-1 34,0 2 22,-1 1 1,1-1-40,-3 3-40,1-1-16,0 2 12,-2 7-35,3-5 23,-2 14 0,2-13 79,3 14-45,-1-13 145,8 11-151,-3-14 112,13 9-101,-9-11 157,16 3-140,-12-6 168,17 0-185,-15-4 107,14-5-118,-16 2 179,8-8-128,-14 6 178,4-8-229,-8 7-56,0-10-117,-3 7-1356,0-14 257,-1 13 1216,3-14 0,-3 18 0,3-4 0</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44.120"/>
    </inkml:context>
    <inkml:brush xml:id="br0">
      <inkml:brushProperty name="width" value="0.08571" units="cm"/>
      <inkml:brushProperty name="height" value="0.08571" units="cm"/>
    </inkml:brush>
  </inkml:definitions>
  <inkml:trace contextRef="#ctx0" brushRef="#br0">158 0 12847,'-54'48'375,"9"-8"-257,35-33-23,1 0-22,2-1-23,0-1-16,1 0-23,0-1-145,0 4 50,2-4-269,0 5 224,4-6-246,2 7 268,0-5-72,12 9 156,-4-8 18,21 9 10,-16-9 80,24 9-68,-22-9-29,16 12 35,-20-9 122,5 11-89,-12-11 168,-2 11-128,-3-11 128,-9 8-185,3-10-67,-15 5-51,10-8-739,-15 2 79,14-5 739,-8-1 0,14 0 0,-1-1 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44.539"/>
    </inkml:context>
    <inkml:brush xml:id="br0">
      <inkml:brushProperty name="width" value="0.08571" units="cm"/>
      <inkml:brushProperty name="height" value="0.08571" units="cm"/>
    </inkml:brush>
  </inkml:definitions>
  <inkml:trace contextRef="#ctx0" brushRef="#br0">2 1 10024,'15'14'-554,"-3"-3"643,-12-11 634,0 0-707,-13 47 12,10-31-11,-9 37 6,12-45-1,0 2-5,0-2 0,0 0 5,1-2 73,2 2-5,0-3 27,2 2 399,4-4-309,-4-1 549,10 0-470,-9-4 436,10-6-520,-9 2 246,5-12-353,-7 9 45,0-16-134,-4 13-129,-1-16 11,-3 17-863,-5-15 252,3 15-3265,-4-5 3988,7 11 0,-1 1 0,3 3 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45.921"/>
    </inkml:context>
    <inkml:brush xml:id="br0">
      <inkml:brushProperty name="width" value="0.08571" units="cm"/>
      <inkml:brushProperty name="height" value="0.08571" units="cm"/>
    </inkml:brush>
  </inkml:definitions>
  <inkml:trace contextRef="#ctx0" brushRef="#br0">165 72 16678,'6'-37'90,"-1"7"-197,-8 29-44,1-1-39,-2 1 16,-1 1-5,-2 0-6,-1 0-185,-7 2-353,-12 12 583,7-5-330,-15 17 291,23-16-504,-9 15 380,14-14-44,-1 6-18,7-9-10,1 1 39,0-1 11,0 1 34,2-2 34,0 1-1,3 0-431,8 1 482,-3-2-51,19 1 270,-14-6 111,21 0-34,-20-3 455,16-2-203,-20 1 852,13-2-851,-15 2 526,11-2-683,-11 3 45,11 1-208,-11 2 28,14 13-38,-12-4-24,10 27 7,-12-17-62,3 39 39,-10-32-12,1 36 18,-4-39-152,0 24 79,-2-32-269,-6 18 235,3-22-235,-12 8 269,11-16-191,-10 0 258,12-8 17,-2-3-6,5-2-11,0-2-45,1-3-5,1-2 11,3-3 16,2-1-10,14-22 44,-5 13 11,21-35 34,-19 35 157,21-29-73,-22 33 269,20-24-236,-22 28 349,16-20-360,-19 23 230,9-13-241,-14 18 230,2-5-325,-7 12-353,-2-3 174,-1 6-179,-9-1 285,3 3 11,-14-1 1,11 2-85,-13 2 85,15-1-164,-8 5 91,10-5-186,-3 8 231,5-5-113,-2 12 96,4-7-185,0 21 218,2-17-28,2 18 39,0-19 79,9 12 56,-3-13 672,25 10-482,-15-15 309,21 4-376,-17-9 330,23-2-408,-19-2 184,35-10-296,-37 5-6,21-11-23,-29 9-5,12-12 12,-14 9 4,12-20-21,-18 20-46,6-11 1,-10 17-488,2-4 264,-1 7-353,7-1 526,-5 3-17,9 5 96,-6 1 44,10 12-22,-8-6 23,17 22-18,-16-19 1,11 14 5,-14-19 12,6 4-23,-8-7 380,7 0-21,-11-4 374,2-2-553,-4 0-108,1-6-21,-1 2 173,3-11-219,-1 9-61,2-7 17,-3 10-190,2-1 105,-2 3-44,6 2 163,-2 1 55,12 3-11,-7-1 85,12 4-40,-9-5 554,33 2-509,-22-3 16,45 0-139,-39-3-45,32-3-12,-30 0-1113,51-9 268,-43 6 48,54-9 0,-73 12 0,14-3 0</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54.182"/>
    </inkml:context>
    <inkml:brush xml:id="br0">
      <inkml:brushProperty name="width" value="0.08571" units="cm"/>
      <inkml:brushProperty name="height" value="0.08571" units="cm"/>
    </inkml:brush>
  </inkml:definitions>
  <inkml:trace contextRef="#ctx0" brushRef="#br0">0 38 13301,'10'-20'845,"-3"3"-666,-6 17 544,-1-1-690,0 4 12,0 1-6,0 4-16,0 3-12,0 0-11,0 4 6,0 0-18,0 1 1,0 11-11,0-5-1,1 8-5,1 1-5,0-6-482,8 32 179,-4-30-107,6 18-89,-6-27-106,0 0-108,-1-1-1550,5 4 963,-3-7-134,3 2 1467,-4-9 0,-3-3 0,-1-2 0</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54.419"/>
    </inkml:context>
    <inkml:brush xml:id="br0">
      <inkml:brushProperty name="width" value="0.08571" units="cm"/>
      <inkml:brushProperty name="height" value="0.08571" units="cm"/>
    </inkml:brush>
  </inkml:definitions>
  <inkml:trace contextRef="#ctx0" brushRef="#br0">9 47 9447,'6'10'1439,"-1"-2"-823,-5-8-134,0 0-555,-13-35-162,13 32-487,-7-23-746,17 42 1468,-1 1 0,-3-6 0,-3-3 0</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54.869"/>
    </inkml:context>
    <inkml:brush xml:id="br0">
      <inkml:brushProperty name="width" value="0.08571" units="cm"/>
      <inkml:brushProperty name="height" value="0.08571" units="cm"/>
    </inkml:brush>
  </inkml:definitions>
  <inkml:trace contextRef="#ctx0" brushRef="#br0">0 1 12617,'45'88'40,"-8"-15"-52,-35-57 1,1-5 11,0-2 11,-1-3 34,0-2 39,0-2 1663,-2-1-1775,1-6 0,-1 1 6,1-6 5,-1 3-22,0-1-95,0-5 22,0 6-443,5-4 376,0 7-174,11 1 308,-6 3-50,20 6 11,-15-1-768,20 13 248,-19-8-2998,18 15 3602,-22-15 0,4 4 0,-13-11 0</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55.336"/>
    </inkml:context>
    <inkml:brush xml:id="br0">
      <inkml:brushProperty name="width" value="0.08571" units="cm"/>
      <inkml:brushProperty name="height" value="0.08571" units="cm"/>
    </inkml:brush>
  </inkml:definitions>
  <inkml:trace contextRef="#ctx0" brushRef="#br0">62 24 12970,'14'-14'-241,"-4"5"213,-19 19 12,-1 2-12,0 1-28,-4 8 5,3-6-145,-5 17 123,10-16 11,-2 6-11,7-11 12,1-3-1,0 0 6,0-2 23,0-1 16,2-1 11,-1-1 180,9-1-85,-5-1 108,11-3-147,-10 0 46,7-5-74,-8 3-72,2-3-18,-4 5-223,4-1 235,-4 3-17,8 3 39,-3-1-683,12 5 45,-9-2-3181,17 3 3853,-16-3 0,5-1 0,-13-2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47.962"/>
    </inkml:context>
    <inkml:brush xml:id="br0">
      <inkml:brushProperty name="width" value="0.08571" units="cm"/>
      <inkml:brushProperty name="height" value="0.08571" units="cm"/>
    </inkml:brush>
  </inkml:definitions>
  <inkml:trace contextRef="#ctx0" brushRef="#br0">1 644 20140,'10'-20'246,"-2"4"-168,-10 13 1,2 0 21,-2 0-4,1 0 4,1-1 1,0 0 112,0-3 134,0-11-291,0 6 90,3-15-96,-2 14 163,5-19-140,-2 14 0,10-67-85,-9 51 1,8-62 11,-11 68 51,3-35-17,-4 38-45,1-27 22,-1 34 51,0-13-40,-1 21 12,1-3-46,-1 10-128,0 1 50,0 1-78,-2 4 157,0 0-23,-3 6 17,3-2-50,-1 5 67,3-7 11,0 5-33,0-5 56,0 2-34,0-4-23,0-1-16,0 0-387,0-1-3808,0 0 2913,-1 0-326,-1 2-628,0-1 2275,-2 2 0,2-3 0,-1 1 0</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55.636"/>
    </inkml:context>
    <inkml:brush xml:id="br0">
      <inkml:brushProperty name="width" value="0.08571" units="cm"/>
      <inkml:brushProperty name="height" value="0.08571" units="cm"/>
    </inkml:brush>
  </inkml:definitions>
  <inkml:trace contextRef="#ctx0" brushRef="#br0">47 1 10142,'10'14'1209,"-2"-3"-806,-8-11 34,0 0-431,-18 19-1,11-8 1,-13 16-6,15-15 0,0 1-6,2 1-66,-1 4-315,1 10 124,3-10-2723,17 11 1878,-5-23 1108,11 4 0,-15-10 0,-3 0 0</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55.886"/>
    </inkml:context>
    <inkml:brush xml:id="br0">
      <inkml:brushProperty name="width" value="0.08571" units="cm"/>
      <inkml:brushProperty name="height" value="0.08571" units="cm"/>
    </inkml:brush>
  </inkml:definitions>
  <inkml:trace contextRef="#ctx0" brushRef="#br0">0 0 10366,'11'56'19,"-1"0"1,8 39-104,-15-71-118,1 1-173,-1-2-263,0-2-332,0 0 91,-1-1 879,1 7 0,-2-14 0,0 4 0</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56.302"/>
    </inkml:context>
    <inkml:brush xml:id="br0">
      <inkml:brushProperty name="width" value="0.08571" units="cm"/>
      <inkml:brushProperty name="height" value="0.08571" units="cm"/>
    </inkml:brush>
  </inkml:definitions>
  <inkml:trace contextRef="#ctx0" brushRef="#br0">0 1 8175,'1'15'1659,"-1"-3"-1195,0-12 1172,0 0-1608,73 0-1125,-46 3 1108,56 1-5,-63 2 250,-2-1-250,1 0-1,0 0-21,14 5-63,3 4 23,-3-2-185,-3 3 45,-21-10 29,6 9-153,-10-9-548,3 8 621,-7-9-5,0 1-78,-1-2-107,0-2-106,0 2 33,0-3-89,-2 2 543,2-2 11,-2 1 51,1-3 5,0 0-5,1-2 5,0 2-22,1-3-34,0 3 45,1-3 0,-1 4 0,0-1 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56.732"/>
    </inkml:context>
    <inkml:brush xml:id="br0">
      <inkml:brushProperty name="width" value="0.08571" units="cm"/>
      <inkml:brushProperty name="height" value="0.08571" units="cm"/>
    </inkml:brush>
  </inkml:definitions>
  <inkml:trace contextRef="#ctx0" brushRef="#br0">0 1 7716,'0'0'0</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57.349"/>
    </inkml:context>
    <inkml:brush xml:id="br0">
      <inkml:brushProperty name="width" value="0.08571" units="cm"/>
      <inkml:brushProperty name="height" value="0.08571" units="cm"/>
    </inkml:brush>
  </inkml:definitions>
  <inkml:trace contextRef="#ctx0" brushRef="#br0">1 1 8993,'7'4'1809,"-2"-1"-1226,-5-3 1921,0 0-2504,27 12 11,-16-4 11,20 10 6,-24-6 34,3 7-40,-3-4-22,7 14-17,-8-15-67,7 9 68,-7-15 144,4 2 18,-5-8 571,3 1-538,-5-4-11,3-6-118,-2-1 85,5-14-135,-4 9-387,5-19-16,-6 16-2336,6-17 1272,-6 18 1467,6-7 0,-7 15 0,2 2 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57.783"/>
    </inkml:context>
    <inkml:brush xml:id="br0">
      <inkml:brushProperty name="width" value="0.08571" units="cm"/>
      <inkml:brushProperty name="height" value="0.08571" units="cm"/>
    </inkml:brush>
  </inkml:definitions>
  <inkml:trace contextRef="#ctx0" brushRef="#br0">9 0 12864,'49'22'61,"1"1"1,30 15-23,-69-30 6,-1 1 0,-1-1 0,-1 1-12,3 3-33,-4-3-28,2 3 23,-4-7 195,-2 3-16,-2-7 341,-5 1-532,-1-2-145,-11 1 10,4-1-413,-22 1 386,15-1-275,-35 0 364,33 1-123,-21 0 84,29 2-308,-6 3 258,11-1-773,-3 12 583,8-8-847,2 11 252,4-11 964,10 7 0,-8-11 0,5 3 0</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58.133"/>
    </inkml:context>
    <inkml:brush xml:id="br0">
      <inkml:brushProperty name="width" value="0.08571" units="cm"/>
      <inkml:brushProperty name="height" value="0.08571" units="cm"/>
    </inkml:brush>
  </inkml:definitions>
  <inkml:trace contextRef="#ctx0" brushRef="#br0">10 1 10170,'-1'59'233,"0"1"0,0-5 1,-1-8-72,0-13 6,2-1 6,-1-2 5,1-3-34,0-3-55,1-4 151,5 17-208,-3-19-5,4 16-44,-6-26-606,1 8 247,-2-12-2040,-1 6 1340,-1-10 1075,-6 2 0,4-2 0,-2 0 0</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58.567"/>
    </inkml:context>
    <inkml:brush xml:id="br0">
      <inkml:brushProperty name="width" value="0.08571" units="cm"/>
      <inkml:brushProperty name="height" value="0.08571" units="cm"/>
    </inkml:brush>
  </inkml:definitions>
  <inkml:trace contextRef="#ctx0" brushRef="#br0">0 229 7335,'10'5'1031,"-2"-1"-511,-8-4 2522,0 0-2941,70 4-12,-42-3 12,55 2-11,-59-3-22,1 0 10,30-5-112,-24 1-168,32-8 124,-44 7-45,14-8 117,-23 6 6,9-9 6,-13 7 100,6-16-72,-7 12-6,4-21-17,-7 18 11,0-11 6,-2 14 0,0 1-22,0 1-45,-1 2-292,-2 0 62,-1 5-319,-7 3 538,4 4 128,-11 17-5,11-5 129,-7 27-146,11-21 224,-2 30-185,6-29 101,9 26-157,-2-29 28,18 20-95,-13-24-929,24 13 100,-20-17 857,24 2 0,-29-10 0,8-1 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59.106"/>
    </inkml:context>
    <inkml:brush xml:id="br0">
      <inkml:brushProperty name="width" value="0.08571" units="cm"/>
      <inkml:brushProperty name="height" value="0.08571" units="cm"/>
    </inkml:brush>
  </inkml:definitions>
  <inkml:trace contextRef="#ctx0" brushRef="#br0">44 523 12780,'-15'45'-39,"1"-6"27,9-24 1,2 0 0,-1-1-11,2-1-6,1 0 5,1-1 23,0-1 174,7 7-29,-2-9 483,14 7-421,-9-14 470,14-5-464,-11-1 375,16-18-392,-15 7 354,20-27-399,-19 19 269,19-38-303,-18 30 152,18-46-146,-20 42 275,12-46-280,-16 45 190,1-42-247,-8 45-89,-6-36 11,-1 42-173,-15-25 28,8 33-583,-23-10 454,19 21-286,-23 14 493,20 7-123,-23 43 123,24-19-71,1 12 1,2 2-31,7-2-160,2 8 1,3 0 59,6-9-1244,5 3 0,5-2-331,4-11 1535,12 15 0,-19-40 1,-4-4-1</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5:59.950"/>
    </inkml:context>
    <inkml:brush xml:id="br0">
      <inkml:brushProperty name="width" value="0.08571" units="cm"/>
      <inkml:brushProperty name="height" value="0.08571" units="cm"/>
    </inkml:brush>
  </inkml:definitions>
  <inkml:trace contextRef="#ctx0" brushRef="#br0">292 73 17949,'27'-35'868,"-7"7"-822,-23 25-52,-3 1-95,0 0-11,-3 1 5,-2 0-10,-3 1 33,-4 0 0,-1 4 11,-2 2-62,-12 9-296,-21 18 291,16-8-442,-21 26 358,43-29-448,-9 30 403,19-28-398,8 25 521,6-30-318,24 16 312,-12-23-172,37 11 234,-30-14-134,33 8 168,-34-9-151,20 9 106,-31-10-84,7 12 219,-18-8 257,-3 17-201,-6-13 61,-16 19-134,7-20-180,-22 15 18,19-18-662,-27 11 420,25-15-1024,-21 4 795,25-9 616,-12-5 0,21 1 0,-3-3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48.912"/>
    </inkml:context>
    <inkml:brush xml:id="br0">
      <inkml:brushProperty name="width" value="0.08571" units="cm"/>
      <inkml:brushProperty name="height" value="0.08571" units="cm"/>
    </inkml:brush>
  </inkml:definitions>
  <inkml:trace contextRef="#ctx0" brushRef="#br0">1 0 17451,'38'8'95,"-6"-1"-73,-25-7-10,-2 0 16,4 0-12,-3 0-10,3 0-56,10-3 16,-8 3-218,14-3 90,-19 2-600,7 1 359,-11 0-1250,3 0 920,-5 0-3194,0 4 2454,-2-2 1473,-2 3 0,2-4 0,1 1 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00.700"/>
    </inkml:context>
    <inkml:brush xml:id="br0">
      <inkml:brushProperty name="width" value="0.08571" units="cm"/>
      <inkml:brushProperty name="height" value="0.08571" units="cm"/>
    </inkml:brush>
  </inkml:definitions>
  <inkml:trace contextRef="#ctx0" brushRef="#br0">1 187 13833,'51'-7'260,"1"0"0,33-5-204,-71 5 17,-2 0 0,0 0-6,-3-1 17,-1 2-22,0-1-6,-3 0-17,-1-3-89,-2 2-919,-5-14 196,-6 1 555,-1-1-584,-12 0 505,10 17-515,-19 4 717,18 7-50,-13 12 83,18-4-16,-5 20 72,9-15-11,-3 13 6,6-15 0,1 0 11,0-1 5,2-2 12,1 0 22,2-3 23,2-1 352,12 2-190,-5-5 919,31 1-835,-23-9 465,34-9-582,-32 2 128,20-10-213,-23 9 174,27-16-252,-26 14-56,24-17 6,-32 20-90,7-5 0,-13 9-560,7 1 515,-9 2-84,10 7 185,-12-1-39,7 9 78,-7-4 17,2 2 17,-3-1 5,0 0-5,-1 2-6,0-2 12,0 1-1,-2 3-16,1-5 167,0 3 23,0-9 812,1 0-700,0-4 34,2-6-336,-1 1-34,2-9-6,-2 5 0,4-7-16,-3 9-723,2-2 521,-4 7-95,2 1 246,0 4-28,11 12 124,-6-6-118,20 16-174,-15-16-1277,16 9-146,-14-11 1720,12 3 0,-18-7 0,3 0 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01.282"/>
    </inkml:context>
    <inkml:brush xml:id="br0">
      <inkml:brushProperty name="width" value="0.08571" units="cm"/>
      <inkml:brushProperty name="height" value="0.08571" units="cm"/>
    </inkml:brush>
  </inkml:definitions>
  <inkml:trace contextRef="#ctx0" brushRef="#br0">152 0 13513,'34'57'818,"-4"-8"-628,-24-28-44,0 0-51,-1 4-28,-1 0-27,-1 2-1,1 0 0,-2 2 23,1 30-62,-3-27-23,2 29 6,-2-46-72,0 5 145,0-15 173,-1-1-240,-3-4-224,-10-5 78,3 1-604,-19-11 509,15 7-196,-22-17 369,19 13-16,-19-15 39,21 16-347,-12-5 184,18 12-442,-6 2 521,11 6-56,-2 9 157,6-3-68,0 19 85,1-15-140,6 20 61,-3-21-28,7 8-61,-4-11-107,2-1-106,-1-1-191,3-3-297,0 0-67,2-3 79,1 0 879,-1-2 0,-5 0 0,-2 0 0</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01.733"/>
    </inkml:context>
    <inkml:brush xml:id="br0">
      <inkml:brushProperty name="width" value="0.08571" units="cm"/>
      <inkml:brushProperty name="height" value="0.08571" units="cm"/>
    </inkml:brush>
  </inkml:definitions>
  <inkml:trace contextRef="#ctx0" brushRef="#br0">94 0 13457,'-13'43'56,"1"-6"-72,3-21-1,-1 1-22,0-3-34,1 2-11,0-2-11,3-1-23,0-2-16,1 0-23,3-3-796,0 7 640,1-9-348,7 7 549,-2-11-409,13-2 286,-6-3-101,12-8 358,-11 4 197,8-9-135,-12 10 240,4-1-150,-7 5 420,8 0-432,-6 2 247,11 4-264,-9-1 152,15 8-280,-13-6-297,14 10-325,-14-10 605,12 7 0,-17-9 0,5 1 0</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01.960"/>
    </inkml:context>
    <inkml:brush xml:id="br0">
      <inkml:brushProperty name="width" value="0.08571" units="cm"/>
      <inkml:brushProperty name="height" value="0.08571" units="cm"/>
    </inkml:brush>
  </inkml:definitions>
  <inkml:trace contextRef="#ctx0" brushRef="#br0">0 1 11760,'7'8'-750,"-2"-1"839,-5-7-1696,0 0 324,8 65 752,-4-46 1,5 47-1,-7-64 1</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02.150"/>
    </inkml:context>
    <inkml:brush xml:id="br0">
      <inkml:brushProperty name="width" value="0.08571" units="cm"/>
      <inkml:brushProperty name="height" value="0.08571" units="cm"/>
    </inkml:brush>
  </inkml:definitions>
  <inkml:trace contextRef="#ctx0" brushRef="#br0">0 1 14370,'0'0'0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03.154"/>
    </inkml:context>
    <inkml:brush xml:id="br0">
      <inkml:brushProperty name="width" value="0.08571" units="cm"/>
      <inkml:brushProperty name="height" value="0.08571" units="cm"/>
    </inkml:brush>
  </inkml:definitions>
  <inkml:trace contextRef="#ctx0" brushRef="#br0">1 6 12258,'62'43'550,"-10"-5"-382,-46-21-11,1 1-29,2 1-38,-2 1-45,3 0-23,-3 0-44,10 16-101,4-2 89,-3-2-11,2-9 124,-16-19 660,2-1-504,-5-3 56,1-8-246,-1 1 0,6-25-62,-2 12-22,11-32 39,-8 26-51,12-33-21,-11 34-578,8-27 208,-10 36-2493,6-10 1332,-9 21 1603,3 0 0,-6 5 0,1 0 0</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03.408"/>
    </inkml:context>
    <inkml:brush xml:id="br0">
      <inkml:brushProperty name="width" value="0.08571" units="cm"/>
      <inkml:brushProperty name="height" value="0.08571" units="cm"/>
    </inkml:brush>
  </inkml:definitions>
  <inkml:trace contextRef="#ctx0" brushRef="#br0">1 0 10679,'35'45'-784,"0"-1"0,22 27-337,-53-64-127,0-3 1248,-1 0 0,-1-2 0,-2-1 0</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03.591"/>
    </inkml:context>
    <inkml:brush xml:id="br0">
      <inkml:brushProperty name="width" value="0.08571" units="cm"/>
      <inkml:brushProperty name="height" value="0.08571" units="cm"/>
    </inkml:brush>
  </inkml:definitions>
  <inkml:trace contextRef="#ctx0" brushRef="#br0">9 13 9027,'-5'-7'-521,"1"2"313,4 5-391,0 0 0,0 0 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03.954"/>
    </inkml:context>
    <inkml:brush xml:id="br0">
      <inkml:brushProperty name="width" value="0.08571" units="cm"/>
      <inkml:brushProperty name="height" value="0.08571" units="cm"/>
    </inkml:brush>
  </inkml:definitions>
  <inkml:trace contextRef="#ctx0" brushRef="#br0">1 69 6669,'14'9'1904,"-2"-1"-1203,-12-8 2368,0 0-1613,55 42-991,-40-30-157,39 30 73,-52-41 1282,-2-1-1640,-4-4-18,1 1-10,-3-4-40,3 1-33,0 0-34,1-1-68,1 0-49,0-2-46,0 1-44,1-1-561,6-9 606,0 7-616,16-16 576,-9 16-891,23-11 657,-19 14-2287,21-5 1637,-23 10 1198,7-1 0,-17 4 0,-1 0 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04.321"/>
    </inkml:context>
    <inkml:brush xml:id="br0">
      <inkml:brushProperty name="width" value="0.08571" units="cm"/>
      <inkml:brushProperty name="height" value="0.08571" units="cm"/>
    </inkml:brush>
  </inkml:definitions>
  <inkml:trace contextRef="#ctx0" brushRef="#br0">0 48 13670,'50'37'241,"-8"-6"-163,-33-21 1,1-2 5,0 0 5,-1-2-10,0-1-1,1-1 185,10-1-179,-8-1-5,9-1-12,-13-1 11,0-2-22,-2-2-33,1-2-6,-2-1-17,1-1-23,-3-2-246,4-11 79,-4 7-880,2-18 449,-3 19-3009,-2-10 2202,0 15 1428,0-2 0,-1 7 0,1 2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50.028"/>
    </inkml:context>
    <inkml:brush xml:id="br0">
      <inkml:brushProperty name="width" value="0.08571" units="cm"/>
      <inkml:brushProperty name="height" value="0.08571" units="cm"/>
    </inkml:brush>
  </inkml:definitions>
  <inkml:trace contextRef="#ctx0" brushRef="#br0">280 43 12685,'-38'-12'425,"6"2"-296,28 9 11,0 0 28,0 0 11,-1 0 34,1 0 5,0 0 1,1-1-12,-1 1 437,-2-1-89,1-1-477,1 0 46,-1 1-124,4 1-84,-2 0 22,2 1-84,-4 0 102,3 0-58,-6 2 80,4 0-12,-7 3 23,5-2-28,-4 3 39,5-3-51,-3 3 35,5-4 10,-2 4 12,4-4 50,-2 3-17,3-3 639,-1 0 212,1-1-794,0 0 21,0 1 6,0 0 146,0 0-123,0 0 268,1 2-313,-1-3 112,2 3-157,-2-2 89,0 6-117,0-4 12,-1 9-24,-1-7-27,-6 13 6,3-10 84,-10 16-57,9-13 62,-8 15-28,7-15 79,-3 18-85,6-16 213,-1 16-179,2-17 112,1 16-145,1-18-1,1 14-33,0-15 123,0 7-90,0-11 169,0 3-135,1-7 128,3 3-145,-2-4 191,4 2-196,-3-1 162,6 0-135,-5-1 57,10 0-85,-7-1 147,17 0-164,-13 0 46,13-2-90,-14 0-280,9-1 106,-11 1-1645,7 0 1039,-10 2-1415,1 0 587,-4 0 1608,-1 2 0,0-2 0,0 2 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04.754"/>
    </inkml:context>
    <inkml:brush xml:id="br0">
      <inkml:brushProperty name="width" value="0.08571" units="cm"/>
      <inkml:brushProperty name="height" value="0.08571" units="cm"/>
    </inkml:brush>
  </inkml:definitions>
  <inkml:trace contextRef="#ctx0" brushRef="#br0">128 1 14757,'-29'8'-79,"2"2"62,13-4-27,2 1 10,1 0-33,1 0-56,1-2-337,1 5 281,3-4-162,2 9 318,7-9 113,23 11-85,-10-10 23,16 4-28,-15-6 0,1-2-5,-1 1-34,0 0 16,-1 1-16,-2 1-101,11 7 123,-13-3 112,8 13 1,-17-11 273,-6 12-268,-4-15-112,-16 10-196,9-13-2286,-19 4 606,19-8 1887,-6 0 0,15-2 0,2 0 0</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05.470"/>
    </inkml:context>
    <inkml:brush xml:id="br0">
      <inkml:brushProperty name="width" value="0.08571" units="cm"/>
      <inkml:brushProperty name="height" value="0.08571" units="cm"/>
    </inkml:brush>
  </inkml:definitions>
  <inkml:trace contextRef="#ctx0" brushRef="#br0">14 1 12869,'-4'46'107,"0"-5"-96,2-25 6,0 1-6,1 0 0,1 0-28,0-1 17,0-3 0,2 0 6,1-3 22,2 0 62,7 2 302,6-4-275,-3 0 191,5-6-151,-12-5 297,8-12-404,-11 5-95,5-19-67,-9 16-213,-1-14 135,-3 14-1513,-9-20 852,3 19-3809,-11-20 4660,12 25 0,-2-3 0,8 10 0</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05.887"/>
    </inkml:context>
    <inkml:brush xml:id="br0">
      <inkml:brushProperty name="width" value="0.08571" units="cm"/>
      <inkml:brushProperty name="height" value="0.08571" units="cm"/>
    </inkml:brush>
  </inkml:definitions>
  <inkml:trace contextRef="#ctx0" brushRef="#br0">0 56 8170,'16'7'1456,"-4"-1"-800,-12-6 2615,0 0-3215,34 53-12,-24-38 12,24 40-11,-31-51 28,-3-1 22,0-1 1922,0-1-1692,-1-1-141,-1 0-55,-1-2 112,-1-5-196,2 1-191,-2-12 23,3 8-375,4-20 307,3 16-621,13-21 369,-6 21-1539,20-14 1141,-16 18-3018,22-6 3859,-22 11 0,3 0 0,-15 3 0</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07.415"/>
    </inkml:context>
    <inkml:brush xml:id="br0">
      <inkml:brushProperty name="width" value="0.08571" units="cm"/>
      <inkml:brushProperty name="height" value="0.08571" units="cm"/>
    </inkml:brush>
  </inkml:definitions>
  <inkml:trace contextRef="#ctx0" brushRef="#br0">1 95 11066,'15'58'182,"0"0"1,0-5 0,-5-9 25,-11-16 21,0-1-5,-1-1 1,0 0-35,-1-2-33,-1 0 78,-1 9 45,-4 13-218,3-13 162,-3 9-146,6-33 253,0 2-180,2-9 1014,1-1-1160,0-5-10,-1 0 5,0-4-56,1 0-6,0-1-313,0-17 201,0 7-643,1-36 464,0 26-806,1-47 744,0 38-498,-1-53 795,0 49 57,-1-43 100,0 53 230,2-24-174,-1 40 112,8-9-140,-3 19 129,13-2-151,-6 7 151,23-1-118,-16 2 186,30 0-197,-27 1-22,18 0-50,-24 1-57,6 2 56,-14 0 113,0 5-51,-7-4 50,-10 11-106,1-7-89,-20 17 21,10-13-565,-24 17 202,21-16-1764,-25 17 1063,26-18 1132,-13 11 0,23-18 0,1 1 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08.531"/>
    </inkml:context>
    <inkml:brush xml:id="br0">
      <inkml:brushProperty name="width" value="0.08571" units="cm"/>
      <inkml:brushProperty name="height" value="0.08571" units="cm"/>
    </inkml:brush>
  </inkml:definitions>
  <inkml:trace contextRef="#ctx0" brushRef="#br0">316 53 13833,'11'-17'431,"-2"3"-342,-11 11-38,-2 1-46,1-1-5,-1 1-16,-1-1-18,-1 2-16,-5-1 10,-12-1 24,5 2-29,-14 0 28,20 1-67,-11 0 50,15 0-106,-7 3 62,9-2-163,-2 5 180,5-4-85,-2 6 96,3-3-90,0 7 112,2-6-17,2 9 39,-1-9 12,1 11 5,-1-10 67,1 13-38,-2-11 44,0 16-56,-2-13 67,-10 26-73,3-18 57,-17 33-46,13-28 40,-16 31-34,17-33 230,-10 20-168,15-27 145,-5 14-190,10-18 45,-2 18-79,4-17 29,-1 17-40,1-16 39,0 19-50,1-17-5,1 16 16,1-20 45,5 11-22,-4-17 78,6 5-45,-4-9 123,18 0-162,-10-2-28,13-2-17,-13-2-27,2-1-18,0-1-67,0-1-28,1 1-95,-1 0-1601,14-6 581,-11 4 1272,20-6 0,-29 10 0,6-1 0</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08.781"/>
    </inkml:context>
    <inkml:brush xml:id="br0">
      <inkml:brushProperty name="width" value="0.08571" units="cm"/>
      <inkml:brushProperty name="height" value="0.08571" units="cm"/>
    </inkml:brush>
  </inkml:definitions>
  <inkml:trace contextRef="#ctx0" brushRef="#br0">1 66 10550,'78'-36'-408,"-12"7"-231,-52 29-493,0 0-1410,-2 1 2542,-2-1 0,-4 0 0,-4 0 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09.648"/>
    </inkml:context>
    <inkml:brush xml:id="br0">
      <inkml:brushProperty name="width" value="0.08571" units="cm"/>
      <inkml:brushProperty name="height" value="0.08571" units="cm"/>
    </inkml:brush>
  </inkml:definitions>
  <inkml:trace contextRef="#ctx0" brushRef="#br0">297 92 14107,'18'-45'739,"-3"9"-498,-15 33-28,0 1-23,0 0-32,0 1-52,-1-1-50,0 2-123,-3 0-158,-5 0 203,1 0 33,-13 7-11,10-2 90,-23 21-67,18-14 10,-19 18-33,18-15 0,-19 22-11,17-16 33,-27 46-22,28-38-28,-16 41 17,26-46-39,-2 16 32,9-25 2,8 15 10,-1-18 12,17 14-34,-10-18-45,15 5 11,-11-7-106,32 6 140,-24-8-39,35 3 39,-39-6-17,16-3 45,-23-1 269,10-8-163,-16 4 276,3-11-270,-10 10 123,-3-11-201,-1 9-18,-10-9-10,4 10-6,-15-8-22,13 11-34,-10-5 28,13 8-191,-8-1 96,11 3-331,-5-1 319,8 2-576,0-1 73,2 0 492,3 1 40,-2-2 11,4 2-29,-3 0-200,6 0 72,-2 0-1407,14-3 1077,-9 1-2196,17-2 1871,-15 2-180,11-2 1087,-11 3 0,-2-1 0,-6 2 0</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25.024"/>
    </inkml:context>
    <inkml:brush xml:id="br0">
      <inkml:brushProperty name="width" value="0.08571" units="cm"/>
      <inkml:brushProperty name="height" value="0.08571" units="cm"/>
    </inkml:brush>
  </inkml:definitions>
  <inkml:trace contextRef="#ctx0" brushRef="#br0">0 374 9587,'9'35'437,"-2"-5"-297,-9-21 6,1 0 5,-1 0-11,1 1-51,1 0-10,0 0 22,0 3-51,0-3-16,0 3-1,0 3-22,1-5-67,5 15 6,0-13-191,12 12 180,-8-17 105,24 3-21,-18-11 111,30-9-55,-27 0 195,20-19-162,-24 14 414,13-19-89,-18 15-251,2-3 598,-5 4-622,-5 11-179,1-2-190,-3 8-964,0 0 1137,0 4-5,0-1 0,0 4-56,0 0 33,0-2-156,2 3 173,-1-5-5,3 1 27,-3-2 6,2-1 23,-2 1-12,1 0 1,-1 0-6,1 1-1,1 0-10,3 12 22,-1-6-11,7 25 11,-6-17 22,10 36-16,-9-24 55,10 50-38,-11-37 50,6 56-34,-10-53 78,1 52-61,-5-57 129,-4 40-112,0-50 106,-7 20-112,6-34 332,-8 5-265,9-16 84,-9-2-212,8-6-292,-6-17 146,8 4-314,-1-35 197,5 22-645,5-46 661,0 39-156,10-44 369,-7 45 145,12-33-50,-10 41 230,15-25-157,-11 30 247,21-24-303,-17 25 84,24-30-129,-22 30 50,24-33-61,-23 31 56,19-31-56,-22 30 84,15-34-39,-19 30 123,13-36-173,-17 34 21,10-36 1,-12 35 180,2-34-175,-7 38 185,-2-25-100,-2 33 173,-7-11-275,4 21-111,-10 0 28,9 8-118,-8 5 112,7 2-90,-8 19 112,8-8-33,-9 30 56,11-23-62,-8 34 45,9-31-22,-4 36 50,4-35 0,-2 35 0,2-38-51,-1 29 12,3-34 22,0 17 45,5-25 68,7 10-35,0-15 135,19 5-140,-13-8 73,32 0-118,-24-2 62,40-9-56,-36 2-12,37-13 7,-40 10 72,27-15-56,-34 12 134,16-15-78,-22 13 146,10-19-146,-13 17 117,6-24-190,-9 21 57,8-23-35,-9 24 12,6-17-28,-8 22-51,1-5-61,-3 13-426,-5 0 348,2 4-186,-11 8 303,5-1-73,-14 19 85,10-10 44,-12 25 16,14-20 12,-7 27-22,12-26 50,-1 24-22,6-27 55,6 17-61,-1-22 45,14 10-6,-9-16 84,19 3-123,-16-9 152,26-1-113,-20-3 258,29-11-174,-26 4 308,26-20-347,-28 14 39,23-20-145,-26 19-1,18-21 12,-21 24-45,13-12-17,-18 18-117,4-1 84,-9 8-12,1 8 101,-3-1 0,2 20 12,-3-11-18,3 27-27,-2-23-40,4 27 18,-4-27-175,4 21 135,-5-27-89,3 7 206,-3-17 292,2 0-286,-2-7-39,2-7 28,-1 1-11,4-15-28,-3 12-17,6-13 11,-5 14 11,9-11 34,-6 14 45,10-6-62,-8 11 40,9-2-51,-11 5 22,11 0 12,-12 2 111,10 4-49,-8 0 133,11 8-184,-9-8 140,18 7-129,-13-8 73,29 0-90,-23-3 39,35-3-83,-32-1-12,33-7 17,-33 2-17,23-12 28,-28 10 45,13-13-22,-22 11 224,4-15-157,-11 15 347,-3-19-325,-2 19 51,-4-11-141,2 14-72,-4-5-39,3 8-320,-8-2 280,6 6-201,-12 9 229,10-1-72,-12 18 128,13-10-22,-11 26 67,14-23 23,-3 19-6,8-24 180,3 10-96,1-13 560,17 13-521,-8-15 274,17 6-173,-15-10 471,21-1-516,-14-2 617,43-6-690,-37 2 46,35-8-91,-38 5 74,26-7-158,-27 7-22,36-7-22,-39 10-101,20-2 11,-28 5-622,12 0 309,-13 1-3244,13 4 1928,-17-2 1758,6 4 0,-11-6 0,-1 1 0</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26.708"/>
    </inkml:context>
    <inkml:brush xml:id="br0">
      <inkml:brushProperty name="width" value="0.08571" units="cm"/>
      <inkml:brushProperty name="height" value="0.08571" units="cm"/>
    </inkml:brush>
  </inkml:definitions>
  <inkml:trace contextRef="#ctx0" brushRef="#br0">144 439 15406,'28'-49'606,"-6"8"-455,-22 37-11,0 0-11,0 0-23,0 0-39,-2 1-44,1-1-275,-8-4 140,3 4-381,-13-5 308,9 6-359,-15 0 337,13 3-336,-18 4 380,17 0-352,-12 10 358,15-5-223,-5 15 273,9-11-150,-1 19 189,5-16-122,1 20 140,3-21-164,7 17 147,-2-20 39,13 10 67,-10-17 264,17 2-129,-16-6 380,16-7-369,-15 1 252,11-13-336,-14 8 61,8-12-151,-11 11-22,5-9-6,-7 12-156,4-5-57,-7 10-672,2-1 746,-2 4-63,2 9 146,-1-2-17,5 19 79,-4-11 50,5 25 6,-3-20 185,7 29-112,-6-27 352,11 31-302,-9-31 431,7 31-397,-8-28 207,1 35-336,-6-30 72,-8 40-139,-1-39 22,-17 29-11,10-39-85,-25 15 24,20-25 10,-27 5 23,27-13-40,-20-7 23,25-2-285,-12-23 178,20 10-234,2-36 262,10 28-105,20-40 195,-8 38 112,33-33-39,-27 38 230,34-31-113,-31 32 583,33-36-448,-33 32 634,33-40-618,-35 37 416,33-45-539,-34 40 354,26-48-415,-30 46 151,14-45-190,-24 47 44,3-35-145,-12 44-101,-9-21-61,1 35-476,-14-5 442,11 16-213,-16 13 297,15-2-151,-13 31 184,15-17-145,-7 39 191,11-34-141,1 37 118,5-39-17,7 30-5,-2-33-421,13 25 269,-10-29-671,15 17 469,-13-25-2822,16 9 1478,-14-15 1776,9 3 0,-15-7 0,1 0 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27.826"/>
    </inkml:context>
    <inkml:brush xml:id="br0">
      <inkml:brushProperty name="width" value="0.08571" units="cm"/>
      <inkml:brushProperty name="height" value="0.08571" units="cm"/>
    </inkml:brush>
  </inkml:definitions>
  <inkml:trace contextRef="#ctx0" brushRef="#br0">0 0 15137,'33'5'213,"-7"1"-157,-26 2 0,0 0-28,0 1-11,0-1-11,-1 0-29,-1-1-117,-3 3 135,3-5-1,-3 1 40,4-5 106,-1-1-135,1 0-666,-1 0 645,2 3-1,0 0-22,1 2 11,-1 0-40,3 3 63,-2 0-18,5 8 46,-4-8 55,5 9-27,-5-12 369,3 5-208,-3-7 758,3 3-545,-2-4 779,6 3-851,-2-4 337,13 1-578,-9-1 123,18-2-185,-15-1-22,16-4-28,-18 0 17,10-6-45,-15 4 23,3-10 21,-8 8-16,1-14 17,-3 13 22,0-12-55,0 15-225,1-7 90,0 12-365,0-1 196,-1 5 214,1 4 16,-1-1-27,1 7 117,-1-6 50,0 5-27,0-7 38,0 1-27,0-3 986,0 0-953,3-1-61,-2 0-62,1 0 50,-1 0-5,0 1 39,0 0-17,1 2-11,0 1 6,1 0 33,7 9-28,-3-5 28,10 17-22,-9-12 39,11 17-28,-10-10 118,22 45-62,-17-30 30,3 13 1,0 0-98,-5-7 22,6 38 0,-11-42 124,1 35-124,-6-38 67,-4 48-117,-3-52 22,-17 34-11,7-45-39,-17 12 11,15-20-33,-20 0 44,16-8-67,-30-18 78,30 2-83,-18-26-12,27 14-269,-2-40 258,12 26-56,11-13 0,4 0 107,3 10-18,27-38 23,-23 54-68,32-17 107,-24 26-162,33-12 22,-38 22-722,15-1 6,-24 6-5518,10 8 3361,-16-1 3030,6 6 0,-13-7 0,1-1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2:50.612"/>
    </inkml:context>
    <inkml:brush xml:id="br0">
      <inkml:brushProperty name="width" value="0.08571" units="cm"/>
      <inkml:brushProperty name="height" value="0.08571" units="cm"/>
    </inkml:brush>
  </inkml:definitions>
  <inkml:trace contextRef="#ctx0" brushRef="#br0">0 0 15860,'20'7'1160,"-3"-2"-808,-11-5 1,0 0-56,2 0 207,1-1-274,0-1 308,10-2-443,-7 2 12,8 0-91,-10 1-128,7 1 45,-9 0-241,7 0 67,-9 0-723,2 1 203,-4 0-5983,0 4 6744,-3-2 0,0 1 0,-1-2 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28.459"/>
    </inkml:context>
    <inkml:brush xml:id="br0">
      <inkml:brushProperty name="width" value="0.08571" units="cm"/>
      <inkml:brushProperty name="height" value="0.08571" units="cm"/>
    </inkml:brush>
  </inkml:definitions>
  <inkml:trace contextRef="#ctx0" brushRef="#br0">156 1 17193,'-22'9'-28,"4"-1"-5,9-7-7,2 2 1,0 0 0,0 1 5,-1 2 1,2-1-51,-12 13 95,10-7-112,-13 19 28,15-17-33,-4 11 56,7-12-102,-1 18 102,2-16-252,2 20 173,2-25-297,9 12 252,-2-14-800,16 6 346,-11-9-2671,20 1 1602,-18-4 1697,13-1 0,-21 0 0,2 0 0</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29.376"/>
    </inkml:context>
    <inkml:brush xml:id="br0">
      <inkml:brushProperty name="width" value="0.08571" units="cm"/>
      <inkml:brushProperty name="height" value="0.08571" units="cm"/>
    </inkml:brush>
  </inkml:definitions>
  <inkml:trace contextRef="#ctx0" brushRef="#br0">28 430 10416,'7'3'1888,"0"-1"-1121,-7-2 1064,0 0-1797,-7 25-17,3-12 5,-5 21-5,5-21-17,-1 1-6,3 0 6,-2 0-5,1-1-7,1-1-16,1-1 17,0-2 11,1 1 107,5-3-46,-2-1 286,6-3-235,-6-2 135,6-6-185,-5 1 39,7-9-73,-7 5 56,5-10-84,-6 10 117,3-13-55,-4 13 44,1-12-83,-3 12 5,2-5-39,-2 8 55,2-1-21,-1 4-85,1 1 29,-2 0 5,3 2 22,1-1 96,9 6-29,-5-3 303,19 3-201,-11-4 301,27-4-301,-20-2 470,33-12-376,-29 5 6,18-9 13,-20 6-13,0-2-34,1-1-33,-3-1-16,1-1 4,-3 0 12,1 0 297,15-22-387,-13 15 230,20-37-224,-29 37 40,8-31-96,-18 36-79,1-22-72,-8 28-241,-6-11 151,1 18-347,-14-1 448,8 10-179,-21 13 174,17-2 66,-19 22 46,20-16 33,-13 23 5,17-23 18,-5 24-79,11-25 140,2 25-62,2-24 174,7 27-163,-2-24 208,13 26-218,-6-25 178,13 25-156,-12-27 89,11 23-150,-13-25 55,12 24-106,-14-23-146,7 20 39,-11-24-828,2 9 414,-4-18-1468,0 1 1160,-1-5-3876,-3-2 2224,1 0 2492,-2-2 0,2 1 0,0 0 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11.565"/>
    </inkml:context>
    <inkml:brush xml:id="br0">
      <inkml:brushProperty name="width" value="0.08571" units="cm"/>
      <inkml:brushProperty name="height" value="0.08571" units="cm"/>
    </inkml:brush>
  </inkml:definitions>
  <inkml:trace contextRef="#ctx0" brushRef="#br0">20 144 9744,'7'58'278,"-1"1"0,-1-4 0,0-9-149,-2-16-34,0 2-16,-1-1 5,0-2-17,-1-2-11,0-4 0,0-3 202,1 9-79,-1-16 1081,1 6-705,-2-18 268,0-2-823,-2-3-39,-4-15 5,0 5-246,-5-27 151,6 19-459,-5-36 269,6 28-757,-2-42 746,3 37-415,-1-42 639,3 43 11,-1-46 106,4 52 50,2-24 7,1 38 240,7-5-185,-4 12 297,27-1-353,-18 8-11,25 5-45,-23 1 28,15 17-22,-18-10 73,10 32-45,-19-26 44,-1 20-83,-9-24-320,-7 9 40,0-14-2919,-16 7 2073,13-13 1120,-8 2 0,15-6 0,2 0 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12.327"/>
    </inkml:context>
    <inkml:brush xml:id="br0">
      <inkml:brushProperty name="width" value="0.08571" units="cm"/>
      <inkml:brushProperty name="height" value="0.08571" units="cm"/>
    </inkml:brush>
  </inkml:definitions>
  <inkml:trace contextRef="#ctx0" brushRef="#br0">15 264 10080,'-8'96'67,"1"-18"-39,7-69 6,1-2-1,2 0 23,-1-2 28,3-1 45,-1-1 28,2 0 11,1-2 381,11-2-376,5-9-128,-1 3 84,2-9-56,-17 9 336,7-11-319,-11 8 117,3-14-190,-7 13-73,-4-9 11,-1 11-39,-16-12 67,9 12-90,-12-9-16,16 12-577,-2 0 302,8 5-352,1 7 588,2-2-370,10 12 397,-3-7-44,12 6 106,-7-10-28,21 3 141,-16-6 234,27-6-106,-24-2 308,19-12-146,-18 4 1026,31-28-1149,-27 19 180,29-33-281,-38 34 129,9-18-134,-17 22 151,-1-19-224,-6 21-89,-11-15-1,2 24-84,-13-4 46,10 9-506,-16 2 483,15 4-146,-12 15 208,18-5-29,-6 27 68,9-18-6,-2 33 28,4-27-40,1 33 7,0-36-57,9 18 51,-2-31-997,18 7 73,-10-16-242,10 1 57,-8-5 1148,-2 0 0,-6 0 0,-3 0 0</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13.009"/>
    </inkml:context>
    <inkml:brush xml:id="br0">
      <inkml:brushProperty name="width" value="0.08571" units="cm"/>
      <inkml:brushProperty name="height" value="0.08571" units="cm"/>
    </inkml:brush>
  </inkml:definitions>
  <inkml:trace contextRef="#ctx0" brushRef="#br0">99 0 10679,'15'92'79,"-3"-14"-79,-12-56-6,1-1 0,0-1-5,1-5-11,0-2 22,2-3 45,2 0 139,3-2-77,-2-3 615,7-1-520,-9-6 179,5-4-342,-7 0-33,4-6-23,-4 6 0,3-4-16,-3 5-6,1 0-7,-1-1-10,0 0-112,3 0 62,0 1-169,2 0 102,-3 3-410,8 3 516,-6 2-62,9 11 107,-9-4 50,7 16 0,-7-10 347,12 44-212,-9-26 257,12 56-314,-14-53 157,3 32-95,-7-40 578,-3 38-595,-3-35 224,-12 39-190,3-46 296,-15 15-195,11-24 436,-32 9-576,22-15 454,-42 6-387,40-14 207,-23-2-252,28-5-342,-17-24-39,23 10-588,-5-37 594,22 31-275,19-33 336,-3 35-89,30-21 218,-24 29-16,34-16 38,-31 20-16,37-14-22,-35 16-499,29-7-68,-36 13-3516,13-1 4116,-25 6 0,0-1 0,-8 0 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13.943"/>
    </inkml:context>
    <inkml:brush xml:id="br0">
      <inkml:brushProperty name="width" value="0.08571" units="cm"/>
      <inkml:brushProperty name="height" value="0.08571" units="cm"/>
    </inkml:brush>
  </inkml:definitions>
  <inkml:trace contextRef="#ctx0" brushRef="#br0">1 289 14454,'50'-33'61,"1"0"1,-4 2 0,-11 5-23,-25 11-28,0 0-16,-3 1-1,0 1-22,-2 0-39,-2 1-683,-1-13 481,-2 12-521,-11-14 516,2 20-584,-16-3 612,11 9-213,-18 14 364,15-2-90,-18 29 157,20-17 28,-7 14 22,13-14 6,0 0-11,2 2-6,0 1 0,2 0 1,0 0 16,2-1 123,6 17-84,1-18 235,17 21-162,-7-31 224,33 5-296,-24-15-180,39-8-258,-34 0-3276,35-17 3646,-39 11 0,6-4 0,-24 10 0</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14.226"/>
    </inkml:context>
    <inkml:brush xml:id="br0">
      <inkml:brushProperty name="width" value="0.08571" units="cm"/>
      <inkml:brushProperty name="height" value="0.08571" units="cm"/>
    </inkml:brush>
  </inkml:definitions>
  <inkml:trace contextRef="#ctx0" brushRef="#br0">0 0 11413,'13'59'102,"1"-1"1,-2-5 0,-3-8-36,-8-20-5,0 0-40,-1 1-67,-1-1-123,0-1-537,-3 4-1878,-2 0 1503,0-6 1080,0-4 0,4-15 0,2 0 0</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14.777"/>
    </inkml:context>
    <inkml:brush xml:id="br0">
      <inkml:brushProperty name="width" value="0.08571" units="cm"/>
      <inkml:brushProperty name="height" value="0.08571" units="cm"/>
    </inkml:brush>
  </inkml:definitions>
  <inkml:trace contextRef="#ctx0" brushRef="#br0">1 215 8248,'2'6'1070,"-1"-1"2767,-1-5-3652,76-20-1051,-49 10 989,58-14-17,-70 14-5,-1 3 333,-2-2-345,-1 0 152,-3 0-185,2-1-17,0-5-576,1-8 835,-5 5-903,-1-10 443,-5 18-377,0-6 187,-1 13-1076,0-2 1170,-1 7 191,0 1 67,1 3 22,-2 3 29,1 1 33,-1 3 33,2 0 29,-3 3 22,3 1 353,-4 21-337,1-11 292,-7 42-414,6-35-45,-10 36 5,9-43 325,-2 11-105,6-30 693,1-2-308,1-5-616,4-8-5,-1 1-34,7-11 6,-4 7-158,11-13 85,-8 13-168,9-9 56,-11 14-331,8 0 421,-7 3-169,14 2 241,-11 1-11,11 3-6,-13-2-560,16 3 68,-12-3 554,25 2 0,-27-3 0,10 1 0</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30.608"/>
    </inkml:context>
    <inkml:brush xml:id="br0">
      <inkml:brushProperty name="width" value="0.08571" units="cm"/>
      <inkml:brushProperty name="height" value="0.08571" units="cm"/>
    </inkml:brush>
  </inkml:definitions>
  <inkml:trace contextRef="#ctx0" brushRef="#br0">0 73 15457,'35'14'1019,"-6"-3"-677,-20-11-51,1 0-72,1-1-46,3-1-61,1-2-78,3-1-281,24-6-1691,27-9 992,-10 4-5792,34-8 6738,-62 18 0,8-2 0,-31 7 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31.525"/>
    </inkml:context>
    <inkml:brush xml:id="br0">
      <inkml:brushProperty name="width" value="0.08571" units="cm"/>
      <inkml:brushProperty name="height" value="0.08571" units="cm"/>
    </inkml:brush>
  </inkml:definitions>
  <inkml:trace contextRef="#ctx0" brushRef="#br0">1 94 14639,'38'7'644,"-4"-2"-482,-22-8-21,2 0-46,2-1-44,1-1-23,1-1-6,1 0-22,0-1-162,24-7-2426,14-5 739,-6 2 1849,7 1 0,-45 13 0,1 1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16.952"/>
    </inkml:context>
    <inkml:brush xml:id="br0">
      <inkml:brushProperty name="width" value="0.08571" units="cm"/>
      <inkml:brushProperty name="height" value="0.08571" units="cm"/>
    </inkml:brush>
  </inkml:definitions>
  <inkml:trace contextRef="#ctx0" brushRef="#br0">274 0 15025,'-25'9'-190,"1"-1"112,6 0 5,0 0 6,-3 1-12,1 0 23,-1 1 0,2-1 0,-1 0-145,-13 11 145,16-10-286,-13 14 185,26-17-257,0 9 307,9-9-251,15 5 235,-4-8-174,28 3 257,-23-5 29,32 2 45,-30-1 112,28 6-101,-30-3 39,14 10-23,-22-6 197,4 24-191,-12-16 67,-2 30-100,-7-29 16,-9 22-66,2-25-141,-14 15 45,11-19-684,-17 11 186,16-14-3742,-22 6 4352,20-10 0,-4 0 0,15-5 0</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16:32.508"/>
    </inkml:context>
    <inkml:brush xml:id="br0">
      <inkml:brushProperty name="width" value="0.08571" units="cm"/>
      <inkml:brushProperty name="height" value="0.08571" units="cm"/>
    </inkml:brush>
  </inkml:definitions>
  <inkml:trace contextRef="#ctx0" brushRef="#br0">1 158 18952,'40'-10'-11,"-4"0"0,-20 3-34,2-2-40,3-1-116,4-3-135,4-1-168,2-1 504,56-17 0,-55 19 0,37-12 0</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39.727"/>
    </inkml:context>
    <inkml:brush xml:id="br0">
      <inkml:brushProperty name="width" value="0.08571" units="cm"/>
      <inkml:brushProperty name="height" value="0.08571" units="cm"/>
    </inkml:brush>
  </inkml:definitions>
  <inkml:trace contextRef="#ctx0" brushRef="#br0">0 1 6630,'0'0'0</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4:42.678"/>
    </inkml:context>
    <inkml:brush xml:id="br0">
      <inkml:brushProperty name="width" value="0.05" units="cm"/>
      <inkml:brushProperty name="height" value="0.05" units="cm"/>
    </inkml:brush>
  </inkml:definitions>
  <inkml:trace contextRef="#ctx0" brushRef="#br0">0 1 24575,'0'0'0</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8:32.649"/>
    </inkml:context>
    <inkml:brush xml:id="br0">
      <inkml:brushProperty name="width" value="0.05" units="cm"/>
      <inkml:brushProperty name="height" value="0.05" units="cm"/>
    </inkml:brush>
  </inkml:definitions>
  <inkml:trace contextRef="#ctx0" brushRef="#br0">0 1 24575,'0'0'0</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8:32.835"/>
    </inkml:context>
    <inkml:brush xml:id="br0">
      <inkml:brushProperty name="width" value="0.05" units="cm"/>
      <inkml:brushProperty name="height" value="0.05" units="cm"/>
    </inkml:brush>
  </inkml:definitions>
  <inkml:trace contextRef="#ctx0" brushRef="#br0">0 1 24575,'0'0'0</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0.987"/>
    </inkml:context>
    <inkml:brush xml:id="br0">
      <inkml:brushProperty name="width" value="0.08571" units="cm"/>
      <inkml:brushProperty name="height" value="0.08571" units="cm"/>
    </inkml:brush>
  </inkml:definitions>
  <inkml:trace contextRef="#ctx0" brushRef="#br0">349 148 12925,'17'-20'1109,"-2"4"-868,-15 12 5,2 1-10,-1-1-63,-1 1 34,1-1-5,-1 0-34,1 1-27,-1-1-35,0 1 45,-2-3-151,1 2-123,-5-8 67,1 7-202,-13-9 163,7 6-309,-23-7 220,15 9-388,-30-2 404,25 6-257,-32 5 262,32 1-520,-27 17 426,32-8-606,-18 24 560,25-19-374,-5 22 341,20-14 257,1-1 40,10-5 22,-2-12 73,10 0-11,-4-2 190,24-1-106,-19-3 353,29-3-309,-31 0 365,23-7-387,-28 4 191,13-7-252,-19 6 123,4-2-174,-11 5-162,2 0 50,-5 2-11,3 7 78,-1 0 40,4 25-1,-3-9 74,1 46-85,-3-30-50,-2 61-5,-2-52 19,0 4 0,-2-1 36,0-10 51,-9 44-62,8-53 6,-10 36 0,11-42 22,-9 21-34,9-32 365,-2 4-129,6-15 358,-2-4-487,3-5 45,-2-14-124,2 3 119,4-35-130,0 22-11,16-50-28,-6 40-11,5-7 0,1 0 12,0 5-32,6-4 0,1 0 43,-2 6-1,28-40 23,-31 50 106,17-23-72,-28 37 72,10-11-118,-15 19 1,5-7 0,-6 10-79,4-2 45,-5 5-51,6 0 46,-5 3-46,10 11 63,-9-2 10,4 16 6,-6-10 0,-2 21-6,0-17-5,-1 30 0,-1-32-17,2 15 11,-1-25-44,0 5 38,0-9-223,1 4 78,1-7-353,1 1 135,-1-3-1698,6 2 953,-2-2 1131,15 1 0,-15-1 0,7 0 0</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1.899"/>
    </inkml:context>
    <inkml:brush xml:id="br0">
      <inkml:brushProperty name="width" value="0.08571" units="cm"/>
      <inkml:brushProperty name="height" value="0.08571" units="cm"/>
    </inkml:brush>
  </inkml:definitions>
  <inkml:trace contextRef="#ctx0" brushRef="#br0">0 507 13760,'57'-4'630,"-1"0"0,38-4-373,-73-1-77,0-1-73,1 0-29,-3-1-16,0 0 61,10-15-151,-14 11-303,7-24 146,-19 24-481,-10-20 458,-1 19-290,-19-11 324,11 19-134,-21 2 258,20 11-96,-22 20 102,22-5-18,-9 14 6,14-9-6,1 2-27,1 2-23,2 1-157,0 9 140,4-10-196,7 21 263,3-29-11,17 15 57,-7-26-1,27 2 22,-20-10 57,37-7-28,-30-1 66,40-18-55,-39 9 101,34-24-95,-41 21 72,22-24-67,-31 26 230,8-14-242,-18 22-284,0-2 139,-4 8 22,-2 9 79,1-2-28,-4 19 28,2-10-28,-1 22 17,2-19 34,6 20-7,-1-23 57,11 14-22,-6-18 150,12 9-111,-10-13 207,15 2-208,-13-6 158,16-5-191,-15 0 145,15-11-117,-17 5 168,8-14-179,-14 12 73,2-14-107,-6 14 129,-1-8-84,-1 13 89,0-4-173,1 9-112,1-2 79,1 3 16,6-1 17,-5 2 0,11 2 11,-8 0 40,14 7-35,-11-6 85,19 6-45,-16-7 241,22 1-151,-19-3 218,22-5-263,-20-1 201,27-13-212,-25 6 201,21-21-168,-26 16 241,10-30-218,-18 23 280,2-37-309,-10 30 197,-12-43-230,2 39 17,-22-42-113,18 46-94,-16-23-23,20 39-1248,-3-3 357,11 15 1020,3 18 0,1-11 0,1 12 0</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4.041"/>
    </inkml:context>
    <inkml:brush xml:id="br0">
      <inkml:brushProperty name="width" value="0.08571" units="cm"/>
      <inkml:brushProperty name="height" value="0.08571" units="cm"/>
    </inkml:brush>
  </inkml:definitions>
  <inkml:trace contextRef="#ctx0" brushRef="#br0">388 351 12461,'-33'12'1170,"5"-3"-800,23-8-51,-1-1-56,1 0-67,0 0-62,0 0-33,-2 0-34,1 0-50,-2 0 0,-1 1 0,-2 1 0,-1 3-6,-1 1 11,-2 1-33,-1 2 22,-1 1-5,-2 1-12,1 1 12,0 1-29,-8 8-83,-9 18 89,9-11-184,-7 30 133,27-35-133,1 29 111,9-30-190,18 18 174,-6-26-213,35 4 223,-24-15-458,41-3 268,-37-3-582,38-14 582,-41 5-733,29-20 717,-36 16-141,17-19 404,-26 21 106,7-13 17,-14 16 437,5-7-297,-8 11 386,6-5-419,-4 7 363,11-6-380,-6 5 353,20-10-303,-13 6 549,31-20-516,-24 13 516,37-26-538,-34 23 281,29-24-415,-35 26 123,9-17-129,-23 22-28,-7-6-106,-6 14-17,-28 2 56,13 6-28,-50 17 17,42-8 28,-35 16-45,41-16 0,-17 17 28,23-14-79,-12 28 51,23-27 11,-3 22-11,10-23-33,10 15 27,-2-14 23,28 21-11,-18-23 66,27 11-44,-23-17 56,31 3-50,-23-6 61,50 1-78,-46-3 33,35-5-22,-41 0 51,31-13-51,-28 7 61,52-28-49,-49 19 27,38-26-17,-42 21 79,31-33-101,-29 24 73,6-14 0,0-1-45,-9 6 0,0-3 0,-2 1 56,-9 8 392,7-29-258,-17 34 331,-2-21-516,-11 37-49,-12-4 16,1 17-28,-27 13 28,19-3-51,-43 41 34,39-24-89,-28 37 89,34-33-117,-17 38 67,21-33-45,-10 56 95,21-57-67,11 44 39,5-53-39,18 21 67,-7-29-95,43 14 112,-28-21 6,55 7 5,-53-17 28,34-6 17,-38-1-22,48-24-1,-42 12-13,7-8 0,-2-2-20,-10 3 16,24-29 40,-31 25-5,27-54-1,-29 43 6,0-11 0,-3 2-17,-9 13 40,4-27-29,-14 41 12,-9-6-79,0 20-28,-20 13 40,12 6-46,-20 24 68,18-11-140,-31 52 100,27-37-19,-5 11 0,3 1 20,8-13-45,-8 33 44,15-39-27,0 31 33,6-35-56,12 25 68,-1-39-12,16 7 17,-10-15 50,40-6-50,-25-4 34,52-19-23,-47 8 34,34-19-45,-37 14 73,46-33-90,-44 26 45,5-7 0,-1 1-6,-14 9 102,20-25-12,-31 33 112,3-11-208,-14 20-100,-2-1-11,-1 6-67,-5 4 145,2 1-101,-6 11 107,6-5-22,-2 19 16,5-16 22,0 22 23,2-19 0,7 22 0,-1-22-39,10 21-34,-10-21 34,6 17 6,-11-19-63,1 14 68,-7-18-22,-10 9 22,2-12 17,-18 1 5,15-6 62,-22-1-56,20-3 140,-18-4-106,22 1-1,-6-2-5,12 4 23,-1 1-85,5 1-218,-2 1 135,4 1-57,4 5 68,0-1-398,16 9 179,-8-7-1781,24 7 616,-17-10 1462,22 5 0,-28-7 0,5 1 0</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4.641"/>
    </inkml:context>
    <inkml:brush xml:id="br0">
      <inkml:brushProperty name="width" value="0.08571" units="cm"/>
      <inkml:brushProperty name="height" value="0.08571" units="cm"/>
    </inkml:brush>
  </inkml:definitions>
  <inkml:trace contextRef="#ctx0" brushRef="#br0">1 1 13760,'5'53'-31,"-1"1"0,4 35-30,-13-70-74,2-1-134,0-2-263,2-1-398,-1-2-487,2-1-179,0-1-689,2-2 2285,-2-2 0,2-3 0,-2-2 0</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4.892"/>
    </inkml:context>
    <inkml:brush xml:id="br0">
      <inkml:brushProperty name="width" value="0.08571" units="cm"/>
      <inkml:brushProperty name="height" value="0.08571" units="cm"/>
    </inkml:brush>
  </inkml:definitions>
  <inkml:trace contextRef="#ctx0" brushRef="#br0">1 23 9212,'3'12'22,"0"-2"-44,-3-10 117,0 0-84,22-20-5,-13 15-12,18-15-10,-19 20-35,2 0-55,-1 1-69,1 0-1588,8 9 1763,-7-4 0,3 3 0,-11-7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18.079"/>
    </inkml:context>
    <inkml:brush xml:id="br0">
      <inkml:brushProperty name="width" value="0.08571" units="cm"/>
      <inkml:brushProperty name="height" value="0.08571" units="cm"/>
    </inkml:brush>
  </inkml:definitions>
  <inkml:trace contextRef="#ctx0" brushRef="#br0">96 1 14617,'-15'20'95,"2"-3"-84,9-11 17,0-1-6,-1 2-5,1-1 34,-1 1-23,1 1 22,0 0 12,-1 2 5,1 1 0,-1 0-11,1 0 6,0 5 72,-2 14-117,2-10 11,-1 9-28,5-16 28,0 6-34,0-7-55,0 17 38,0-17-33,5 11 23,-2-17-18,9 6 40,-5-8-23,9 7 51,-5-7 84,24 6-84,-16-5 28,34 1-40,-29-4-78,36-3 29,-34-1-1368,36-8 556,-40 5 856,20-11 0,-33 13 0,2-4 0</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5.241"/>
    </inkml:context>
    <inkml:brush xml:id="br0">
      <inkml:brushProperty name="width" value="0.08571" units="cm"/>
      <inkml:brushProperty name="height" value="0.08571" units="cm"/>
    </inkml:brush>
  </inkml:definitions>
  <inkml:trace contextRef="#ctx0" brushRef="#br0">40 1 10248,'9'13'1002,"-2"-2"-671,-7-11 1198,0 0-1590,-5 74-349,-2-50 365,-4 55 114,-2-70-24,5-3 230,0-2-225,5-4-61,8-12 5,4 3 90,35-27-39,-20 21 351,34-18-312,-32 22 180,27-6-180,-26 13 78,31-1-151,-37 8-78,18 11-51,-28-4-94,2 7-158,-9-6-330,-1 0-510,-2 1-638,-1 1 1848,0-2 0,0-4 0,0-3 0</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6.224"/>
    </inkml:context>
    <inkml:brush xml:id="br0">
      <inkml:brushProperty name="width" value="0.08571" units="cm"/>
      <inkml:brushProperty name="height" value="0.08571" units="cm"/>
    </inkml:brush>
  </inkml:definitions>
  <inkml:trace contextRef="#ctx0" brushRef="#br0">344 119 14880,'-2'-46'638,"-3"9"-492,-1 31-28,-2 0-34,-1 0 6,0 1-12,-2 0-11,0 1-5,-9 0-85,-18 8 18,11 0-34,-28 20 39,34-7-56,-25 30 22,27-23-117,-15 39 67,24-34 112,-2 44 140,12-38 213,11 48-365,-2-47 68,22 32-61,-14-45 106,31 15-85,-25-26 40,32 3-78,-30-12-208,23 0-22,-31-5-1557,10-4 409,-20 2 1372,-2-9 0,-4 9 0,-3-3 0</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8.625"/>
    </inkml:context>
    <inkml:brush xml:id="br0">
      <inkml:brushProperty name="width" value="0.08571" units="cm"/>
      <inkml:brushProperty name="height" value="0.08571" units="cm"/>
    </inkml:brush>
  </inkml:definitions>
  <inkml:trace contextRef="#ctx0" brushRef="#br0">65 34 14454,'29'-19'459,"-5"5"-352,-24 14 27,0 0 62,1 3 57,-1 1 32,0 3-27,0 4-40,-1 1 79,-12 31-263,5-19-17,-17 39-12,15-39-122,-11 26-7,13-31-704,-8 18 233,10-24-2687,-1 9 1333,5-15 1949,0 3 0,2-8 0,0 0 0</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9.156"/>
    </inkml:context>
    <inkml:brush xml:id="br0">
      <inkml:brushProperty name="width" value="0.08571" units="cm"/>
      <inkml:brushProperty name="height" value="0.08571" units="cm"/>
    </inkml:brush>
  </inkml:definitions>
  <inkml:trace contextRef="#ctx0" brushRef="#br0">64 0 7621,'11'13'1653,"-2"-2"-735,-9-11 2571,0 0-3298,24 8 33,-18-3-6,18 7-16,-24-5-79,0 1-17,0 2 152,-7 11-208,3-6 6,-15 19-50,10-19 61,-20 21-84,17-24-33,-15 14 22,17-19-45,-2 4 40,8-7-191,1-1 173,2-1-22,3 0 57,0-1-18,8 0 23,-2 0-40,18-1 46,-12 0-197,20 0 40,-21 0-398,10 0 101,-14 1-3109,5 1 2234,-10 0 1334,2 2 0,-5-3 0,-1 0 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09.558"/>
    </inkml:context>
    <inkml:brush xml:id="br0">
      <inkml:brushProperty name="width" value="0.08571" units="cm"/>
      <inkml:brushProperty name="height" value="0.08571" units="cm"/>
    </inkml:brush>
  </inkml:definitions>
  <inkml:trace contextRef="#ctx0" brushRef="#br0">144 1 14219,'-4'76'476,"-1"-10"-409,0-43-33,-1 1-17,-1 0-23,-1 2-16,0-2-118,-7 12-23,4-8-694,-8 16-5,6-19 862,-9 26 0,14-35 0,-5 12 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10.290"/>
    </inkml:context>
    <inkml:brush xml:id="br0">
      <inkml:brushProperty name="width" value="0.08571" units="cm"/>
      <inkml:brushProperty name="height" value="0.08571" units="cm"/>
    </inkml:brush>
  </inkml:definitions>
  <inkml:trace contextRef="#ctx0" brushRef="#br0">1 27 14908,'53'-7'50,"0"1"1,35-4-163,-73 7-157,-1 3-202,-2 0-296,-2 0-460,-2 0-598,-2 1 1825,-1 2 0,-2-2 0,-1 2 0</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10.922"/>
    </inkml:context>
    <inkml:brush xml:id="br0">
      <inkml:brushProperty name="width" value="0.08571" units="cm"/>
      <inkml:brushProperty name="height" value="0.08571" units="cm"/>
    </inkml:brush>
  </inkml:definitions>
  <inkml:trace contextRef="#ctx0" brushRef="#br0">1 719 15384,'56'-18'343,"0"-1"1,-3 2 0,-10 1-42,-19 2-5,2-1-45,2 0-50,0-2-40,2 0 107,25-20-202,-20 12 51,40-36-113,-46 32-10,30-41-18,-38 39-78,19-43 57,-28 41-40,8-39 72,-16 41-32,0-27-7,-6 38-128,-9-6 151,2 23 11,-21 19 17,12-1-50,-31 42 22,26-25 5,-31 51 1,34-42-20,-2 6 0,3 1-3,7-7-201,-6 47 156,19-53-251,12 34 133,-1-44-951,27 23 531,-17-32-2116,36 9 1562,-31-18-2677,43 1 3859,-41-9 0,9 1 0,-29-1 0</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11.690"/>
    </inkml:context>
    <inkml:brush xml:id="br0">
      <inkml:brushProperty name="width" value="0.08571" units="cm"/>
      <inkml:brushProperty name="height" value="0.08571" units="cm"/>
    </inkml:brush>
  </inkml:definitions>
  <inkml:trace contextRef="#ctx0" brushRef="#br0">0 8 9195,'13'53'-14,"-1"-1"0,9 33-42,-19-77-28,1-2 5,-2-1-11,2-2 29,-2-2 61,1 1 387,-2-2-281,0-3-5,0 2-6,0-4-39,0 2-16,0-1 21,2 0 51,7-3-123,-1 3-23,14-4 34,-9 6 73,16 0-17,-16 4 258,18 8-185,-18-1 632,15 20-358,-17-11 746,11 34-903,-14-23 186,1 48-348,-6-39 16,-13 56-105,3-50-29,-19 49 51,13-57 134,-16 25-50,18-43 409,-14 5-348,17-20 118,-10-11-185,11-2 208,-3-33-259,8 14-27,13-57-39,-1 39-76,10-12 0,4-1 31,1 5 13,9-5 1,0 2 42,-1 9 5,4 1 1,0 3 16,-4 10 39,39-27-38,-47 44 10,20-12-5,-32 25 22,4-1-33,-8 4 94,2 3 12,-7 2 516,0 17-443,-3-6 196,0 18-191,-1-16 247,0 24-437,0-21-34,-7 23 18,3-28-1,-7 8-6,6-14-156,-9 2 62,6-7-1105,-16 0 449,15-4-2873,-11-2 56,15 0 3590,-2-2 0,5 3 0,1 1 0</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11.939"/>
    </inkml:context>
    <inkml:brush xml:id="br0">
      <inkml:brushProperty name="width" value="0.08571" units="cm"/>
      <inkml:brushProperty name="height" value="0.08571" units="cm"/>
    </inkml:brush>
  </inkml:definitions>
  <inkml:trace contextRef="#ctx0" brushRef="#br0">1 0 19036,'52'18'-283,"1"1"0,31 11-255,-82-23-397,-1 1-521,-1-2-734,-1 1-577,-4 0-1982,-1-2 4749,-2 1 0,4-4 0,1-1 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12.889"/>
    </inkml:context>
    <inkml:brush xml:id="br0">
      <inkml:brushProperty name="width" value="0.08571" units="cm"/>
      <inkml:brushProperty name="height" value="0.08571" units="cm"/>
    </inkml:brush>
  </inkml:definitions>
  <inkml:trace contextRef="#ctx0" brushRef="#br0">1 1 11553,'12'8'-34,"-3"0"17,-9-8-554,0 0 414,37-1 17,-27 4 40,27-1 27,-35 4 50,0 1 18,4 10 16,-1-5 95,7 17-38,-5-16 508,19 21-385,-14-20 184,17 12-179,-17-17 533,15 9-634,-16-11 17,9 8-79,-17-11 29,0 2-12,-3-3 1,0 0 22,0-2 16,-1 1-5,1-1 23,-3-1 10,1 0 102,-1 0-113,2 0 12,-1-4-96,2 0-11,6-13 12,0 7 637,22-23-335,-13 20 415,14-12-426,-19 19 134,6 0-398,-8 6 0,8 12-16,-10-3 72,10 20-89,-10-16 6,14 16-40,-10-17 45,20 10 11,-14-14 67,29 3-50,-21-8 84,37-1-117,-30-4 27,40-7-44,-39 2 50,33-13-45,-39 10-50,23-15 5,-33 13-100,4-14 89,-15 14-112,-15-11 157,1 14-17,-20-4 12,14 10-29,-17 2 12,19 3 11,-15 12 22,18-4 67,-7 19-39,13-13 85,-1 22-85,5-21 84,11 22-56,-2-22 320,24 17-208,-14-21 448,41 9-369,-27-15 661,58 1-594,-45-5 380,49-4-369,-46-1 42,11-1 0,0-1-232,-4 0-48,3-1 0,-3 0-64,-24 1 112,19-1-85,-39 4 68,3 0-95,-14 1-6,0 0-56,-6 0 5,2 0 23,-2 0-84,2-1 23,2 1-5888,0-1 3546,-2 2-700,-1-1-1798,-3 2 4901,1-2 0,3 0 0,1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19.208"/>
    </inkml:context>
    <inkml:brush xml:id="br0">
      <inkml:brushProperty name="width" value="0.08571" units="cm"/>
      <inkml:brushProperty name="height" value="0.08571" units="cm"/>
    </inkml:brush>
  </inkml:definitions>
  <inkml:trace contextRef="#ctx0" brushRef="#br0">15 30 13502,'22'2'163,"-4"0"-91,-14-1 12,1 0 17,0 1 11,2 1 17,0-1 487,15 0-526,-10-1 156,21 0-168,-19-3 118,17-3-145,-17 1-1,6-3-27,-10 3 28,2-1-29,-6 2 12,5-3-40,-7 3-146,2-2 35,-4 4-852,-2-1 890,-3 3 18,0 1 22,-2 0-12,1 2 6,1-1-100,-3 2 106,3-2 5,-3 2 40,5-4 38,-1 2-16,2-3 17,-2 1-39,0-1-6,-1 0 0,1 1-23,-3 3 18,2-2 5,-5 6-11,2-3 5,-7 10 0,4-7-5,-11 16 6,9-12 10,-13 18-5,13-16-17,-11 21 23,11-19-45,-12 22 28,13-22-208,-11 19-55,12-22-2135,-5 10 824,10-16 1585,-3 2 0,6-6 0,-1 0 0</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14.048"/>
    </inkml:context>
    <inkml:brush xml:id="br0">
      <inkml:brushProperty name="width" value="0.08571" units="cm"/>
      <inkml:brushProperty name="height" value="0.08571" units="cm"/>
    </inkml:brush>
  </inkml:definitions>
  <inkml:trace contextRef="#ctx0" brushRef="#br0">1 0 12746,'0'0'0</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4.702"/>
    </inkml:context>
    <inkml:brush xml:id="br0">
      <inkml:brushProperty name="width" value="0.08571" units="cm"/>
      <inkml:brushProperty name="height" value="0.08571" units="cm"/>
    </inkml:brush>
  </inkml:definitions>
  <inkml:trace contextRef="#ctx0" brushRef="#br0">115 0 12377,'-14'36'274,"2"-6"-218,9-23-6,0 0-16,-1 1 11,1 0-12,-1 2 1,0 0 33,-1 7-39,-3 15-11,1-5 45,-6 50-51,7-39 17,-1 14 0,1 2-11,1-8-12,-2 44 12,5-48 17,0 47-40,2-51 0,2 38 1,1-57-29,1 12 17,0-21-39,3 2 68,-4-8-18,4 0-78,-4-4-403,3-5 27,-1 0-4833,2-14 5293,-3 10 0,-1-5 0,-3 11 0</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5.952"/>
    </inkml:context>
    <inkml:brush xml:id="br0">
      <inkml:brushProperty name="width" value="0.08571" units="cm"/>
      <inkml:brushProperty name="height" value="0.08571" units="cm"/>
    </inkml:brush>
  </inkml:definitions>
  <inkml:trace contextRef="#ctx0" brushRef="#br0">613 13 12236,'-33'-4'191,"5"1"-157,19 3-18,-2-1-16,0 0 23,-1 0-6,-1 0-6,0 0 11,-9 1 12,-12 0-29,8 0 1,-18 0-6,29 0-17,-18 3 6,22-1-17,-13 5 22,16-4 12,-6 4-6,10-4 0,-2 1 11,6-3 202,-1-1-202,0 2-5,1-1-6,-2 2 0,1 1-6,-2 2 12,2-1-1,-4 7-5,2-5 28,-4 10-16,4-9 27,-8 12-17,6-11 68,-9 14-45,7-10 27,-12 17-49,9-14 16,-13 22-28,12-19 34,-11 26-39,12-24 16,-11 27-11,13-28 28,-9 24-33,11-25 11,-5 19-12,7-23 29,-2 18-12,4-20 29,-1 16-34,2-17 22,0 16-22,1-16 33,-1 15-39,0-17 34,1 10-28,0-12 16,0 7-10,0-8 38,2 5-33,1-6 135,6 3-90,-2-5 145,16 0-173,-9-3 11,25-1-56,-19-1-39,26-5 11,-24 3-152,26-5 7,-26 5-1115,19-2 447,-25 3-3192,9 0 4033,-18 2 0,0 0 0,-6 0 0</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6.336"/>
    </inkml:context>
    <inkml:brush xml:id="br0">
      <inkml:brushProperty name="width" value="0.08571" units="cm"/>
      <inkml:brushProperty name="height" value="0.08571" units="cm"/>
    </inkml:brush>
  </inkml:definitions>
  <inkml:trace contextRef="#ctx0" brushRef="#br0">0 9 12034,'57'-5'0,"-9"2"0,-38 3-16,1 1-18,1 1-28,0 1-66,2-1-2308,26 5 1270,-15-4 1166,18 4 0,-31-6 0,-5 0 0</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7.156"/>
    </inkml:context>
    <inkml:brush xml:id="br0">
      <inkml:brushProperty name="width" value="0.08571" units="cm"/>
      <inkml:brushProperty name="height" value="0.08571" units="cm"/>
    </inkml:brush>
  </inkml:definitions>
  <inkml:trace contextRef="#ctx0" brushRef="#br0">0 212 11581,'31'62'487,"-6"-9"-330,-20-35 11,-1 2-16,1 0-29,-1 1-6,0 0-33,0 1-11,0-1 34,1 8-68,0-8 73,4 17 11,1-9-78,-2-4 212,0-5-111,-7-17 436,1-1-481,-2-2-168,-4-3-56,2 0-23,-3-4-39,1 2-845,-8-13 711,5 6-365,-9-16 342,11 13-621,-3-26 722,5 17-179,-2-45 404,4 40 16,-1-32 0,4 38 39,5-28 6,-2 27 201,7-28-128,-8 35 117,3-12-95,-5 18 369,1-8-346,-2 11 363,2-10-391,-2 12 123,2-5-174,-1 8 17,-1-1-90,1 3-39,5-2 39,-2 2 23,7 0-23,-4-1 39,13 1-22,-9-1 17,34-3-56,-25 1-45,27-3 5,-26 3-302,21-3 79,-20 4-2325,27-1 1506,-31 4 1093,13 0 0,-26 0 0,1 0 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7.506"/>
    </inkml:context>
    <inkml:brush xml:id="br0">
      <inkml:brushProperty name="width" value="0.08571" units="cm"/>
      <inkml:brushProperty name="height" value="0.08571" units="cm"/>
    </inkml:brush>
  </inkml:definitions>
  <inkml:trace contextRef="#ctx0" brushRef="#br0">0 6 12360,'86'-3'101,"-15"1"-113,-55 1-32,-3 1-46,1 0-67,-2 0-129,0 1-772,3 3 229,-4-1 829,6 7 0,-11-7 0,2 3 0</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8.108"/>
    </inkml:context>
    <inkml:brush xml:id="br0">
      <inkml:brushProperty name="width" value="0.08571" units="cm"/>
      <inkml:brushProperty name="height" value="0.08571" units="cm"/>
    </inkml:brush>
  </inkml:definitions>
  <inkml:trace contextRef="#ctx0" brushRef="#br0">0 6 10142,'82'-3'33,"-13"1"-44,-54 2-6,-1 0-33,1 1-23,-1-1-56,-1 2-95,0-1-129,-2 1-224,0 0-2156,4 0 2733,-7 0 0,2 0 0,-9-1 0</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8.342"/>
    </inkml:context>
    <inkml:brush xml:id="br0">
      <inkml:brushProperty name="width" value="0.08571" units="cm"/>
      <inkml:brushProperty name="height" value="0.08571" units="cm"/>
    </inkml:brush>
  </inkml:definitions>
  <inkml:trace contextRef="#ctx0" brushRef="#br0">0 0 7431,'4'13'503,"-1"-3"-295,-3-10-690,0 0-27,72-11-534,-48 9 1043,53-8 0,-70 10 0,-4 1 0</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9.039"/>
    </inkml:context>
    <inkml:brush xml:id="br0">
      <inkml:brushProperty name="width" value="0.08571" units="cm"/>
      <inkml:brushProperty name="height" value="0.08571" units="cm"/>
    </inkml:brush>
  </inkml:definitions>
  <inkml:trace contextRef="#ctx0" brushRef="#br0">0 1 11284,'24'61'78,"-5"-8"-66,-19-35-1,-2 1 0,1-2-11,-1 0 0,1 0-6,0-2 1,1-1-62,5 9 33,-1-11-218,10 9 50,-4-16-1377,15 2 559,-12-6 1020,15 0 0,-20-1 0,3 0 0</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9.236"/>
    </inkml:context>
    <inkml:brush xml:id="br0">
      <inkml:brushProperty name="width" value="0.08571" units="cm"/>
      <inkml:brushProperty name="height" value="0.08571" units="cm"/>
    </inkml:brush>
  </inkml:definitions>
  <inkml:trace contextRef="#ctx0" brushRef="#br0">10 21 9873,'-5'-12'549,"0"3"-454,5 9-2218,0 0 2123,15 6 0,-11-5 0,10 5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19.991"/>
    </inkml:context>
    <inkml:brush xml:id="br0">
      <inkml:brushProperty name="width" value="0.08571" units="cm"/>
      <inkml:brushProperty name="height" value="0.08571" units="cm"/>
    </inkml:brush>
  </inkml:definitions>
  <inkml:trace contextRef="#ctx0" brushRef="#br0">227 0 15378,'-28'1'-67,"4"1"56,12 8-6,0 1 6,-1 1 11,-1 1 0,-9 16 11,8-10-11,-12 16 17,16-17-45,-8 14 17,11-17-124,-5 20 90,10-24-128,-1 12 78,4-17-146,10 6 185,-3-6-157,27 4 129,-17-6-358,23 3-51,-22-6-3036,20 1 2117,-19-1 1412,7 0 0,-19 0 0,-3-1 0</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39.856"/>
    </inkml:context>
    <inkml:brush xml:id="br0">
      <inkml:brushProperty name="width" value="0.08571" units="cm"/>
      <inkml:brushProperty name="height" value="0.08571" units="cm"/>
    </inkml:brush>
  </inkml:definitions>
  <inkml:trace contextRef="#ctx0" brushRef="#br0">67 0 13681,'-8'8'-123,"0"-1"45,0-1-23,0 1-28,-1 0-5,3-1-29,0 0-16,1 0-28,2 0-1121,-1 8 1132,3-5-179,2 9 302,3-11-33,7 5 50,-1-5-62,15 5 101,-9-6 34,31 8 28,-28-9 145,27 7-162,-31-8-33,9 3-6,-17-3 218,-3 10-129,-7-6 40,-13 14-135,2-13-117,-14 9-57,13-11-2856,-19 5 2224,20-8 823,-10 3 0,20-6 0,1-1 0</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0.256"/>
    </inkml:context>
    <inkml:brush xml:id="br0">
      <inkml:brushProperty name="width" value="0.08571" units="cm"/>
      <inkml:brushProperty name="height" value="0.08571" units="cm"/>
    </inkml:brush>
  </inkml:definitions>
  <inkml:trace contextRef="#ctx0" brushRef="#br0">93 0 8338,'-25'52'-40,"0"-1"1,-16 35-11,40-70 22,0-3 22,1-1 40,2-3 39,0-2 503,12 0-334,-5-4 497,17-1-492,-13-6 553,14-10-553,-15 4 218,11-17-370,-13 14 78,4-17-139,-9 17-84,-1-15-102,-3 16-1572,-7-12 463,2 13 1261,-8-5 0,8 11 0,-2 0 0</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1.355"/>
    </inkml:context>
    <inkml:brush xml:id="br0">
      <inkml:brushProperty name="width" value="0.08571" units="cm"/>
      <inkml:brushProperty name="height" value="0.08571" units="cm"/>
    </inkml:brush>
  </inkml:definitions>
  <inkml:trace contextRef="#ctx0" brushRef="#br0">0 439 11290,'54'-7'392,"0"0"0,36-4-191,-72 5-10,-1-1-12,0 0-16,-1 0 5,0 0-17,-1-1 168,15-12-285,-13 8 162,14-14-146,-24 16-27,5-9-74,-10 11-486,-3-7 229,-2 9-695,-14-4 717,5 8-408,-24 2 531,17 3-190,-25 15 275,25-6-79,-19 18 101,24-16-117,-10 17 150,18-17 57,-1 14-12,7-14 62,7 14-50,-1-16 218,15 11-135,-8-14 242,24 5-225,-17-10 230,35 1-274,-28-7 184,39-6-201,-35 0 89,42-16-111,-40 9 83,40-22-100,-43 16 61,36-28-56,-40 25 96,29-32-68,-34 32 275,17-31-247,-26 32 84,6-28-50,-15 30 442,-1-20-436,-4 27-197,-10-7-39,4 16-139,-19 1 189,13 8-66,-23 12 77,19-1-27,-20 28 39,22-20-22,-14 32 39,21-31-6,-4 26 11,12-29 12,-1 22-1,3-24 63,7 18-40,-1-21 95,18 14-95,-10-19 22,29 10-50,-21-15-145,38 5 33,-32-9-600,38 0 275,-39-2-2666,32-2 3103,-39 0 0,7 0 0,-23 0 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1.827"/>
    </inkml:context>
    <inkml:brush xml:id="br0">
      <inkml:brushProperty name="width" value="0.08571" units="cm"/>
      <inkml:brushProperty name="height" value="0.08571" units="cm"/>
    </inkml:brush>
  </inkml:definitions>
  <inkml:trace contextRef="#ctx0" brushRef="#br0">205 38 15076,'8'-20'179,"-3"4"-196,-10 16-33,-1-1 22,-2 1-6,-2 0 1,-1 1 5,-2 2-68,-11 11 57,8-4-106,-19 17 89,20-13-241,-17 24 196,20-22-185,-8 18 62,15-23-487,1 12 521,3-11-381,16 12 447,-3-17-251,24 6 55,-13-11-1348,32 0 720,-25-2 948,42-2 0,-53 1 0,16-2 0</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2.694"/>
    </inkml:context>
    <inkml:brush xml:id="br0">
      <inkml:brushProperty name="width" value="0.08571" units="cm"/>
      <inkml:brushProperty name="height" value="0.08571" units="cm"/>
    </inkml:brush>
  </inkml:definitions>
  <inkml:trace contextRef="#ctx0" brushRef="#br0">71 0 11844,'15'21'-22,"-4"-2"5,-19-8-22,0 1-40,-1-1-89,-1 2-101,1-1-162,-1 1-157,0-1-252,1 1 840,-2 7 0,6-12 0,-2 6 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3.577"/>
    </inkml:context>
    <inkml:brush xml:id="br0">
      <inkml:brushProperty name="width" value="0.08571" units="cm"/>
      <inkml:brushProperty name="height" value="0.08571" units="cm"/>
    </inkml:brush>
  </inkml:definitions>
  <inkml:trace contextRef="#ctx0" brushRef="#br0">149 1 15311,'-27'6'-90,"3"0"68,13 5-12,-1 0 6,1 2-11,1-1-6,1 2-27,0-1-74,-2 7-308,0 15 264,4-9-532,1 20 486,8-29-352,11 16 336,-2-21-952,23 10 649,-14-16-1842,35 1 1529,-27-6 868,17-2 0,-31 1 0,-4-2 0</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3.960"/>
    </inkml:context>
    <inkml:brush xml:id="br0">
      <inkml:brushProperty name="width" value="0.08571" units="cm"/>
      <inkml:brushProperty name="height" value="0.08571" units="cm"/>
    </inkml:brush>
  </inkml:definitions>
  <inkml:trace contextRef="#ctx0" brushRef="#br0">78 1 11906,'-5'59'52,"1"1"0,0-4 0,-1-10-35,-4-18-17,-1 2-5,-1-2-23,1-2-12,2-1-430,0 15 252,5-19-897,2 19 544,3-29-2056,8 8 2627,-6-13 0,2 0 0,-5-4 0</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4.476"/>
    </inkml:context>
    <inkml:brush xml:id="br0">
      <inkml:brushProperty name="width" value="0.08571" units="cm"/>
      <inkml:brushProperty name="height" value="0.08571" units="cm"/>
    </inkml:brush>
  </inkml:definitions>
  <inkml:trace contextRef="#ctx0" brushRef="#br0">0 1 6568,'3'11'62,"-1"-2"128,-2-9 2807,0 0-2656,62-1 29,-39 0 11,48 0 16,-55-1 12,2 0 594,17-1-756,-13 1 145,22-2-269,-25 3 95,19-1-190,-19 3 6,8 1-17,-14 1 5,-1 3 23,0-1-34,-2 2-11,0 1 0,-1 0-17,-1 1-16,3 11 21,-7-6 24,3 16-7,-6-18-22,-1 10 12,-1-15-29,0 2 12,0-7 587,0-1-604,2-7 22,0 3-5,1-6-28,5 1 38,0 0 24,7-5 21,-4 3 23,13-10-45,-10 8 34,21-18-34,-20 19-27,11-11-29,-18 16-1030,1 0 319,-5 4 756,3 5 0,-4-1 0,1 2 0</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4.746"/>
    </inkml:context>
    <inkml:brush xml:id="br0">
      <inkml:brushProperty name="width" value="0.08571" units="cm"/>
      <inkml:brushProperty name="height" value="0.08571" units="cm"/>
    </inkml:brush>
  </inkml:definitions>
  <inkml:trace contextRef="#ctx0" brushRef="#br0">1 0 8198,'15'79'-322,"-3"-15"0,-12-60 0,0-1 0</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4.925"/>
    </inkml:context>
    <inkml:brush xml:id="br0">
      <inkml:brushProperty name="width" value="0.08571" units="cm"/>
      <inkml:brushProperty name="height" value="0.08571" units="cm"/>
    </inkml:brush>
  </inkml:definitions>
  <inkml:trace contextRef="#ctx0" brushRef="#br0">0 1 10455,'9'1'-717,"-1"1"398,-8-2-363,0 0 1,0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4.787"/>
    </inkml:context>
    <inkml:brush xml:id="br0">
      <inkml:brushProperty name="width" value="0.08571" units="cm"/>
      <inkml:brushProperty name="height" value="0.08571" units="cm"/>
    </inkml:brush>
  </inkml:definitions>
  <inkml:trace contextRef="#ctx0" brushRef="#br0">1 1 10769,'4'4'168,"0"-1"-39,-4-3-1186,0 0 0,0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20.674"/>
    </inkml:context>
    <inkml:brush xml:id="br0">
      <inkml:brushProperty name="width" value="0.08571" units="cm"/>
      <inkml:brushProperty name="height" value="0.08571" units="cm"/>
    </inkml:brush>
  </inkml:definitions>
  <inkml:trace contextRef="#ctx0" brushRef="#br0">0 146 13183,'20'96'0,"-4"-18"-6,-16-74-5,0 0 34,1-3 1001,-1 1-973,1-8-6,-1 3-17,1-7 5,-1 3-27,1-2 5,1-1-11,0-6-134,3-21 72,-3 11-128,4-22 78,-3 26-353,6-27 386,-4 27-184,7-18 129,-8 30-169,4-2 208,-3 10 73,12 1 44,-7 2 90,18 3-67,-15 1 5,17 7-44,-15-4 5,13 9-22,-19-9-39,5 10 22,-12-10-135,-3 9 85,-2-10-343,-10 7 124,3-10-1685,-11 4 839,10-7 1143,-6 1 0,12-2 0,-1 0 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5.325"/>
    </inkml:context>
    <inkml:brush xml:id="br0">
      <inkml:brushProperty name="width" value="0.08571" units="cm"/>
      <inkml:brushProperty name="height" value="0.08571" units="cm"/>
    </inkml:brush>
  </inkml:definitions>
  <inkml:trace contextRef="#ctx0" brushRef="#br0">159 39 15944,'9'-21'-134,"-3"4"-51,-7 17-34,-2 0 1,1 0 55,-2 0 57,-1 0 44,-4 4 18,-1 1-220,-20 19 208,13-10-84,-22 28 68,26-24-52,-10 21 113,16-22-62,-2 16 17,8-18-184,2 14 161,2-18-195,15 11 128,-6-14-823,29 4 207,-20-10 762,33-2 0,-38 0 0,11-2 0</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6.391"/>
    </inkml:context>
    <inkml:brush xml:id="br0">
      <inkml:brushProperty name="width" value="0.08571" units="cm"/>
      <inkml:brushProperty name="height" value="0.08571" units="cm"/>
    </inkml:brush>
  </inkml:definitions>
  <inkml:trace contextRef="#ctx0" brushRef="#br0">535 264 14650,'6'-83'331,"-3"14"-326,-8 56-5,-4 0 0,0 2-17,-3-1 1,-2 1-18,-2 0 12,-1 1-12,-1 2 0,-2 0 18,0 0-24,-13 3-49,-21 4 66,14 3-55,-28 21 50,43-5-56,-25 37 56,29-23-17,-17 44 45,25-41 11,-9 45-11,16-45 23,-4 46-23,7-46 5,0 41 7,4-45-12,3 35 5,0-40-16,6 29-34,-6-32-78,3 20 84,-5-28-264,1 10 169,-2-18-443,0 3 292,-1-9-836,0 1 807,-1-2-598,-4-1 380,-1-1-1709,-7-8 1502,6 2 739,-7-19 0,11 19 0,-3-9 0</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7.130"/>
    </inkml:context>
    <inkml:brush xml:id="br0">
      <inkml:brushProperty name="width" value="0.08571" units="cm"/>
      <inkml:brushProperty name="height" value="0.08571" units="cm"/>
    </inkml:brush>
  </inkml:definitions>
  <inkml:trace contextRef="#ctx0" brushRef="#br0">0 67 12713,'74'-26'1131,"-10"4"-818,-40 20-27,1-1-45,3 1-56,1-1-40,3 1 23,15-1-89,17 2-96,-10-1-62,20 7 51,-46-1-364,21 11 258,-33-7 22,6 5-6,-17-7 18,-1-1 32,-2 0 7,0 0 27,-1 0 12,0-1-1,-1 1 46,1-2 83,-1 0 1597,0-3-908,1 0-963,-5 0 45,3 0 17,-6 0-17,1 3 78,0-1-39,-4 5 28,3-1-107,-3 9 113,6-5-135,-2 17 157,5-14-51,5 13 51,0-15-33,17 13 61,-6-14 28,38 12-23,-28-15 40,31 1-17,-33-7 213,21-7-123,-27 3 358,11-11-330,-23 7-18,-1-9-128,-8 6-3560,-27-23 3527,12 17-132,-29-20 81,28 23-286,-14-8-39,15 8-2857,-14-3 1161,17 10 2940,-7 1 0,17 5 0,1 0 0</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7.596"/>
    </inkml:context>
    <inkml:brush xml:id="br0">
      <inkml:brushProperty name="width" value="0.08571" units="cm"/>
      <inkml:brushProperty name="height" value="0.08571" units="cm"/>
    </inkml:brush>
  </inkml:definitions>
  <inkml:trace contextRef="#ctx0" brushRef="#br0">113 53 14309,'0'-25'744,"-1"3"-626,0 21-90,-2-2-62,1 2-38,-1 1-29,0 0 39,-1 0 1,-1 0-18,-9 9 51,4-2-106,-17 25 100,17-15-184,-11 27 106,17-26-213,-1 21 235,8-24-22,11 13 79,-2-18-113,24 4 73,-16-11-251,20 0-7,-18-3-3837,35-3 4168,-32 1 0,14-1 0,-33 2 0</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7.995"/>
    </inkml:context>
    <inkml:brush xml:id="br0">
      <inkml:brushProperty name="width" value="0.08571" units="cm"/>
      <inkml:brushProperty name="height" value="0.08571" units="cm"/>
    </inkml:brush>
  </inkml:definitions>
  <inkml:trace contextRef="#ctx0" brushRef="#br0">0 14 10209,'7'0'-202,"-2"0"337,-5 0 1197,0 0-1231,37 53 0,-24-36 5,30 40 18,-34-51 16,0-1 5,0-1 500,11 0-472,-9-2 208,16-4-291,-19-1-12,4-3-33,-6 1-23,-1 0-16,1 0-12,-1-1-27,3-2 10,-3 1-206,7-9 27,-6 6-1109,6-11 550,-6 12-2488,7-15 1709,-8 13 1540,2-5 0,-5 11 0,-1 2 0</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8.463"/>
    </inkml:context>
    <inkml:brush xml:id="br0">
      <inkml:brushProperty name="width" value="0.08571" units="cm"/>
      <inkml:brushProperty name="height" value="0.08571" units="cm"/>
    </inkml:brush>
  </inkml:definitions>
  <inkml:trace contextRef="#ctx0" brushRef="#br0">187 0 13205,'-44'11'-5,"6"-1"-1,21-4-5,3 2 0,-1-2-17,2 1 0,1 0-17,3-1-431,-3 7 314,6-5-197,0 9 303,7-10-34,10 9 68,-2-9 5,10 4 11,-5-6 6,3 0 0,1 0 17,2 0-17,8 2 17,-5-1 33,22 4-33,-22-4-17,18 6-11,-29-7 56,4 7 44,-14-7 259,-10 8-286,1-7 16,-25 10-84,14-9-279,-24 6-18,25-7-1640,-16 3 883,21-5 212,-9 2 0,15-4 0,-2 0 0</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8.945"/>
    </inkml:context>
    <inkml:brush xml:id="br0">
      <inkml:brushProperty name="width" value="0.08571" units="cm"/>
      <inkml:brushProperty name="height" value="0.08571" units="cm"/>
    </inkml:brush>
  </inkml:definitions>
  <inkml:trace contextRef="#ctx0" brushRef="#br0">152 8 10954,'5'5'1254,"0"-1"-699,-5-4 851,0 0-1457,-12-9 29,4 8 5,-10-5 11,6 10-5,-1 1-6,0 0 6,-1 1-11,1-1-12,3 0-16,-1 0-29,3 1-5,0-1-16,2 0-18,0 0-268,1 2-443,1 5 722,4-3 62,10 8 45,-2-9 11,24 9-11,-16-10 11,28 10-11,-23-11 6,23 9 0,-26-8 5,16 9-11,-23-8 33,5 12-10,-12-11 95,-4 12-96,-4-11-78,-8 7-112,4-11-2655,-8 2 1411,10-6 1412,-3 0 0,7-2 0,0 0 0</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9.147"/>
    </inkml:context>
    <inkml:brush xml:id="br0">
      <inkml:brushProperty name="width" value="0.08571" units="cm"/>
      <inkml:brushProperty name="height" value="0.08571" units="cm"/>
    </inkml:brush>
  </inkml:definitions>
  <inkml:trace contextRef="#ctx0" brushRef="#br0">1 0 8427,'11'94'0,"-2"-19"0</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49.677"/>
    </inkml:context>
    <inkml:brush xml:id="br0">
      <inkml:brushProperty name="width" value="0.08571" units="cm"/>
      <inkml:brushProperty name="height" value="0.08571" units="cm"/>
    </inkml:brush>
  </inkml:definitions>
  <inkml:trace contextRef="#ctx0" brushRef="#br0">0 0 10276,'14'8'-1019,"-3"-2"755,-11-6 2880,0 0-2437,32 11-45,-16-7-10,25 8-29,-23-10 6,0 0 246,21 1-257,-15 0-6,42 4-101,-42-4-123,26 8 56,-38-5-56,3 8 101,-12-4-6,-4 26 28,-3-18-56,-8 29 51,6-32-18,-2 9 18,6-17 56,1 0 89,1-5 561,1-1-522,1-1 12,5-5-90,-1 2 106,11-10-184,-9 7-135,16-12 73,-14 13-101,10-6 62,-12 9-560,11 0 464,-10 2-274,18 8 140,-14-3-666,16 9 436,-12-7-2324,30 7 2325,-23-10 554,24 4 0,-36-7 0,3-1 0</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6:50.473"/>
    </inkml:context>
    <inkml:brush xml:id="br0">
      <inkml:brushProperty name="width" value="0.08571" units="cm"/>
      <inkml:brushProperty name="height" value="0.08571" units="cm"/>
    </inkml:brush>
  </inkml:definitions>
  <inkml:trace contextRef="#ctx0" brushRef="#br0">296 87 16364,'22'-47'-240,"-5"8"-35,-18 39-84,-2-1 23,0 1 39,-3 0 73,-2 0-156,-18 9 240,8-2-661,-34 26 605,29-16-566,-24 29 353,31-27-974,-8 23 996,18-26-285,2 17 616,9-23 0,12 9 56,-5-15 202,18 1-124,-16-5-44,7 0 50,-10-1 45,1-2 83,1 0 68,-1-1 387,5-3-303,-5 3 734,9-5-835,-13 6 152,3-1-415,-7 3-387,-2 1 270,-1 1 89,2 11 50,0-2 0,9 33-22,-4-16 17,16 56-17,-13-38 39,7 14 1,0 2 32,-1-4 188,4 5 1,1 0-26,-3-10 107,1 2 0,0-1-107,-4-11 347,14 41-459,-20-54 157,6 20-145,-12-35 868,-10 5-656,-5-13 28,-45-1-341,18-5-476,-30-4 454,27-4-12,0-4-45,0-3-34,0-3 1,-16-13 84,15 7-5,-28-31 43,40 27 180,-16-30-123,34 37 90,0-17-225,11 25-28,23-15 124,-3 16 123,48-16-157,-31 17 235,48-8-67,-47 14 583,42-4-527,-45 6 398,33-2-494,-43 2 567,15 0-673,-30 2 267,3-1-255,-10 2-3339,-1 0 0,-1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21.245"/>
    </inkml:context>
    <inkml:brush xml:id="br0">
      <inkml:brushProperty name="width" value="0.08571" units="cm"/>
      <inkml:brushProperty name="height" value="0.08571" units="cm"/>
    </inkml:brush>
  </inkml:definitions>
  <inkml:trace contextRef="#ctx0" brushRef="#br0">0 1 12517,'38'13'498,"-8"-3"-324,-30-10 397,0 0-666,4-1-79,-2 0-156,4 0-292,-4 0-571,0 1-515,1 0 1708,0 0 0,-1 0 0,-1 0 0</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0.975"/>
    </inkml:context>
    <inkml:brush xml:id="br0">
      <inkml:brushProperty name="width" value="0.08571" units="cm"/>
      <inkml:brushProperty name="height" value="0.08571" units="cm"/>
    </inkml:brush>
  </inkml:definitions>
  <inkml:trace contextRef="#ctx0" brushRef="#br0">68 0 11978,'13'35'168,"-3"-3"-123,-12-22-17,-2 4-22,0 2-1,0 2-10,-1 3 5,0 0-6,-5 41-5,5-26-23,-5 53-5,8-56-62,-1 32 118,3-40 6,1 19-40,1-29-28,1 9 62,0-18 319,-1 0-207,-2-4 504,1-2-706,-1-4-16,0 2 16,0-5 34,0 1 22,0-1 6,0-7-1,0 5-88,1-7 27,-1 10-280,2-5 201,0 6-229,6-7 303,-2 6-62,10-7 101,-8 8-196,13-8 106,-12 9-263,12-4 263,-13 6-173,13 1 251,-13 3-162,13 5 107,-11-2 5,3 3 17,-5-2 0,-2 0 6,2 1-12,-3 0-50,3 5 90,-4-3-73,2 13 111,-4-11 63,-9 19-62,0-16-90,-20 22 56,10-22-157,-24 17 45,20-19-1036,-24 9 723,25-14-241,-23 2 711,26-7 0,-3-2 0,15 0 0</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1.458"/>
    </inkml:context>
    <inkml:brush xml:id="br0">
      <inkml:brushProperty name="width" value="0.08571" units="cm"/>
      <inkml:brushProperty name="height" value="0.08571" units="cm"/>
    </inkml:brush>
  </inkml:definitions>
  <inkml:trace contextRef="#ctx0" brushRef="#br0">0 197 10573,'54'-17'313,"-1"0"1,37-11-101,-68 17-56,-2 0-62,2-1-39,-2-1-28,1 1 134,13-11-145,-17 11-571,8-12 55,-23 18-890,-19-3 1193,4 7 51,-33 4 173,22 2 33,-29 13-94,32-7-57,-22 22 79,28-18-23,-8 22 23,19-20-169,11 19 46,3-20-1065,32 14 668,-16-20 531,40 5 0,-46-11 0,15 0 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1.891"/>
    </inkml:context>
    <inkml:brush xml:id="br0">
      <inkml:brushProperty name="width" value="0.08571" units="cm"/>
      <inkml:brushProperty name="height" value="0.08571" units="cm"/>
    </inkml:brush>
  </inkml:definitions>
  <inkml:trace contextRef="#ctx0" brushRef="#br0">280 0 11021,'-52'81'161,"0"0"0,0 0 0,2-7 1,2-1-1,22-21-284,30-27-67,0-1-90,0-1-79,1-2-38,-2-1-63,1-2-756,1 6 399,-2-8-874,2 9 1691,-4-16 0,0 1 0,-1-9 0</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2.442"/>
    </inkml:context>
    <inkml:brush xml:id="br0">
      <inkml:brushProperty name="width" value="0.08571" units="cm"/>
      <inkml:brushProperty name="height" value="0.08571" units="cm"/>
    </inkml:brush>
  </inkml:definitions>
  <inkml:trace contextRef="#ctx0" brushRef="#br0">0 29 11530,'83'-5'350,"0"-1"0,1 0 1,37-2-1,-43 4-445,-76 5 16,0 2-10,0 0 27,0 0-5,-2 0 28,1 0 22,-1 0 140,-1 5-44,-1-3 117,-7 14-135,1-10-10,-12 16-119,11-14-256,-7 13 251,11-13 50,0 14 85,7-15 67,1 8 11,4-10 0,2 1-28,1-2-45,2 0-17,1-1 18,2 0 10,1-2 129,19-1-151,-14-3 314,32-8-219,-34 3 34,13-10-224,-26 8-544,-2-10 365,-7 7-359,-19-19 504,6 17-128,-19-16 21,19 18-1114,-15-8 617,16 12-1872,-12-1 1799,17 9 750,-4 5 0,10-3 0,1 1 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2.862"/>
    </inkml:context>
    <inkml:brush xml:id="br0">
      <inkml:brushProperty name="width" value="0.08571" units="cm"/>
      <inkml:brushProperty name="height" value="0.08571" units="cm"/>
    </inkml:brush>
  </inkml:definitions>
  <inkml:trace contextRef="#ctx0" brushRef="#br0">0 37 12068,'51'16'482,"-8"-2"-387,-32-7-11,-1 1-28,0 0-11,-2 1-11,0 0-17,-2 0 11,2 3 72,-3-3 18,1-1 1086,-4-4 146,-2-4-1541,-1-4-44,0 1-45,-1-5-56,2 3-11,0-2-510,9-9 717,-3 4-50,19-16 117,-14 16-6,10-7-21,-12 11-40,1 0-34,-1 1-1014,6 1 539,-7 2-2091,6 1 1934,-10 6 806,2 6 0,-5-4 0,0 2 0</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3.193"/>
    </inkml:context>
    <inkml:brush xml:id="br0">
      <inkml:brushProperty name="width" value="0.08571" units="cm"/>
      <inkml:brushProperty name="height" value="0.08571" units="cm"/>
    </inkml:brush>
  </inkml:definitions>
  <inkml:trace contextRef="#ctx0" brushRef="#br0">15 181 6596,'11'14'1691,"-3"-3"-962,-8-11 1455,0 0-2106,74-55-33,-47 35-23,15-11 1,-1 0 44,-17 12-22,-8 6 67,6-7-224,-15 12-795,0 0 291,-11 7-404,-30 11 1081,12-2 332,-45 23-191,40-13 453,-33 27-526,39-24-34,-11 11-22,21-18 11,3 1 33,3-2 35,3 1 212,2 4-174,4-4 303,16 12-415,-3-15-313,32 10-224,-23-15-389,36 3 0,-43-7 0,12 0 0</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4.582"/>
    </inkml:context>
    <inkml:brush xml:id="br0">
      <inkml:brushProperty name="width" value="0.08571" units="cm"/>
      <inkml:brushProperty name="height" value="0.08571" units="cm"/>
    </inkml:brush>
  </inkml:definitions>
  <inkml:trace contextRef="#ctx0" brushRef="#br0">0 349 14533,'3'-55'375,"1"10"-308,0 36-33,2 1-51,-1-2 6,1 1-6,1 0 6,0-1 27,1 1-10,8-10 0,-8 8-6,13-16 0,-15 17-51,11-14 23,-13 18-33,3-6 10,-6 11-2822,0 0 2817,-1 4 112,0 0-23,2 4-5,0-2-5,2 1 5,1 6-17,-2-4 34,4 7-45,-3-8 17,2 4-1,-3-6 40,3 7-28,-2-6 102,6 7-102,-5-8 11,6 4-17,-6-5 6,15 7-33,-10-6 10,18 7 18,-17-9 38,13 1-10,-12-3 184,24-3-168,-18 0 140,26-7-134,-27 2 101,17-8-62,-19 7 369,23-18-329,-22 12 234,19-22-263,-27 20 101,7-13-129,-11 14-67,0-9-100,-4 12-976,-8-5 684,3 13-257,-11 0 408,6 7-359,-18 18 494,14-7-45,-17 32 89,21-25-56,-6 21 51,12-22-123,-1 23 145,7-24-117,10 21 22,-2-29-1020,23 8 74,-14-15 1058,32 0 0,-36-4 0,14 0 0</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5.181"/>
    </inkml:context>
    <inkml:brush xml:id="br0">
      <inkml:brushProperty name="width" value="0.08571" units="cm"/>
      <inkml:brushProperty name="height" value="0.08571" units="cm"/>
    </inkml:brush>
  </inkml:definitions>
  <inkml:trace contextRef="#ctx0" brushRef="#br0">102 1 13939,'39'55'99,"0"1"0,-3-6 0,-9-8-15,-20-23-6,-1 0-22,-1-1-17,0 0-27,-1-1-29,2 12-6,-4-14-5,3 9-100,-5-17 60,2-4-4,-2 1 16,0-3 61,-2-1-16,0 0-56,-2 0-118,-1 0-95,0 0-711,-15-4 649,7 0-700,-24-10 784,20 5-94,-25-11 279,25 11-129,-17-4 157,21 10 62,-10 4 67,13 2 291,-7 15-268,9-6 83,-2 26-156,7-19 61,0 27-67,6-27 118,6 18-68,0-25 34,5 6 22,-3-13-10,0-1-24,1-1-66,1-1-152,1-1-134,1-1-123,0 0-2202,17-8 1480,-12 3 1097,10-6 0,-22 7 0,-3 2 0</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5.550"/>
    </inkml:context>
    <inkml:brush xml:id="br0">
      <inkml:brushProperty name="width" value="0.08571" units="cm"/>
      <inkml:brushProperty name="height" value="0.08571" units="cm"/>
    </inkml:brush>
  </inkml:definitions>
  <inkml:trace contextRef="#ctx0" brushRef="#br0">0 43 9923,'63'74'67,"-12"-13"-55,-42-55-1,-2 0-22,0 0-6,0-2-6,-1-1 7,1-2 10,-1 0 23,3-1 106,3-6-106,-4 2 0,5-11-12,-9 6 62,6-16-39,-6 13 51,7-19-74,-6 17-49,5-15 10,-4 17-537,2-10-869,-5 12 628,0 1-190,-2 5 1002,-1 3 0,1 0 0,-1 1 0</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5.917"/>
    </inkml:context>
    <inkml:brush xml:id="br0">
      <inkml:brushProperty name="width" value="0.08571" units="cm"/>
      <inkml:brushProperty name="height" value="0.08571" units="cm"/>
    </inkml:brush>
  </inkml:definitions>
  <inkml:trace contextRef="#ctx0" brushRef="#br0">77 0 9346,'-26'30'269,"5"-3"-230,13-15-22,3 1 17,0 1-12,0 1 6,2 2 39,1 7-5,1-5 196,9 15-124,-1-19 426,20 11-398,-10-18 34,27 1-369,-14-9-118,6-2-213,-8-3-258,-10-2-308,0 0 1070,5-5 0,-12 6 0,2-2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21.657"/>
    </inkml:context>
    <inkml:brush xml:id="br0">
      <inkml:brushProperty name="width" value="0.08571" units="cm"/>
      <inkml:brushProperty name="height" value="0.08571" units="cm"/>
    </inkml:brush>
  </inkml:definitions>
  <inkml:trace contextRef="#ctx0" brushRef="#br0">1 15 10483,'16'7'1910,"-2"-1"-1042,-14-6 3725,0 0-4481,22-13-50,-16 10-62,17-9 16,-23 12-917,0 0 234,0 2-375,-2 1-543,1 2-1114,-2 1 2699,0 0 0,0-3 0,1 0 0</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6.149"/>
    </inkml:context>
    <inkml:brush xml:id="br0">
      <inkml:brushProperty name="width" value="0.08571" units="cm"/>
      <inkml:brushProperty name="height" value="0.08571" units="cm"/>
    </inkml:brush>
  </inkml:definitions>
  <inkml:trace contextRef="#ctx0" brushRef="#br0">0 0 10819,'12'60'89,"0"-1"1,0-4 0,-3-9-45,-5-14-56,0 0-90,-1 0-134,0 0-107,-1-2-117,0-1-824,-1 9 1283,0 10 0,0-19 0,0 1 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6.514"/>
    </inkml:context>
    <inkml:brush xml:id="br0">
      <inkml:brushProperty name="width" value="0.08571" units="cm"/>
      <inkml:brushProperty name="height" value="0.08571" units="cm"/>
    </inkml:brush>
  </inkml:definitions>
  <inkml:trace contextRef="#ctx0" brushRef="#br0">23 30 10338,'-13'-17'1764,"4"4"-1501,9 13 129,0 0-347,49 7-6,-26-5 23,40 6 11,-38-5 11,2-2-6,0 1-27,1-1-18,0 1-22,1-2-11,10 1-16,-11-1-52,12 0 24,-22 1-180,8 3 134,-15 0 17,1 1 28,-6 0 17,-2-1 34,-1 2 22,1 0 6,-1 0-18,1 1 1,-2 0-6,1 2 23,-1 7-28,-1-4-180,0 24-117,-1-19-735,0 17 254,0-22 772,-2 6 0,2-13 0,0 3 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6.764"/>
    </inkml:context>
    <inkml:brush xml:id="br0">
      <inkml:brushProperty name="width" value="0.08571" units="cm"/>
      <inkml:brushProperty name="height" value="0.08571" units="cm"/>
    </inkml:brush>
  </inkml:definitions>
  <inkml:trace contextRef="#ctx0" brushRef="#br0">0 1 9850,'34'36'-2224,"-5"-4"1564,-25-27 61,1 2 599,0-3 0,-2-1 0,-1-2 0</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27.498"/>
    </inkml:context>
    <inkml:brush xml:id="br0">
      <inkml:brushProperty name="width" value="0.08571" units="cm"/>
      <inkml:brushProperty name="height" value="0.08571" units="cm"/>
    </inkml:brush>
  </inkml:definitions>
  <inkml:trace contextRef="#ctx0" brushRef="#br0">53 1 6271,'10'67'2248,"0"0"0,-6-8 0,5-15-2018,20-35-23,-13-10-34,-5-1-33,2-2 0,-1-2-33,2-1-62,11-13-146,-11 8-459,11-22 308,-20 19-375,1-14 217,-9 17 7,-1-4 17,-4 6 44,-2 2 84,-1-1 46,-2 3 44,-1 0-101,-8 1 106,5 3-201,-12 0 135,11 2-1519,-20 5 1244,21-3-185,-16 6 644,26-5-39,-3 1 68,9-3-12,6 1 22,0-2 12,20 1 5,-10-1 45,28-3-28,-22 2 61,23-4 113,-21 2 1808,30-4-1483,-28 3 526,29-2-857,-38 5-5,16 0-231,-21 3-10,3 0-34,-7 5 78,-3-1 29,0 3 22,-2 0-12,-1 1 18,-1 2-12,0 0 50,-4 8-49,1-4 10,-8 12-61,5-16-90,-1 9 79,5-15 22,0 2 22,2-6 241,0 1-95,0-3 661,4 1-471,-1-1 573,9-1-685,-5-1 532,16-5-537,-10 2 235,18-6-353,-17 7 79,19-4-174,-18 7-6,22-2-55,-19 3-309,23 3 34,-23-1-2935,20 8 1328,-22-3 1915,7 5 0,-16-8 0,-4-2 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0.089"/>
    </inkml:context>
    <inkml:brush xml:id="br0">
      <inkml:brushProperty name="width" value="0.08571" units="cm"/>
      <inkml:brushProperty name="height" value="0.08571" units="cm"/>
    </inkml:brush>
  </inkml:definitions>
  <inkml:trace contextRef="#ctx0" brushRef="#br0">228 87 13810,'7'-19'56,"-2"3"-50,-6 12-23,-1-1-17,-1 0-22,0 0-16,-2 0-29,1 0-95,-5-1-219,-11-2 303,5 4-190,-16-1 207,18 6-203,-15 7 214,16-2-123,-14 15 146,15-10-74,-11 22 107,13-16-56,-7 26 56,12-22-5,-2 23 21,7-26 74,8 12-23,-3-19 107,15 4-79,-11-10 191,11-1-107,-12-3 650,5-1-510,-9-2 253,0-3-432,-4 0 61,-2-7-150,0 7 10,-4-7-33,3 9-213,-3-3-61,4 6-796,1-1 1048,4 2 44,6 2-5,0 1 6,18 5-63,-12-3-571,26 6 180,-24-7-1848,26 4 1181,-25-6 1098,15-1 0,-25-1 0,3-1 0</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0.473"/>
    </inkml:context>
    <inkml:brush xml:id="br0">
      <inkml:brushProperty name="width" value="0.08571" units="cm"/>
      <inkml:brushProperty name="height" value="0.08571" units="cm"/>
    </inkml:brush>
  </inkml:definitions>
  <inkml:trace contextRef="#ctx0" brushRef="#br0">69 33 14566,'-6'-20'-325,"0"7"275,2 20 5,1 4-5,-3 3-23,0 3-5,0 3-12,-1 1-123,-3 35 202,5-23-62,-3 53 23,7-52 22,1 19-6,3-25 1,3 0-23,-1 1-34,3-1-145,0 13 56,0-12-729,4 26 415,-7-31-1517,2 22 967,-6-31 195,-5 12 0,3-21 0,-3 2 0</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1.481"/>
    </inkml:context>
    <inkml:brush xml:id="br0">
      <inkml:brushProperty name="width" value="0.08571" units="cm"/>
      <inkml:brushProperty name="height" value="0.08571" units="cm"/>
    </inkml:brush>
  </inkml:definitions>
  <inkml:trace contextRef="#ctx0" brushRef="#br0">1 0 10472,'61'16'0,"1"-1"0,-12-3 0,-1 0 0</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1.502"/>
    </inkml:context>
    <inkml:brush xml:id="br0">
      <inkml:brushProperty name="width" value="0.08571" units="cm"/>
      <inkml:brushProperty name="height" value="0.08571" units="cm"/>
    </inkml:brush>
  </inkml:definitions>
  <inkml:trace contextRef="#ctx0" brushRef="#br0">0 1 9307,'18'75'0,"-1"1"0,1 0 0,0 0 0,0 5 0,1 0 0,0-1 0</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1.520"/>
    </inkml:context>
    <inkml:brush xml:id="br0">
      <inkml:brushProperty name="width" value="0.08571" units="cm"/>
      <inkml:brushProperty name="height" value="0.08571" units="cm"/>
    </inkml:brush>
  </inkml:definitions>
  <inkml:trace contextRef="#ctx0" brushRef="#br0">11 5 6428,'-6'-2'0,"2"-1"0</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1.541"/>
    </inkml:context>
    <inkml:brush xml:id="br0">
      <inkml:brushProperty name="width" value="0.08571" units="cm"/>
      <inkml:brushProperty name="height" value="0.08571" units="cm"/>
    </inkml:brush>
  </inkml:definitions>
  <inkml:trace contextRef="#ctx0" brushRef="#br0">0 0 6361,'14'15'0,"-3"-4"0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31.900"/>
    </inkml:context>
    <inkml:brush xml:id="br0">
      <inkml:brushProperty name="width" value="0.08571" units="cm"/>
      <inkml:brushProperty name="height" value="0.08571" units="cm"/>
    </inkml:brush>
  </inkml:definitions>
  <inkml:trace contextRef="#ctx0" brushRef="#br0">1 324 16096,'28'-19'448,"-1"2"-336,-6 5-17,2-1-11,1-1-39,1-1-1,-1 1 119,35-22-141,-32 18 1,34-27-12,-49 30-62,9-15 12,-17 17-101,-3-11 62,-4 15-225,-17-8 96,-2 11-3286,-7 0 3404,2 5-135,-15 10 73,-12 20 123,6-5-51,-17 44 79,47-38 28,-9 42-11,26-46 45,9 21-23,5-30 67,39 6-78,-22-16 79,55-8-74,-47-7 135,49-22-106,-47 12 67,45-28-101,-49 26 44,34-27-72,-44 28 3432,19-15-3432,-31 22-124,13-4 63,-19 12-90,9 7 123,-12 4 28,5 18 11,-9-7-22,5 30 11,-7-23-34,3 33 17,-2-33 84,0 17-11,0-30 152,4 0-158,0-15 6,13-16-50,-5 3 94,18-32-72,-15 24 0,20-31-16,-22 32-46,16-19 34,-21 28-34,7-5 12,-11 15-17,1 9 16,-3 1-285,3 19 34,-3-10-2034,1 24 818,-2-21 1490,3 21 0,-2-29 0,1 8 0</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1.786"/>
    </inkml:context>
    <inkml:brush xml:id="br0">
      <inkml:brushProperty name="width" value="0.08571" units="cm"/>
      <inkml:brushProperty name="height" value="0.08571" units="cm"/>
    </inkml:brush>
  </inkml:definitions>
  <inkml:trace contextRef="#ctx0" brushRef="#br0">1 2 14001,'61'0'795,"-9"0"-650,-37 0-66,3 0-40,-2-1-50,3 1-23,-1-1-352,12 1-370,-4 0-756,7 1 369,-13 0-481,-3 1 223,-5-2 1401,-3 2 0,-2-2 0,-4 1 0</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3.412"/>
    </inkml:context>
    <inkml:brush xml:id="br0">
      <inkml:brushProperty name="width" value="0.08571" units="cm"/>
      <inkml:brushProperty name="height" value="0.08571" units="cm"/>
    </inkml:brush>
  </inkml:definitions>
  <inkml:trace contextRef="#ctx0" brushRef="#br0">56 1 7526,'-21'6'100,"3"0"-72,15-2 12,-1-1 4,2 0 1,0-1 17,0-1-1,0 0 18,1 0 4570,0-1-4537,5 1 45,-2-1 22,6 1 180,4-1-231,-1 0 40,19-2-151,-11 2-11,8-1-6,-10 1-11,-4 0-320,19 2 74,-17-1-130,14 2-134,-22-1-118,1 1-184,-2-1-280,1 2-119,-1-1 175,0-1 1047,-1 1 0,-2-2 0,-1 0 0</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4.224"/>
    </inkml:context>
    <inkml:brush xml:id="br0">
      <inkml:brushProperty name="width" value="0.08571" units="cm"/>
      <inkml:brushProperty name="height" value="0.08571" units="cm"/>
    </inkml:brush>
  </inkml:definitions>
  <inkml:trace contextRef="#ctx0" brushRef="#br0">1 97 6428,'81'3'1338,"0"1"1,0-1 0,18 13-1,-22-13-1276,-39-39-17,-36 25 0,0 4-6,0 0-11,0 0-17,-1 1-39,1 0-50,0 1-51,0 2-846,1 2 813,-1 0 56,7 7 111,-5-2 79,12 12-22,-9-7 151,12 13-152,-12-13 12,6 6-11,-7-8-12,0 0 6,-2-3 45,0-1 95,-1-1 123,-1-1 3148,0-1-3394,-2-1-146,3-2-73,0-4-22,2-1-16,1-1-1,2-1-734,11-10 466,-5 6-1368,23-14 1026,-19 17-2470,25-7 3265,-26 13 0,4 0 0,-16 4 0</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5.675"/>
    </inkml:context>
    <inkml:brush xml:id="br0">
      <inkml:brushProperty name="width" value="0.08571" units="cm"/>
      <inkml:brushProperty name="height" value="0.08571" units="cm"/>
    </inkml:brush>
  </inkml:definitions>
  <inkml:trace contextRef="#ctx0" brushRef="#br0">50 345 9570,'18'-36'588,"-1"5"-420,-11 23 28,2-1 34,0-1-6,2 0-22,1 0-34,0-1-28,1 1 112,8-8-185,-7 6 421,15-17-180,-18 19 526,6-13-812,-13 15-262,-1-6 88,-2 5-178,-6-11 240,2 9-297,-17-16 231,11 18-242,-15-8 191,13 15-208,-21 9 404,15 0-28,-23 26 5,26-13-16,-12 22 28,18-19-57,-5 30 74,9-28 83,3 28 0,5-35 135,7 11-67,0-18 324,21 9-548,-13-13-673,27 4 186,-26-10-1480,19 0 2045,-22-1 0,1 0 0,-11 0 0</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7.225"/>
    </inkml:context>
    <inkml:brush xml:id="br0">
      <inkml:brushProperty name="width" value="0.08571" units="cm"/>
      <inkml:brushProperty name="height" value="0.08571" units="cm"/>
    </inkml:brush>
  </inkml:definitions>
  <inkml:trace contextRef="#ctx0" brushRef="#br0">0 323 14006,'20'-40'521,"-3"6"-398,-10 23-39,-1 1-22,1 0-1,-1 0-10,-1 0-6,1-1 100,5-15-89,-4 12-95,6-20-28,-8 23-68,3-13 119,-4 15-281,3-8 151,-3 11 1,0-1 16,-1 4 11,1 1 17,-2 0-11,1 0 23,1 1 5,-1-1-23,2 2 18,-2-2-34,1 2-29,-1-1 18,-1 1-101,3 0 240,-3 2 57,4 5-51,-4-1 45,4 14-50,-4-10-34,2 16 33,-2-16-33,1 16 6,0-17-12,4 15 1,-3-15-62,4 11 72,-3-13-83,3 10 83,-3-11 85,6 6 0,-5-7 167,16 0-178,-9-4 16,27-4-39,-20-1 56,34-13-67,-29 6 72,38-20-50,-36 16 174,32-23-90,-37 22 236,16-18-303,-28 21-185,1-12-56,-10 16-448,-10-9 488,1 13-62,-21-2 151,15 9-185,-21 9 134,21-2-100,-14 18 179,18-14-185,-6 23 129,12-19-23,0 22 124,6-21 174,13 17-124,-4-21-364,24 13-73,-16-18-2106,33 7 1440,-25-12 1036,23 2 0,-35-6 0,4 1 0</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7.746"/>
    </inkml:context>
    <inkml:brush xml:id="br0">
      <inkml:brushProperty name="width" value="0.08571" units="cm"/>
      <inkml:brushProperty name="height" value="0.08571" units="cm"/>
    </inkml:brush>
  </inkml:definitions>
  <inkml:trace contextRef="#ctx0" brushRef="#br0">156 1 11178,'28'58'224,"-1"0"0,-2-5 0,-6-7-84,-17-18-40,-1 2-16,0 0 51,-1 0 39,0-2 0,0-2-23,-2-4-90,1-2-61,-1-4 0,0-3 0,1-4 12,0-2 21,1-1 477,-2-3 464,1-1-845,-1-1-319,-8-10 72,3 3-593,-24-23 453,15 15-218,-22-17 303,20 19-85,-18-12 179,17 14-677,-16-6 403,24 13-212,-5 1 436,12 6 17,1 12 112,2-3 106,4 30-61,1-22 5,3 15-10,1-19-12,-1-2-12,1 0-77,8 11-51,-6-10-1115,16 14 325,-13-19 902,17 4 0,-21-12 0,6 0 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8.109"/>
    </inkml:context>
    <inkml:brush xml:id="br0">
      <inkml:brushProperty name="width" value="0.08571" units="cm"/>
      <inkml:brushProperty name="height" value="0.08571" units="cm"/>
    </inkml:brush>
  </inkml:definitions>
  <inkml:trace contextRef="#ctx0" brushRef="#br0">0 1 8427,'23'47'224,"1"1"0,14 30-77,-30-71-2,-1 0 1,2-2-29,-1 1 1,0-2 5,1-1 320,4 0-264,-5-2 672,12-5-722,-11 0 56,11-14-124,-12 6 23,6-11-134,-10 10-1031,5-20 409,-7 16-1944,1-20 2051,-3 25 565,0-8 0,0 15 0,0 0 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8.458"/>
    </inkml:context>
    <inkml:brush xml:id="br0">
      <inkml:brushProperty name="width" value="0.08571" units="cm"/>
      <inkml:brushProperty name="height" value="0.08571" units="cm"/>
    </inkml:brush>
  </inkml:definitions>
  <inkml:trace contextRef="#ctx0" brushRef="#br0">53 0 8836,'-20'32'0,"2"-2"17,14-14 22,0 1 17,2 1-11,-1-1 51,2 6-63,0-5-5,7 14-28,-1-17-308,14 14-28,-7-19-1327,19 9 1231,-16-12 432,8 2 0,-17-7 0,-1 0 0</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8.734"/>
    </inkml:context>
    <inkml:brush xml:id="br0">
      <inkml:brushProperty name="width" value="0.08571" units="cm"/>
      <inkml:brushProperty name="height" value="0.08571" units="cm"/>
    </inkml:brush>
  </inkml:definitions>
  <inkml:trace contextRef="#ctx0" brushRef="#br0">1 1 9089,'6'54'322,"1"0"0,4 40-238,-11-57-28,1 1-28,-1 3-28,1 0-11,0-2-62,3 35 0,0-33-891,-1 40 247,-1-57-940,-6 13 1382,0-28 275,-1 1 0,2-9 0,2-1 0</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9.028"/>
    </inkml:context>
    <inkml:brush xml:id="br0">
      <inkml:brushProperty name="width" value="0.08571" units="cm"/>
      <inkml:brushProperty name="height" value="0.08571" units="cm"/>
    </inkml:brush>
  </inkml:definitions>
  <inkml:trace contextRef="#ctx0" brushRef="#br0">1 0 9402,'11'1'1496,"-1"-1"-1340,-10 0 24,0 0-1,58 1 17,-35 0-11,46 2-4263,-49 0 4234,1 1 827,1 0-792,12 2-135,-7-1-117,28 9-18,-27-7-129,22 15 175,-34-11-40,12 14 39,-20-14 3370,3 6-3392,-7-9-16,-2-1-1,1-1-45,-2 0-459,1 1-16,-1-2-309,0 1-219,0-2 130,-1-1 991,1 1 0,-1-3 0,0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32.429"/>
    </inkml:context>
    <inkml:brush xml:id="br0">
      <inkml:brushProperty name="width" value="0.08571" units="cm"/>
      <inkml:brushProperty name="height" value="0.08571" units="cm"/>
    </inkml:brush>
  </inkml:definitions>
  <inkml:trace contextRef="#ctx0" brushRef="#br0">1 42 16280,'63'-6'412,"0"0"1,-5 0 0,-10 1-155,-20 1-12,0-1-39,3 2-56,1 0-5,1 1-73,1 1-34,8 0-325,0 10 107,-11-4-269,-9 17 353,-24-11-241,-20 17 235,6-16-95,-37 15 112,28-17 6,-34 11 100,36-13-162,-23 8 67,29-8-27,-12 7 66,19-6-145,-4 9 140,11-8-118,1 9 0,4-11-868,13 9 577,-4-9-1227,25 4 907,-17-8-2587,30-1 2263,-25-3 1092,25-1 0,-35 0 0,7 0 0</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39.250"/>
    </inkml:context>
    <inkml:brush xml:id="br0">
      <inkml:brushProperty name="width" value="0.08571" units="cm"/>
      <inkml:brushProperty name="height" value="0.08571" units="cm"/>
    </inkml:brush>
  </inkml:definitions>
  <inkml:trace contextRef="#ctx0" brushRef="#br0">1 1 8836,'31'44'0,"-7"-9"0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39:40.099"/>
    </inkml:context>
    <inkml:brush xml:id="br0">
      <inkml:brushProperty name="width" value="0.08571" units="cm"/>
      <inkml:brushProperty name="height" value="0.08571" units="cm"/>
    </inkml:brush>
  </inkml:definitions>
  <inkml:trace contextRef="#ctx0" brushRef="#br0">6 115 7089,'8'15'62,"-1"-3"307,-7-12 2073,0 0-2380,-2 31 11,1-19-6,-1 24-11,2-26 6,0-1 5,2-1 28,1-1 17,1 0 594,12 3-566,-7-5 67,20 2-162,-16-7-51,19-8-67,-3-24 73,-8 10-28,0-15-39,-21 23-39,0 0-29,-3 0 1,-1-1 16,-5 0 23,-1 0 17,-2 1 33,-1 0 11,-1 2-11,-10-7 1,8 8-197,-16-6 129,21 13-420,-11-1 291,17 4-533,-7 1 539,9 1 45,0 1 78,2 2 50,1 0 40,0 1 16,0 0 6,1 2-5,0 0-1,3 0 45,4 6 23,-1-5 207,13 11-180,-7-12 208,20 9-191,-16-11 248,27 4-208,-24-6 257,26 1-302,-26-3 100,23-1-173,-25 0-112,20 0-17,-23 1-666,12 3 430,-17-1-699,4 8 605,-12-5-515,-2 10 845,-3-9 40,-12 11 61,6-12 100,-11 9-88,12-11 10,-3 4-5,7-6 229,0 4-33,2-5 1159,2 2-767,2-2 756,12-1-672,3 0-347,6-1-29,0-1 57,-4-2 39,-1-1 795,18-5-879,-12 4 437,24-10-628,-27 11 0,14-5-150,-22 8-18,3 0 12,-9 2-34,-1 0 22,1 1 0,0 1-10,1 2-1,1 2-230,9 9 130,-6-3-768,16 15 286,-16-14-3323,22 12 3950,-19-16 0,4 1 0,-14-8 0</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04.685"/>
    </inkml:context>
    <inkml:brush xml:id="br0">
      <inkml:brushProperty name="width" value="0.08571" units="cm"/>
      <inkml:brushProperty name="height" value="0.08571" units="cm"/>
    </inkml:brush>
  </inkml:definitions>
  <inkml:trace contextRef="#ctx0" brushRef="#br0">1 0 11922,'23'41'90,"-5"-6"-68,-20-25 6,0 1-16,0 1 4,0 1 1,-1-1 0,0-1-6,1 0 6,0-1-17,0 4 28,0 3-17,1-4 56,0 1-44,1-12 173,0 1 980,0-2-1114,2-1-51,0-2 28,2-1 12,0-1-18,0-1 23,0 0 12,5-7-52,-3 4 18,11-17-34,-8 14 6,11-14-6,-12 15-17,11-12 17,-10 12-129,12-7 45,-13 13-17,4-2 56,-10 6-33,4 8 67,-4-3-28,5 22 39,-4-15 22,3 18-16,-2-17 55,5 11-27,-4-11 117,14 9-101,-9-14 124,9 3-101,-11-10 212,10-1-184,-8-3 190,17-10-240,-16 4 55,11-11-83,-13 11 49,8-12-49,-7 8-18,15-20-5,-14 19-11,10-14-11,-13 20-129,5-2 117,-7 7-22,6 7 45,-9 1-34,6 16 39,-6-8 18,3 20-12,-5-17-6,4 18 6,-2-20-62,3 10-5,-2-17-610,3 6 217,-5-10-2256,5 4 1232,-5-4 1484,3 0 0,-3-3 0,1 0 0</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05.506"/>
    </inkml:context>
    <inkml:brush xml:id="br0">
      <inkml:brushProperty name="width" value="0.08571" units="cm"/>
      <inkml:brushProperty name="height" value="0.08571" units="cm"/>
    </inkml:brush>
  </inkml:definitions>
  <inkml:trace contextRef="#ctx0" brushRef="#br0">0 262 11598,'5'68'319,"-1"-11"-218,-4-49-12,2-1-5,-1 0-11,1-2 23,0 0 16,0-3 168,2 2 325,4-3-510,-2 1 95,11-6-117,-9 1 134,12-10-162,-12 6-17,5-3-6,-7 4 6,1 1-11,-2 0 6,2 1-7,-3 0 1,1 1 0,-1-1 28,1-1-40,-1 2-10,0-1-29,-3 4-201,0-1 224,1 1 11,-1 0 0,2 0 11,-1 2-5,1 0 5,4 3-11,-1-2 28,8 3-6,-4-3 79,13 4-73,-10-5 50,21 1-55,-16-3 66,29-7-49,-22 3 128,37-13-124,-34 8 29,37-17-50,-37 13 44,29-19-22,-34 17 145,19-20-145,-27 18 11,7-24-51,-16 22-10,-3-25-1,-5 25-16,-11-20 16,5 26-39,-13-9 23,11 18-56,-13 0 33,8 10 28,-4 0 0,5 5 12,4-2 5,1 1-6,-3 7 12,2-4-18,-10 22 7,10-18-1,-11 27 12,14-26-6,-4 16 11,7-17 45,3 22-50,4-20-34,13 22-12,-3-27-262,22 12 28,-15-17-1732,23 9 696,-23-13 1310,20 5 0,-30-8 0,6 1 0</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05.818"/>
    </inkml:context>
    <inkml:brush xml:id="br0">
      <inkml:brushProperty name="width" value="0.08571" units="cm"/>
      <inkml:brushProperty name="height" value="0.08571" units="cm"/>
    </inkml:brush>
  </inkml:definitions>
  <inkml:trace contextRef="#ctx0" brushRef="#br0">0 1 14135,'32'41'364,"0"1"0,19 30-235,-51-48-28,0 0-68,0 0-22,0 0 12,0 0-18,-2-1-5,2 0-28,-1-1-28,1-1-56,0-3-67,2-2-62,1-1-128,1-2-90,1-1-712,1 1-3517,1-1 3669,-2-3 1019,-1-3 0,-4-6 0,0 0 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06.251"/>
    </inkml:context>
    <inkml:brush xml:id="br0">
      <inkml:brushProperty name="width" value="0.08571" units="cm"/>
      <inkml:brushProperty name="height" value="0.08571" units="cm"/>
    </inkml:brush>
  </inkml:definitions>
  <inkml:trace contextRef="#ctx0" brushRef="#br0">0 0 8086,'71'18'456,"0"0"1,0 0-1,31 9 1,-32-11-31,-64-16 279,3 3-447,-2-1-29,1 3-49,-3 1-1,1 1 140,-1 5-173,-1-1 89,2 16-212,-4-12-6,1 18-40,-2-20-336,0 12 85,0-18-1552,0 5 627,-1-10 1199,-1 0 0,1-1 0,-1-1 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06.645"/>
    </inkml:context>
    <inkml:brush xml:id="br0">
      <inkml:brushProperty name="width" value="0.08571" units="cm"/>
      <inkml:brushProperty name="height" value="0.08571" units="cm"/>
    </inkml:brush>
  </inkml:definitions>
  <inkml:trace contextRef="#ctx0" brushRef="#br0">1 1 10366,'0'0'0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07.035"/>
    </inkml:context>
    <inkml:brush xml:id="br0">
      <inkml:brushProperty name="width" value="0.08571" units="cm"/>
      <inkml:brushProperty name="height" value="0.08571" units="cm"/>
    </inkml:brush>
  </inkml:definitions>
  <inkml:trace contextRef="#ctx0" brushRef="#br0">0 188 8735,'20'81'2071,"1"-1"0,-1 1 0,-9-18 1,-1-7-2092,7 5 0,-8-25-30,-25-62-34,4 4 22,0-4-22,1-1 0,0-4-11,3-1-11,0-2-213,1-18 156,3 11-252,1-46 314,2 42-44,11-47 139,-3 58-50,18-22 34,-12 40-45,13-3 33,-15 16 0,7 1 6,-7 4 17,1 2 6,1 3-12,0 2 45,0 1-34,5 7 17,-4-2-27,6 12 16,-11-9-40,-2 25 24,-8-23-29,-15 24 28,4-32-5,-9 7-40,8-13 0,0 0-27,1-2-62,1-1-331,-5 0 28,6-2-2066,-9 0 935,10-1 1585,-2-3 0,8 3 0,1-3 0</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07.684"/>
    </inkml:context>
    <inkml:brush xml:id="br0">
      <inkml:brushProperty name="width" value="0.08571" units="cm"/>
      <inkml:brushProperty name="height" value="0.08571" units="cm"/>
    </inkml:brush>
  </inkml:definitions>
  <inkml:trace contextRef="#ctx0" brushRef="#br0">1 65 13060,'66'-37'263,"-12"9"-101,-53 37 34,0 1 28,-1 4 12,0 2-18,0 4-16,-2 0 16,-1 4-44,-3 1-29,1 2 107,-15 38-229,9-28 21,-10 46-27,16-56 106,3 22-60,6-33 149,13 13-133,-4-20 100,25 3-151,-16-9 39,14-1-44,-12-4 5,1-2 16,2-4-44,2-1 40,16-9-29,-10 4 6,33-22-17,-36 15 100,29-26-55,-41 25 17,9-22-40,-22 27-27,-10-14-7,-4 21 29,-23-2 0,12 10 84,-29 11-45,24-1 73,-27 24-79,29-13 90,-16 26-78,26-24 453,1 23-291,15-26 280,25 20-398,-8-23 57,45 13-135,-32-18 56,56 4-68,-49-9-72,56 0-61,-58-4-1110,37 0 550,-52 0-2768,13-2 953,-30 0 2492,-2-1 0,-7 1 0,-2 0 0</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1.313"/>
    </inkml:context>
    <inkml:brush xml:id="br0">
      <inkml:brushProperty name="width" value="0.08571" units="cm"/>
      <inkml:brushProperty name="height" value="0.08571" units="cm"/>
    </inkml:brush>
  </inkml:definitions>
  <inkml:trace contextRef="#ctx0" brushRef="#br0">181 156 8881,'25'-19'801,"-4"4"-543,-15 14 5,-1 0 17,0 0-5,0 0-23,-1 0-12,1 0-21,0-1-1,-1 0 696,6-2-282,-3 2-436,2-1 348,-3-1-371,-4 2 365,3-3-449,-4 3 130,1-3-130,-2 2 35,0-6-102,-2 5 23,-7-10-56,4 7-45,-10-4 39,7 6-62,-14 1 35,10 2-113,-26 11 118,20-1-17,-20 17 16,21-7-55,-18 26 62,17-17-79,-21 43 84,27-41-56,-6 34 67,16-43 11,3 11 12,1-19 184,12 4-123,-5-11 146,15 0-157,-12-9 39,10-6-39,-11 1 73,13-20-101,-13 14 62,10-23-79,-14 24 0,2-13-11,-6 16 0,1-8-22,-1 12-297,-1-3 117,-2 9 174,1 8 11,-1-2 0,1 14 34,1-8 17,4 12-12,-1-11-11,2 4 17,-2-7 28,10 3-33,-4-4 156,24 3-112,-18-9 140,26-2-117,-26-4 67,16-7-73,-17 2 202,27-21-236,-22 14 57,29-27-90,-32 26-12,16-17 12,-18 18 0,23-23 0,-21 22-12,20-15-22,-26 25-33,4 0 11,-9 5-79,1 11 113,-2-3 10,1 19-5,-3-12 11,3 14 12,-3-14 44,11 22-45,-9-19 34,11 25-33,-13-27-23,3 12 17,-6-16 123,-2 6-56,-1-11 168,-9 2-208,1-8 1,-12-3-22,8 0 27,-24-15-50,21 8 39,-19-17-22,26 17 17,-3-8-18,10 13-206,1 0 134,3 5 34,9 2 27,-2 2 12,11 4 17,-7-1 38,24 9-66,-18-8 95,29 6-51,-29-10 146,28-2-134,-26-3 39,30-8-85,-28 2 52,29-13-68,-29 10 78,30-18-50,-30 16-11,26-21-17,-29 19-28,16-20 28,-22 20 61,6-17-33,-15 20 40,2-9-68,-6 14-219,0 0 107,-1 5 62,-2 7 50,0 1-28,-4 18 39,5-8 0,-2 28-22,4-24 56,8 28-45,-3-29 17,11 24-17,-9-28-17,5 17 17,-9-22 50,2 5 17,-4-12 152,-5 0-186,0-3 18,-14-5-18,7 2 63,-17-10-96,15 6 11,-13-10-11,16 10-129,-8-5 79,12 9-180,-2 0 129,6 3-89,1 3 134,1 0-107,4 7 152,-1-5 6,12 9 5,-6-8 106,18 6-89,-13-8 117,31 2-72,-23-5 44,42-3-55,-33-2 122,43-9-122,-41 4 44,35-14-67,-42 12-11,25-16-6,-33 14 22,13-15-49,-23 16-40,1-15 22,-11 15-190,-12-11 146,3 14-124,-22-5 129,17 11-78,-21 6 117,21 2-33,-16 20 62,20-9-12,-10 25 0,14-21 39,1 24-10,7-25-12,11 21 22,-1-25 51,20 12-56,-12-20 106,30 4-84,-22-9 67,41-8-55,-35 0-1,43-17-39,-45 11 29,28-17-40,-37 16 61,16-14 1,-25 17 67,4-7-96,-12 13-162,-1-2 34,-2 6 78,-1 5 34,0 0-17,-3 16 0,1-9 0,-3 19-17,3-16 1,-1 20 16,1-19 0,0 14 44,2-20 186,1 1-180,0-10 12,10-10-51,-3 2 6,16-19-11,-12 11-57,15-21 51,-16 20 28,13-18-28,-16 22 23,9-9-12,-11 15-134,1-3 67,-6 8-17,4 2 50,-3 2 29,4 7 11,-3-2-23,4 11 12,-4-9-23,7 9 17,-5-12 78,6 7-27,-6-11 201,2 2-135,-4-4 57,2-3-174,-2 0 6,7-8-6,-5 3 11,11-10 6,-7 8-34,15-10 17,-11 12 0,15-6-17,-15 10-5,10-1 16,-12 5-50,6 3 39,-8-1-11,5 13 0,-8-7 11,5 18-11,-6-13-296,5 16 133,-4-17-794,7 12 436,-6-15-1692,7 5 1300,-7-11-2930,6-2 2589,-9-6 1282,5-5 0,-7 5 0,1-2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33.791"/>
    </inkml:context>
    <inkml:brush xml:id="br0">
      <inkml:brushProperty name="width" value="0.08571" units="cm"/>
      <inkml:brushProperty name="height" value="0.08571" units="cm"/>
    </inkml:brush>
  </inkml:definitions>
  <inkml:trace contextRef="#ctx0" brushRef="#br0">0 179 11306,'60'-24'214,"0"-1"1,-4 2 0,-15 7 15,-34 16 23,-1 3 21,-1-1 12,-2 4 5,1 2-6,-2 1 57,0 7-224,0-3 117,1 17-185,0-14 45,0 21-33,4-8-62,-2-3-17,5-1 28,-7-21 85,6 2-85,-6-6-11,8-4 11,-5 1-22,3-3 0,-3 1-17,4 1 28,-2 0-12,14 0 18,-10 3-17,24 1 11,-17 0 33,29 3-21,-25-1 111,31 8 6,-31-2 487,32 12-397,-31-8 329,33 21-402,-32-15 212,30 31-274,-34-23-22,10 41-68,-25-34-61,-23 52 11,1-48-67,-39 38 106,27-49-173,-37 12 123,39-30 67,-25-5 0,35-11-79,-3-31 74,18 10-12,6-24 0,9 14 23,26-45-6,-9 28 19,9-8 1,2 1 2,0 9 3,5-1 1,0 3-15,-7 12 8,-1 4 1,-1 2 2,-9 11 34,22-11-67,-34 27-50,9 1 61,-20 10 84,0 16-45,-9-4 39,-11 27-55,5-22-29,-11 25-11,14-27-16,-4 20 21,8-25 74,0 10-28,4-18 139,8-1-156,-1-9 28,10-7-34,-9 0 6,12-16-12,-11 11-21,19-26 10,-19 25-5,11-17 5,-15 25-11,2-4 1,-5 9 10,1 6-11,-4 3 23,3 10-12,-3-4 62,6 10-33,-3-8 83,14 14-95,-10-16 135,14 7-57,-12-11 421,18-2-303,-12-3 802,37-9-807,-29 1 206,28-11-245,-29 6 274,12-7-348,-21 7 130,5-7-270,-16 12-10,0-2 16,-4 7-28,-3 0 67,0 3-66,-3 9-18,5-2 101,0 8-39,2-9 28,5 9 28,-1-8 62,21 15-118,-11-14 45,27 10 5,-21-14-16,22 1-6,-19-6-28,42-3-23,-32-2-44,50-10 56,-50 3 5,27-11 68,-33 9 95,28-24-191,-34 18-39,19-32 34,-32 32-101,0-20 90,-8 23-85,-19-17 90,7 21-55,-27-6 83,21 18-22,-17 8 27,19 2 63,-23 34-34,22-20-45,-17 41 5,27-39 51,0 19-5,11-25 100,28 18-90,-11-21-223,45 12-332,-36-21-2614,30-1-337,-30-7 3501,11 0 0,-26 0 0,-1 0 0</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2.180"/>
    </inkml:context>
    <inkml:brush xml:id="br0">
      <inkml:brushProperty name="width" value="0.08571" units="cm"/>
      <inkml:brushProperty name="height" value="0.08571" units="cm"/>
    </inkml:brush>
  </inkml:definitions>
  <inkml:trace contextRef="#ctx0" brushRef="#br0">0 1 15227,'30'50'630,"0"0"1,21 33-351,-40-67-68,0 0-88,0 2-52,0 0-32,0 2-24,-2-1 1,3 9-34,-5-8-22,-1 5-6,-4-11 1,-2-2-40,0-3 11,0-2-11,0-2 11,0-3-196,-6-1 163,2-3-174,-7-7 134,6-1-515,1-17 442,6 11-173,13-21 336,-3 22-67,22-13 90,-18 19-68,23-1 78,-22 8 12,25 17 17,-25-7 50,15 19-28,-21-15 112,4 18-73,-11-14 146,-7 23-152,-10-20-33,-3 6-22,-3-13 0,4-6-6,0-3 0,-1-1 0,0-2-12,1 0-10,1-1-12,0-2-10,1-2-505,-6-14 168,10 8-767,-4-15 475,14 15-934,14-10 1316,-3 12 101,11-4 61,-8 9 28,0 1 23,0 1 27,1 1 29,-1 0 27,0 1 29,0 0 425,20 1-252,-15-1 740,30 1-499,-29-2 583,21-3-516,-18 1 689,29-11-924,-25 6 448,45-21-593,-47 17 78,23-16-140,-38 17-85,3-19-27,-10 14-146,-12-19 141,-1 23-1,-19-7 28,9 13-28,-29 1 39,22 7-39,-32 15 40,36-3 27,-16 16-16,23-12 117,-9 31-111,16-25 16,-3 33-23,13-37 6,13 22-39,-4-26-510,22 17 6,-17-22-3293,25 11 2032,-22-15 1793,9 2 0,-20-8 0,-2-1 0</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2.383"/>
    </inkml:context>
    <inkml:brush xml:id="br0">
      <inkml:brushProperty name="width" value="0.08571" units="cm"/>
      <inkml:brushProperty name="height" value="0.08571" units="cm"/>
    </inkml:brush>
  </inkml:definitions>
  <inkml:trace contextRef="#ctx0" brushRef="#br0">1 1 12202,'22'92'-1646,"-3"-17"291,-19-66 77,1-1 1278,-1-2 0,0-2 0,0-2 0</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2.662"/>
    </inkml:context>
    <inkml:brush xml:id="br0">
      <inkml:brushProperty name="width" value="0.08571" units="cm"/>
      <inkml:brushProperty name="height" value="0.08571" units="cm"/>
    </inkml:brush>
  </inkml:definitions>
  <inkml:trace contextRef="#ctx0" brushRef="#br0">0 0 10573,'15'4'0,"-4"0"0</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3.396"/>
    </inkml:context>
    <inkml:brush xml:id="br0">
      <inkml:brushProperty name="width" value="0.08571" units="cm"/>
      <inkml:brushProperty name="height" value="0.08571" units="cm"/>
    </inkml:brush>
  </inkml:definitions>
  <inkml:trace contextRef="#ctx0" brushRef="#br0">0 149 13922,'56'-11'280,"0"0"0,36-7-246,-74 12-17,-1-1 11,-2 1 11,-1-1 22,-2 0-5,-1-1 17,3-11-358,-23-1 206,-3 1 23,-22 10 17,7 12 28,1 7-12,7-1 1,2 3 0,-7 5-1,8-3-78,-12 25 62,18-21-6,-5 15 23,14-20 5,5-3 0,2-1 17,5-1 6,2-2-6,2 0 28,19-2-11,-10-1 0,14-2-12,-15-2 34,2-3-5,0-1 0,1-2 10,2 0-4,-2-1-1,2-2 151,18-9-134,-15 6 123,27-18-111,-34 17 133,19-15-122,-27 18 139,9-9-196,-18 14-72,1-1 61,-7 7 96,-1 13-68,0-3 106,0 24-88,0-14 206,8 28-156,-1-26 83,18 32-145,-11-31 106,20 28-134,-19-31 28,14 18-17,-19-26 240,2 5-60,-9-14 234,-8-4-431,-2-5 51,-26-17-45,12 7 5,-36-25-78,23 16-50,-6-5-1,13 11-78,10 9-100,1 3-113,2 1-285,3 4-281,1 0-430,2 2-718,0 4 113,3 1 1999,-1 3 0,3-3 0,1-2 0</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7.335"/>
    </inkml:context>
    <inkml:brush xml:id="br0">
      <inkml:brushProperty name="width" value="0.08571" units="cm"/>
      <inkml:brushProperty name="height" value="0.08571" units="cm"/>
    </inkml:brush>
  </inkml:definitions>
  <inkml:trace contextRef="#ctx0" brushRef="#br0">1 1 11861,'32'9'330,"-5"-1"-217,-25-5-24,-1 1 7,1 1-1,0 0-22,-2 2-12,1 0 18,-1 8-29,0 16-28,-1-6 6,-2 33-22,0-33 5,0 34-22,2-33-51,1 27 40,0-31-219,4 17 84,-2-25-633,5 10 415,-5-18-1115,5 6 790,-5-10-1882,5 0 2582,-5-2 0,2 0 0,-2 0 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7.764"/>
    </inkml:context>
    <inkml:brush xml:id="br0">
      <inkml:brushProperty name="width" value="0.08571" units="cm"/>
      <inkml:brushProperty name="height" value="0.08571" units="cm"/>
    </inkml:brush>
  </inkml:definitions>
  <inkml:trace contextRef="#ctx0" brushRef="#br0">0 0 13681,'36'21'566,"-8"0"-420,-27-10-18,0 3-32,-1 1-29,0 0 11,0 3-27,-1 1 10,-1 11-38,-2 20-51,0-14-62,2 22 45,1-39-308,1 13 152,0-21-874,1 5 571,-1-12-1323,1 2 1027,0-5-265,-1-1 1,0-1 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8.001"/>
    </inkml:context>
    <inkml:brush xml:id="br0">
      <inkml:brushProperty name="width" value="0.08571" units="cm"/>
      <inkml:brushProperty name="height" value="0.08571" units="cm"/>
    </inkml:brush>
  </inkml:definitions>
  <inkml:trace contextRef="#ctx0" brushRef="#br0">19 20 6456,'-10'-11'885,"1"2"-588,9 9 2660,0 0-2755,39 17 22,-20-10 17,33 11-29,-29-15-60,1-1-46,1 0-50,0 1-454,29 0-150,-26-1-3020,28 1 3568,-43-2 0,3 0 0,-13-1 0</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8.469"/>
    </inkml:context>
    <inkml:brush xml:id="br0">
      <inkml:brushProperty name="width" value="0.08571" units="cm"/>
      <inkml:brushProperty name="height" value="0.08571" units="cm"/>
    </inkml:brush>
  </inkml:definitions>
  <inkml:trace contextRef="#ctx0" brushRef="#br0">1 0 5739,'0'0'0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9.186"/>
    </inkml:context>
    <inkml:brush xml:id="br0">
      <inkml:brushProperty name="width" value="0.08571" units="cm"/>
      <inkml:brushProperty name="height" value="0.08571" units="cm"/>
    </inkml:brush>
  </inkml:definitions>
  <inkml:trace contextRef="#ctx0" brushRef="#br0">114 98 11178,'5'53'576,"-2"-6"-503,-6-31-17,0 2-17,1 0 6,-1 1-11,1 0-17,-1-2-1,2 0 1,0-1 22,1 8-27,0-9-35,0 11 6,3-14 62,-1-1 292,3-7-320,-3-4-45,1-3-17,-2 0 0,1-4-40,-2 1-15,0-1-40,0 0-68,0-2-38,-2 1-437,-2-8 224,-1 3-628,-3-13 532,2 9-890,-9-28 1025,8 20-291,-18-42 750,14 40 348,-10-24-34,14 35 778,-1-8-879,5 14 296,5-6-440,2 11 160,7-2-116,-1 5 301,17-2-307,-11 2 391,35-3-402,-28 5 162,26-2-163,-29 3 224,16 0-296,-19 1 33,11 8-67,-21-4 11,2 6 51,-8-1-79,-3-1-5,-2 2-12,-2-3-11,-2 1 17,-1-1-39,-2 2-34,-5 3 29,2-4-225,-13 8-11,13-10-717,-12 5 196,16-8 801,-8 1 0,13-4 0,-3 0 0</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19.818"/>
    </inkml:context>
    <inkml:brush xml:id="br0">
      <inkml:brushProperty name="width" value="0.08571" units="cm"/>
      <inkml:brushProperty name="height" value="0.08571" units="cm"/>
    </inkml:brush>
  </inkml:definitions>
  <inkml:trace contextRef="#ctx0" brushRef="#br0">1 0 12651,'25'34'230,"-5"-4"-180,-20-25-16,0 1-6,0 0-12,0 0-10,0 1-23,1-1-22,-1-1-11,1 1-62,0-2-56,0 1-96,1-1-3012,1 1 1948,-1-3 1328,0 2 0,-1-3 0,-1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34.604"/>
    </inkml:context>
    <inkml:brush xml:id="br0">
      <inkml:brushProperty name="width" value="0.08571" units="cm"/>
      <inkml:brushProperty name="height" value="0.08571" units="cm"/>
    </inkml:brush>
  </inkml:definitions>
  <inkml:trace contextRef="#ctx0" brushRef="#br0">203 192 18263,'33'-47'100,"0"-1"1,18-29-95,-53 71-23,-3 0-28,-2 2-11,-1 2 23,-3 1 5,-1 1-11,-1 2-107,-29 22 68,17-7-163,-40 41 179,40-29-145,-27 43 123,34-40-118,-10 36 163,22-42-118,9 22 85,6-32-656,28 11 117,-14-19-2497,40 0 1640,-31-6 1468,40-7 0,-51 4 0,15-4 0</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20.722"/>
    </inkml:context>
    <inkml:brush xml:id="br0">
      <inkml:brushProperty name="width" value="0.08571" units="cm"/>
      <inkml:brushProperty name="height" value="0.08571" units="cm"/>
    </inkml:brush>
  </inkml:definitions>
  <inkml:trace contextRef="#ctx0" brushRef="#br0">1 0 12942,'33'17'347,"-7"-3"-263,-22-11-5,-2 1-29,1 0 6,0 2 34,-1 1-1,1 2 23,-1 1 0,1 3 45,-1 28-157,-1-16-22,0 41 22,0-41-51,1 26-10,0-34-443,4 16 229,-3-22-756,5 7 550,-5-13-1748,2 1 1147,-4-4 264,0-2 1,0 1 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21.144"/>
    </inkml:context>
    <inkml:brush xml:id="br0">
      <inkml:brushProperty name="width" value="0.08571" units="cm"/>
      <inkml:brushProperty name="height" value="0.08571" units="cm"/>
    </inkml:brush>
  </inkml:definitions>
  <inkml:trace contextRef="#ctx0" brushRef="#br0">0 1 14113,'58'78'851,"-12"-13"-644,-39-47-39,-2 0-62,-1 1 6,0 1-44,-1 1 27,0 18-111,-2-13-18,1 24 28,-2-30-44,1 16 11,-1-24-231,1 12 58,-1-17-824,4 5 604,-4-9-1276,2 0-16,-2-2 1,0-1 0</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21.384"/>
    </inkml:context>
    <inkml:brush xml:id="br0">
      <inkml:brushProperty name="width" value="0.08571" units="cm"/>
      <inkml:brushProperty name="height" value="0.08571" units="cm"/>
    </inkml:brush>
  </inkml:definitions>
  <inkml:trace contextRef="#ctx0" brushRef="#br0">0 3 11738,'59'0'162,"-9"0"-140,-36 1-27,1-1-1,-1 0-11,1 0-27,-2 0-52,2 0-111,-1-1-218,1 0-1379,6 0 1804,3 0 0,-8 2 0,-2-1 0</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23.434"/>
    </inkml:context>
    <inkml:brush xml:id="br0">
      <inkml:brushProperty name="width" value="0.08571" units="cm"/>
      <inkml:brushProperty name="height" value="0.08571" units="cm"/>
    </inkml:brush>
  </inkml:definitions>
  <inkml:trace contextRef="#ctx0" brushRef="#br0">1 1 11698,'32'28'819,"-5"-4"-702,-26-19-22,1 0 45,0 1 17,0 1 11,0 0-11,0 3-67,-2-1 111,2 12 113,-1 12-247,1-4 28,2 8-56,-1-25 68,2 13-90,-3-15-1,3 9-38,-4-14-28,1 3 16,-2-5-285,0 1 212,0-2-374,-3 2 268,1-2-465,-6 1 471,6-2-213,-2 1 330,3-2-145,0-2 184,0 1-21,1-6 49,0 1-38,0-9 16,0 6-487,2-13 185,-2 11-1900,1-19 1295,-1 16 952,1-14 0,-1 20 0,0-2 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23.801"/>
    </inkml:context>
    <inkml:brush xml:id="br0">
      <inkml:brushProperty name="width" value="0.08571" units="cm"/>
      <inkml:brushProperty name="height" value="0.08571" units="cm"/>
    </inkml:brush>
  </inkml:definitions>
  <inkml:trace contextRef="#ctx0" brushRef="#br0">1 87 11810,'26'-33'544,"-3"6"-426,-14 24-23,1 0-5,0 0-12,2 0 17,1 0 146,20-2-235,-14 3-6,14-2-45,-18 4 28,-3 1 0,-1 1 0,-4 0 6,-2 3-17,-1-1 11,-2 2-5,0 0-12,-1 1 6,-1 0 6,-3 10 22,0-6-28,-7 17 6,4-16-169,-11 12 68,10-16-634,-8 6 175,8-10-2751,-8 3 2208,8-5 1125,-4 1 0,8-3 0,0 0 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25.012"/>
    </inkml:context>
    <inkml:brush xml:id="br0">
      <inkml:brushProperty name="width" value="0.08571" units="cm"/>
      <inkml:brushProperty name="height" value="0.08571" units="cm"/>
    </inkml:brush>
  </inkml:definitions>
  <inkml:trace contextRef="#ctx0" brushRef="#br0">0 1 12629,'33'7'168,"-6"-2"-96,-25-5-10,0 0-17,1 0-6,1 0 0,0 0 0,1 1 12,-1-1 22,7 1 50,15-1-106,-8 0 50,24 1-11,-24 0 17,25 3-79,-25-1-33,14 7 16,-22-3-27,0 9 39,-8-7-6,-12 13 28,2-11 6,-10 5 5,5-9-16,-1 2 5,1-3-11,-1 0 39,-5 1-16,5-2-1,-14 1-22,14-3 23,-10 0-23,17-2-135,-2-1 46,9 0-219,-1 2 235,4-1-84,1 2 95,1-2-10,6 3 72,-4-2-96,11 3 68,-9-2 23,17 4-1,-14-3 17,17 7-5,-17-4 22,9 11 0,-14-10 78,2 12-55,-9-10 94,-9 13-117,2-13 17,-16 12-28,11-14 95,-16 6-78,15-9 5,-20 1-56,19-5-201,-22 1 44,21-2-1288,-19-3 347,21 1 1115,-8-4 0,16 4 0,0-1 0</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27.845"/>
    </inkml:context>
    <inkml:brush xml:id="br0">
      <inkml:brushProperty name="width" value="0.08571" units="cm"/>
      <inkml:brushProperty name="height" value="0.08571" units="cm"/>
    </inkml:brush>
  </inkml:definitions>
  <inkml:trace contextRef="#ctx0" brushRef="#br0">246 0 13597,'-5'41'219,"0"-6"-146,-3-23-6,1 3 11,-3 0 1,1 3-1,-3 1-11,-1 1 12,-21 32-63,15-23 35,-26 41-46,29-47 12,-13 19-17,19-28 11,-6 6 51,13-15 487,-1 0-140,4-4-404,0-6-10,2 2 10,0-5-5,2 3 34,3-4-12,-2 4 29,6-6-63,-7 8-83,7-1 67,-6 3-61,7 2 77,-7 0 7,11 5 5,-8-2-45,18 7 28,-11-6-50,26 6 56,-21-7-112,32 3-12,-28-5-688,30 1 358,-31-3-1910,23 2 1166,-28-1-2482,14-1 3691,-23 0 0,3 0 0,-10 0 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30.129"/>
    </inkml:context>
    <inkml:brush xml:id="br0">
      <inkml:brushProperty name="width" value="0.08571" units="cm"/>
      <inkml:brushProperty name="height" value="0.08571" units="cm"/>
    </inkml:brush>
  </inkml:definitions>
  <inkml:trace contextRef="#ctx0" brushRef="#br0">72 175 14661,'-5'20'6,"1"-2"5,0-11-11,1 1 6,0 0-6,0 3-6,-1 0 6,-1 3-39,-8 21 28,7-14-23,-8 27 40,10-31-6,1 16 0,3-19-39,1 12 61,0-18 12,3 5-6,-1-11 134,5 1-100,-4-3 134,6-5-112,-6 2 123,7-11-151,-9 7 129,4-13-118,-6 11 73,1-18-117,-1 15 16,-1-21-28,0 17-5,-2-28-12,1 22-61,0-35 56,1 33-6,1-27 34,1 32 33,4-19-44,-1 24 39,7-13-40,-6 17-27,9-8-1,-7 11 40,12-3-17,-11 7 0,15 1 0,-13 2-50,15 0 33,-14 0-22,13 5 22,-16-1 6,6 9-6,-11-6-84,1 13 73,-4-10-51,-9 15 51,3-13-112,-17 13 73,11-14-286,-13 12 140,14-14-991,-9 6 488,14-10-3463,-3 3 4179,7-6 0,1 1 0,1-3 0</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30.898"/>
    </inkml:context>
    <inkml:brush xml:id="br0">
      <inkml:brushProperty name="width" value="0.08571" units="cm"/>
      <inkml:brushProperty name="height" value="0.08571" units="cm"/>
    </inkml:brush>
  </inkml:definitions>
  <inkml:trace contextRef="#ctx0" brushRef="#br0">0 57 13133,'50'-18'610,"-8"2"-436,-32 13-46,0 1-27,-1-1-11,0 1-12,-1-1-27,1 2-18,1-2 1,11 0-29,7 2-5,-2-1-16,10 10-12,-24-4-6,7 10 12,-14-6-1,-1 10 23,-3-7 51,-8 11-29,3-14 17,-13 7-39,7-9-17,-14 2 12,12-4 33,-19 1-62,20-3-61,-9 1 17,17-3-12,-2 1-5,4 0-118,0-1 123,1 3 18,0-2-12,0 2 5,2-1 6,0-1-11,4 4 56,0-2-11,11 5 45,-5-3 100,28 7-61,-21-6 5,17 3-5,-20-4-17,0 1-11,-2 1 0,-1 1 5,-3 0-5,-3 2 168,-5 13-112,-5-10 33,-12 14-56,1-17 51,-21 7-73,16-9 90,-28 4-85,26-8 7,-24-1-494,27-3-263,-3-1 717,17-8 0,4 6 0,2-5 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33.413"/>
    </inkml:context>
    <inkml:brush xml:id="br0">
      <inkml:brushProperty name="width" value="0.08571" units="cm"/>
      <inkml:brushProperty name="height" value="0.08571" units="cm"/>
    </inkml:brush>
  </inkml:definitions>
  <inkml:trace contextRef="#ctx0" brushRef="#br0">144 1 13474,'-4'35'196,"0"-4"-140,-3-21-33,0 0-7,-1 1-4,0 1 4,0 0 7,-1 1 5,1 0 33,-6 6-27,6-4 123,-12 13-112,9-9-29,-1 2 40,3-4-50,7-12 33,-2 4-39,4-7 420,0 0-414,7-2-6,-2 0 11,7 0 23,6 0-34,-5 0 28,13 1-28,-10 0-28,23 0 28,-16-1-62,48 1 12,-38-2-197,33-2-5,-41 1-1254,15-2 671,-24 2-2912,6 0 2543,-18 2 1204,-1 0 0,-3 0 0,0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35.407"/>
    </inkml:context>
    <inkml:brush xml:id="br0">
      <inkml:brushProperty name="width" value="0.08571" units="cm"/>
      <inkml:brushProperty name="height" value="0.08571" units="cm"/>
    </inkml:brush>
  </inkml:definitions>
  <inkml:trace contextRef="#ctx0" brushRef="#br0">1 106 6781,'3'16'834,"-1"-2"-391,-2-14 2268,0 0-2414,26-18 50,-20 15 17,20-11-6,-26 20-10,0 2-34,-3 1 218,-1 8-348,-3-4 40,-2 20-140,0 5-78,3-6 0,2 10 27,6-30 219,10 7-145,-2-15 201,22-4-213,-16-3 174,26-14-197,-22 5-16,10-8 6,-14 7 61,3-6-61,-5 4 11,4-19-79,-13 16-50,-3-22 17,-7 22-196,-18-17 134,7 21-504,-30-16 275,24 19-824,-27-10 756,31 16-1243,-16-3 846,23 9-1832,-6 6 2112,11-1 218,1 7 269,5-8 5,10 6 35,-3-8 44,21 3-28,-12-5 134,28 0-39,-20-1 739,43 0-358,-32 0 1261,52 0-1278,-48 0 415,41 5-762,-51-1 129,20 13-191,-34-6 62,4 19-112,-15-14-22,-3 25-40,-5-20-89,-10 30 5,3-29-358,-8 19 476,13-29 415,3-7-303,8-13 89,17-25-72,-9 13 650,22-28-471,-20 27 392,19-20-543,-21 27 162,11-6-302,-15 16-73,7 5 56,-10 3 6,7 15-12,-7-8-117,7 20-12,-6-17-1024,12 17 162,-11-19 997,11 10 0,-14-16 0,2 2 0</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34.246"/>
    </inkml:context>
    <inkml:brush xml:id="br0">
      <inkml:brushProperty name="width" value="0.08571" units="cm"/>
      <inkml:brushProperty name="height" value="0.08571" units="cm"/>
    </inkml:brush>
  </inkml:definitions>
  <inkml:trace contextRef="#ctx0" brushRef="#br0">70 116 9957,'12'45'845,"-3"-6"-593,-12-27 0,0 1 0,-1 1 381,-3 16-106,-6 11-409,4-5 212,-6 12-240,10-34 67,-3 12-90,5-18 95,0 8-100,2-11 307,1 4-206,0-8 554,0-1-684,-1-5-10,1 2-18,-1-4 18,0 2-7,-1 0-10,-1-5 0,0 2-85,0-22 40,1 12-123,1-33 94,3 26-184,6-36 152,-1 32-130,13-34 196,-10 36 18,16-23 16,-13 30-12,17-10 7,-17 20 10,17-2-16,-17 10-6,14 1 34,-15 3 11,10 6-28,-12 1 28,3 13-5,-8-9 44,-1 17-45,-4-17 1,-5 12-12,2-15-11,-14 11-23,8-12-89,-13 11 45,12-14-437,-13 6 230,11-9-1009,-12 2 460,14-5-3311,-10 0 4134,13 0 0,-2 0 0,8 0 0</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34.825"/>
    </inkml:context>
    <inkml:brush xml:id="br0">
      <inkml:brushProperty name="width" value="0.08571" units="cm"/>
      <inkml:brushProperty name="height" value="0.08571" units="cm"/>
    </inkml:brush>
  </inkml:definitions>
  <inkml:trace contextRef="#ctx0" brushRef="#br0">0 1 16409,'24'38'398,"-5"-5"-275,-18-23-39,-1 0 17,0 2-17,0 1-11,-1 1-1,0 1-27,-1 1 0,0 3 33,0 7-44,0 19-28,0-14-23,2 19 17,0-34-84,1 14 11,0-20-375,1 5 73,-1-11-185,-1 0-5842,0-4 4262,-4-2 2140,2 0 0,-3 0 0,4 1 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36.756"/>
    </inkml:context>
    <inkml:brush xml:id="br0">
      <inkml:brushProperty name="width" value="0.08571" units="cm"/>
      <inkml:brushProperty name="height" value="0.08571" units="cm"/>
    </inkml:brush>
  </inkml:definitions>
  <inkml:trace contextRef="#ctx0" brushRef="#br0">40 1 14034,'-7'37'-1456,"0"-4"-28,2-22-437,-3 0 1921,3-2 0,0-4 0,3-2 0</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38.472"/>
    </inkml:context>
    <inkml:brush xml:id="br0">
      <inkml:brushProperty name="width" value="0.08571" units="cm"/>
      <inkml:brushProperty name="height" value="0.08571" units="cm"/>
    </inkml:brush>
  </inkml:definitions>
  <inkml:trace contextRef="#ctx0" brushRef="#br0">1 1 16678,'10'21'0,"-1"-2"-17,-7-12-28,1 1-33,-2 1-96,0-1-173,-1 0-253,0-2-279,-1 1 879,-9 6 0,7-8 0,-7 4 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40.962"/>
    </inkml:context>
    <inkml:brush xml:id="br0">
      <inkml:brushProperty name="width" value="0.08571" units="cm"/>
      <inkml:brushProperty name="height" value="0.08571" units="cm"/>
    </inkml:brush>
  </inkml:definitions>
  <inkml:trace contextRef="#ctx0" brushRef="#br0">1 0 15188,'35'28'274,"-7"-4"-172,-23-21-18,0 0 28,-1 2 33,2 0-66,0 1 10,0-1 247,14 11-297,-9-8 169,20 13-119,-16-14 102,20 7-141,-18-9 56,21 7-83,-22-7-23,19 6-11,-20-4-1,18 6 46,-18-5 44,18 5-78,-18-6-11,17 5-17,-18-5 23,15 7 38,-16-7-5,13 9-28,-16-9-28,12 6 11,-14-7 23,8 3 11,-10-6 145,7 3-83,-8-4 156,7 1-174,-8-2 130,8-1-118,-7 0 106,4 0-129,-5 0 141,-1 0-130,-2 0 1558,0 0-1607,0 2-57,0 0 67,2 1 1,-1 1-46,0-1-44,4 7 45,-4-2 33,8 15 17,-6-9-84,8 24-6,-8-17-55,7 32 55,-8-27-5,2 35 95,-4-34-56,0 29 0,-2-35-67,1 23 55,-1-27-10,1 18 61,0-22-22,-1 15 11,1-16-101,0 15 45,0-15 17,0 18 28,0-15-17,0 22 28,0-20 285,0 11-150,0-19-118,2 3-73,-1-9 16,2 4 40,-1-5-201,2 2 22,-2-4-589,2 1 308,-2-1-1757,6-4 1287,-3 2-2845,5-6 1629,-6 4 2146,2-6 0,-4 7 0,1-2 0</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42.546"/>
    </inkml:context>
    <inkml:brush xml:id="br0">
      <inkml:brushProperty name="width" value="0.08571" units="cm"/>
      <inkml:brushProperty name="height" value="0.08571" units="cm"/>
    </inkml:brush>
  </inkml:definitions>
  <inkml:trace contextRef="#ctx0" brushRef="#br0">553 0 14163,'-19'30'224,"1"-6"-157,12-20-22,-4 1-23,2-1 23,0 2 17,-2 1 16,1 0 23,-3 2 0,1 0 33,-13 10-134,7-7 95,-27 21-50,25-20 28,-25 17-73,27-20 45,-13 8-40,15-11 7,-18 10 4,15-8-10,-23 12 5,17-9 6,-5 2-17,8-4 34,7-3-29,1-2 23,1 0 0,3-2 0,2 0 0,2 0 51,1-1-12,3 0 533,0-2-539,6-2 6,-2 0-27,5-2 83,-3 0 17,-1 1 252,7-3-297,-6 2 207,6-3-206,-8 5 44,2-1-101,-4 2-106,-1 0 83,0 5-16,0-3-16,0 3 32,0-4 18,0 1-51,0 1 17,-1-1 34,-1 4-40,1-3 12,0 4 22,1-3 0,0 3-39,0-3-68,0 2 90,0-2-5,0 5 5,0-4 73,0 7-84,0-6 11,0 12 23,0-10 33,1 18-50,-1-14 28,0 23-56,0-16-73,-2 32 39,1-26-6,-3 32 68,1-32-22,-1 24-23,2-29-51,-1 21 62,3-24-16,0 15 50,0-19 67,2 11-28,-1-16 201,4 3-156,-3-8 252,5-1-236,-3 0 108,5-5-180,-4 2 5,2-8-78,-4 6-11,2-5 39,-3 7-197,0-1 80,-2 3-2504,1-1 1999,-2 6-117,1-3-101,-2 6-101,-1-3-157,1 0-1944,-2 1 1390,2-3 1652,-1 0 0,3-2 0,-1-1 0</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43.345"/>
    </inkml:context>
    <inkml:brush xml:id="br0">
      <inkml:brushProperty name="width" value="0.08571" units="cm"/>
      <inkml:brushProperty name="height" value="0.08571" units="cm"/>
    </inkml:brush>
  </inkml:definitions>
  <inkml:trace contextRef="#ctx0" brushRef="#br0">310 1 9895,'40'8'454,"-7"-2"-353,-30-6 5,0-1 6,0 1 2761,-1 0-2850,-7 0 5,2 1 11,-5 0-28,5 0-5,-2 1 16,1 0-11,0 0 1,-1 1 4,0-1 1,1 1 0,-1 0 11,0 0-6,0-1 23,-3 1 34,-6 4-57,3-3 174,-12 9-101,13-7 208,-17 14-208,12-9 118,-22 19-191,18-15-5,-25 22 5,26-21 17,-21 21-33,23-23-34,-10 11 0,17-18-151,-2 2 78,8-7-700,1-1-3881,2-1 2800,0-4 1882,0 1 0,0-2 0,0 4 0</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44.329"/>
    </inkml:context>
    <inkml:brush xml:id="br0">
      <inkml:brushProperty name="width" value="0.08571" units="cm"/>
      <inkml:brushProperty name="height" value="0.08571" units="cm"/>
    </inkml:brush>
  </inkml:definitions>
  <inkml:trace contextRef="#ctx0" brushRef="#br0">1 18 15042,'16'-10'443,"-2"3"-303,-12 9 45,2 0-11,0 2-18,1-1 7,0 2-6,1-1-85,2 0 12,0 1-56,18 10-67,-10-5-22,29 18 38,-25-15 1,36 19 22,-30-19-95,36 13 55,-36-16-66,28 9 67,-33-10-68,18 9 74,-26-10-146,9 5 111,-15-10-10,0 2 67,-5-4-247,-2 0 185,-4-3-56,0 1-67,-3-3-465,0 1 196,1 0-1725,-3-1 701,6 2 1489,-3-1 0,5 2 0,0-1 0</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45.186"/>
    </inkml:context>
    <inkml:brush xml:id="br0">
      <inkml:brushProperty name="width" value="0.08571" units="cm"/>
      <inkml:brushProperty name="height" value="0.08571" units="cm"/>
    </inkml:brush>
  </inkml:definitions>
  <inkml:trace contextRef="#ctx0" brushRef="#br0">80 0 10842,'-5'39'224,"0"-7"-174,-5-24-16,1-1-29,0 0-10,0-1-18,1 0 6,1-1-11,0 0-11,3-1-50,1 0-68,0-1-2050,2 0 2207,5-1 0,-4-1 0,4-1 0</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46.319"/>
    </inkml:context>
    <inkml:brush xml:id="br0">
      <inkml:brushProperty name="width" value="0.08571" units="cm"/>
      <inkml:brushProperty name="height" value="0.08571" units="cm"/>
    </inkml:brush>
  </inkml:definitions>
  <inkml:trace contextRef="#ctx0" brushRef="#br0">0 55 13250,'23'-20'471,"-2"4"-337,-9 13-5,1-1-45,1 1-39,0 1-12,1-1-22,-1 1-16,0 1-1,-1 0-33,-1 1-767,6 3 425,-10-1-1401,4 6 758,-11-3 1024,-7 4 0,5-5 0,-5-1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36.338"/>
    </inkml:context>
    <inkml:brush xml:id="br0">
      <inkml:brushProperty name="width" value="0.08571" units="cm"/>
      <inkml:brushProperty name="height" value="0.08571" units="cm"/>
    </inkml:brush>
  </inkml:definitions>
  <inkml:trace contextRef="#ctx0" brushRef="#br0">1 169 14824,'41'57'424,"0"0"0,-3-4 0,-9-10-116,-21-21-90,0-2-39,-2-1-50,0-1-45,-1-3 78,3 4-72,-2-8 224,3 1-152,-6-11 252,8-16-369,-5 4 17,10-32-62,-9 19-45,6-28 17,-5 22-151,11-43 95,-9 40-151,15-36 139,-16 51-217,7-6 134,-10 19-706,4 6 655,-6 5-139,7 15 324,-6-8 5,4 14 29,-4-15 79,14 16-63,-9-17 68,25 14-51,-18-20 57,23 3-40,-18-9 241,48-14-230,-34 6 57,57-23-96,-57 17 17,26-14-22,-39 14 27,8-23-38,-22 20-119,-2-26 46,-13 29-101,-16-12 128,6 18-66,-27 1 89,22 11-23,-29 21 35,28-5-24,-28 39 40,29-27 0,-19 44 0,28-42 62,1 28-34,15-39 95,19 13-61,-7-24 307,30 2-173,-24-9 443,38-12-443,-33 3 330,41-20-397,-39 11 67,36-23-140,-37 19 62,26-22-90,-32 23 33,14-18-44,-25 23-51,3-9-38,-12 16-220,0 1 276,-3 11-35,-1 4 40,1 4 11,0 14 17,2-12 11,11 24-39,-5-21-62,19 24-112,-14-27-1719,13 20 492,-14-24 1412,4 10 0,-10-18 0,-1 1 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47.053"/>
    </inkml:context>
    <inkml:brush xml:id="br0">
      <inkml:brushProperty name="width" value="0.08571" units="cm"/>
      <inkml:brushProperty name="height" value="0.08571" units="cm"/>
    </inkml:brush>
  </inkml:definitions>
  <inkml:trace contextRef="#ctx0" brushRef="#br0">1 1 12869,'14'35'208,"-1"-6"-180,-8-24 0,0-1 0,0 0-28,1 0 0,-2 1 5,1 0-78,1 3-246,6 3 140,-3-2-1451,9 2 415,-11-8-1866,7 2 3081,-9-4 0,0 1 0,-4-2 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0:49.339"/>
    </inkml:context>
    <inkml:brush xml:id="br0">
      <inkml:brushProperty name="width" value="0.08571" units="cm"/>
      <inkml:brushProperty name="height" value="0.08571" units="cm"/>
    </inkml:brush>
  </inkml:definitions>
  <inkml:trace contextRef="#ctx0" brushRef="#br0">34 1 7604,'-16'29'-11,"3"-5"22,12-23-106,1 0 2425,-2 0-2078,2-5-17,-2 4-16,2-5-68,1 4 297,0 1-34,1 0-296,0 0 39,0 0 16,0 0 12,0 0 208,0 1-220,-2 0 275,3 1-302,-2-1 140,2 1-225,-1-2 169,2 5-169,-3-2 79,4 5-106,-3-4 33,1 7-44,-2-7 77,2 10-72,-3-8 56,2 7-56,-1-9-39,-1 5 28,1-5 50,-1 7-84,0-6 29,0 7 10,0-7-72,0 4 27,0-6 23,0 4 6,0-5 72,0 1-2817,0-3 0,0 1 1</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24.104"/>
    </inkml:context>
    <inkml:brush xml:id="br0">
      <inkml:brushProperty name="width" value="0.08571" units="cm"/>
      <inkml:brushProperty name="height" value="0.08571" units="cm"/>
    </inkml:brush>
  </inkml:definitions>
  <inkml:trace contextRef="#ctx0" brushRef="#br0">220 15 13334,'-18'-7'-5,"1"2"5,13 7 0,-2 0 0,0 1-6,1 0 6,-2 1-6,1-1-16,-2 4-17,-4 3 33,2-1-22,-6 8 23,9-9-12,-8 13 0,8-12 17,-9 15 6,9-13-1,-8 14-10,8-13 5,-3 12-12,5-12-4,-2 12 10,5-12 12,-3 15-6,4-14 0,0 17 0,1-16-6,0 15-5,0-17 0,4 16 33,-1-16-16,7 13-1,-4-14 51,8 10-39,-5-13 117,11 9-61,-11-11 174,15 5-180,-13-8 45,14 2-90,-15-4 85,13 1-57,-13-2 73,14-1-84,-13 0 1,17-6-57,-14 2 22,19-8 7,-19 6 27,17-8-17,-20 7-5,6-3 5,-10 6-10,1-1-1,-3 1 34,2-1 39,1-1-40,-2 2 108,7-8-68,-6 5 145,10-12-150,-10 11 133,11-13-167,-10 12 219,7-12-158,-8 11 141,4-12-163,-7 12 173,4-12-217,-6 13 88,2-14-94,-4 14 72,-5-16-61,1 14-11,-11-17-51,5 16 17,-15-20-17,11 19 12,-18-16 27,18 18-117,-15-7 11,17 13-196,-16-1 95,15 6-1137,-21 8 527,17-1-3837,-24 18 4632,24-11 0,-4 4 0,15-12 0</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25.088"/>
    </inkml:context>
    <inkml:brush xml:id="br0">
      <inkml:brushProperty name="width" value="0.08571" units="cm"/>
      <inkml:brushProperty name="height" value="0.08571" units="cm"/>
    </inkml:brush>
  </inkml:definitions>
  <inkml:trace contextRef="#ctx0" brushRef="#br0">207 0 9649,'-24'4'347,"2"1"-224,11 4-11,1 2-11,-1 0-11,1 2-18,-1 0 169,-13 19-190,10-14 66,-15 30-100,19-29 39,-7 24-22,13-24 5,-4 22-11,7-24 84,0 17-90,3-20 124,7 13-79,-2-15 129,12 11-112,-9-14 246,18 8-218,-14-11 225,24 1-236,-20-6 184,34-2-251,-29-2 39,24-5-73,-29 3 140,17-13-101,-19 9 101,14-20-45,-21 15 51,3-24-129,-10 19-51,-6-31-11,0 25 6,-19-33 73,10 33 72,-25-22-67,20 32-196,-21-4-55,24 16-1615,-17 9 52,21 1 1775,-10 13 0,16-13 0,-1 3 0</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25.859"/>
    </inkml:context>
    <inkml:brush xml:id="br0">
      <inkml:brushProperty name="width" value="0.08571" units="cm"/>
      <inkml:brushProperty name="height" value="0.08571" units="cm"/>
    </inkml:brush>
  </inkml:definitions>
  <inkml:trace contextRef="#ctx0" brushRef="#br0">201 59 14762,'-21'-3'23,"3"4"-18,8 9 40,-1 2-34,-1 3-11,-1 0 11,0 3-33,-1 1 22,0 2-22,-15 30-6,14-21-28,-10 32 5,20-38-302,5 29 269,4-30-61,16 23 134,-7-33 55,28 7-16,-19-15 112,36-1-84,-30-9 73,41-12-62,-39 5 12,30-15-46,-33 11 130,31-27-107,-32 21 190,23-34-134,-36 33 34,4-21-90,-13 23-28,-5-36-56,-5 29-140,-21-36 84,8 42-196,-23-11 33,17 25-3852,-45 16 2244,35 2 1337,-26 12 1,47-13-1,5-3 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26.708"/>
    </inkml:context>
    <inkml:brush xml:id="br0">
      <inkml:brushProperty name="width" value="0.08571" units="cm"/>
      <inkml:brushProperty name="height" value="0.08571" units="cm"/>
    </inkml:brush>
  </inkml:definitions>
  <inkml:trace contextRef="#ctx0" brushRef="#br0">201 5 9822,'-47'5'857,"9"2"-616,28 0-34,3 2-33,-2-1-1,0 2-21,1 0-29,-1 1-11,1 1-39,-2 0-23,2 1-11,0 0-5,1 1 67,-1 7 50,0 17-151,2-11 34,5 23-23,5-32-67,16 18 33,-7-23 57,27 8 28,-19-17 274,37 1-246,-29-7 106,37-10-129,-38 2 112,29-15-95,-36 13 342,18-15-214,-26 13 505,9-17-493,-16 17 263,2-21-380,-7 18 11,-8-23-146,1 20-365,-17-24 18,9 26-1551,-25-14 816,21 24 1110,-19 1 0,26 8 0,-2 1 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27.675"/>
    </inkml:context>
    <inkml:brush xml:id="br0">
      <inkml:brushProperty name="width" value="0.08571" units="cm"/>
      <inkml:brushProperty name="height" value="0.08571" units="cm"/>
    </inkml:brush>
  </inkml:definitions>
  <inkml:trace contextRef="#ctx0" brushRef="#br0">222 17 11306,'-20'-10'230,"2"4"-168,9 10 5,-1 1-11,0 2 11,-1 0 11,0 1 1,2 1-1,-2 1 192,-12 20-192,9-12 196,-18 31-212,21-26-12,-8 29-44,13-28 16,-1 26-16,8-31 5,10 20-11,0-23 34,20 16-1,-14-20 113,29 10-101,-23-15 56,36 2-90,-31-7 0,34-1-5,-36-3 27,24-7 23,-31 2 224,11-17-190,-20 12 134,-1-22-174,-10 16-78,-17-27-5,3 23-124,-35-29-6,24 28-957,-39-27 498,37 30-3612,-32-13 4234,39 26 0,-5-2 0,20 9 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28.409"/>
    </inkml:context>
    <inkml:brush xml:id="br0">
      <inkml:brushProperty name="width" value="0.08571" units="cm"/>
      <inkml:brushProperty name="height" value="0.08571" units="cm"/>
    </inkml:brush>
  </inkml:definitions>
  <inkml:trace contextRef="#ctx0" brushRef="#br0">256 1 15255,'-23'0'-28,"2"1"28,8 7 28,0 2-28,0 0 0,-1 3 0,0 0 11,0 1 17,-1 2 123,-16 26-111,13-17-29,-19 39-17,26-37 6,-4 24-5,11-26-124,5 32 101,5-31-146,14 27 146,-5-37 39,16 9 17,-13-18 163,36 1-130,-25-8 79,43-12-111,-44 1 38,23-13-44,-31 9 33,21-27-40,-25 20-88,8-36 10,-20 34-275,-9-23 52,-1 24-3305,-29-34 1954,15 31 1636,-26-22 0,33 39 0,-4-1 0</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30.855"/>
    </inkml:context>
    <inkml:brush xml:id="br0">
      <inkml:brushProperty name="width" value="0.08571" units="cm"/>
      <inkml:brushProperty name="height" value="0.08571" units="cm"/>
    </inkml:brush>
  </inkml:definitions>
  <inkml:trace contextRef="#ctx0" brushRef="#br0">0 69 12942,'24'-24'84,"-3"3"-67,-12 19 11,3 0-17,-2 1 6,3-1 11,2 0 28,19-3-39,-10 2 16,37-2-33,-33 3-56,45 3 28,-46 1-56,26 3 34,-35-1-174,17 4 140,-17-5-330,23 4 307,-25-6-112,15 2 113,-20-3-286,6 0 263,-10 0-269,3 0 309,-8-1-191,1 1 45,-3-1-880,1-1 610,0 0-1947,7-2 2452,-5 4 0,5-2 0,-7 2 0</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31.572"/>
    </inkml:context>
    <inkml:brush xml:id="br0">
      <inkml:brushProperty name="width" value="0.08571" units="cm"/>
      <inkml:brushProperty name="height" value="0.08571" units="cm"/>
    </inkml:brush>
  </inkml:definitions>
  <inkml:trace contextRef="#ctx0" brushRef="#br0">0 4 8651,'42'-2'314,"-6"1"-224,-29 3-6,-1 1-5,1 0 5,-2 0 0,2 1 0,-1-1 16,-1 0 416,9 2-354,-8-3 292,13 3-348,-12-3 73,8 1-95,-9-3 95,11 3-123,-9-2 101,21 4-123,-17-1 5,17 2-28,-16-2 0,20 6-22,-17-4-50,19 6 33,-21-7-56,10 5 61,-13-6-22,6 2 34,-11-4-22,7-1 21,-10-1-55,5 1 45,-6-1-17,2 2 22,-2-2 11,-2 1 225,1 0-208,-5 0 0,0 1 0,-4-1-5,2 1-12,-2 0 12,1 0-6,-3 0 0,-5 4-11,2-1 16,-14 8-10,12-5-40,-19 13 28,20-11-257,-18 17-57,20-15-2587,-13 16 2918,16-18 0,-1 3 0,8-9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36.720"/>
    </inkml:context>
    <inkml:brush xml:id="br0">
      <inkml:brushProperty name="width" value="0.08571" units="cm"/>
      <inkml:brushProperty name="height" value="0.08571" units="cm"/>
    </inkml:brush>
  </inkml:definitions>
  <inkml:trace contextRef="#ctx0" brushRef="#br0">5 1 16661,'0'65'509,"0"1"1,0-6 0,0-9-236,0-19-27,1 1-84,0-1-40,1 0-33,1 0-57,1-2 23,1 10-179,2 15-6,-2-16-1075,0 15 252,-4-40-4274,-7 7 3221,0-17 2005,-8 1 0,8-5 0,-1 0 0</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3.501"/>
    </inkml:context>
    <inkml:brush xml:id="br0">
      <inkml:brushProperty name="width" value="0.08571" units="cm"/>
      <inkml:brushProperty name="height" value="0.08571" units="cm"/>
    </inkml:brush>
  </inkml:definitions>
  <inkml:trace contextRef="#ctx0" brushRef="#br0">0 0 15664,'32'40'12,"-7"-5"-46,-25-20-11,0 1 17,0 1 0,0 3 11,0 1 17,-2 2-90,-2 12-134,-5 30 140,3-21-129,-1 26 79,6-46-280,6 24 257,-2-27-946,14 20 632,-8-30-845,12 7 313,-12-16 1003,10 0 0,-13-2 0,5 0 0</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3.750"/>
    </inkml:context>
    <inkml:brush xml:id="br0">
      <inkml:brushProperty name="width" value="0.08571" units="cm"/>
      <inkml:brushProperty name="height" value="0.08571" units="cm"/>
    </inkml:brush>
  </inkml:definitions>
  <inkml:trace contextRef="#ctx0" brushRef="#br0">0 0 7078,'16'15'991,"-4"-4"-543,-12-11 359,0 0-958,52 64-665,-39-43 413,40 49-73,-53-61-464,1 0 55,-1-1 885,0 0 0,0-4 0,0-1 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4.701"/>
    </inkml:context>
    <inkml:brush xml:id="br0">
      <inkml:brushProperty name="width" value="0.08571" units="cm"/>
      <inkml:brushProperty name="height" value="0.08571" units="cm"/>
    </inkml:brush>
  </inkml:definitions>
  <inkml:trace contextRef="#ctx0" brushRef="#br0">46 10 9727,'96'8'28,"-20"-2"-28,-70-6 6,-3 0 5,0 0 179,-2 0-190,-5-1 12,2-1-18,-4 1 12,2-2-12,-1 0-16,-1 0-6,1 0-17,-1 0-146,-6-1-133,-7 4 273,1 0-61,-15 13 84,17-4-56,-20 19 39,21-13-84,-11 17 90,18-16-40,-1 14 74,9-19 10,9 11-5,1-16 0,23 3 0,-14-8 51,24-4-35,-23-1 7,17-7-18,-24 5 63,6-7-29,-14 8-16,-2-4-57,-3 7-28,-6-1 68,1 3 10,-8 5-10,8-2 44,-4 10-26,7-6 54,1 11-44,2-9 27,5 16-50,-2-12 17,3 19-16,-4-15 55,1 22-56,-3-19-33,-2 36-1,-1-27-111,-7 50 134,3-42-175,-9 49-144,7-49-1271,-11 52 1136,11-48-66,-13 47 553,14-56 270,-8 20-225,10-40 443,-7-1-141,8-13 1037,-11-17-979,8 4 715,-8-33-794,10 21 464,-3-55-661,6 39 247,6-48-279,0 55 105,6-19-224,-5 39-151,1-3 5,-5 15-554,1 2 583,-2 8 11,0-1 22,0 6-84,-1 2 84,0-5-100,0 6 117,4-9-264,9 4 63,-3-5-2186,24 1 1094,-16-4 1349,12 0 0,-20-1 0,-3 0 0</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5.234"/>
    </inkml:context>
    <inkml:brush xml:id="br0">
      <inkml:brushProperty name="width" value="0.08571" units="cm"/>
      <inkml:brushProperty name="height" value="0.08571" units="cm"/>
    </inkml:brush>
  </inkml:definitions>
  <inkml:trace contextRef="#ctx0" brushRef="#br0">28 42 10214,'-16'69'404,"5"-13"-304,12-46-21,1-1 16,1-2-5,2 0-1,-1-2 23,1 0-5,1-3 290,11 3-313,-5-3 135,19-8-158,-17 0 124,18-18-140,-18 10 135,12-22-119,-16 20 34,6-21-72,-12 23-46,0-15-27,-5 18-690,-3-5 85,0 11 655,-1 1 0,3 3 0,0 1 0</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5.497"/>
    </inkml:context>
    <inkml:brush xml:id="br0">
      <inkml:brushProperty name="width" value="0.08571" units="cm"/>
      <inkml:brushProperty name="height" value="0.08571" units="cm"/>
    </inkml:brush>
  </inkml:definitions>
  <inkml:trace contextRef="#ctx0" brushRef="#br0">1 0 10024,'14'5'1473,"-2"-2"-846,-12-3 1048,0 0-1776,41 41-95,-30-25-145,30 31-186,-40-34-1417,-1 2 230,0-4 1714,-3 2 0,2-8 0,-2-2 0</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5.662"/>
    </inkml:context>
    <inkml:brush xml:id="br0">
      <inkml:brushProperty name="width" value="0.08571" units="cm"/>
      <inkml:brushProperty name="height" value="0.08571" units="cm"/>
    </inkml:brush>
  </inkml:definitions>
  <inkml:trace contextRef="#ctx0" brushRef="#br0">0 0 6585,'0'0'0</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6.183"/>
    </inkml:context>
    <inkml:brush xml:id="br0">
      <inkml:brushProperty name="width" value="0.08571" units="cm"/>
      <inkml:brushProperty name="height" value="0.08571" units="cm"/>
    </inkml:brush>
  </inkml:definitions>
  <inkml:trace contextRef="#ctx0" brushRef="#br0">14 1 6882,'7'4'3394,"-2"0"-2599,-5-4 1446,0 0-2152,74 57-1062,-50-32 1006,17 9 1,-2 2 209,-24 1-232,-5-8-11,6 27 0,-10-29-22,0 20 22,-5-33 241,-2 5-118,-1-14 816,-6-3-911,0-4 94,-12-7-122,9 2-23,-16-11 18,14 9-34,-18-14 27,16 11-27,-17-11-6,17 13-162,-13-2 146,17 10-57,-7 9 101,11-1-61,-1 17 61,5-10-17,3 20 23,3-18-11,8 23 16,-2-23-89,13 15 28,-11-21-628,17 2-50,-16-9 745,17 0 0,-22-2 0,6 0 0</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35.578"/>
    </inkml:context>
    <inkml:brush xml:id="br0">
      <inkml:brushProperty name="width" value="0.08571" units="cm"/>
      <inkml:brushProperty name="height" value="0.08571" units="cm"/>
    </inkml:brush>
  </inkml:definitions>
  <inkml:trace contextRef="#ctx0" brushRef="#br0">112 1 11990,'16'9'145,"-3"1"-94,-12-2-12,-1 1 0,1 1 18,-1 0-1,0 0 11,0 1-11,0 1 56,-1 9-62,0-5 185,-4 32-61,-1-8-107,2 6 79,-2 2-101,5-29 61,-5 28-84,5-29 90,-5 26-78,4-27 44,-2 14-22,1-16 191,-3 25-202,3-19 78,-4 30-84,4-32 79,-1 19-51,3-20 28,-3 20-101,2-20 225,-3 26-158,3-29 18,-3 15-68,4-19 34,-1 13-28,2-13 16,-1 14-10,1-16 133,-1 9-72,0-8 230,-2 17-224,3-14 224,-4 20-197,2-19 79,-3 10-134,2-13 56,-4 18-96,4-15 45,-4 20-28,5-22 23,-1 8-12,1-12 96,1 11-79,-1-11 96,0 14-124,1-14-6,0 8 1,1-8 0,0 4-18,0-7 40,0 2-22,0-6 1624,0 1-1652,2-2 5,0 0 0,2 0-11,-2-1 0,1 1 28,-1-1 0,4-1-16,-2 2-24,5-3 24,-4 2 55,4-4-62,-4 2-5,6-3 0,-5 3-28,7-2 40,-6 3 16,10-1-45,-9 3 34,14-1-34,-12 1-6,18 0 46,-14-1-34,23 0-12,-18 0 6,24-1 6,-22 0-34,24-2 62,-26 3-45,23-3 11,-25 3 62,22-2-62,-22 3-33,21-1 72,-21 1-44,23 1 22,-21-2 22,28 0-44,-26 0 5,29-3 28,-26 2-22,31-5 11,-29 4 45,36-6-51,-34 5 6,41-6 0,-38 6-22,43-3 44,-43 3-22,43-3 0,-41 3 0,39-4-22,-41 5 5,37-2 45,-39 2-28,34-2-11,-34 2 39,35-3-34,-35 3-22,38-5 56,-37 5-28,36-4 6,-36 4 33,39-4-56,-36 4 29,46-2 16,-41 4 39,51-2-50,-49 3-34,54-3 6,-54 2 22,53 0-22,-52 1-12,52 0 18,-51-1 44,53-1-11,-53 1 0,54 0-39,-53 1 16,9 0 1,-1 0 27,-3 0-8,6 0 1,1 1-26,-5-1-14,8 0 0,-1 0 14,-5 0 14,8 1 0,0-1 25,-7 1-39,8-1 0,1 0-11,-8 0 30,9 0 1,-1 1-48,-7-2 56,8 1 0,1 0 0,-7-1-48,9 1 1,-1-1 41,-6 1-28,6-1 1,-1 2 5,-7-1 14,8 0 0,-2 0-14,-7 1 14,5 0 0,0-1-14,-8 0 33,7 1 1,0 0 17,-7 0-15,6 1 0,1 1-24,-8-1 24,6 1 0,-1 0-13,-7-1-29,5 0 1,1-1 33,-8 0-3,6 1 0,-1 0-25,-6 0 34,52 3-29,-58-2-5,45 2 11,-51-2 1,41 2-24,-44-2 12,34 4-16,-39-5 4,26 3 12,-33-3 17,19 2 6,-24-3-7,9 2-32,-17-3 72,4 2-6,-9-2 448,0 1-509,-6-4 28,2 2-17,-4-3-6,2 0 23,1 0 62,-2-2-68,2 3 67,-1-4-33,3 4 33,-1-4-55,2 4 89,-1-4-96,1 4 29,0-3 28,0 3 28,-1-6-84,1 3 27,-1-10-44,0 7 90,0-11-68,0 10 57,-4-17-34,2 14-17,-8-23-40,6 17 52,-10-27-29,8 23 22,-13-35-16,10 28-17,-13-41 0,13 37 0,-15-41 0,14 43 79,-14-37-18,14 41 96,-13-33-129,14 34 56,-8-32-39,13 32 112,-5-27-117,8 32 27,0-23-50,3 26-17,3-19 0,0 23 56,4-15-56,-5 19 5,2-9 18,-3 13-35,0-5-4,-1 8-18,-1-1 56,0 4-3473,0 1 1648,-3 4-1199,-2 1-2919,-3 4 5921,0-2 0,4-3 0,0-1 0</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37.962"/>
    </inkml:context>
    <inkml:brush xml:id="br0">
      <inkml:brushProperty name="width" value="0.08571" units="cm"/>
      <inkml:brushProperty name="height" value="0.08571" units="cm"/>
    </inkml:brush>
  </inkml:definitions>
  <inkml:trace contextRef="#ctx0" brushRef="#br0">0 94 10030,'40'-4'896,"-7"1"-583,-30 3-5,-1-1-5,0 1 140,0-1 789,-1 1-1171,1 0-16,0 2-17,-1-1 0,2 2 22,0 1 141,5 1-107,-1-1 173,12 1-173,-8-2 84,24 2-117,-18-4 27,19 3-44,-20-3 50,22 2-67,-18-1-17,39 5 11,-34-5-11,30 4 11,-32-5 39,30 2-44,-25-2-34,47 2 28,-44-2 0,33 0 6,-37-1 61,34 0-45,-28 1-22,59-3 0,-55 1-11,42-3 11,-49 3 22,33-1-16,-30 2 16,51-1-38,-50 1 4,36-2 12,-42 2 23,33-3-12,-28 1 39,54-3-61,-51 3 6,37-3-1,-45 4 12,31-1-1,-28 1 23,46-2-28,-46 3 34,31-2-17,-37 2 39,26-2-40,-24 1 158,49-3-135,-42 2 62,50-3-73,-51 3 0,30-2-22,-33 2 50,42-3-50,-39 3-6,42 0-6,-49 2 1,23 0 5,-26 0 44,36 0-16,-30 1 12,46-2-40,-44 1 0,29-2-6,-31 1 28,43-2-16,-39 1 22,48 0-39,-52 2 11,26-1-17,-31 1 34,35 1 0,-32-1 5,41 0-22,-41 0-11,29 0 11,-29 0 11,42-2-5,-38 0 27,46-3-22,-50 4-11,26-2 17,-28 3 95,36-3-67,-31 2 95,38-1-90,-41 2 18,21-1-40,-25 1 44,40-2-60,-33 0 44,47-3-28,-46 3-12,27-3 1,-32 2-11,43-2-6,-38 2 45,46-1-17,-50 2 0,31-1-28,-35 2 28,29-1-28,-28 0 33,33 0-16,-31 0 22,39 0-22,-36 0-51,36 0 18,-38 1 27,31 0-11,-35 1 22,28 0-11,-30 0-11,26 0-16,-27 1-1,22 2 17,-24-1 22,24 2-5,-22-2-34,25 2 12,-24-2-7,27 3 12,-27-3 17,24 1-6,-27-1-11,18 1-11,-22-2-6,13 2 12,-17-1 27,11 1-5,-12-2-6,11 2-22,-9-2-6,13 1 17,-13-1 51,14-1-35,-14 0 18,11 1-28,-15 0-29,11 0 6,-12-1 34,10 0-11,-8 1 27,11 0-27,-9 1-51,17 0 45,-14-1 34,18 2-51,-20-1 34,13 2-6,-18-3-33,4 2 22,-9-3-460,0 0-4,-4 0-539,-1 1-1148,-5 1-2761,2 0 4912,-1 0 0,4 0 0,1-1 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38.929"/>
    </inkml:context>
    <inkml:brush xml:id="br0">
      <inkml:brushProperty name="width" value="0.08571" units="cm"/>
      <inkml:brushProperty name="height" value="0.08571" units="cm"/>
    </inkml:brush>
  </inkml:definitions>
  <inkml:trace contextRef="#ctx0" brushRef="#br0">82 26 11866,'-19'-3'219,"2"1"-158,10 7-5,2 1-5,-1 0-6,0 0-28,1 1 5,1 0-5,0 0-11,0 3-1,2 7-10,0-4 27,7 8 6,0-13 101,16 7-101,-8-9-6,9 2-10,-8-6 4,2 0 1,-2-2-6,1 1 1,-1-1 4,1 0 1,-2-1 112,7-4-62,-7 1 191,7-7-169,-15 5 169,2-11-185,-7 9 151,-9-13-168,2 11 45,-21-12-73,12 12-40,-26-12-10,23 13-202,-21-7 0,26 12-2229,-11 2 649,19 6 1804,-4 5 0,9-5 0,0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4.991"/>
    </inkml:context>
    <inkml:brush xml:id="br0">
      <inkml:brushProperty name="width" value="0.08571" units="cm"/>
      <inkml:brushProperty name="height" value="0.08571" units="cm"/>
    </inkml:brush>
  </inkml:definitions>
  <inkml:trace contextRef="#ctx0" brushRef="#br0">1 0 8562,'0'0'0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37.240"/>
    </inkml:context>
    <inkml:brush xml:id="br0">
      <inkml:brushProperty name="width" value="0.08571" units="cm"/>
      <inkml:brushProperty name="height" value="0.08571" units="cm"/>
    </inkml:brush>
  </inkml:definitions>
  <inkml:trace contextRef="#ctx0" brushRef="#br0">1 0 8937,'17'10'1328,"-4"-2"-695,-13-8 1260,0 0-1613,83 8-895,-50-5 929,65 6 67,-69-7 259,1 0-125,0-1 488,17 0 705,36-4-1405,-21 1 7,-5-1 1,-1 0-193,-13-1 107,43-4-186,-56 4 0,17 0-78,-37 3-130,-2 0 203,-21 3 641,-13 4-675,-3 2 33,-5 1-33,8-1 17,-10 2-56,9-3 50,-22 8 0,26-9-101,-12 8 73,25-10-44,0 7-7,9-7-4,4 6 94,0-5-50,12 10 45,-8-8 22,17 13-95,-14-10 73,19 13 39,-15-12 0,21 13-11,-17-13 45,24 11-130,-25-14-55,10 12 22,-22-12-666,-19 12 257,0-11-1371,-39 10 1051,24-12-3706,-40 2 2457,40-6 2051,-12 0 0,30-3 0,5 0 0</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39.646"/>
    </inkml:context>
    <inkml:brush xml:id="br0">
      <inkml:brushProperty name="width" value="0.08571" units="cm"/>
      <inkml:brushProperty name="height" value="0.08571" units="cm"/>
    </inkml:brush>
  </inkml:definitions>
  <inkml:trace contextRef="#ctx0" brushRef="#br0">10 14 12522,'-5'34'23,"1"-6"-18,4-22-10,0 0 5,0 0 5,3 0 6,0 0-11,3 0 0,7 3 40,8-3-29,1-1 62,21-6-73,-23-1 28,26-8-12,-29 4 63,11-7-23,-16 5 162,3-7-139,-9 7 61,-1-12-129,-7 12-39,-13-12 11,2 13-61,-13-4-23,11 8-2000,-20 4 388,20 2 1713,-12 3 0,21-2 0,3-2 0</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0.332"/>
    </inkml:context>
    <inkml:brush xml:id="br0">
      <inkml:brushProperty name="width" value="0.08571" units="cm"/>
      <inkml:brushProperty name="height" value="0.08571" units="cm"/>
    </inkml:brush>
  </inkml:definitions>
  <inkml:trace contextRef="#ctx0" brushRef="#br0">43 20 11211,'-24'20'118,"5"-1"-90,19-13 11,0 2-5,0-1-12,0 0 23,2-1 50,3 2 123,8 3-122,-2-4 172,16 1-167,-13-7 292,28-7-326,-24 3 90,16-9-56,-22 6 223,1-6-268,-8 6-61,-3-9-18,-6 8-33,-15-10 28,5 10-106,-23-10 33,21 10-1753,-24-3 320,26 8 1534,-12 4 0,20 0 0,1 2 0</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0.935"/>
    </inkml:context>
    <inkml:brush xml:id="br0">
      <inkml:brushProperty name="width" value="0.08571" units="cm"/>
      <inkml:brushProperty name="height" value="0.08571" units="cm"/>
    </inkml:brush>
  </inkml:definitions>
  <inkml:trace contextRef="#ctx0" brushRef="#br0">76 2 14426,'-20'-1'0,"2"2"0,11 6-28,1 2 34,-1 0-6,2 0-11,-1 0-23,4-1-28,-2 5 34,3-4 28,8 10 28,7-7-16,3 1-1,14-7-11,-15-6 73,26-5-57,-26 2 29,15-5-11,-23 3-23,1-5-50,-7 5 16,0-5-33,-5 5-89,-5-2 55,-2 1-705,-13-6 151,11 6-3406,-16-2 4050,18 5 0,-2 3 0,9 0 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1.581"/>
    </inkml:context>
    <inkml:brush xml:id="br0">
      <inkml:brushProperty name="width" value="0.08571" units="cm"/>
      <inkml:brushProperty name="height" value="0.08571" units="cm"/>
    </inkml:brush>
  </inkml:definitions>
  <inkml:trace contextRef="#ctx0" brushRef="#br0">78 7 12987,'-20'17'179,"4"-3"-134,11-10-11,0-1 10,0 2-21,0 0-6,0 0 5,1 1-16,-2 1 27,2 3-33,1-2 62,3 4-40,2-8 68,10 4-45,-4-6 22,17 2-45,-12-3 51,17-1-67,-16 0 5,13-1 0,-17 0 73,6-2-56,-11 1 11,0-3-61,-4 2-6,-1-7 22,-2 3-33,1-2 5,-3 3-10,-1-1-12,1 0-40,-2 0-340,-3-4-18,3 2-3075,-9-8 3529,8 11 0,-2-3 0,7 8 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2.198"/>
    </inkml:context>
    <inkml:brush xml:id="br0">
      <inkml:brushProperty name="width" value="0.08571" units="cm"/>
      <inkml:brushProperty name="height" value="0.08571" units="cm"/>
    </inkml:brush>
  </inkml:definitions>
  <inkml:trace contextRef="#ctx0" brushRef="#br0">13 2 14085,'-7'37'-12,"2"-6"12,5-23 6,0 0-12,1 0 23,1-1 11,4 1 62,9 4-73,-3-5 22,22 4-34,-14-8 1,33 0 11,-27-4 16,35-6-21,-36 2 60,25-10-38,-33 8 179,11-11-135,-20 10-27,-2-13-63,-9 12-77,-18-12 22,4 13-286,-29-6 146,23 10-2079,-28-1 326,30 4 1960,-9 2 0,21-2 0,4 2 0</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2.782"/>
    </inkml:context>
    <inkml:brush xml:id="br0">
      <inkml:brushProperty name="width" value="0.08571" units="cm"/>
      <inkml:brushProperty name="height" value="0.08571" units="cm"/>
    </inkml:brush>
  </inkml:definitions>
  <inkml:trace contextRef="#ctx0" brushRef="#br0">137 1 13525,'-24'22'100,"2"-2"-83,12-13-11,-1 0-6,0 0 5,2 1 1,-1 0 0,1 0-23,-1 5-17,0 10 45,3-7 57,4 13-7,6-19 197,13 8-197,-3-13 96,27 4-78,-19-7 161,32 0-161,-29-3 117,28-5-146,-31 2 191,16-9-168,-26 6-34,2-9-67,-12 8-129,-16-11 45,2 10-761,-27-15 212,20 15-3713,-30-10 4374,31 13 0,-6-1 0,19 6 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5.991"/>
    </inkml:context>
    <inkml:brush xml:id="br0">
      <inkml:brushProperty name="width" value="0.08571" units="cm"/>
      <inkml:brushProperty name="height" value="0.08571" units="cm"/>
    </inkml:brush>
  </inkml:definitions>
  <inkml:trace contextRef="#ctx0" brushRef="#br0">0 52 11626,'33'7'734,"-6"-1"-544,-24-6-11,-1 0-5,1 0-23,-1 0-28,1 0 6,-1 0-34,1 0-5,-1 0 16,1 0-33,0 0 6,0 0 10,1 0 135,7 0-190,-3 1 61,14 0-33,-11-1 44,19 1-100,-15-1 66,22 0-72,-21 1 56,23-1-16,-22 0-7,26 1-16,-23-1 33,27 2-44,-24-2 16,27 1 1,-28-1 66,28 0-38,-29-1 128,28 0-145,-29-1 201,24 0-140,-26 1 124,22 0-113,-23 1 68,22-1-157,-21 0 67,23 0-84,-21 1 45,23-2 5,-23 0 0,22-1-44,-23 1 100,22 0-83,-23 0 184,24 1-84,-23 0 34,25 0-123,-24 1 61,25 0-112,-25 0 62,25 0-6,-24 0 17,29-3-39,-27 3 67,31-3-67,-31 2 134,30-3-95,-31 4 39,27-2-33,-29 2 38,28 0-133,-27 0 94,27 0-44,-26 0 17,27 0 22,-28 0 33,28 0-61,-28 0 68,26-1-80,-27 0 35,25 0 5,-25 1 11,25-1-56,-24 1 28,24 0-67,-25 0 28,22 1 28,-24-1 17,17 0-28,-19 0 0,14 0-34,-16 0 17,15 0 17,-17 0-6,19 0-11,-18 0 34,19 1-51,-19 0 6,19 1 22,-19 0-28,20-1 34,-17 1 39,23-1-51,-21-1 51,26 0-44,-24 0 38,31 0-22,-28-1 73,33 1-73,-32 0 45,28 0-90,-29 0 0,23 0 34,-27 1 0,26 1 11,-25 1 0,25 0-45,-26-1-6,26 0 23,-24-2 0,24 1 28,-24-1 12,24 0-40,-26 0-12,21 0 1,-24 0 6,21 0 33,-20 1-12,22-2-27,-21 0 34,23-3-35,-23 2-16,26-3 45,-23 3 11,31-3-17,-29 3 17,32-2-39,-32 2-34,27-2 45,-29 2 17,23-1 0,-26 2 5,23 0-44,-23 1 0,21-1 22,-21 2 0,23-1 16,-24 1-10,21-1-23,-22 0 0,14 0 6,-17 0 6,10 0 10,-14 0 23,9 0-45,-9 0 29,6 0-12,-6 0-28,9-2 28,-7 2 28,14-3-23,-15 3-5,13-1 0,-13 0-28,14 0 11,-14 0 34,19 0-6,-16 1 6,22 0-17,-19-1 0,25-1-17,-22 1 17,27 0 12,-25 0 10,30 2-22,-29-1-17,23 1 17,-24-1-45,33 0 57,-29 0 21,34 1-16,-38-1-17,21 2-6,-25-1-38,16 2 21,-20-2 51,12 1-5,-16-1-1,9 1-28,-11-2-50,6 1 45,-8-1 34,3 0-23,-4 0 50,3 1-28,-3-1-61,6 0 22,-5 0-11,12 1 28,-7-1 45,13 1-45,-12 0-33,15 0 33,-15-1-12,16 1 12,-16 0 40,13 0-35,-14 1-5,12-2 0,-11 0-28,15 1 23,-13-1 5,19 2 16,-16-2 1,19 1-17,-20 0-33,17 1 21,-19-1 40,15 1-28,-17-1 45,10 1-45,-12-1-28,8 1 28,-10-2 17,7 0 5,-9 1 74,5 0-79,-7 0 11,2-1-17,-4 0 236,1 0-264,-1 0 23,1 0 5,0 0 28,0 0 6,2 0-23,-1 0 73,2 0-78,-2 0-28,3 0 22,-4 0 40,3 1-51,-4-1-1144,1 0 545,-7 1-280,1 0-482,-6 1-1126,1 0 2487,-2 1 0,6-2 0,0 0 0</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7.658"/>
    </inkml:context>
    <inkml:brush xml:id="br0">
      <inkml:brushProperty name="width" value="0.08571" units="cm"/>
      <inkml:brushProperty name="height" value="0.08571" units="cm"/>
    </inkml:brush>
  </inkml:definitions>
  <inkml:trace contextRef="#ctx0" brushRef="#br0">184 1 11004,'-19'0'291,"2"0"-212,10 3-1,-2-2-11,0 2 17,1 0 17,-1 0-11,0 1 44,0-1 0,0 1 237,-9 4-159,1-1-161,0 1-18,4-2-33,9-3 0,-1 3 0,3-3 12,0 4-7,1-5-22,1 4 23,0-4 11,2 4-6,-1-4 95,9 6-72,-3-5-12,10 6 6,-8-5 23,13 7-46,-9-5 29,25 13-28,-22-11-1,18 12-5,-22-12-61,7 15 49,-11-13-27,0 12 34,-7-14-7,-3 7 12,-1-9-5,-7 5-12,3-7 6,-10 2-6,8-3-56,-12 0 28,11-3-251,-14 0 116,15 0-1220,-11-2 61,14 1 1339,-1-1 0,5 1 0,2 0 0</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8.547"/>
    </inkml:context>
    <inkml:brush xml:id="br0">
      <inkml:brushProperty name="width" value="0.08571" units="cm"/>
      <inkml:brushProperty name="height" value="0.08571" units="cm"/>
    </inkml:brush>
  </inkml:definitions>
  <inkml:trace contextRef="#ctx0" brushRef="#br0">1 101 9850,'44'59'101,"-9"-10"-95,-35-38-6,1-1 0,-1 0 0,0-1 0,0 0 5,0-1-10,0-1 94,-1 1 51,1-4 448,-2 0-459,1-3 202,-4-4-197,3 1 381,-5-9-336,3 5 242,-2-12-315,3 9 135,-1-14-190,3 10 77,0-18-105,1 15-1,1-18-22,0 18 6,6-19-6,-3 21 17,10-13-12,-8 18-16,13-5 11,-11 10 0,16 0-11,-14 3 22,17 1 0,-14 0 0,15 3-5,-17-1-56,9 5 27,-14-3-27,0 4 50,-6-4 50,-1 5-27,-1-6 44,-6 5-45,1-4 90,-9 5-61,9-4 83,-13 6-100,13-5 27,-11 6-44,11-6-17,-6 9 0,8-8 0,-3 9 0,6-10 11,-1 9-11,3-9 45,6 9-23,-2-8 1,5 4 5,-2-6 22,6 1-22,-3-1 6,13 3-29,-12-4 29,14 5-23,-14-7-5,10 5 11,-11-5-29,7 3-16,-10-3-72,2 3 21,-5-4-402,-1 2 189,-1-2-1819,-2 2 543,0-1 1568,0 1 0,0-2 0,0-1 0</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9.459"/>
    </inkml:context>
    <inkml:brush xml:id="br0">
      <inkml:brushProperty name="width" value="0.08571" units="cm"/>
      <inkml:brushProperty name="height" value="0.08571" units="cm"/>
    </inkml:brush>
  </inkml:definitions>
  <inkml:trace contextRef="#ctx0" brushRef="#br0">0 136 12371,'39'59'190,"-8"-10"-167,-28-40-12,-1-1 6,0 0 5,-1 1-11,0-2 29,0 2 38,-1-6 320,1-1-326,-1-2 7,-3-3-51,1 0 39,-7-9-50,3 4 5,-8-12-16,7 9 22,-4-20-28,7 15 5,-2-22-10,5 20-29,2-20 6,2 21-56,8-14 62,-4 20 5,10-8 23,-8 13 5,11-4-17,-10 7-11,13 0 23,-12 3 11,16 3-17,-15-1 11,12 8-17,-16-4-78,4 10 62,-10-8-6,-2 10 34,-3-11 22,-7 6-23,5-9-27,-9 3 22,7-5-17,-11 1 11,11-2 29,-9 0-29,9-1-67,-4 2 40,8-2-23,-1 4 45,4-1-45,1 5 33,0-4-78,5 8 51,-1-6-140,11 8 139,-8-9-55,15 9 89,-13-8 11,9 8 18,-13-9-1,6 7-11,-6-6 45,0 10-34,-4-9 28,-6 8-28,0-9 28,-8 6-27,3-7 27,-18 6-22,14-8 11,-15 3-17,18-5-22,-13-1 11,12 0-79,-18-2 23,19 0-504,-10-3-247,15 1 807,-1-5 0,5 7 0,-1-3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10.437"/>
    </inkml:context>
    <inkml:brush xml:id="br0">
      <inkml:brushProperty name="width" value="0.08571" units="cm"/>
      <inkml:brushProperty name="height" value="0.08571" units="cm"/>
    </inkml:brush>
  </inkml:definitions>
  <inkml:trace contextRef="#ctx0" brushRef="#br0">291 36 16264,'14'-20'733,"-6"5"-554,-20 17-27,-4 3-24,-1 1-4,-2 1-46,-1 0-16,-2 2-12,-12 4 68,-19 8-90,16-6 39,-16 5-90,41-13-100,-3 5 73,13-8-107,2 7 135,3-7-51,11 8 50,-2-7-16,24 8 39,-15-7-33,31 10 33,-28-8 33,22 14-50,-31-10-50,4 19 50,-19-16-123,-17 22 56,3-21-207,-28 17 134,24-22-895,-22 6 407,28-13-2721,-16 0 1512,20-4 1854,-7-1 0,12 0 0,0 1 0</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49.958"/>
    </inkml:context>
    <inkml:brush xml:id="br0">
      <inkml:brushProperty name="width" value="0.08571" units="cm"/>
      <inkml:brushProperty name="height" value="0.08571" units="cm"/>
    </inkml:brush>
  </inkml:definitions>
  <inkml:trace contextRef="#ctx0" brushRef="#br0">137 62 15636,'33'-33'392,"-8"6"-319,-29 26 11,-2 0-11,0 1-23,-4 1 6,2 1 34,-8 5 0,-8 9-74,5-3 24,-17 17-35,22-14-27,-16 27-1,22-26-5,-5 21 6,12-25 5,6 16 0,0-18-44,13 11 38,-7-16-44,15 3 0,-12-7-634,29 1 349,-20-2-1642,38 0 554,-36-2 1440,19-1 0,-31 1 0,1 0 0</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0.658"/>
    </inkml:context>
    <inkml:brush xml:id="br0">
      <inkml:brushProperty name="width" value="0.08571" units="cm"/>
      <inkml:brushProperty name="height" value="0.08571" units="cm"/>
    </inkml:brush>
  </inkml:definitions>
  <inkml:trace contextRef="#ctx0" brushRef="#br0">138 8 13681,'-24'-4'191,"3"1"-152,11 9 0,0 1-16,0 0-7,-1 1 12,2 1 62,-8 10-79,8-6-22,-4 19 11,10-17 0,9 14 0,-1-18 17,22 8-12,-13-12-10,26 3 5,-20-8 28,23 1-11,-26-4 78,17-3-45,-22-1 45,6-8-95,-14 5-72,-8-11 32,-2 9-100,-20-17 79,11 13-477,-21-17 141,20 18-2107,-16-9 930,20 16 1574,-7-1 0,15 7 0,0 0 0</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1.626"/>
    </inkml:context>
    <inkml:brush xml:id="br0">
      <inkml:brushProperty name="width" value="0.08571" units="cm"/>
      <inkml:brushProperty name="height" value="0.08571" units="cm"/>
    </inkml:brush>
  </inkml:definitions>
  <inkml:trace contextRef="#ctx0" brushRef="#br0">1 9 12293,'31'48'58,"1"0"1,19 29-48,-49-69-11,2-1 6,-3-2 16,0-1 40,0-1 778,-1-2-711,0-6 33,-1 0 12,-1-5 22,0 3 442,-2-11-447,2 5 223,-1-18-358,2 17 22,2-15-66,0 18-102,4-6 56,-1 13-33,4 1 56,-3 6-107,8 8 57,-5-4-96,11 13 118,-8-12-12,12 11 40,-11-13 6,14 7 10,-13-11 6,16 2-11,-16-6 40,15-5-24,-15 2 63,10-12-68,-14 9 6,3-13-23,-8 11-11,-2-12 1,-1 13-24,-4-8 1,0 11-185,-7-3 151,3 7-212,-10 3 156,9 3-297,-11 12 303,11-5-151,-9 20 218,10-16-23,-3 22 63,8-21 27,4 17 6,1-21 72,13 10-27,-8-15 179,18 2-141,-15-8 304,17-3-253,-17 0 280,15-10-325,-14 5 130,14-15-158,-15 10 118,16-17-140,-15 16 123,16-16-128,-15 18 33,14-10-73,-14 13-11,8-2-11,-13 7-11,2 1 11,-6 3-24,1 6 35,-3-2-50,3 12 39,-2-7 5,5 13 1,-4-13-135,9 14 22,-7-14-985,7 8 218,-7-11 885,1 3 0,-5-7 0,0 1 0</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2.025"/>
    </inkml:context>
    <inkml:brush xml:id="br0">
      <inkml:brushProperty name="width" value="0.08571" units="cm"/>
      <inkml:brushProperty name="height" value="0.08571" units="cm"/>
    </inkml:brush>
  </inkml:definitions>
  <inkml:trace contextRef="#ctx0" brushRef="#br0">0 0 13581,'13'53'380,"0"-1"1,8 37-129,-21-67-39,1-1-45,-1 2-56,-1-1-45,1 1-16,1-2-12,0 1 11,3 5-179,3 5 6,-2-8-554,3 2 324,-6-20-1277,1 1 566,0-5 1064,-2-3 0,0-2 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3.329"/>
    </inkml:context>
    <inkml:brush xml:id="br0">
      <inkml:brushProperty name="width" value="0.08571" units="cm"/>
      <inkml:brushProperty name="height" value="0.08571" units="cm"/>
    </inkml:brush>
  </inkml:definitions>
  <inkml:trace contextRef="#ctx0" brushRef="#br0">0 35 7414,'13'8'2005,"-3"-2"-1142,-10-6 2984,0 0-3404,70 5-670,-44-3 625,55 4 20,-61-4-121,3-1 246,17 3-459,-13-2 22,21 5-95,-31-4-78,4 5 17,-17-6 477,-1 2-438,-5-2 104,-3-1-127,-4 0-178,-16 1 128,7-2-275,-36 0 236,30 0-90,-26 0 112,30 0-112,-18 0 140,9 3 17,-5 2-22,5 6 50,15-2-79,2 7 102,9-8 33,0 8-34,5-10-89,8 6 33,-3-8-201,17 4 151,-12-7-375,19 2 257,-14-3-486,25-1 469,-20 1-1058,32-6 605,-28 2-1916,29-7 1770,-33 5-268,19-10 1114,-28 8 112,12-15-28,-19 12 762,7-20-438,-9 17 623,2-12-482,-5 16 818,1-6-1009,0 9 426,-1-2-678,-1 7 337,0 0-291,0 8-29,0-2-22,0 6 72,0 6-128,0-5 78,0 18-100,0-15 55,4 19-44,-1-19 55,11 15-44,-7-19 101,14 7-96,-11-11 28,14 2-78,-13-6 28,8 1 0,-13-3 6,4-5-28,-8 3-12,0-8 0,-1 5 12,-2-5 0,1 5 5,0-3 0,0 6-28,0-2-145,0 3 145,1 5 6,0 0 5,3 4 12,0-1-6,8 13-6,-3-6 12,16 26-6,-12-19 45,22 38-6,-18-28 207,23 49-117,-22-40-9,0 7 1,-2 2-82,-5-5 118,2 50-79,-11-57 449,-5 30-326,-1-44 141,-14 14-275,6-26 29,-29 1-85,17-10-11,-43-12 0,30 3-101,-50-21 50,46 13-83,-46-25 106,52 21 73,-32-30-6,47 27 45,-8-23-62,30 27 102,25-18-90,-3 22 324,72-14-179,-50 18 59,7 2 0,-1 0 87,-6 4 571,44-5-717,-44 6 224,48-6-302,-64 6 62,18-2-91,-41 3-66,-1-1-56,-7 1-382,-17-1 208,5 2-627,-12 0 269,15 0-2588,-3 1 509,8 1 2661,-1-1 0,5 1 0,1-1 0</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5.779"/>
    </inkml:context>
    <inkml:brush xml:id="br0">
      <inkml:brushProperty name="width" value="0.08571" units="cm"/>
      <inkml:brushProperty name="height" value="0.08571" units="cm"/>
    </inkml:brush>
  </inkml:definitions>
  <inkml:trace contextRef="#ctx0" brushRef="#br0">32 23 10657,'16'-12'442,"-3"2"-302,-13 10 213,0 0-387,-3 0 23,1 0-6,-4 1 17,2 0 0,0 1 6,0 2-17,-3 1-34,-2 6 28,1-4-33,-1 10 33,7-12-5,0 10 22,2-9-6,1 10 6,1-9 28,6 7-17,-3-10-5,6 2-6,-5-4-39,6-2 16,-6 1-240,8-1 185,-9 0-12,4 0 73,-7 0-128,1 0 27,-2 0-666,1-1 633,-3-1-45,-3-1 173,1-2 29,-7-3 11,6 3-6,-7-9-17,7 8 6,-4-9-5,5 9-612,-1-5-206,3 9 823,0-1 0,1 3 0,0 0 0</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6.478"/>
    </inkml:context>
    <inkml:brush xml:id="br0">
      <inkml:brushProperty name="width" value="0.08571" units="cm"/>
      <inkml:brushProperty name="height" value="0.08571" units="cm"/>
    </inkml:brush>
  </inkml:definitions>
  <inkml:trace contextRef="#ctx0" brushRef="#br0">35 0 10433,'-17'37'61,"4"-7"-55,10-24 11,2 0-12,1 0-5,0-1 28,0 4-22,1-3 56,4 4-51,1-6 50,12 2-44,-8-5 84,22 1-101,-18-4 73,20-4-40,-21 2 96,8-5-67,-14 5 117,4-5-145,-9 4-29,-2-6-22,-3 6-5,-12-6 33,6 6-56,-17-5-16,15 7-914,-15 0-336,15 3 1311,-5 2 0,11-2 0,1 3 0</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7.311"/>
    </inkml:context>
    <inkml:brush xml:id="br0">
      <inkml:brushProperty name="width" value="0.08571" units="cm"/>
      <inkml:brushProperty name="height" value="0.08571" units="cm"/>
    </inkml:brush>
  </inkml:definitions>
  <inkml:trace contextRef="#ctx0" brushRef="#br0">54 0 8937,'-16'1'152,"1"1"-119,13 1-16,-1 0 6,0 1 49,-1 4-10,1-1 56,-1 10-118,3-8 22,-1 11 0,2-12 57,5 9-51,-1-11 73,13 6-45,-8-9 117,16 2-139,-12-5 123,17 0-101,-16-1 50,14-4-50,-18 2 213,8-5-191,-12 4 62,2-6-117,-6 4-40,-5-7 6,-2 8 44,-13-9-27,6 8-12,-19-9-22,16 9-336,-18-5-28,19 9 392,-11 1 0,19 1 0,-3 1 0</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8.328"/>
    </inkml:context>
    <inkml:brush xml:id="br0">
      <inkml:brushProperty name="width" value="0.08571" units="cm"/>
      <inkml:brushProperty name="height" value="0.08571" units="cm"/>
    </inkml:brush>
  </inkml:definitions>
  <inkml:trace contextRef="#ctx0" brushRef="#br0">139 1 9766,'-21'5'314,"5"-1"-208,11-2 12,0 0 28,-1 1-1,-1 1 68,-2 1-168,2 0 16,-7 7-49,7-5-7,-8 12 1,9-12-1,-6 12-16,9-12 0,-3 10 17,6-10 44,4 4-22,0-8 56,13 2-73,-5-3 23,25 1-23,-20-3 17,19 1-11,-22-1 78,8-3-28,-12 2 258,4-7-291,-12 4-6,1-5-28,-4 4 44,-7-5-27,2 3 0,-16-9-39,13 9-141,-11-6-134,12 8-2834,-4 0 3131,7 3 0,-2 0 0,6 2 0</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8.978"/>
    </inkml:context>
    <inkml:brush xml:id="br0">
      <inkml:brushProperty name="width" value="0.08571" units="cm"/>
      <inkml:brushProperty name="height" value="0.08571" units="cm"/>
    </inkml:brush>
  </inkml:definitions>
  <inkml:trace contextRef="#ctx0" brushRef="#br0">125 0 9766,'-33'15'191,"4"-1"-158,22-9-16,-1 2-17,1 0 11,-1 1-11,-2 4 6,3-2-12,-2 11 6,6-9 28,-1 9-5,7-10 50,10 7-45,-4-9 145,27 7-128,-19-12 56,20 1-51,-21-5 219,11-4-179,-15 2 173,4-7-202,-13 4-10,-1-5-51,-3 4-11,-6-6 11,0 4-12,-16-9-4,12 9-976,-14-11-240,16 12 1232,-5-4 0,10 9 0,0 1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10.838"/>
    </inkml:context>
    <inkml:brush xml:id="br0">
      <inkml:brushProperty name="width" value="0.08571" units="cm"/>
      <inkml:brushProperty name="height" value="0.08571" units="cm"/>
    </inkml:brush>
  </inkml:definitions>
  <inkml:trace contextRef="#ctx0" brushRef="#br0">0 8 15188,'19'46'1238,"-6"-6"-908,-16-27-61,1 1-28,1 0-67,1 0-6,0 0-17,2-1 0,2-1-17,2-1 393,16 5-426,-8-8 140,22 5-174,-21-13 85,20-8-136,-20 1-44,21-19-5,-22 11-338,14-21 136,-17 18-1266,9-23 538,-11 23-4196,3-17 1474,-8 23 3685,0-4 0,-4 13 0,1 2 0</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2:59.811"/>
    </inkml:context>
    <inkml:brush xml:id="br0">
      <inkml:brushProperty name="width" value="0.08571" units="cm"/>
      <inkml:brushProperty name="height" value="0.08571" units="cm"/>
    </inkml:brush>
  </inkml:definitions>
  <inkml:trace contextRef="#ctx0" brushRef="#br0">37 0 7845,'-18'32'252,"4"-5"-168,11-20-28,2 2-6,0-1 1,1 1 5,2 0 11,1 1-11,2-2 0,4 1 162,18 4-162,-10-5 141,28 3-119,-27-10 264,20 1-174,-23-4 403,13-5-358,-21 2 336,5-9-409,-11 7 151,-4-10-235,-1 7 28,-13-12-56,6 11 50,-16-12-78,13 13-123,-15-7-11,16 12-1171,-13-2-12,16 7 1317,-6 5 0,11-2 0,0 2 0</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00.954"/>
    </inkml:context>
    <inkml:brush xml:id="br0">
      <inkml:brushProperty name="width" value="0.08571" units="cm"/>
      <inkml:brushProperty name="height" value="0.08571" units="cm"/>
    </inkml:brush>
  </inkml:definitions>
  <inkml:trace contextRef="#ctx0" brushRef="#br0">0 117 11054,'0'17'443,"2"-2"-281,3-12-39,2-1-39,-1 1 79,3 0-85,-1 0 108,10 2-125,-7-3 96,14 0-129,-14-2 45,14-2-45,-15 1 78,11-5-55,-13 2 117,7-5-124,-10 4 40,4-8-50,-6 5 16,1-7-44,-4 7-17,-2-10-17,-1 9-263,-12-14 117,6 12-689,-21-10 393,14 13-1619,-23-1 957,21 8 1132,-12 3 0,22-1 0,-1 3 0</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01.737"/>
    </inkml:context>
    <inkml:brush xml:id="br0">
      <inkml:brushProperty name="width" value="0.08571" units="cm"/>
      <inkml:brushProperty name="height" value="0.08571" units="cm"/>
    </inkml:brush>
  </inkml:definitions>
  <inkml:trace contextRef="#ctx0" brushRef="#br0">51 0 10909,'-18'25'140,"3"-3"-118,13-13-22,0 0-17,1 1 6,-1 0-11,0 0 16,1 1-11,0 2 6,1-3-28,0 6 28,0-8-6,4 4 39,-1-8 68,9 0-62,-5-3 67,13-2-61,-11-1 50,17-3-62,-14 0 101,18-5-61,-19 5 168,14-9-146,-16 7 212,5-9-223,-10 10-45,-1-10-45,-8 9-33,-14-11 16,4 10-542,-24-9-119,18 9-3449,-26-3 4144,27 9 0,-4-1 0,19 3 0</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02.770"/>
    </inkml:context>
    <inkml:brush xml:id="br0">
      <inkml:brushProperty name="width" value="0.08571" units="cm"/>
      <inkml:brushProperty name="height" value="0.08571" units="cm"/>
    </inkml:brush>
  </inkml:definitions>
  <inkml:trace contextRef="#ctx0" brushRef="#br0">0 1 10774,'32'16'17,"-6"-1"-6,-26-11-5,1 0 33,-1 2 12,0-2 5,0 2 5,0-1-10,-1 0-40,0 0 6,-2 0 33,-1 5 0,-1 6-44,1-2 78,1 8-50,5-15 78,7 10-45,-1-12 213,16 5-185,-11-8 235,17 0-200,-16-1 452,16-5-442,-19 3 107,5-7-135,-12 4 296,-2-6-228,-2 4 632,-6-13-644,1 10 50,-6-11-173,7 11 50,-4-9-101,5 10-33,-2-9-17,4 12-285,-1-2 105,1 7-2043,-6 0 1215,2 0-2991,-11 3 4055,7-2 0,0 2 0,6-2 0</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05.728"/>
    </inkml:context>
    <inkml:brush xml:id="br0">
      <inkml:brushProperty name="width" value="0.08571" units="cm"/>
      <inkml:brushProperty name="height" value="0.08571" units="cm"/>
    </inkml:brush>
  </inkml:definitions>
  <inkml:trace contextRef="#ctx0" brushRef="#br0">107 20 11306,'-19'-11'51,"3"3"-40,10 12 6,2 0 0,-4 2-1,3-1 7,-2 1 66,-4 8-55,5-5 72,-7 12-72,10-12 95,-2 14-90,4-13 95,7 13-78,-1-14 73,13 10-73,-7-13 146,18 3-168,-14-7 134,21-2-112,-19-1 179,16-6-140,-19 2 152,8-9-186,-15 6-21,-2-9-80,-8 8-32,-14-12 60,4 11-206,-26-14 16,19 14-1131,-26-12 331,26 15 1002,-17-5 0,27 10 0,-5 0 0</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06.515"/>
    </inkml:context>
    <inkml:brush xml:id="br0">
      <inkml:brushProperty name="width" value="0.08571" units="cm"/>
      <inkml:brushProperty name="height" value="0.08571" units="cm"/>
    </inkml:brush>
  </inkml:definitions>
  <inkml:trace contextRef="#ctx0" brushRef="#br0">138 1 8606,'-19'12'308,"2"-2"-224,11-7 1,-1 1-18,0-1 12,1 2 5,-1-1 39,0 0-11,0 1-6,1-1-33,0 1 39,-3 3-50,3-2 184,-7 11-223,8-9 27,-3 9-22,8-10 118,-1 12-74,2-11 192,6 12-214,-1-14 17,11 5-16,-8-6 167,22 1-162,-15-3 67,28-2-72,-27-3 38,15-3-33,-20 1 179,10-13-179,-13 8 62,4-15-112,-12 15-85,-9-14 40,1 13-297,-16-10-95,10 12-2667,-19-2 3098,19 7 0,-4 0 0,13 3 0</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07.162"/>
    </inkml:context>
    <inkml:brush xml:id="br0">
      <inkml:brushProperty name="width" value="0.08571" units="cm"/>
      <inkml:brushProperty name="height" value="0.08571" units="cm"/>
    </inkml:brush>
  </inkml:definitions>
  <inkml:trace contextRef="#ctx0" brushRef="#br0">162 19 11844,'-21'-11'90,"2"3"-74,9 14-4,-1 0-7,-1 1 6,1 2 12,-5 4-6,4-1-1,-9 13-16,12-10 12,-6 15-7,13-17 68,0 13-39,4-15 50,12 6-45,-4-11 96,21 0-96,-16-4 101,22-5-101,-23 1 90,21-7-62,-21 4 90,15-9-101,-19 7 22,5-9-117,-12 7-174,-11-9 101,-1 9-801,-26-12 163,15 11-98,-31-10 0,36 14 0,-10-2 0</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09.579"/>
    </inkml:context>
    <inkml:brush xml:id="br0">
      <inkml:brushProperty name="width" value="0.08571" units="cm"/>
      <inkml:brushProperty name="height" value="0.08571" units="cm"/>
    </inkml:brush>
  </inkml:definitions>
  <inkml:trace contextRef="#ctx0" brushRef="#br0">0 657 10422,'53'-19'537,"-1"0"1,38-15-297,-64 21-34,3 1 6,0-2-22,0 2-29,0-2-5,-1 2 196,35-20-191,-8 2-117,8-6 123,-9-6-107,-33 23 113,25-33-157,-29 30 44,16-25-61,-21 28 62,12-23-40,-11 21 118,18-24-61,-20 31 212,11-12-229,-16 20-1,3-3-61,-6 7 34,2-1-34,-3 3 5,0 0-285,-1 0 269,-5 0 11,1 1 6,-2 1-6,2-1 5,1 1 1,-1-1-40,1 2 34,-3 1 0,2-1 0,-1 3-5,2-4 22,0 2-17,0-2 112,0 0-51,2-2 62,-2 0-128,0 0-29,1 0 34,-3 1-50,-3 0 50,2 0-23,-7 3-10,6-2-12,-5 2 17,5-3-11,-9 3 39,8-2-28,-11 3 17,11-3 5,-6 1-5,7-3-56,-6 2 55,6-1-27,-5 1 22,9-2-156,-1 1 134,3-3 22,0 1-6,1-2 12,0 0-6,1 1 12,1 0-1,4-2 6,-2 2 34,9-5-29,-7 4 18,13-3-23,-10 3 39,13-2-22,-12 3 28,10-4-17,-10 4 72,8-6-72,-9 5 96,10-6-85,-11 5 84,11-6-78,-11 6 33,5-6-95,-8 7-55,1-2 38,-5 5-84,-1 0 124,-4 2 11,2 0 11,-5 1-23,5-2 29,-2-1 22,-1 2-73,1-2 34,-1 1-11,1-1-34,-1 1 22,3 1-16,-3 1 22,3 0-12,-2 5 12,2-3 0,-1 9-16,1-7-7,0 12 18,1-12-74,-2 13 12,2-12-375,0 13 89,0-11-3282,2 12 3635,-1-14 0,1 2 0,-2-8 0</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0.351"/>
    </inkml:context>
    <inkml:brush xml:id="br0">
      <inkml:brushProperty name="width" value="0.08571" units="cm"/>
      <inkml:brushProperty name="height" value="0.08571" units="cm"/>
    </inkml:brush>
  </inkml:definitions>
  <inkml:trace contextRef="#ctx0" brushRef="#br0">179 0 9358,'-55'8'106,"9"1"-22,32 0 34,1 1-23,-1 0-28,3 1-39,1-1-28,4-1 6,1 1-12,2 0 12,3-1-1,-1 1 23,2-2 6,3 1 117,10 4-106,-2-4 39,22 4-73,-17-7-45,17 0-10,-17-4-684,15 1 27,-16-3 701,18 1 0,-25-1 0,6 0 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0.751"/>
    </inkml:context>
    <inkml:brush xml:id="br0">
      <inkml:brushProperty name="width" value="0.08571" units="cm"/>
      <inkml:brushProperty name="height" value="0.08571" units="cm"/>
    </inkml:brush>
  </inkml:definitions>
  <inkml:trace contextRef="#ctx0" brushRef="#br0">33 0 6087,'0'8'1433,"0"-2"-1075,0-6 2214,0 0-2354,-8 55-50,4-34-22,-5 43-40,6-48-22,1 0-28,0 1 0,0 6-129,1 9 12,1-9-399,0 8 35,0-22-2561,0 3 1844,0-7 1142,-1 0 0,1-4 0,-1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11.325"/>
    </inkml:context>
    <inkml:brush xml:id="br0">
      <inkml:brushProperty name="width" value="0.08571" units="cm"/>
      <inkml:brushProperty name="height" value="0.08571" units="cm"/>
    </inkml:brush>
  </inkml:definitions>
  <inkml:trace contextRef="#ctx0" brushRef="#br0">94 0 15984,'28'70'321,"-1"1"0,-1-6 0,-9-10-52,-22-19-17,-2 1 5,-4-1-38,-3 0-79,-1-1-79,-2-2-27,1-3-34,-2-2 22,0-3-22,2-4-22,-7 7 22,12-14 0,-5 4 0,14-17-62,0-1 29,2-2-12,7-9 28,1 2-73,20-13 90,-9 12-44,30-9-7,-24 12-16,33 0 67,-32 5-11,25 3-6,-33 2-61,8 10 72,-20-4-5,-19 20-23,1-14-61,-34 20 61,22-20-397,-34 12 112,35-18-1653,-23 0 684,30-8 1288,-9-7 0,19 4 0,-1-4 0</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1.218"/>
    </inkml:context>
    <inkml:brush xml:id="br0">
      <inkml:brushProperty name="width" value="0.08571" units="cm"/>
      <inkml:brushProperty name="height" value="0.08571" units="cm"/>
    </inkml:brush>
  </inkml:definitions>
  <inkml:trace contextRef="#ctx0" brushRef="#br0">7 26 9470,'-4'70'218,"2"-13"-151,2-50 6,3-1 17,0 0 22,2-1 28,1 0 11,1-2-22,0 0 313,16-1-347,-9-1 118,19-5-157,-20 0 168,12-11-123,-15 6 196,6-13-225,-11 11 52,2-12-108,-6 12-4,-5-12-24,1 13-49,-12-12 16,8 13-313,-11-8 173,10 12-476,-7-1 319,9 7-1669,-6 5 903,10-1 1108,-4 6 0,6-9 0,-1 2 0</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12.334"/>
    </inkml:context>
    <inkml:brush xml:id="br0">
      <inkml:brushProperty name="width" value="0.08571" units="cm"/>
      <inkml:brushProperty name="height" value="0.08571" units="cm"/>
    </inkml:brush>
  </inkml:definitions>
  <inkml:trace contextRef="#ctx0" brushRef="#br0">1 44 6299,'2'12'1787,"0"-2"-1244,-2-10 1115,0 0-1669,54 57 0,-40-38 0,40 44-6,-56-54 17,0-2 101,-5-1-51,3-4 45,-4 0-61,4-5 100,-3-3-89,5 0 50,-1-5-67,3 6 62,1-6-68,0 7 6,3-3 11,0 3-22,3 1 22,-1-2-5,3 2 33,5-3-28,-1 1 101,13-4-61,-12 4 173,15-1-202,-18 5-11,8 0-39,-14 1-5,1 2 5,-4 1 17,0 7-17,0-3-12,1 11 24,1-10 16,5 7-12,-2-9 35,12 2-40,-6-6 45,19 1-39,-15-5 11,25-4-17,-23-2 28,25-10-28,-26 8 79,26-14-62,-26 12-6,23-13-5,-26 14 39,17-13-45,-22 14 35,4-10-41,-12 11-89,-7-8 39,-1 11-50,-18-2 61,10 6-100,-15 4 89,18 1-45,-8 9 62,14-5-78,-3 12 72,7-9 12,-1 15 11,2-13 22,5 13 0,-1-13 17,12 7-17,-7-11 68,15 4-40,-11-9 118,21 2-90,-17-7 140,27-8-117,-25 2 213,27-14-197,-26 12 264,18-14-247,-21 13 224,15-13-246,-19 14 95,12-6-196,-17 10-67,6 1 39,-11 5-45,5 7 73,-6-2-50,5 16 5,-4-9-67,4 21 67,-4-18-50,1 21 72,-4-23-49,-3 14 60,1-19 40,-9 8 0,3-12 247,-11 3-141,10-6 292,-12-5-303,13 0 297,-6-5-286,10 5 85,0-3-219,6 4-39,7-1 27,-1 2-72,16 2 51,-9 0-79,26 2 61,-21 0-184,30 0 90,-27-1-746,31-1 219,-30-1-3680,26 0 4352,-32 1 0,5-1 0,-20 2 0</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0.694"/>
    </inkml:context>
    <inkml:brush xml:id="br0">
      <inkml:brushProperty name="width" value="0.08571" units="cm"/>
      <inkml:brushProperty name="height" value="0.08571" units="cm"/>
    </inkml:brush>
  </inkml:definitions>
  <inkml:trace contextRef="#ctx0" brushRef="#br0">1 1 11676,'52'3'426,"-10"0"-326,-34-3-32,-3 0-6,1 0 5,-1 1 11,-1 0 34,-1 1 17,1-2 39,-1 1 258,2 1-157,-1-1 828,12 2-363,4 1-510,4-1 471,22 12-578,-23-7 96,34 19-179,-34-13-51,17 17-33,-23-12-107,15 36 101,-19-26-112,14 39 84,-20-43-140,7 19 95,-8-26-314,13 24 303,-9-23-549,17 25 432,-17-30-376,11 12 118,-13-15-3260,12 14 2323,-13-14 1452,6 6 0,-12-14 0,1-2 0</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1.499"/>
    </inkml:context>
    <inkml:brush xml:id="br0">
      <inkml:brushProperty name="width" value="0.08571" units="cm"/>
      <inkml:brushProperty name="height" value="0.08571" units="cm"/>
    </inkml:brush>
  </inkml:definitions>
  <inkml:trace contextRef="#ctx0" brushRef="#br0">120 55 13989,'18'-26'784,"-6"4"-571,-17 19-17,-1 2-39,-2-1-11,1 2-17,-3-1-51,2 1-16,-2 0-6,0 2 11,-7 7-67,7-2-50,-12 9 22,14-8-17,-5 6-11,8-6-6,0 2-33,3-2-135,0 2 107,1-2-219,0 7 225,3-7-119,3 5 136,1-7-102,21 7 196,-12-7-22,27 8 12,-24-8 16,17 8 11,-22-8 0,7 10-11,-15-9 50,-3 12-22,-5-10 51,-13 15-79,5-12-123,-16 8 5,13-12-100,-5 0-107,7-5-106,1 0-124,0-2-2206,-7 1 1259,6-2 654,-4 0 0,12 0 0,1 0 0</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1.928"/>
    </inkml:context>
    <inkml:brush xml:id="br0">
      <inkml:brushProperty name="width" value="0.08571" units="cm"/>
      <inkml:brushProperty name="height" value="0.08571" units="cm"/>
    </inkml:brush>
  </inkml:definitions>
  <inkml:trace contextRef="#ctx0" brushRef="#br0">27 17 9285,'-16'89'145,"5"-17"-66,15-67-12,1-2-5,3-2 5,-1 1-11,0-2 11,2 1 17,-1-1 213,13-5-208,-9 2 231,15-10-208,-17 6 196,6-11-202,-10 8 180,1-9-230,-6 10 5,-6-10-55,0 10-34,-13-12-28,10 12-930,-11-11 73,14 11 913,-3-3 0,8 9 0,-1 0 0</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2.345"/>
    </inkml:context>
    <inkml:brush xml:id="br0">
      <inkml:brushProperty name="width" value="0.08571" units="cm"/>
      <inkml:brushProperty name="height" value="0.08571" units="cm"/>
    </inkml:brush>
  </inkml:definitions>
  <inkml:trace contextRef="#ctx0" brushRef="#br0">201 114 12774,'-34'-64'123,"5"15"-83,22 53 16,1 4 0,-1 3-17,1 3 6,0 3-12,0 1 18,0 12-35,1-6 24,0 30 66,2 9-72,0-8 16,3 19-50,1-49-73,0 22 0,-1-30-442,0 16 202,-2-22-1082,-5 6 756,1-13-1736,-12 0 1462,9-5 913,-13-5 0,16 5 0,-4-5 0</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2.527"/>
    </inkml:context>
    <inkml:brush xml:id="br0">
      <inkml:brushProperty name="width" value="0.08571" units="cm"/>
      <inkml:brushProperty name="height" value="0.08571" units="cm"/>
    </inkml:brush>
  </inkml:definitions>
  <inkml:trace contextRef="#ctx0" brushRef="#br0">1 40 11833,'34'-22'527,"-3"5"-415,-10 20-11,1 0-12,1-1-22,1 0-11,-1 0-22,2-1-28,0 0-96,9 0-2739,11-1 1255,-12 0 1574,3 0 0,-31 0 0,1 0 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2.844"/>
    </inkml:context>
    <inkml:brush xml:id="br0">
      <inkml:brushProperty name="width" value="0.08571" units="cm"/>
      <inkml:brushProperty name="height" value="0.08571" units="cm"/>
    </inkml:brush>
  </inkml:definitions>
  <inkml:trace contextRef="#ctx0" brushRef="#br0">0 0 14169,'21'54'184,"-1"0"1,13 38-84,-28-66-11,-3 2-46,0 1-32,-1 0-40,-2 18-12,1-18-156,-1 20 40,1-31-869,-2 13 353,0-18-4476,-8 8 3787,5-15 1361,-5 1 0,8-7 0,0 0 0</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3.026"/>
    </inkml:context>
    <inkml:brush xml:id="br0">
      <inkml:brushProperty name="width" value="0.08571" units="cm"/>
      <inkml:brushProperty name="height" value="0.08571" units="cm"/>
    </inkml:brush>
  </inkml:definitions>
  <inkml:trace contextRef="#ctx0" brushRef="#br0">6 17 8646,'-3'-9'2890,"0"1"-2308,3 8 253,0 0-835,74 5-366,-46-2 282,59 3-191,-65-1-481,-1-1-1076,1 1 1832,-4 0 0,-7-3 0,-5 0 0</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4.294"/>
    </inkml:context>
    <inkml:brush xml:id="br0">
      <inkml:brushProperty name="width" value="0.08571" units="cm"/>
      <inkml:brushProperty name="height" value="0.08571" units="cm"/>
    </inkml:brush>
  </inkml:definitions>
  <inkml:trace contextRef="#ctx0" brushRef="#br0">307 102 14426,'19'-37'527,"-4"7"-421,-15 24-50,-2 2-56,0-1 22,-3 1-33,-2-1-17,-2 1 39,-1 0-106,-22 2 50,13 1-100,-35 8 128,31-1-106,-30 19 67,30-12-73,-23 26 56,29-20-280,-12 23 208,22-24-118,5 14 257,7-22 73,19 3-56,-10-11 90,26-3-39,-21-2 72,22-9-55,-24 4 189,10-10-184,-17 10 247,3-8-197,-8 10 73,0-4-212,-3 8-118,0 0 95,0 3-23,6 5 18,-2-1-40,12 9 67,-8-8-106,19 6 45,-16-7-398,19 3 45,-20-5-2918,12 3 1467,-17-4 1871,4 1 0,-8-2 0,-2-1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11.824"/>
    </inkml:context>
    <inkml:brush xml:id="br0">
      <inkml:brushProperty name="width" value="0.08571" units="cm"/>
      <inkml:brushProperty name="height" value="0.08571" units="cm"/>
    </inkml:brush>
  </inkml:definitions>
  <inkml:trace contextRef="#ctx0" brushRef="#br0">225 101 16538,'46'-29'238,"0"1"0,22-16-109,-88 52-17,-3 2 22,-4 1 40,0 0-45,-3 2-17,2-1 16,-18 13-49,-2 2-79,8-3 0,5-2-17,28-15-106,-1 3 72,7-4-16,0 2 6,2-4-18,2 1 18,1-1 21,10 7 29,-3-4-50,22 11 72,-14-10 11,43 14-27,-37-13 38,23 12-33,-38-10-33,-6 14 16,-9-10-106,-36 25 78,17-25-17,-35 16-11,34-22-408,-22 2 190,26-8-3608,-15-7 1709,28-2 2190,-3-9 0,11 9 0,0-1 0</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4.998"/>
    </inkml:context>
    <inkml:brush xml:id="br0">
      <inkml:brushProperty name="width" value="0.08571" units="cm"/>
      <inkml:brushProperty name="height" value="0.08571" units="cm"/>
    </inkml:brush>
  </inkml:definitions>
  <inkml:trace contextRef="#ctx0" brushRef="#br0">141 75 16320,'40'-40'128,"-7"8"-139,-34 31-39,-1 0-6,0 0 28,-4 1-11,2 0 22,-3 0 28,-1 1-33,-1 0-124,-5 6-84,-10 8 146,5-2-179,-13 14 151,20-15-275,-9 15 264,13-15-23,-2 6 29,8-10-29,2-1-16,0 0-85,6 1 219,-1-3-5,14 0 44,-8-5 0,14-4-11,-13 1 11,14-7-16,-16 5-18,10-5 18,-14 5-96,4-3 0,-7 5-184,4-2 223,-5 5-56,7 5 90,-4-2-95,10 13 34,-8-7-264,14 17 252,-12-13-22,14 19 117,-13-16 23,10 20 22,-11-20 180,4 22-124,-9-23 123,0 21-162,-7-20 51,-14 14-74,5-18 57,-25 10-68,18-14 29,-29 5-40,25-8 39,-31-1-33,30-2 11,-23-9-34,29 3-173,-10-12 22,22 7-857,-1-12 381,10 11-3108,16-12 3741,-4 14 0,5-3 0,-14 8 0</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5.558"/>
    </inkml:context>
    <inkml:brush xml:id="br0">
      <inkml:brushProperty name="width" value="0.08571" units="cm"/>
      <inkml:brushProperty name="height" value="0.08571" units="cm"/>
    </inkml:brush>
  </inkml:definitions>
  <inkml:trace contextRef="#ctx0" brushRef="#br0">106 15 13233,'34'-8'280,"-9"2"-190,-34 9-23,-1 2-16,-2 1 5,-1 1-34,1 2-5,-2 1-6,1 0-17,-1 2 1,1 1-1,0 1-111,-5 13-287,8 4 281,-3-4 17,12-3-17,4-19-236,9 5 281,-4-7-1,15 3 85,-12-7-45,13-5 33,-13 1 40,14-12-29,-15 8 40,11-14-28,-14 12 17,6-11-12,-8 14 17,3-6-50,-4 9-17,5 0 6,-6 5-51,7 4 62,-6 0-1,6 9 12,-6-4-22,7 9 5,-6-9-61,6 9 21,-7-10-1164,7 6 124,-5-9 1097,8 2 0,-9-5 0,3 0 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25.985"/>
    </inkml:context>
    <inkml:brush xml:id="br0">
      <inkml:brushProperty name="width" value="0.08571" units="cm"/>
      <inkml:brushProperty name="height" value="0.08571" units="cm"/>
    </inkml:brush>
  </inkml:definitions>
  <inkml:trace contextRef="#ctx0" brushRef="#br0">1 41 14219,'53'41'95,"0"-1"0,-3-2 1,-14-9-68,-29-22-6,-2 0-44,-1 0-1,-2-3 18,-2 0 27,0-2 280,0 0-190,-2-2 28,-1 1-33,-1-2-23,0-1 0,-1-2 129,-3-6-6,1-6-173,0 1 56,4-12-74,2 14 35,4-20-34,0 18-96,8-13 29,-3 17-163,13-9 78,-7 10-1047,24-3 628,-21 10-942,19 1 438,-23 2 1058,13 4 0,-18-3 0,5 3 0</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32.861"/>
    </inkml:context>
    <inkml:brush xml:id="br0">
      <inkml:brushProperty name="width" value="0.08571" units="cm"/>
      <inkml:brushProperty name="height" value="0.08571" units="cm"/>
    </inkml:brush>
  </inkml:definitions>
  <inkml:trace contextRef="#ctx0" brushRef="#br0">0 0 11200,'23'37'767,"-4"-6"-459,-19-21 18,0 1-35,0 1-28,-2 1-39,1 1-56,-3-1 196,-1 22-314,2-14 1,-3 33-57,4-33-39,-2 32 17,3-30-179,0 32 90,1-33-819,4 22 426,-2-28-1523,8 13 986,-6-19 1047,5 5 0,-6-12 0,1 1 0</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33.143"/>
    </inkml:context>
    <inkml:brush xml:id="br0">
      <inkml:brushProperty name="width" value="0.08571" units="cm"/>
      <inkml:brushProperty name="height" value="0.08571" units="cm"/>
    </inkml:brush>
  </inkml:definitions>
  <inkml:trace contextRef="#ctx0" brushRef="#br0">1 1 6210,'3'12'3030,"-1"-3"-2588,-2-9-83,77 2-1407,-44-2 1250,60 1-68,-63 0 136,11-1-270,-11 0 125,16-1-394,-23 1-3887,13 0 4156,-23 0 0,2 1 0,-13 0 0</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33.765"/>
    </inkml:context>
    <inkml:brush xml:id="br0">
      <inkml:brushProperty name="width" value="0.08571" units="cm"/>
      <inkml:brushProperty name="height" value="0.08571" units="cm"/>
    </inkml:brush>
  </inkml:definitions>
  <inkml:trace contextRef="#ctx0" brushRef="#br0">220 136 12405,'53'-25'974,"-9"3"-638,-41 17 0,0 0-22,0 0-12,-2 1-28,0-1-33,-1 0-50,0 0-23,0-1-11,0 1-6,0-1 258,-7-7-387,-8 3-55,0 0 10,-18 6 35,16 7-7,-23 10-5,20-1-56,-25 24 17,25-16-6,-15 23 23,21-20-68,-13 49 68,16-36-57,-9 55 23,16-57-100,-1 27 83,8-35-157,18 26 207,-4-30-27,21 15-40,-16-28-587,27 1 94,-23-8-2901,33 0 1809,-36-4 1675,22-2 0,-34 1 0,4 0 0</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34.177"/>
    </inkml:context>
    <inkml:brush xml:id="br0">
      <inkml:brushProperty name="width" value="0.08571" units="cm"/>
      <inkml:brushProperty name="height" value="0.08571" units="cm"/>
    </inkml:brush>
  </inkml:definitions>
  <inkml:trace contextRef="#ctx0" brushRef="#br0">1 1 12567,'22'70'11,"-5"-10"-128,-18-47-226,-1 0-429,-1-1-892,-2 1-1030,1-1 2694,0-2 0,1-4 0,2-2 0</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35.426"/>
    </inkml:context>
    <inkml:brush xml:id="br0">
      <inkml:brushProperty name="width" value="0.08571" units="cm"/>
      <inkml:brushProperty name="height" value="0.08571" units="cm"/>
    </inkml:brush>
  </inkml:definitions>
  <inkml:trace contextRef="#ctx0" brushRef="#br0">1416 383 15042,'22'-43'886,"-5"7"-679,-17 29-17,0 0 1,-1-2-46,-2 1 18,-1-2-18,0 1-55,-1-1-1,0 0 197,-12-14-286,7 10 34,-17-24-34,15 22 5,-18-21 6,14 21-39,-22-14 23,20 19-6,-25-9 5,23 13 12,-26-5-6,23 8-17,-30 0 0,26 4-33,-42 2 33,35 1-11,-49 7 28,44-3-23,-46 10 23,49-8-16,-38 14 10,42-12 12,-35 17 5,38-13 0,-31 23 6,35-19 44,-29 33-44,32-26 67,-29 38-56,30-33 34,-22 42-12,27-40 29,-16 47-79,19-44 67,-13 48-56,15-47 6,-13 41 0,14-45-1,-11 39 1,12-42 11,-10 34-39,12-37 11,-8 24 0,11-31-112,-3 16 73,5-23-68,0 6 29,2-15-101,0 2 145,0-6-380,0 1 123,0-4-617,0-2 197,0-1-2650,-2-7 1519,1 7 1842,-4-7 0,4 10 0,-1-2 0</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3:36.144"/>
    </inkml:context>
    <inkml:brush xml:id="br0">
      <inkml:brushProperty name="width" value="0.08571" units="cm"/>
      <inkml:brushProperty name="height" value="0.08571" units="cm"/>
    </inkml:brush>
  </inkml:definitions>
  <inkml:trace contextRef="#ctx0" brushRef="#br0">0 0 13894,'60'5'437,"-12"1"-308,-40-2-6,-3 2-22,2 0 0,-3 1-6,1 2 308,-1 9 18,-3 6-298,1-1 246,-2 9-245,0-19 223,3 14-269,-1-17 51,6 12-73,-5-14 129,6 7-140,-6-9 78,3 1-95,-4-5 101,1 0 1069,-2-2-1164,-1-2-18,0 0-16,0-4 23,0 3-18,1-1 136,3-3-102,-2 2 85,3-5-91,-3 8 1,0-2-17,-1 3 324,0 1-302,-1-1 6,2 0-22,-2-1-18,0-1-5,1 0 0,1-4-5,1 2 21,8-12-16,-4 8-95,10-11 50,-8 10-431,14-11 151,-12 9-1982,20-14 1337,-21 15-1606,11-9 812,-15 12 1764,4-3 0,-6 7 0,-1-1 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4:44:12.065"/>
    </inkml:context>
    <inkml:brush xml:id="br0">
      <inkml:brushProperty name="width" value="0.3" units="cm"/>
      <inkml:brushProperty name="height" value="0.6" units="cm"/>
      <inkml:brushProperty name="color" value="#EB6F62"/>
      <inkml:brushProperty name="tip" value="rectangle"/>
      <inkml:brushProperty name="rasterOp" value="maskPen"/>
    </inkml:brush>
  </inkml:definitions>
  <inkml:trace contextRef="#ctx0" brushRef="#br0">0 73,'34'11,"-7"-3,-24-8,12 0,1 1,4-1,-1 1,-7 0,4 1,2-1,-5 0,4 0,-4 0,4 0,1-1,-3 1,3-1,-1 0,0 0,12 1,-16-1,16 1,-20 0,10 2,-5 2,-1-1,4 2,-4-2,3-1,2 0,-5-1,3 4,-3-1,1 2,5-1,-8-4,8 2,-6-3,3 1,0-1,0 2,0-2,1 2,-1-2,0 1,-2-1,4-1,-4 0,3 2,-2 0,-1 0,4 1,-4-2,3 0,-1-1,-1 0,2 0,-3 0,3 0,-2-1,0 1,2-1,-3 0,2-1,0 1,-2-1,3 1,-3 1,3 0,-1-1,-1 1,1-1,1 0,-1-1,1 1,-3 1,0-1,5-1,-3 1,1-1,0 1,-5 1,9 0,-9 0,5 0,8 0,-11 0,17-2,-21 1,8 0,-3-1,-2 0,7-1,-8 1,4-1,2 3,-6 0,7 0,-5 0,1-1,2 0,-1 0,0 0,0 0,2-1,-3 1,2-1,-1 1,-2-1,3 1,-1-1,-1 1,4 0,-4 0,3 0,-1-1,0 1,-1 0,1 1,-1-2,-1 2,3 0,-5 0,6 1,-5-1,3 0,-2-1,1 0,0 1,1-2,-2 1,1-1,-1 2,1-1,1 1,-2 0,3 0,-3 0,3 0,-4 0,6 0,-9 0,12 0,-10 0,14-1,-15 0,15 0,-16 1,14 0,-13 0,15-1,-13 0,13 0,-15 1,11 0,-11-1,4-1,1 1,-4 1,4 0,-2 0,0 0,2 0,-2-1,1-1,0-1,-2 1,3-1,-2 1,-1 1,6-1,-7 1,10-2,-8 2,16-3,-15 2,18-1,-20 3,15-3,-17 2,14-1,-15 1,17 1,-15 0,18 0,-17 0,19 0,-20 0,14 0,-18 0,10-1,-4 0,-2 0,10-3,-15 3,11-1,-2 0,-3 2,8-1,-10 1,3-1,8 0,-10 0,21-1,-20 1,22-1,-21 1,19-1,-19 2,19-3,-19 2,20-3,-20 2,20-2,-21 3,20-3,-21 3,16-2,-18 2,15 0,-16 0,13 1,-11-1,6 2,-3-2,1 1,1 0,1-1,-4 1,8-2,-10 1,15-1,-14 1,14-1,-15 1,16-1,-18 2,21-2,-18 2,22 0,-19 0,24 0,-23 0,23-1,-23 0,19 0,-21 0,17 0,-19 0,16 0,-16 0,14 1,-14 0,16 1,-18-1,17 0,-17 0,13 0,-13 0,15 0,-16 0,8 0,-1 0,-6 0,12 0,-7 1,-1-1,4 0,-8 1,13-1,-11 1,18-1,-18 0,12 0,-15 0,10 0,-7 0,9 0,-10 0,6-1,-4 1,1-1,3 1,-3-1,1 1,1 0,1 1,-3 0,6 1,-8-1,10 0,-9 0,12 1,-11-1,22 2,-19-2,16 1,-24-2,6 1,1-1,-3 1,8 2,-8-1,1 1,0-2,3 2,-4-2,2 2,-2-2,2 1,1-2,-2 1,0-1,3 0,-5 0,6 0,-5 0,3 0,-2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12.103"/>
    </inkml:context>
    <inkml:brush xml:id="br0">
      <inkml:brushProperty name="width" value="0.08571" units="cm"/>
      <inkml:brushProperty name="height" value="0.08571" units="cm"/>
    </inkml:brush>
  </inkml:definitions>
  <inkml:trace contextRef="#ctx0" brushRef="#br0">126 0 16180,'10'62'149,"0"1"0,-1-5 1,-5-8-22,-15-15-27,-2 3-50,-1 2-29,-1 0-22,-1-1-39,1-1-28,1-3-902,-5 24 240,10-28-1578,-5 22 604,11-39 1703,-5 3 0,6-11 0,-3-1 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17.091"/>
    </inkml:context>
    <inkml:brush xml:id="br0">
      <inkml:brushProperty name="width" value="0.08571" units="cm"/>
      <inkml:brushProperty name="height" value="0.08571" units="cm"/>
    </inkml:brush>
  </inkml:definitions>
  <inkml:trace contextRef="#ctx0" brushRef="#br0">0 0 16521,'34'3'583,"-5"0"-466,-23-3 18,1 0 10,1 0 1,1 0 11,-1 0-12,4 0-33,-1 0 6,4 0 156,29 5-291,22 4 34,-4-1-28,23 3 39,-44-7-14,19 0 0,3 0-14,-1-1 8,18 0 1,1 0 41,-17 0-47,-3-2 0,-1 1 8,-4 1-8,-4-1 0,0 1-3,-2 0-3,5 1 0,-2 0 31,-14-1 22,35 2 46,-48-3 431,29 1-382,-28-2 259,30 1-276,-35-3 63,14-1-102,-22 0 203,9-2-259,-16 2 17,4-2-89,-11 3-358,1 0 279,-3 0-229,-1 1 89,-1 0-50,1 0-1053,1 0 700,0 0-5007,1 0 3836,-1-2 258,1 0 1574,-4-2 0,3 2 0,-1 1 0</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17.742"/>
    </inkml:context>
    <inkml:brush xml:id="br0">
      <inkml:brushProperty name="width" value="0.08571" units="cm"/>
      <inkml:brushProperty name="height" value="0.08571" units="cm"/>
    </inkml:brush>
  </inkml:definitions>
  <inkml:trace contextRef="#ctx0" brushRef="#br0">0 20 13026,'33'-11'1372,"-6"2"-957,-27 9 672,1 0-740,1 1-17,1 0-16,1 1-45,-1 1-29,2 0 589,16 8-683,-7-6 212,30 7-307,-23-8 39,39 5-51,-30-3-39,20 0 17,-21 0 5,2-3 6,0 2-50,1-1 44,14 3-50,-11-2 6,34 6 22,-35-6-28,28 6 50,-40-8-5,12 5-45,-25-6 67,2 1-11,-10-3 96,0 1-141,-2-4 17,1 2 17,-1-2-34,1 2-207,-2 0 189,1 1 24,0 0-22,-3 0 21,3 0-4,-4 2-29,2-1 6,-5 5 78,2-4-67,-7 8 33,5-4-5,-14 10-50,9-6 39,-21 13 67,17-10-79,-27 17 1,23-17 11,-27 16-73,27-20-448,-24 10 241,25-11-1283,-21 4 840,23-7-4268,-14 3 404,22-5 4598,-3 0 0,11-3 0,1 0 0</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0.995"/>
    </inkml:context>
    <inkml:brush xml:id="br0">
      <inkml:brushProperty name="width" value="0.08571" units="cm"/>
      <inkml:brushProperty name="height" value="0.08571" units="cm"/>
    </inkml:brush>
  </inkml:definitions>
  <inkml:trace contextRef="#ctx0" brushRef="#br0">1 6 15384,'26'36'499,"-3"-6"-247,-22-20 28,2 1 5,-1 2-16,0 3-73,1 3-5,0 1-18,0 3-38,0 3-12,-1 0-39,0 2 151,1 29-179,-3-18 34,2 50-62,-2-49 84,2 52-40,-1-52 63,2 51-118,-2-50 269,0 50-152,-1-50 6,-1 44-100,1-50 122,0 36-134,0-42 78,0 34-66,0-37 27,0 22-34,0-32 91,1 10-80,0-19 382,1 3-219,1-8 314,0-1-392,1-4 117,5-7-156,-4 3 195,8-12-201,-9 10 135,4-9-219,-6 11 50,2-4-4,-4 8-70,1 0 2,-1 3 22,1-1 0,-1 5-22,1-2 16,-1 3-16,0 1 22,1-2 39,2 4-28,-2-5-11,4 4-11,-3-4 33,5 3 13,-3-5 60,8 3-56,-6-3 0,12 0-56,-7-1 29,17 0-12,-12 0 16,20 0-27,-18 0-50,23 0 61,-20 0 11,34 1-34,-25-1-5,47 0 51,-39-1-6,58 0-34,-51 1 0,20-2 0,3 0 40,-9 1-471,4-1 1,1 0 470,-9 0-40,4 1 0,1 0-34,4-1 26,11 0 0,0 0 25,-9 0-28,10-1 0,0 0 28,-8 1 0,10-1 0,-1 1 0,-9 0 5,7-1 1,0-1-17,-11 2-31,9-2 0,0-1 25,-7 0 25,9 1 1,1 0 13,-8 0-22,25 0 0,1 1 23,-15-1-35,4 1 1,-1-1 0,-17 1-20,0 0 0,1 1-2,1 0 19,19 2 0,1-1 42,-17 0-42,5 1 0,-2 0-9,-13 0 12,4 0 0,2 0 22,2 0 0,12 2 1,-1 0 10,-9-1-59,8 2 1,-2-1-20,-11-1 14,3 1 0,-2-1 14,-14-1 42,10 1 0,-1 0 9,-15 0-23,46 0 0,-59-1-137,31 0 125,-32 0 46,37 1-6,-40-1 6,34 0-12,-38-1-78,32-3 50,-37 2 850,21-4-833,-27 5 126,17-1-137,-18 2 0,18 1-39,-16-1 28,32 8-12,-23-4 68,39 11-34,-37-8-33,26 6-28,-26-6 16,31 5 12,-26-7 128,55 9-95,-49-8 6,36 5-17,-47-7 0,27 2-17,-30-4 79,24 2-51,-32-3 11,10 0-16,-16-1-79,12 1 73,-12-1 129,7 0-129,-12 0 39,-1-1 6,-1 0-17,-1 0-90,0 0 96,-1-1-17,0 1 5,0-1-22,0 1-11,0-2 0,0 1 22,0-2-11,0 2 67,2-3-16,-1 4-74,3-6 23,-2 4 0,1-4-22,-1 4 67,0-4-6,-1 4 79,0-10-79,-1 7-5,2-8-45,-2 8 117,2-5-78,-1 6 79,0-6-85,0 7-33,-1-8 22,0 6 51,1-10-51,-1 8 34,0-10 5,-1 8 28,-2-22-27,0 15 139,-3-29-156,3 25 212,0-33-173,3 26 112,-1-40-68,0 35 197,0-48-258,1 42 106,-1-51-134,2 50 96,1-47-52,0 50 102,8-44-107,-3 46 140,15-42-173,-9 45 28,18-33-40,-17 39-106,21-21 62,-18 31-12,13-8 56,-15 17-369,17-1 73,-17 6-1872,14 9 825,-21 0-2852,2 16 140,-11-9 4033,-5 8 0,3-14 0,-3 0 0</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3.451"/>
    </inkml:context>
    <inkml:brush xml:id="br0">
      <inkml:brushProperty name="width" value="0.08571" units="cm"/>
      <inkml:brushProperty name="height" value="0.08571" units="cm"/>
    </inkml:brush>
  </inkml:definitions>
  <inkml:trace contextRef="#ctx0" brushRef="#br0">71 4 12976,'-20'21'33,"4"-4"-33,11-13-11,1 2 6,-1-1 10,0 1-5,1 0-22,-2 3 44,3 1-5,1-1 73,15 3-68,-4-8 51,25 4-45,-18-7 17,15 2-29,-15-3 52,18 0-40,-17-1 78,17-6-50,-23 3 39,6-7-67,-12 6-67,-4-11 22,-5 9-39,-14-12 56,6 11 0,-13-7-11,12 7-706,-16-4 112,16 7-3372,-12-1 3977,19 6 0,-1 0 0,6 1 0</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4.036"/>
    </inkml:context>
    <inkml:brush xml:id="br0">
      <inkml:brushProperty name="width" value="0.08571" units="cm"/>
      <inkml:brushProperty name="height" value="0.08571" units="cm"/>
    </inkml:brush>
  </inkml:definitions>
  <inkml:trace contextRef="#ctx0" brushRef="#br0">177 53 10690,'-68'-12'208,"12"3"-158,48 10-22,0 3-17,2-2 0,-2 3-11,3-1 12,-2 3-12,3-2 5,0 6 12,2-6 50,2 5-39,0-6 90,2 5-62,1-5 151,6 2-151,-4-5 56,11 2-95,-10-3-6,11 1-22,-11-1-90,10 0 28,-9 0-280,9 0 236,-10 0-174,10-2 235,-10 1 0,5-4 50,-5 2 34,0-7-6,-4 3 57,0-8-57,-2 6 40,-6-9-57,2 9-117,-10-9-112,8 12 224,-10-3 0,12 8 0,-4 0 0</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4.573"/>
    </inkml:context>
    <inkml:brush xml:id="br0">
      <inkml:brushProperty name="width" value="0.08571" units="cm"/>
      <inkml:brushProperty name="height" value="0.08571" units="cm"/>
    </inkml:brush>
  </inkml:definitions>
  <inkml:trace contextRef="#ctx0" brushRef="#br0">120 0 10175,'-63'37'151,"13"-6"-128,48-22 78,0 0 369,1 1 303,-1 3 1680,3 15-2290,2-11-35,12 17-122,-3-24 106,23 4-50,-16-11 10,27 1-49,-25-4 44,24-1-50,-27-1 95,14-8-101,-23 3-17,1-14-5,-12 11-174,-17-17 62,4 14-823,-28-18 274,23 17-2980,-27-14 2190,28 19 1462,-8-2 0,20 10 0,3 1 0</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5.601"/>
    </inkml:context>
    <inkml:brush xml:id="br0">
      <inkml:brushProperty name="width" value="0.08571" units="cm"/>
      <inkml:brushProperty name="height" value="0.08571" units="cm"/>
    </inkml:brush>
  </inkml:definitions>
  <inkml:trace contextRef="#ctx0" brushRef="#br0">181 83 8657,'-24'-39'785,"3"8"-517,16 28-16,2 1-11,-2-1-28,2 1-11,-1 1-34,1 0 100,-4 1-16,-5 0-218,1 1 11,-10 8-45,10-2 17,-13 19-12,15-14 1,-6 17-17,13-16-17,2 14 11,4-15 17,18 18 17,-8-19 16,16 7-16,-16-13 28,14-1-40,-14-3 57,14-1-45,-19-1-23,3-3-44,-10-1-370,-8-10 151,1 6-3344,-33-38 3037,24 32 576,-20-24 0,31 36 0,-1 0 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7.203"/>
    </inkml:context>
    <inkml:brush xml:id="br0">
      <inkml:brushProperty name="width" value="0.08571" units="cm"/>
      <inkml:brushProperty name="height" value="0.08571" units="cm"/>
    </inkml:brush>
  </inkml:definitions>
  <inkml:trace contextRef="#ctx0" brushRef="#br0">119 19 12354,'-22'-3'67,"2"1"-44,13 4-23,-1 1 0,-1 0 0,2 1 5,-1 0-16,0 1 6,-2 3-91,0 6 74,4-3-119,3 9 97,5-13-136,18 11 164,-8-12 16,12 3-12,-12-7 7,1 0 10,11-2 7,-7 1 21,18-3-27,-21 0 50,8-5-34,-14 2 23,-1-9-34,-4 7 73,-10-17-67,1 13 39,-11-12-39,6 13-84,-14-5-29,13 9-3679,-15-1 3775,18 8 0,-4-1 0,11 2 0</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7.753"/>
    </inkml:context>
    <inkml:brush xml:id="br0">
      <inkml:brushProperty name="width" value="0.08571" units="cm"/>
      <inkml:brushProperty name="height" value="0.08571" units="cm"/>
    </inkml:brush>
  </inkml:definitions>
  <inkml:trace contextRef="#ctx0" brushRef="#br0">193 0 11782,'-68'8'1479,"12"0"-1014,48 2-179,0-1-146,-2 2-73,2-3-17,0 2 57,-3 5-85,5-5-16,-2 7-1,6-10 12,8 8-17,0-8 39,18 6 12,-9-10-12,20 1-22,-16-2 28,32-1-62,-28-1 28,25-2 6,-34 0-6,4-5-5,-13 2-158,-5-11 52,-4 7-304,-18-12 186,5 11-432,-18-7 208,17 9-3530,-18-7 2567,20 10 1405,-6-2 0,18 7 0,2 0 0</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8.286"/>
    </inkml:context>
    <inkml:brush xml:id="br0">
      <inkml:brushProperty name="width" value="0.08571" units="cm"/>
      <inkml:brushProperty name="height" value="0.08571" units="cm"/>
    </inkml:brush>
  </inkml:definitions>
  <inkml:trace contextRef="#ctx0" brushRef="#br0">34 40 12489,'-17'25'-40,"3"-4"12,14-14 6,1 1-17,1-1-6,3 0-6,0-2-50,21 2 101,-12-4 17,28 1-6,-24-4 0,21-2-5,-24-1 95,13-8-56,-20 4 45,3-10-90,-10 10-28,-13-11 22,2 10-39,-27-13-11,16 11-443,-27-8 102,27 13-2958,-18-1 3355,26 7 0,-2 0 0,13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12.570"/>
    </inkml:context>
    <inkml:brush xml:id="br0">
      <inkml:brushProperty name="width" value="0.08571" units="cm"/>
      <inkml:brushProperty name="height" value="0.08571" units="cm"/>
    </inkml:brush>
  </inkml:definitions>
  <inkml:trace contextRef="#ctx0" brushRef="#br0">0 122 11564,'17'-1'1137,"-4"1"-521,-13 0 3803,0 0-4133,69 14-28,-44-7-12,53 11-56,-61-12-32,-1 0-7,0 0-72,-1 0 33,15 7-84,-14-5-56,18 11 28,-22-11 11,11 11-11,-12-10 28,10 13-17,-12-13 6,5 12 5,-8-13 6,-1 8-28,-4-10 17,-1 4 22,0-6-28,-2 1 6,0-1-6,-3 0-33,-2-1 44,3-1-44,-6-1 5,6 0 17,-5-7-22,6 1-73,-1-18 67,3 8-101,9-29 90,-2 18-107,21-38 62,-12 33-326,33-37 175,-24 42-941,32-18 555,-33 34-2494,21-3 1295,-29 12 1820,8 5 0,-18-2 0,1 2 0</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28.854"/>
    </inkml:context>
    <inkml:brush xml:id="br0">
      <inkml:brushProperty name="width" value="0.08571" units="cm"/>
      <inkml:brushProperty name="height" value="0.08571" units="cm"/>
    </inkml:brush>
  </inkml:definitions>
  <inkml:trace contextRef="#ctx0" brushRef="#br0">79 0 10926,'-15'51'16,"2"-8"-10,6-31-6,1-1 0,0 1 0,0-2 6,0 1-6,1-1-6,-1-2-89,0 8 84,3-8 44,3 7 1,4-11 44,12 1-61,-4-4 45,16-1-40,-13 0 68,14-5-46,-18 2 136,7-7-119,-12 3 74,-1-8-102,-4 7 51,-10-13-50,2 11 67,-18-15-68,13 14-50,-16-12-55,16 15-2157,-9 0 2229,12 9 0,1 1 0,5 0 0</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0.138"/>
    </inkml:context>
    <inkml:brush xml:id="br0">
      <inkml:brushProperty name="width" value="0.08571" units="cm"/>
      <inkml:brushProperty name="height" value="0.08571" units="cm"/>
    </inkml:brush>
  </inkml:definitions>
  <inkml:trace contextRef="#ctx0" brushRef="#br0">1 51 12774,'17'34'123,"0"-6"-89,-3-22 0,1-2-23,0 0 17,0 0 11,8-1-11,-7-1 17,7 0-6,-13-1 34,2-6-101,-9 1-51,-5-12 46,-4 7 5,-10-11 22,4 10 12,-19-16-1,17 14-55,-15-12-112,21 19-466,-2-2 129,8 7 499,-1 6 0,3-5 0,0 5 0</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0.654"/>
    </inkml:context>
    <inkml:brush xml:id="br0">
      <inkml:brushProperty name="width" value="0.08571" units="cm"/>
      <inkml:brushProperty name="height" value="0.08571" units="cm"/>
    </inkml:brush>
  </inkml:definitions>
  <inkml:trace contextRef="#ctx0" brushRef="#br0">38 57 9027,'-21'22'347,"5"-3"-240,19-12-12,1-2 11,2 1 107,6-1-78,-2 0 430,16-1-352,-11-2 241,22-2-376,-20-1 224,19-4-190,-22 1 269,12-7-241,-19 5 242,3-9-321,-8 7 18,-7-12-63,0 10-49,-18-13 16,10 13-229,-16-5 22,16 12-1435,-10 3 377,14 4 1282,-6 11 0,10-10 0,1 6 0</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1.207"/>
    </inkml:context>
    <inkml:brush xml:id="br0">
      <inkml:brushProperty name="width" value="0.08571" units="cm"/>
      <inkml:brushProperty name="height" value="0.08571" units="cm"/>
    </inkml:brush>
  </inkml:definitions>
  <inkml:trace contextRef="#ctx0" brushRef="#br0">20 60 10254,'-11'20'95,"3"-2"-78,11-12-1,1 0 7,1 0-6,3 0 16,0-1 135,17 2-134,-9-4 27,23 1-33,-23-4 157,17-5-95,-21 2 72,7-10-134,-15 6 84,1-12-78,-7 9 67,-7-13-73,2 13 0,-14-13-34,11 14-56,-9-4 12,8 9-751,-16 3-123,14 3-415,-11 4 1339,16 0 0,2-3 0,4 0 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1.775"/>
    </inkml:context>
    <inkml:brush xml:id="br0">
      <inkml:brushProperty name="width" value="0.08571" units="cm"/>
      <inkml:brushProperty name="height" value="0.08571" units="cm"/>
    </inkml:brush>
  </inkml:definitions>
  <inkml:trace contextRef="#ctx0" brushRef="#br0">183 1 10063,'-44'0'314,"5"1"-180,26 3-16,0 2-6,1-1-11,0 1-6,2 2 90,-6 8-163,7-3-22,-2 19-17,8-17-67,4 18 67,3-20-11,13 12 28,-5-16 79,22 4-46,-18-10 68,20 0-39,-21-3 145,10-6-179,-18 1-252,-2-14 50,-10 9-307,-11-12 167,3 12-1820,-18-11 1092,14 9 1042,-8-5 0,18 12 0,2 1 0</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3.591"/>
    </inkml:context>
    <inkml:brush xml:id="br0">
      <inkml:brushProperty name="width" value="0.08571" units="cm"/>
      <inkml:brushProperty name="height" value="0.08571" units="cm"/>
    </inkml:brush>
  </inkml:definitions>
  <inkml:trace contextRef="#ctx0" brushRef="#br0">49 29 8220,'43'-6'1283,"-7"2"-885,-32 1-23,0 1-39,0 0 0,-2 0-34,0 1-5,0 0 790,0-1-896,-1 1 128,1-1-297,-6 2-16,0-1 22,-3 0 0,-5 1-23,2 0 7,-13 3-18,11 0-22,-14 5 28,15-4-34,-9 5 23,13-4-11,-3 4 5,8-3 0,-1 9 23,6-8 11,9 13-1,-1-12 1,20 11-22,-14-13 16,22 5-6,-21-9 1,16 0 16,-21-2 68,7-5-84,-16 2-40,2-10 0,-7 6-369,-9-12-163,3 10 566,-14-9 0,16 12 0,-6-2 0</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5.174"/>
    </inkml:context>
    <inkml:brush xml:id="br0">
      <inkml:brushProperty name="width" value="0.08571" units="cm"/>
      <inkml:brushProperty name="height" value="0.08571" units="cm"/>
    </inkml:brush>
  </inkml:definitions>
  <inkml:trace contextRef="#ctx0" brushRef="#br0">117 14 12500,'-20'-8'235,"2"2"-207,9 9 0,0 1-11,0 1-12,-1-1 1,2 2-23,-6 5 6,7-3-51,-3 9 46,8-10-29,13 13 11,-4-12-5,19 6 33,-11-11-22,25 1 34,-21-3 22,20-1-11,-28-2 67,8-6-67,-13 2-1,2-7-27,-7 6-118,-7-12-67,1 9-2027,-13-10 671,8 13 1552,-5-1 0,10 6 0,3 1 0</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5.891"/>
    </inkml:context>
    <inkml:brush xml:id="br0">
      <inkml:brushProperty name="width" value="0.08571" units="cm"/>
      <inkml:brushProperty name="height" value="0.08571" units="cm"/>
    </inkml:brush>
  </inkml:definitions>
  <inkml:trace contextRef="#ctx0" brushRef="#br0">148 1 13009,'-26'8'-33,"2"1"10,12-1 12,-1 0-6,-1 2-11,1 1-16,1 0-158,-4 11 140,8-8-263,-2 15 151,13-18-229,11 10 336,0-13-45,24 5 112,-19-10 39,27 1-16,-27-6 117,18-4-62,-25 1 241,3-11-246,-12 8 17,-4-13-85,-4 11-5,-17-13-22,6 12-309,-22-10-77,21 13 408,-17-3 0,25 8 0,-5 2 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6.509"/>
    </inkml:context>
    <inkml:brush xml:id="br0">
      <inkml:brushProperty name="width" value="0.08571" units="cm"/>
      <inkml:brushProperty name="height" value="0.08571" units="cm"/>
    </inkml:brush>
  </inkml:definitions>
  <inkml:trace contextRef="#ctx0" brushRef="#br0">92 1 13250,'-15'20'6,"1"-1"-1,8-12-27,-2 2 16,2-1 1,-2 0-6,1 1-6,-1 0-56,-3 9 34,7-7-51,0 12 68,8-16 16,18 8 23,-8-11-11,25 3-12,-18-5 62,25-1-39,-27-3 117,17-3-67,-26-1 113,6-8-158,-14 6-5,-4-14-40,-3 11-38,-16-15 22,6 14-269,-21-10 16,20 14-2939,-22-3 1527,22 10 1704,-6 1 0,15 1 0,3 1 0</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7.059"/>
    </inkml:context>
    <inkml:brush xml:id="br0">
      <inkml:brushProperty name="width" value="0.08571" units="cm"/>
      <inkml:brushProperty name="height" value="0.08571" units="cm"/>
    </inkml:brush>
  </inkml:definitions>
  <inkml:trace contextRef="#ctx0" brushRef="#br0">137 0 11698,'-46'38'208,"8"-5"-164,29-24-10,0 0 0,0 0-23,2 0-17,-1 0 17,3 0-16,0 0-1,5 9 23,2-8 5,12 11-10,-3-16 4,19 5-21,-14-8-34,25 2-6,-23-3-73,22-1 101,-26 0 51,11-6-23,-19 2-5,1-9-23,-5 7-39,-12-11 45,3 8-28,-22-11-1,14 10-464,-19-8 28,19 13-2840,-9-3 3316,15 7 0,-1 0 0,8 1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13.007"/>
    </inkml:context>
    <inkml:brush xml:id="br0">
      <inkml:brushProperty name="width" value="0.08571" units="cm"/>
      <inkml:brushProperty name="height" value="0.08571" units="cm"/>
    </inkml:brush>
  </inkml:definitions>
  <inkml:trace contextRef="#ctx0" brushRef="#br0">122 1 15726,'67'22'565,"-1"1"1,-4-1 0,-13-3-331,-27-8-89,-3 2-51,-3 1-34,-3-1-21,-2 2-12,-5 0-17,-2 0-6,-2 1 12,-1-1 6,-3 0 21,-6 4-88,-21 0 21,7-6-44,-30-2 50,31-10-50,-31-5 28,30 0-73,-29-8 73,30 6-101,-24-2 106,26 6-22,-16 0 34,20 3-74,-12 8 63,15-3-354,-8 18 135,15-12-492,3 10 278,6-13-1236,16 2 901,-5-6 801,32-3 0,-32-1 0,14-3 0</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37.642"/>
    </inkml:context>
    <inkml:brush xml:id="br0">
      <inkml:brushProperty name="width" value="0.08571" units="cm"/>
      <inkml:brushProperty name="height" value="0.08571" units="cm"/>
    </inkml:brush>
  </inkml:definitions>
  <inkml:trace contextRef="#ctx0" brushRef="#br0">154 25 9895,'-35'2'549,"5"0"-252,21 3 39,0 1 28,-2 0-34,1 0 107,-6 5-313,5-3-1,-5 7-84,11-7 124,3 8-102,8-9 68,11 5-62,-2-8 135,39 3-163,-27-5 51,44 0-46,-46-4 158,25-4-112,-32 1 89,7-11-179,-20 8-112,-8-15 67,-3 11-78,-17-10 5,7 11-2470,-30-9 824,24 13 1764,-16-3 0,29 9 0,3 1 0</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40.409"/>
    </inkml:context>
    <inkml:brush xml:id="br0">
      <inkml:brushProperty name="width" value="0.08571" units="cm"/>
      <inkml:brushProperty name="height" value="0.08571" units="cm"/>
    </inkml:brush>
  </inkml:definitions>
  <inkml:trace contextRef="#ctx0" brushRef="#br0">1 0 12040,'38'14'762,"-4"-3"-549,-26-12-45,1 0-39,1 1-34,-1-1-22,1 1-23,-1 0-11,7 0-27,-6 0 10,15 1-11,-13 0 62,18 4 56,0 0-90,-3 0 51,15 1-62,-25-4 44,27 3-60,-23-3-7,32 2 6,-27-3-11,37 2-5,-34-2 10,40 1-16,-38-1 6,44-1-1,-40 0-56,55 1 51,-53-1 0,39 1-6,-45-1-22,32 0 39,-30 0-50,39 0 22,-42 1-40,34-1 57,-37 0 22,32 0 1,-32 0-35,33 0 18,-34 0-7,46 0 18,-43 0 11,35-1-12,-40 0-5,30-3 6,-27 2-12,47-3 6,-43 3 28,31-2-11,-38 1 11,24-1-28,-22 1-39,46-2 39,-40 4 11,34-2-33,-39 2-40,36 1 62,-33-1-33,37 1 16,-43 0 22,18 0-10,-24 0 10,24 1 7,-23 0-12,27 0 0,-29 0 5,15-1-5,-16 1 23,31-1-23,-24 0-17,38 1 11,-38 0 1,23 0-7,-26 1 1,32 1 11,-29-2-5,37 3 10,-37-2-5,22 0 0,-21-1 11,36 0-5,-30 0-40,43-1 23,-46 0 11,26 0 0,-27 0 17,24 1-17,-23-1 22,37 1-22,-37-1-11,34 2 6,-37-1-18,22 1-5,-21-2-17,44-1 34,-34-1-6,49-2 1,-52 1 16,28-2 0,-32 3 22,39-4-11,-36 4-11,40-5-5,-46 6-1,23-3 0,-25 3-50,36 1 45,-29-1-73,40 2 45,-42-2-79,33 1 74,-35 0-57,33 0 84,-33 1-5,29-1 16,-29 0 6,24 0-11,-24 1 22,43 2-11,-35 0-6,46 3 1,-49-2-51,40 2 33,-39-2-61,41 3 45,-41-4-56,35 2 89,-39-4 12,30 1 0,-34-1 61,27 0-45,-30 0 17,27 0-11,-27-2-11,25 1-22,-27-1 10,24 0-5,-25 0 6,21 0-1,-22 1-16,19-2 6,-20 2 27,19-3-22,-20 3 6,16-2-1,-19 2-10,18 0 5,-17 0-23,18-1 18,-18 1 38,13 0-33,-17 0-17,10 0 23,-11 0-12,11 0-5,-10 0 39,11 1-28,-10-1-33,6 2 33,-9-1-28,2 0-23,-7-1-3662,0 1 3713,-8 0 0,4-1 0,-4 2 0</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43.200"/>
    </inkml:context>
    <inkml:brush xml:id="br0">
      <inkml:brushProperty name="width" value="0.08571" units="cm"/>
      <inkml:brushProperty name="height" value="0.08571" units="cm"/>
    </inkml:brush>
  </inkml:definitions>
  <inkml:trace contextRef="#ctx0" brushRef="#br0">0 0 15620,'36'4'291,"-5"-1"-207,-23-4-6,1 0-16,1 1-17,1-1-1,1 1 12,1-1 96,23 0-158,-16 1 12,34-1-6,-32 1-6,31 1 12,-27-1 10,37 2 7,-34-1-1,39 2-39,-38-2-27,43 3 44,-40-3 22,47 2-5,-45-2 11,48 1-28,-47-1-6,47 0 6,-48-1-17,39 2 29,-44-2 38,32 0-72,-36 0-62,33 0 67,-32 0-6,34-1 40,-32-1 28,35 0-39,-36 0 5,36-1-28,-34 2-22,37-3 39,-35 3 11,41-2-11,-40 2 22,37 0-38,-41 1-24,34 1 40,-36-1 12,36 1-7,-34-1 34,36 0-50,-34 0-73,39 1 62,-38-1-6,42 3 28,-42-3 39,38 3-50,-41-2-17,34 3 17,-39-3-12,32 2 34,-32-1 29,43-1-52,-36 0 7,32 1-6,-36-1-45,29-1 56,-27 1 0,46 0 0,-44-1-17,29 1-6,-37 0 1,15 1 28,-18-2-23,17 2 0,-21-2-33,19 1 16,-20-1-22,22 0 45,-19 0-6,34 0 6,-29 0-28,27 0 11,-29 1-51,24 1 68,-23 0 0,31 0 16,-30-1 18,31 1-29,-28-2-5,35 3 0,-34-2-6,37 1 23,-37-1 16,51-1-33,-45 0-6,40 2-5,-43 0-40,44 6 62,-40-5-34,44 2 12,-51-3 16,23 1-10,-27-1-7,33-1 46,-31 0 5,37-1-28,-41 0 16,20 0-27,-23 0-6,19 0 17,-19 0 6,25 0-6,-27 0 6,20 0-6,-20 0-23,28 0 34,-22 1 1,32 0-7,-32 0 12,20 2-11,-20-1-18,22 2-4,-20-3 10,33 4 12,-33-4-40,24 3 6,-28-3-68,23 4 51,-21-3-33,37 4 61,-34-5-50,26 2 17,-31-3-57,27 0 107,-25 0-17,27 1 34,-34-1-28,13 0 11,-16-1-17,8 0 17,-10 0-39,10 0 45,-11 1-29,15 0 6,-14 0 6,17 0 6,-14 0-12,18 0 39,-16 0-27,20 0-18,-19 0 29,21-1-6,-21 1 11,21 0 0,-19 0 17,24 0-11,-20 0 5,18 0-16,-19 0 5,33 0 12,-28 0-63,35 2 24,-38 0 27,17 1-11,-25-2-314,5-1 202,-13 1-280,-8-1-17,-5 0-2537,-18 0 1188,9-1 1758,-7 1 0,15-1 0,2 1 0</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46.599"/>
    </inkml:context>
    <inkml:brush xml:id="br0">
      <inkml:brushProperty name="width" value="0.08571" units="cm"/>
      <inkml:brushProperty name="height" value="0.08571" units="cm"/>
    </inkml:brush>
  </inkml:definitions>
  <inkml:trace contextRef="#ctx0" brushRef="#br0">122 481 16460,'-17'-8'179,"4"2"-90,12 5-16,0-1 39,1 0 11,-1-1-11,1 1 34,-1-1 123,1 0 285,-1-6-419,1 3 128,0-8-140,0 9 96,0-8-180,1 7 23,0-16-23,0 12-11,0-12 23,-1 12-7,1-9-60,0 10 16,1-12 11,-2 14-39,2-9 45,0 11 134,0-8-112,1 6-67,3-12-11,-4 10 28,5-9 33,-4 9-16,7-8-40,-5 8-16,10-8 10,-9 10-16,8-4 68,-8 6-35,8-5 23,-9 7-33,7-5 5,-9 6-6,2-2 34,-4 4-169,0-1 164,-1-1-23,1 1 33,0-2 18,0 2-18,0-1-22,0 1-1741,-1 0 1657,-1-1 23,-1 1 27,-1 0 1,1 0 28,-1 1 10,3 0 248,-2 0-147,2-2-27,-1 1-17,1-1-17,0 0 95,0 2-112,2-2 23,-2 2-348,3-1 297,-7 0-11,2 1 23,-5-2-29,2 3-22,-4 0 39,3 0-72,-9 1 21,5-1-49,-9 0 89,9-1-51,-12 1 74,11-1-34,-14 0 16,13 0-38,-12 0 38,14 0 29,-5 0 55,10 0-49,1 0-7,11-1 1,-2 0 11,8 1 22,5-2-11,-5 1 56,18-2-67,-17 2 44,17-4-44,-20 4 73,9-3-34,-14 3 117,4-3-128,-7 3 117,2-4-162,-3 2 84,1-4-33,-2 4-51,4-5 0,-2 4 22,6-3-44,-7 5-23,5 0 45,-4 2-56,1 0 50,-1 0-22,-1 0-33,-2 0 33,2 1 17,-1-1 22,0 1 0,1 1 6,-1-2-34,0 1 39,0 0-27,-1 0 22,2 0 27,-1-1-16,0 1-5,1 0 33,0 0-56,0 1 28,3 2 22,-3-1-22,7 6-11,-6-5 0,7 9-51,-6-6-78,1 6 90,-4-6-135,0 7 101,-1-8-286,0 8 146,1-9-1479,2 8 656,-1-6-3983,5 6 5002,-4-6 0,1 0 0,-3-5 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49.023"/>
    </inkml:context>
    <inkml:brush xml:id="br0">
      <inkml:brushProperty name="width" value="0.08571" units="cm"/>
      <inkml:brushProperty name="height" value="0.08571" units="cm"/>
    </inkml:brush>
  </inkml:definitions>
  <inkml:trace contextRef="#ctx0" brushRef="#br0">0 437 13009,'18'-17'460,"-3"3"-292,-12 14 5,-1-1 18,1 1 10,-2-2-5,2 2 168,-1-1-207,1 0-11,1-1 145,2-1-157,-2 1 236,8-5-246,-6 4 296,9-6-280,-8 5 207,8-7-258,-8 5 163,8-6-173,-8 7 240,10-7-207,-10 5 207,10-7-190,-10 7 0,5-5-23,-7 6-16,0-2-34,0 1 84,1-8-107,-1 5 40,1-14-62,-4 13-5,-1-12 6,-1 16 72,-1-7-73,0 11 0,-2-5-22,0 4-34,-6-4 23,5 4-24,-10-5 46,7 3 6,-10-5-12,9 5-66,-9-6 27,10 5-11,-5-4 61,8 5 46,0 0-46,3 3-486,1 2 425,1 0 5,1 1-16,0 2-17,0 0-28,0 2-409,1 5 303,0-4-516,1 6 505,-3-7-337,1 4 431,-2-5-128,0 1 218,0-2 73,0-1-22,-2-1-1,0-1 1,-1-1-6,1 1 11,0-1 45,-2-1-45,2 1-78,-3-1 56,3 1-56,-7 1 44,7 0 7,-6 1 4,6 0 7,-5 0-6,3 0-40,-8 1 46,7 0-18,-10 2 6,9 1-22,-8 2 39,8-3-61,-3 5 61,6-5 84,-1 2-51,3-2 118,1 1-100,1-2 16,3 1-50,-2-1 61,6 0-50,-5 0 51,3-1-74,-4 0-55,2-1 27,-3 1-100,0 0 123,-1 1-22,0-1-12,0 1 157,0-2-83,1 1 4,0 0-16,2-1 23,-1 0-12,2 0-10,-1 0-24,0 0 62,2-3-55,-3 1 88,2-4-77,-3 2-74,0-4 57,-1 5 11,0-7-17,0 5 39,0-8-39,0 7 0,-1-6 0,0 7 17,-3-4-17,1 4 61,-4-3-33,4 5 0,-3-3-11,3 3 6,-1-1-1,3 2 101,-2-3-100,2 3 49,-1-3-27,2 3-6,0-3-33,0 3 56,0-2-62,0 3 44,4-2-44,-2 2-16,3-2 27,-2 2 34,0-1-29,-1 2 74,0 0-73,-1 0-17,1 0 39,-1 0-39,1 0 11,0 0 28,2 0-5,-1 0-17,4 0-12,-2 0 46,8 1-34,-7-1 39,13 5-34,-12-3-11,9 3-11,-10-3-17,7 4 17,-7-4 6,10 3 11,-10-3-23,5 3 29,-7-3-57,3 2 12,-3-3-57,2 3 51,-3-3-106,-1 2 44,-2-3-408,1 3 251,0-3-1971,0 3 997,-1-2-2958,1 2 4179,-1-1 0,0-1 0,0 0 0</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51.723"/>
    </inkml:context>
    <inkml:brush xml:id="br0">
      <inkml:brushProperty name="width" value="0.08571" units="cm"/>
      <inkml:brushProperty name="height" value="0.08571" units="cm"/>
    </inkml:brush>
  </inkml:definitions>
  <inkml:trace contextRef="#ctx0" brushRef="#br0">120 0 11295,'-20'6'51,"3"-1"-40,9-3-11,2 1 5,-1-2-5,1 2 0,-1-1 0,1 0-5,-3 1-6,3 0-17,-5 3 5,5-1 18,0 1-1,2 2 6,4-5 28,0 9-17,0-8-11,-1 7 6,1-8 11,0 5-17,0-4 84,5 9-62,-3-8 12,7 6-23,-5-7 0,7 3-5,-5-4 22,11 5-12,-9-5 29,13 3-34,-10-4 6,14 1-6,-14-2 68,15 1-51,-15-2 28,6 1-34,-10-2 34,4-2-22,-5-1 67,7-4-85,-8 5 91,5-4-57,-6 3 158,5-4-96,-5 4 258,5-8-303,-6 8 101,-1-6-79,-1 5 208,-1-6-207,0 4 246,0-11-219,0 11 46,-1-6-124,-1 8 6,-3-3-28,2 3-62,-8-2 22,6 4-38,-11-2 33,8 5-39,-9-2 16,8 2-912,-15-1 431,13 0-2532,-16 1 1680,17 0 1384,-3 0 0,9 0 0,1 0 0</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53.454"/>
    </inkml:context>
    <inkml:brush xml:id="br0">
      <inkml:brushProperty name="width" value="0.08571" units="cm"/>
      <inkml:brushProperty name="height" value="0.08571" units="cm"/>
    </inkml:brush>
  </inkml:definitions>
  <inkml:trace contextRef="#ctx0" brushRef="#br0">1 206 13777,'18'-22'302,"-3"4"-201,-12 15 0,0 0-1,1 0 7,-1-1-6,1 0 5,0-1 191,5-5-236,-3 4 18,5-5-57,-7 6 62,5-7-84,-6 6 34,7-8-23,-8 10 6,4-5-17,-4 6 0,2-5 0,-4 4 0,3-4 11,-3 4 17,0-1-28,0 2 0,0-1 11,1 1 28,0-1-22,1 1 6,2-1-7,-2 2 52,4-2-57,-3 2 62,1-2-45,-3 3-381,0 0 358,-1 4-10,0-1-1,0 2 12,0-2-12,0-1 12,0 1 5,0-1-11,0 1 0,0-1 0,0 3 17,1-2-6,0 4-11,0-4 6,1 3-6,0-4 22,1 3-11,-1-2-5,2 2-17,-2-1 11,4 2 5,-3-3-16,1 2 0,-3-2-12,1 1 29,-2-1-23,1 1 6,-1 0 0,0 3 5,0-2 12,-1 5-1,1-5-5,-1 7 0,1-6 28,3 9-22,0-8-51,4 8 17,-3-8 17,2 8-6,-3-8-39,0 8 39,-2-8 17,0 7 12,0-7-1,0 6-6,0-8-83,3 5 39,-3-6-236,4 2 130,-4-3-331,0 0-2246,-1-1 1960,-2 0-537,0-1 860,0 0 0,1 0 0</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54.606"/>
    </inkml:context>
    <inkml:brush xml:id="br0">
      <inkml:brushProperty name="width" value="0.08571" units="cm"/>
      <inkml:brushProperty name="height" value="0.08571" units="cm"/>
    </inkml:brush>
  </inkml:definitions>
  <inkml:trace contextRef="#ctx0" brushRef="#br0">1 268 14292,'14'-33'571,"-3"6"-381,-10 24-16,-1-1-28,2 1 22,-2-1-17,1 1-33,0-1 128,2-4-145,-1 2 190,2-7-207,-1 4 118,2-10 358,1-4-308,-2 3 274,1-10-492,-5 19 5,1-6-22,0 12 39,-1-1-39,0 4-45,2-3 22,-2 4-5,1-3 0,-1 3-34,0-2 28,0 3-772,0-2 654,-2 2-22,1-1 12,-2 1-34,1 1-17,1 0-521,-1 1 425,1 0-850,0 1 649,0-2-1753,1 3 946,0-2 1300,0 5 0,0-6 0,0 3 0</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57.275"/>
    </inkml:context>
    <inkml:brush xml:id="br0">
      <inkml:brushProperty name="width" value="0.08571" units="cm"/>
      <inkml:brushProperty name="height" value="0.08571" units="cm"/>
    </inkml:brush>
  </inkml:definitions>
  <inkml:trace contextRef="#ctx0" brushRef="#br0">249 56 11558,'-20'-30'527,"3"5"-365,11 25 12,2 0-28,-2 0-34,0 0-28,0 0-22,0 0 44,-3 0-61,3 0 61,-10 2-11,2 3-72,0 0-1,-3 3-11,11-5-11,-8 6 6,8-4 67,-8 8-56,6-5 61,-9 12-56,9-10 18,-7 13-29,10-12 67,-2 13-39,6-14-22,6 14-34,0-13-139,17 10 32,-10-12-800,25 8 201,-18-10-4256,31 5 4979,-28-8 0,6 1 0,-22-4 0</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57.759"/>
    </inkml:context>
    <inkml:brush xml:id="br0">
      <inkml:brushProperty name="width" value="0.08571" units="cm"/>
      <inkml:brushProperty name="height" value="0.08571" units="cm"/>
    </inkml:brush>
  </inkml:definitions>
  <inkml:trace contextRef="#ctx0" brushRef="#br0">0 0 13144,'20'40'-17,"-4"-7"-17,-18-24-10,0-1-63,-1 1-156,2 0-292,-1-2-403,1 3-1574,-1 2 2532,0-2 0,1-1 0,0-6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13.322"/>
    </inkml:context>
    <inkml:brush xml:id="br0">
      <inkml:brushProperty name="width" value="0.08571" units="cm"/>
      <inkml:brushProperty name="height" value="0.08571" units="cm"/>
    </inkml:brush>
  </inkml:definitions>
  <inkml:trace contextRef="#ctx0" brushRef="#br0">77 0 13687,'8'69'492,"0"0"1,-1-6 0,-2-10-61,-4-21-45,-1 1-51,0 1-79,0-1-50,-2-1-11,-8 34-196,4-30-123,-12 37 0,11-53-751,-6 11 353,7-23-89,-2 0-85,2-6-1473,-1-2 304,2-3 1864,-5-4 0,7 3 0,-1-3 0</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58.859"/>
    </inkml:context>
    <inkml:brush xml:id="br0">
      <inkml:brushProperty name="width" value="0.08571" units="cm"/>
      <inkml:brushProperty name="height" value="0.08571" units="cm"/>
    </inkml:brush>
  </inkml:definitions>
  <inkml:trace contextRef="#ctx0" brushRef="#br0">106 7 14292,'-21'-4'-11,"2"2"27,14 4-10,-1 1 11,1-1 5,1-1-11,-1 1-11,1-1 6,0 2 44,-4 3 23,0 3-62,0-2 12,3 3-18,4-6 23,0 9-16,0-5 10,1 11-22,0-11 11,0 7-5,0-8 39,0 12-51,0-10 6,2 15 11,0-15-33,5 8 5,-3-11-28,16 11 12,-11-10-63,21 9 29,-17-10-78,14 4 38,-14-8-699,19 6 492,-18-5-1036,17 2 807,-21-3-896,7 1 223,-9-2 1216,9 2 0,-11-2 0,5 1 0</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4:59.708"/>
    </inkml:context>
    <inkml:brush xml:id="br0">
      <inkml:brushProperty name="width" value="0.08571" units="cm"/>
      <inkml:brushProperty name="height" value="0.08571" units="cm"/>
    </inkml:brush>
  </inkml:definitions>
  <inkml:trace contextRef="#ctx0" brushRef="#br0">29 12 10522,'21'-7'745,"-3"3"-543,-11 5-1,-1 0-10,1 0-29,-1 0 51,1 2 499,10 4-606,-6-2 141,18 7-191,-17-8 106,16 5-117,-16-5-34,6 0 23,-9-3 16,3 0 0,-3-1 18,3 1-29,-7-1 50,0 0-66,-4 0-264,0 0 196,-4 0 6,1-1 17,-4 1 22,2-1-23,0 1 18,-1 0 5,0 0 16,-1-2-16,3 2-22,-2-1 0,4 1-191,0 0 207,-2 0 1,2 1 16,-3 0-6,-2 2 12,1-1-11,-8 5-12,4-3-5,-13 7 11,11-5 22,-14 7-22,15-7-16,-15 9-24,16-9-508,-16 9 206,14-10-1479,-10 6 707,11-7 1114,-5 2 0,10-4 0,-1 0 0</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00.755"/>
    </inkml:context>
    <inkml:brush xml:id="br0">
      <inkml:brushProperty name="width" value="0.08571" units="cm"/>
      <inkml:brushProperty name="height" value="0.08571" units="cm"/>
    </inkml:brush>
  </inkml:definitions>
  <inkml:trace contextRef="#ctx0" brushRef="#br0">1 229 13833,'19'-21'688,"-3"3"-508,-13 11-52,0 0-27,0-1-28,0 0-28,-1-2-12,1 1 1,-1-1 5,1 0-11,-1-1 45,1-11-28,2-3-45,-1 3 56,1-2-23,-3 18-49,0-2-40,-1 7-852,-1 0 836,0 4-1,0 0 28,-1 2 11,1-2 18,0 0-7,0-1 6,0 1-50,0 2 50,0-1-61,2 7 39,-1-5-163,6 8 124,-4-9-135,8 6 174,-6-8-17,7 3 45,-6-5 50,6 1-17,-8-2 1,11-1-18,-8 0 34,11-5-16,-11 3 66,13-7-44,-12 4 118,13-6-102,-12 6 107,11-6-117,-12 8 55,7-4-95,-9 7-28,5-1 1,-8 4-63,6 6 68,-7-1-17,5 17 28,-6-12-22,1 15 10,-2-15-44,-1 11 40,-1-12-124,-5 12 72,4-16-268,-3 5 34,5-10-1830,1 0 0,0-2 0</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01.334"/>
    </inkml:context>
    <inkml:brush xml:id="br0">
      <inkml:brushProperty name="width" value="0.08571" units="cm"/>
      <inkml:brushProperty name="height" value="0.08571" units="cm"/>
    </inkml:brush>
  </inkml:definitions>
  <inkml:trace contextRef="#ctx0" brushRef="#br0">12 27 11637,'27'68'73,"-7"-14"-62,-24-47-6,-1-3-5,-1 2 12,1-2-7,-1 0 1,1-1-6,0-1 11,-3 0-112,2-3 84,0 0 1,4-5 21,2 1 40,3-11-56,-1 6-17,10-16 50,2 4-5,1 0 168,11-10-112,-14 20 184,15-8-184,-18 16 84,10 1-117,-11 5 21,6 7-66,-8-3 27,4 13-5,-7-9 5,3 15-11,-5-13 34,1 15-50,-2-15 5,-1 14-17,0-16-168,-1 11 39,0-14-885,-1 7 471,2-10-2341,0 3 1876,0-5 1025,1 0 0,-1-2 0</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01.555"/>
    </inkml:context>
    <inkml:brush xml:id="br0">
      <inkml:brushProperty name="width" value="0.08571" units="cm"/>
      <inkml:brushProperty name="height" value="0.08571" units="cm"/>
    </inkml:brush>
  </inkml:definitions>
  <inkml:trace contextRef="#ctx0" brushRef="#br0">1 0 9548,'50'7'-461,"0"1"1,32 4-1,-75-11 1,-3-1 0</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02.062"/>
    </inkml:context>
    <inkml:brush xml:id="br0">
      <inkml:brushProperty name="width" value="0.08571" units="cm"/>
      <inkml:brushProperty name="height" value="0.08571" units="cm"/>
    </inkml:brush>
  </inkml:definitions>
  <inkml:trace contextRef="#ctx0" brushRef="#br0">163 0 10786,'-57'25'324,"10"-4"-240,38-12-16,1 0-1,-1 1 6,2 0-23,0 0 79,-1 8-96,3-6 85,0 11-45,4-14 212,7 5-201,-1-10 96,15 2-157,-7-5 21,24 1-55,-19-2-773,28 0-96,-27 0 880,23-1 0,-31 1 0,7-2 0</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4:45:09.873"/>
    </inkml:context>
    <inkml:brush xml:id="br0">
      <inkml:brushProperty name="width" value="0.3" units="cm"/>
      <inkml:brushProperty name="height" value="0.6" units="cm"/>
      <inkml:brushProperty name="color" value="#EB6F62"/>
      <inkml:brushProperty name="tip" value="rectangle"/>
      <inkml:brushProperty name="rasterOp" value="maskPen"/>
    </inkml:brush>
  </inkml:definitions>
  <inkml:trace contextRef="#ctx0" brushRef="#br0">0 12,'36'-4,"-5"1,-26 3,7 0,7 0,-5 0,6-1,-9 0,3 0,6 0,-6 0,4 1,-2 0,-3 0,5 0,-4 0,1 0,2 0,-4 0,5 0,-4 0,2 2,-1 0,0 0,0-1,1 0,0 0,-1 0,1 1,-3-2,5 1,-3-1,1 0,1 0,-2 1,1 1,-1 0,1 0,-1-2,1 1,-1 0,0 0,0-1,4 0,-6 0,5 0,-5 0,5 0,-1 0,-2 0,2 1,-4-1,4 2,-2-1,0 0,2-1,-2 0,1 0,-2 1,2-1,0 2,-2 0,2-2,-1 1,0-1,1 0,-2 0,2-1,-1 0,0-1,0-1,0-1</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4:45:13.945"/>
    </inkml:context>
    <inkml:brush xml:id="br0">
      <inkml:brushProperty name="width" value="0.3" units="cm"/>
      <inkml:brushProperty name="height" value="0.6" units="cm"/>
      <inkml:brushProperty name="color" value="#EB6F62"/>
      <inkml:brushProperty name="tip" value="rectangle"/>
      <inkml:brushProperty name="rasterOp" value="maskPen"/>
    </inkml:brush>
  </inkml:definitions>
  <inkml:trace contextRef="#ctx0" brushRef="#br0">1 1,'38'1,"-8"0,-24-1,5-1,9 1,-6-1,6 1,-6-1,-1 1,6 0,-6 0,3 0,3 0,-7 0,8 2,-5-1,-1 2,7-1,-9-1,6 1,-2-1,6 0,-7 0,2-1,-4 0,0 0,7 0,-5 0,1 0,0 0,-1 0,3 0,-1 0,0 1,-2-1,0 0,0 0,1 0,1-1,-2 0,1-1,-1 2,3 0,-3 0,1 0,1 0,2 0,0 1,9 1,-15-1,14 2,-18-2,7 2,1-3,-3 0,5 0,-2 0,-2 0,7 0,-9 0,3 0,0 1,0 0,1 0,6 0,-11 0,11 0,-10-1,3 0,0 1,-2-1,3 0,-2-1,0-1,2 1,0 0,0 0,0 1,1 0,-3 0,10 0,-10 0,19 0,-16 0,17 1,-23-1,12 1,-14-1,5 0,6 0,-10 0,8-1,-2 0,-1 0,5 1,12 0,-13 0,29 0,-27 0,23 1,-27 0,11 0,-20-1,5 1,3-1,-3 0,7 0,-6 0,-2 0,8 0,-8 0,5 0,-4 0,2 0,2 0,-2 0,-2 1,9 0,-9 0,17-1,-17 0,15 1,-16-1,11 1,-13 0,6-1,-2 0,-1 0,4 0,1 0,-3 0,3 0,-3 0,10 2,-6-1,26 3,-22-2,33 2,-35-2,24 1,-31-2,9 1,-13-1,2 0,5-1,-4 0,4 0,-4 0,1 0,2 0,-2 0,1 0,4 0,-4 0,6 0,-5 0,15 0,-11 1,27 2,-29-1,17 2,-26-2,2 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1.091"/>
    </inkml:context>
    <inkml:brush xml:id="br0">
      <inkml:brushProperty name="width" value="0.08571" units="cm"/>
      <inkml:brushProperty name="height" value="0.08571" units="cm"/>
    </inkml:brush>
  </inkml:definitions>
  <inkml:trace contextRef="#ctx0" brushRef="#br0">1 97 13396,'33'-13'425,"-5"2"-318,-24 10-23,2-1-6,-2 0-33,1 0-34,0 1 6,3-1-17,1 0-6,0 0-66,8-2-1,-7 1-342,19-4 197,-13 4-925,27-7 577,-24 6-2481,30-6 1799,-28 6 1248,18-5 0,-28 7 0,2-1 0</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1.524"/>
    </inkml:context>
    <inkml:brush xml:id="br0">
      <inkml:brushProperty name="width" value="0.08571" units="cm"/>
      <inkml:brushProperty name="height" value="0.08571" units="cm"/>
    </inkml:brush>
  </inkml:definitions>
  <inkml:trace contextRef="#ctx0" brushRef="#br0">0 52 11710,'51'-3'655,"-7"-1"-498,-29 1-45,2-1-39,0 1-51,2-1-44,-1 1-163,16-5-28,-11 2-3870,30-2 4083,-34 5 0,9 0 0,-25 3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13.872"/>
    </inkml:context>
    <inkml:brush xml:id="br0">
      <inkml:brushProperty name="width" value="0.08571" units="cm"/>
      <inkml:brushProperty name="height" value="0.08571" units="cm"/>
    </inkml:brush>
  </inkml:definitions>
  <inkml:trace contextRef="#ctx0" brushRef="#br0">0 222 8618,'6'6'1283,"-2"-1"-673,-4-5 4728,0 0-4839,87 33-96,-54-24-474,18 9 1,-1-2 311,-24-18 66,1-1-21,46-17-269,-31 6 30,9-5 1,-1-2-48,-15 2-101,31-26 56,-45 23-308,7-23 185,-22 27-263,-10-21 314,-4 26-51,-25-8 128,12 16 378,-15 2-349,14 7-1,-11 9 35,9 0 100,-25 30-56,26-17 0,-15 19 12,22-18 5,0 2-23,3-1 74,0 10 10,8-12 1194,14 29-913,3-32 985,43 23-957,-21-33 699,63 7-872,-48-16 16,15 0 0,2-1-168,-4-3-23,7-1 0,0 0-72,-13 0-54,-3 0 1,-2-1 19,-19 2-34,23-3 23,-40 3-23,2-3-27,-13 2-337,-6 0 163,-2 0-1233,-11 1 723,6 1-3153,-14 3 991,13-1 2907,-6 3 0,11-4 0,0-1 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2.375"/>
    </inkml:context>
    <inkml:brush xml:id="br0">
      <inkml:brushProperty name="width" value="0.08571" units="cm"/>
      <inkml:brushProperty name="height" value="0.08571" units="cm"/>
    </inkml:brush>
  </inkml:definitions>
  <inkml:trace contextRef="#ctx0" brushRef="#br0">129 55 12304,'23'59'104,"-1"-1"1,-1-4-1,-5-9-25,-13-18-1,-2 1 12,0-1 11,-1 1 201,2 19-212,-2-16 83,0 20-94,0-30 66,-1 10-134,1-18 34,0 5 39,0-14 118,0 1-129,0-6-208,-7-13 57,2 5-370,-13-27 246,9 17-386,-16-35 370,13 27-427,-18-42 483,15 37-141,-20-44 298,20 43 156,-12-37-45,20 43 370,-3-23-313,8 33 213,8-13-309,0 21 50,21-5-94,-11 10 55,30-2-50,-22 4 62,33 0-57,-30 1 119,36 1-85,-35 1 90,34 0-169,-39 1-150,14 5 123,-29-1-56,-8 11 39,-8-8-124,-27 14 124,12-12-78,-36 11 95,30-13-180,-30 5 57,37-10-1104,-16 1 174,28-4 1092,-2-1 0,10 0 0,0 0 0</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2.841"/>
    </inkml:context>
    <inkml:brush xml:id="br0">
      <inkml:brushProperty name="width" value="0.08571" units="cm"/>
      <inkml:brushProperty name="height" value="0.08571" units="cm"/>
    </inkml:brush>
  </inkml:definitions>
  <inkml:trace contextRef="#ctx0" brushRef="#br0">1 1 13872,'13'54'176,"1"1"1,8 36-93,-22-71-34,1 1-22,-1 1-6,0 0-22,0 0-22,0-1-6,0 0-543,-1 19 274,2-19-1160,1 21 679,-1-31-3199,3 8 3977,-3-14 0,0 1 0,-1-5 0</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3.559"/>
    </inkml:context>
    <inkml:brush xml:id="br0">
      <inkml:brushProperty name="width" value="0.08571" units="cm"/>
      <inkml:brushProperty name="height" value="0.08571" units="cm"/>
    </inkml:brush>
  </inkml:definitions>
  <inkml:trace contextRef="#ctx0" brushRef="#br0">69 1 5986,'0'6'1528,"0"0"-889,0-6 3349,0 0-3708,25-1 6,-16 1-12,21-1-22,-23 1-11,1 0-17,1 0 515,14 3-587,-9-2 245,22 4-290,-20-3 38,25 4-117,-22-4 34,25 7-51,-26-4-50,19 9 16,-24-6-66,8 12 38,-16-10-133,-2 10 128,-5-11-12,-11 8 74,4-11-28,-14 5 5,12-9-34,-15 1 23,14-3-44,-19 0 55,16-2-11,-22-4 45,20 2-6,-22-8-28,23 7-78,-22-4 61,22 7-39,-22-1 51,22 4-84,-19 7 55,21-2-307,-11 17 229,19-12-117,-2 12 100,10-14-683,13 7 358,-3-7-1690,31 3 1141,-20-7 1020,39-1 0,-44-3 0,16-1 0</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4.825"/>
    </inkml:context>
    <inkml:brush xml:id="br0">
      <inkml:brushProperty name="width" value="0.08571" units="cm"/>
      <inkml:brushProperty name="height" value="0.08571" units="cm"/>
    </inkml:brush>
  </inkml:definitions>
  <inkml:trace contextRef="#ctx0" brushRef="#br0">350 98 13659,'50'-19'650,"-10"2"-527,-40 12-34,0-1-27,-1 0-17,-2 0-34,-2-1-22,-2 1 0,1 0-73,-19-3 44,11 5-55,-22-2 39,20 6-123,-27 7 134,25-2-156,-22 14 100,29-11-90,-3 10 91,11-9-281,1 11 291,4-10-151,7 8 185,-2-13 17,11 3 39,-9-7 11,16 1-11,-13-2 17,12-2 0,-17 0 33,3-4-33,-6 3-17,1-3-56,-3 4-308,-1-1 263,-1 3-34,-4 0 102,1 4-1,-13 7 34,7-2-22,-17 19 11,13-13-40,-19 20 34,16-14-27,-33 41 32,27-31-4,-26 44 21,36-49 68,-7 31-11,16-33 145,2 29-134,6-29 230,16 27-169,-4-30 135,31 24-230,-21-28 45,38 17-62,-34-22 46,34 7-52,-40-14 141,18 0-67,-32-4 22,2-9-112,-12 2 50,-13-19-22,3 10 107,-23-28-79,16 21 61,-23-31-83,21 27 106,-27-30-95,24 33 55,-29-20-94,27 28-90,-31-6 50,30 16-139,-23 0 5,32 4-706,-5 5 381,15-1-2442,15 7 1512,-1-5 1423,22 4 0,-20-6 0,8 0 0</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5.474"/>
    </inkml:context>
    <inkml:brush xml:id="br0">
      <inkml:brushProperty name="width" value="0.08571" units="cm"/>
      <inkml:brushProperty name="height" value="0.08571" units="cm"/>
    </inkml:brush>
  </inkml:definitions>
  <inkml:trace contextRef="#ctx0" brushRef="#br0">13 46 11950,'-7'20'690,"1"-3"-550,8-8-6,-2 0 23,1 0-11,0 0-12,0 0-22,1 0 39,3 4-67,6 5-78,-2-5-29,9 7-10,-11-15-6,6 4 55,-10-7-27,4 0-11,-5-2 11,2-6 22,-3 1 22,1-10-44,-1 5-45,1-16 45,-1 13-51,5-20 12,-2 18-118,9-18 123,-6 19-61,12-12 83,-11 18-49,12-2 49,-12 8-72,9 0 17,-11 2-477,4 1 219,-7 0-1731,-1 3 806,0-2 1261,-5 3 0,3-4 0,-3 2 0</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6.424"/>
    </inkml:context>
    <inkml:brush xml:id="br0">
      <inkml:brushProperty name="width" value="0.08571" units="cm"/>
      <inkml:brushProperty name="height" value="0.08571" units="cm"/>
    </inkml:brush>
  </inkml:definitions>
  <inkml:trace contextRef="#ctx0" brushRef="#br0">7 195 14342,'36'-5'241,"-6"1"-191,-21 2-5,0 1-6,2-1-5,0-1-6,2 1 0,1-2-6,7 0-5,-6 0 17,19-4-23,-19 2 28,15-8-28,-19 6-16,6-10-1,-12 9-16,1-14 11,-6 12-51,-3-14 51,-1 14-17,-10-6 28,6 10-23,-12 2 18,11 3-34,-16 6 22,13-1-17,-22 12 23,18-5-28,-24 15 28,23-13 11,-19 15 5,22-15 18,-10 14-1,16-14 146,-1 17-73,9-15 269,15 18-246,-2-18 95,32 16-174,-19-17 57,52 15-102,-43-19-28,38 9-66,-48-14-747,16 1 287,-25-3-7068,4-2 7628,-16-2 0,-1 1 0,-3-1 0</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7.025"/>
    </inkml:context>
    <inkml:brush xml:id="br0">
      <inkml:brushProperty name="width" value="0.08571" units="cm"/>
      <inkml:brushProperty name="height" value="0.08571" units="cm"/>
    </inkml:brush>
  </inkml:definitions>
  <inkml:trace contextRef="#ctx0" brushRef="#br0">88 0 12489,'2'51'56,"-1"-1"0,0 33-56,-11-71-34,1-1-50,0 0-73,0-1-163,-1 0 320,-11 7 0,13-9 0,-8 4 0</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7.397"/>
    </inkml:context>
    <inkml:brush xml:id="br0">
      <inkml:brushProperty name="width" value="0.08571" units="cm"/>
      <inkml:brushProperty name="height" value="0.08571" units="cm"/>
    </inkml:brush>
  </inkml:definitions>
  <inkml:trace contextRef="#ctx0" brushRef="#br0">80 0 7901,'16'10'1815,"-4"-3"-975,-12-7 3338,0 0-4071,-11 30-40,5-18-45,-9 24-44,7-24-73,3-1-135,-3 0-196,0 0-3729,-10 7 4155,7-7 0,-3 2 0,11-11 0</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8.748"/>
    </inkml:context>
    <inkml:brush xml:id="br0">
      <inkml:brushProperty name="width" value="0.08571" units="cm"/>
      <inkml:brushProperty name="height" value="0.08571" units="cm"/>
    </inkml:brush>
  </inkml:definitions>
  <inkml:trace contextRef="#ctx0" brushRef="#br0">161 1 12006,'-28'22'791,"2"-1"-640,19-12-73,-1 0-33,-2 2-23,1-2-5,0 2 0,-1-2-56,-9 14-40,9-11-722,-9 19 62,16-21-4615,1 14 5354,4-16 0,-1 2 0,1-8 0</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39.198"/>
    </inkml:context>
    <inkml:brush xml:id="br0">
      <inkml:brushProperty name="width" value="0.08571" units="cm"/>
      <inkml:brushProperty name="height" value="0.08571" units="cm"/>
    </inkml:brush>
  </inkml:definitions>
  <inkml:trace contextRef="#ctx0" brushRef="#br0">166 1 11889,'-80'39'768,"14"-5"-628,60-26-34,2 1-22,0-1-39,2 2-45,0-1-34,1 1-739,5 12 773,12 5 0,-7-6 0,5-3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5.559"/>
    </inkml:context>
    <inkml:brush xml:id="br0">
      <inkml:brushProperty name="width" value="0.08571" units="cm"/>
      <inkml:brushProperty name="height" value="0.08571" units="cm"/>
    </inkml:brush>
  </inkml:definitions>
  <inkml:trace contextRef="#ctx0" brushRef="#br0">10 1 11581,'2'2'1316,"-1"0"801,-1-2-2044,6 19-45,-4-9-22,5 15-29,-7-13-122,0 6-1362,-3 15 516,-1-10-2230,-3 12 3221,0-24 0,3 0 0,1-8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37.853"/>
    </inkml:context>
    <inkml:brush xml:id="br0">
      <inkml:brushProperty name="width" value="0.08571" units="cm"/>
      <inkml:brushProperty name="height" value="0.08571" units="cm"/>
    </inkml:brush>
  </inkml:definitions>
  <inkml:trace contextRef="#ctx0" brushRef="#br0">112 1 15933,'8'63'254,"0"1"0,-1-5 0,-3-7-103,-14-11-45,0 0-22,-1-1-28,-2 0-33,1-3 22,2-1-40,0-2 12,2-2-6,1-4-28,1-1-67,1-4-72,0 0-432,0 3 168,-1-7-953,2 5 908,1-16-772,1 1 194,2-10 1043,-6-11 0,5 9 0,-4-9 0</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5:59.794"/>
    </inkml:context>
    <inkml:brush xml:id="br0">
      <inkml:brushProperty name="width" value="0.08571" units="cm"/>
      <inkml:brushProperty name="height" value="0.08571" units="cm"/>
    </inkml:brush>
  </inkml:definitions>
  <inkml:trace contextRef="#ctx0" brushRef="#br0">0 2 11906,'33'0'22,"-6"0"-28,-27 0 23,0 0-6,3 0 1,-3 0 21,3 0-27,-2 0 218,0 0-207,1 0-12,-1 0 6,1 0-5,-1 0 0,1 0-6,0 0-6,-1 0 6,2 0 11,0 0-11,-1-1 0,2 1-11,-4 0 22,2 0-11,0 0 0,-1 0 0,2 0-11,-1 0 5,0 0-10,0 0 21,0 0 6,1 0-11,-1 0 0,1 1-5,-2-1 10,3 1-10,-4-1 10,3 2-5,-3-2 0,3 1 0,-2-1-16,3 1 16,-1 1 0,1-1 0,-2 0-6,1 0 12,-1-1-6,2 1-6,-2 1 12,3 0-12,-4-1 0,4 2 18,-4-2-29,4 2 11,-3-1 6,1 1 0,-1-2-11,0 1 11,-1-2-11,1 2 5,-2-1-5,2 1 22,-1-1-11,0 1 0,0-1 0,0 1-11,0-1 5,0 2 12,-1-1-12,2 1 6,-2 0-22,2 1 11,-1-2-12,0 3 18,-1-3-1,0 3 6,0-3 0,0 3-11,0-1-6,0 2 6,0-2 0,0 1 5,0-2 6,0 6 0,0-5 11,0 8-16,0-7 10,0 3-16,0-4 11,-1 4 11,0-4 17,-2 8-33,2-7 10,-2 5-5,2-6 17,-2 5 0,3-4 0,-3 5-23,3-5 12,0 2-1,0-4 68,0 2-28,0-3 185,0 2-129,0-3 173,0 0-122,2-1 357,5 1-425,-1-1 0,8 1-78,-7-1 16,7 0-39,-8 0 17,7 0 23,-8 1-23,4-1 0,-6 0 0,2 0-11,-3 0 16,1 0 6,0 0 17,-1 0-700,-2 0 656,-3 0 16,0 0-6,-3 0-5,2 1 22,-1 0-22,0 0 11,-1 0 0,-4 1 0,3-1 5,-8 1-10,10-1-12,-6 2 6,8-1-68,-5 2 63,4-3-18,-2 4 28,1-3 23,-2 4-17,3-3 6,-3 3-1,4-3-16,-4 1 11,5-2 23,-4 3-18,3-3-10,-1 2 10,2-3-22,1 1 6,0-1-11,0 0 11,1 0 11,-2 2-6,2-1-11,-2 3 12,1-3-7,-2 3 12,1-1 0,1-1 0,0 0-28,1 2 23,0-2-12,0 2 17,0-2 17,0 3-12,0-2 7,0 5-7,0-6-5,2 6 6,-1-5 16,3 3-16,-3-3-1,4 4-5,-4-4 0,3 3 6,-2-4 0,3 8-6,-4-6 22,3 11-22,-2-10 6,2 10 5,-1-10 6,0 9-17,-2-9 28,1 9-23,0-9 12,-1 7-17,-1-7 6,0 7-1,0-8 12,0 8-6,0-8 34,-2 8-28,0-7 16,-3 7-27,2-7 33,-4 10-33,4-9 44,-4 8-33,5-11 78,-3 5-39,2-7 112,-3 4-123,3-4 89,-6 3-83,4-2 50,-9 1-85,8-2-38,-10-1-23,10-1-476,-9 0-162,9 1 683,-10 2 0,12-1 0,-4 1 0</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0.940"/>
    </inkml:context>
    <inkml:brush xml:id="br0">
      <inkml:brushProperty name="width" value="0.08571" units="cm"/>
      <inkml:brushProperty name="height" value="0.08571" units="cm"/>
    </inkml:brush>
  </inkml:definitions>
  <inkml:trace contextRef="#ctx0" brushRef="#br0">13 1 7873,'-7'69'112,"2"-12"-84,5-52 0,0-1 17,0-1 33,0-2 2504,0 0-2593,3-4-6,-1 0 12,2-3-1,1 0-5,-1 1-90,9-9 73,-6 6-22,8-8 22,-8 11-129,4-6 73,-5 8-308,2-3 353,-6 5 72,3 2-5,-3 2 68,5 8-63,-3-2 74,6 14-91,-6-13 12,3 9-22,-4-12 89,1 3 6,-1-6 1131,1 0-868,-3-3 29,1-1-365,1-3 39,2-5-28,-1 1 17,7-12-45,-6 11-11,7-9-11,-7 10-34,4-5-22,-4 7-426,5-2 375,-5 6-89,5 0 117,-4 2-95,9 9 180,-7-3 16,14 12-5,-14-11-1,12 6-27,-12-7-454,12 4-28,-10-5 504,13 8 0,-16-10 0,4 2 0</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1.539"/>
    </inkml:context>
    <inkml:brush xml:id="br0">
      <inkml:brushProperty name="width" value="0.08571" units="cm"/>
      <inkml:brushProperty name="height" value="0.08571" units="cm"/>
    </inkml:brush>
  </inkml:definitions>
  <inkml:trace contextRef="#ctx0" brushRef="#br0">0 1 9397,'17'48'33,"-3"-9"-21,-10-31-7,1-2-5,-1-1-11,0-1-23,-1 0 12,1-1-12,2 1 158,0-3-63,0 0 130,4-5-158,-6 1 90,4-6-100,-7 5-1,2-3-16,-2 3 67,3-2-90,-3 3-252,3 0 191,-2 3 50,1 1 39,1 1 50,8 9-55,-5-4 11,13 16-12,-12-11-5,8 15 0,-9-13 34,11 27-17,-9-21 72,8 32-55,-12-33 128,2 21-106,-6-24 129,0 11-106,-2-18 245,-6 5-217,0-10 128,-14 1-168,9-4 56,-19-5-123,16 0-504,-19-9-56,20 5-2403,-14-15 2963,18 13 0,-2-4 0,9 10 0</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2.073"/>
    </inkml:context>
    <inkml:brush xml:id="br0">
      <inkml:brushProperty name="width" value="0.08571" units="cm"/>
      <inkml:brushProperty name="height" value="0.08571" units="cm"/>
    </inkml:brush>
  </inkml:definitions>
  <inkml:trace contextRef="#ctx0" brushRef="#br0">1 119 10886,'57'-23'18,"1"0"1,-6 3 0,-11 3-7,-25 11 4,-3 1-4,-3 1 21,-1 0 23,-4 1 17,0 1-174,-4-2-140,-1 3-475,-11-2 592,2 2-38,-20-1 117,14 1-72,-19 3 72,19 0-118,-14 4 119,19-2-7,-7 6 40,11-6 17,0 11 10,4-8 29,0 15-45,2-11 23,7 11-7,-1-12 124,11 6-78,-7-9 50,17 2-134,-12-6-264,17-1-140,-14-2 426,22-2 0,-26 2 0,11-2 0</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2.522"/>
    </inkml:context>
    <inkml:brush xml:id="br0">
      <inkml:brushProperty name="width" value="0.08571" units="cm"/>
      <inkml:brushProperty name="height" value="0.08571" units="cm"/>
    </inkml:brush>
  </inkml:definitions>
  <inkml:trace contextRef="#ctx0" brushRef="#br0">0 195 12942,'50'-23'341,"-1"0"1,33-16-134,-71 30-24,-1 1-32,-1 0-4258,-4 1 4257,3-1 832,-5 0-787,2-1-140,-2 1-28,-2-5-84,1 6-292,-6-5 3584,2 7-3729,-8-1 358,4 5-189,-12 0 206,9 3-151,-14 5 174,13-2-224,-14 10 212,15-7-89,-12 12 134,13-11-111,-6 16 133,10-13-122,-3 17 95,5-15-258,0 18 56,4-18-1540,7 19 756,-2-18 1053,10 13 0,-12-20 0,3 2 0</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3.761"/>
    </inkml:context>
    <inkml:brush xml:id="br0">
      <inkml:brushProperty name="width" value="0.08571" units="cm"/>
      <inkml:brushProperty name="height" value="0.08571" units="cm"/>
    </inkml:brush>
  </inkml:definitions>
  <inkml:trace contextRef="#ctx0" brushRef="#br0">85 52 9167,'-35'24'123,"6"-5"-111,24-13 4,1-2 1,0 2 22,1 0-5,1 0 134,0 10-106,2-6 290,7 10-178,-2-14 218,17 3-325,-8-8 101,19 1-112,-17-3 101,19-5-135,-21-1 12,17-11-17,-18 9-28,12-15-23,-17 13-179,4-15 101,-10 15-386,-3-16 291,-3 17-325,-13-10 397,6 13-342,-17 0 253,16 5-638,-14 3 537,17 1-464,-8 4 654,13-2 35,-2 3 94,5-4 17,2 3 0,2-3 118,8 2-62,-4-3 146,18 2-106,-11-2 251,25 5-263,-20-4 471,27 4-320,-26-4 135,22 5-292,-25-5 147,13 5-225,-19-5-22,8 6-1,-13-4-66,2 8 61,-6-4-44,-6 13 44,-1-10 0,-5 7 11,0-8-38,-5 2 38,4-5 584,-4 1-394,10-6 46,0-3-219,5-2 56,4-5-27,0-1 77,21-14-66,-10 11 262,24-14-195,-24 17 78,12-5-129,-17 8 62,8 1-140,-11 3-62,5 0 45,-10 1-23,3 1 23,-3 0-11,2 4 34,-1 0-191,4 8 28,-4-6-297,3 6 224,-4-9-544,3 5 477,-3-5-364,7 1 650,-6-3-6,8-1 28,-5-1 0,11-2-23,-8 0-497,14-4 257,-14 3-85,9-3 281,-9 3-6,13-3 73,-12 4 45,13-2-6,-16 4 40,4-1-40,-6 1 90,4 1-84,-5 0 39,4 6-51,-4-2 68,3 8-73,-3-6 62,7 8-12,-6-9 191,11 8-141,-8-9 332,14 4-376,-10-6-68,16 1-133,-16-4-1031,13 1 767,-17-1 381,6-2 0,-12 2 0,1-1 0</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4.377"/>
    </inkml:context>
    <inkml:brush xml:id="br0">
      <inkml:brushProperty name="width" value="0.08571" units="cm"/>
      <inkml:brushProperty name="height" value="0.08571" units="cm"/>
    </inkml:brush>
  </inkml:definitions>
  <inkml:trace contextRef="#ctx0" brushRef="#br0">228 26 10472,'-44'-14'-84,"5"3"62,26 13-6,-2 2 5,1 1 6,0 2 6,0 0 0,1 2-90,-11 13 56,12-7-78,-8 17 123,17-19 56,0 9-39,5-14 106,6 6-61,-2-10 167,9 1-150,-6-4 190,13-2-152,-11-2 270,15-5-275,-15 4 218,11-6-201,-12 6 128,8-3-212,-10 4 17,8-1-62,-9 4-23,11 1-10,-9 1-342,12 4-17,-12-1-3008,7 4 3400,-10-4 0,1 0 0,-5-4 0</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4.914"/>
    </inkml:context>
    <inkml:brush xml:id="br0">
      <inkml:brushProperty name="width" value="0.08571" units="cm"/>
      <inkml:brushProperty name="height" value="0.08571" units="cm"/>
    </inkml:brush>
  </inkml:definitions>
  <inkml:trace contextRef="#ctx0" brushRef="#br0">95 0 14734,'-20'4'-162,"3"0"55,13-1 1,0 0-40,1 0-16,1 0-398,0 2 370,2-1-449,-1 7 454,1-5-246,4 10 335,-1-8-88,10 13 133,-5-12-27,11 15 67,-9-15-79,10 13 0,-14-13-145,4 9 207,-10-11 56,-8 8-5,2-9-23,-20 4-107,11-7-2481,-23 1 2588,22-4 0,-4 1 0,15-1 0</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6.728"/>
    </inkml:context>
    <inkml:brush xml:id="br0">
      <inkml:brushProperty name="width" value="0.08571" units="cm"/>
      <inkml:brushProperty name="height" value="0.08571" units="cm"/>
    </inkml:brush>
  </inkml:definitions>
  <inkml:trace contextRef="#ctx0" brushRef="#br0">1 1 11592,'23'4'325,"-2"0"-252,-13-1-17,1-1-23,1 1-5,-1 1 11,-1-2 6,2 1 62,5 1-12,4 0-95,-2 1-16,3 0 16,-13-2-12,11 5 12,-9-5 6,12 7-6,-13-7 0,8 5 6,-10-5-6,7 3 0,-8-3 16,4 0-10,-7-2 72,3 0-22,-4 0 969,2-1-1058,-8 2 10,3-1 18,-5 3-1,0 0 12,0 0-12,-10 6 0,8-4 34,-17 9-28,16-8-28,-20 11 34,17-9-6,-17 10 6,18-10 5,-11 5-39,15-9-314,-7 4 90,10-6-1216,-5 4 612,6-4 856,-1 2 0,3-4 0,1 2 0</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7.944"/>
    </inkml:context>
    <inkml:brush xml:id="br0">
      <inkml:brushProperty name="width" value="0.08571" units="cm"/>
      <inkml:brushProperty name="height" value="0.08571" units="cm"/>
    </inkml:brush>
  </inkml:definitions>
  <inkml:trace contextRef="#ctx0" brushRef="#br0">0 1 12208,'7'33'-17,"-1"-4"34,2-26-17,1 1 6,1-1 5,3 0-17,0 0 6,2 0-17,17 2 17,-12-1-28,28 9 12,-31-6-1,13 8 11,-21-8-22,3 9 34,-8-7 50,0 11-28,-4-10 84,-8 11-89,1-14 44,-14 9-45,8-11 57,-12 3-68,13-6 17,-9 0-22,12-2-1513,-4-5 11,10 2 1496,-1-6 0,4 6 0,0-1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38.311"/>
    </inkml:context>
    <inkml:brush xml:id="br0">
      <inkml:brushProperty name="width" value="0.08571" units="cm"/>
      <inkml:brushProperty name="height" value="0.08571" units="cm"/>
    </inkml:brush>
  </inkml:definitions>
  <inkml:trace contextRef="#ctx0" brushRef="#br0">0 0 7542,'14'3'913,"-2"0"-257,-12-3 2167,0 0-2229,83 1-985,-49 0 679,17 0 1,-1 0 293,-18 3 161,3-2-211,3 2 403,13 0 1,2 0-645,6 1-131,5 2 0,-2 0-104,-15 0-56,34 18-51,-52-12-33,11 24 67,-39-20-27,-22 25 27,2-23 34,-16 11-17,12-14 0,-3-1 0,1 1 714,-1-1-697,-11 8 0,12-6 42,-14 12-59,21-13 22,-5 18 6,18-20 118,21 13-96,1-22 73,32 2-67,-19-7 62,39-11-101,-34 4 39,44-26-45,-55 18-56,14-24 45,-36 23-112,-19-21 28,1 21-487,-33-21 89,25 23-2419,-32-15 1142,33 19-408,-13-2-2308,21 10 4475,4 1 0,5 1 0,3 0 0</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8.516"/>
    </inkml:context>
    <inkml:brush xml:id="br0">
      <inkml:brushProperty name="width" value="0.08571" units="cm"/>
      <inkml:brushProperty name="height" value="0.08571" units="cm"/>
    </inkml:brush>
  </inkml:definitions>
  <inkml:trace contextRef="#ctx0" brushRef="#br0">35 173 9548,'21'55'112,"1"0"0,12 36-73,-33-71-11,1-3-5,-2 0-18,0-2 6,0-3 6,0 0 370,0 2 1220,0-7-1383,-2 1 28,-7-14-145,2 1 302,-17-21-331,14 12 28,-11-17-83,15 14-40,-5-23-39,7 16-196,-5-33 168,6 30-196,-3-35 174,5 35-186,0-31 241,1 35-117,5-16 12,0 26-343,11-4 449,-6 13 61,18 0-5,-14 3 10,20 8-4,-20-3 10,23 18-28,-24-11-50,12 13-5,-18-14-309,1 10 146,-5-11-1496,-6 13 875,-2-14 845,-12 5 0,11-11 0,-4 1 0</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9.466"/>
    </inkml:context>
    <inkml:brush xml:id="br0">
      <inkml:brushProperty name="width" value="0.08571" units="cm"/>
      <inkml:brushProperty name="height" value="0.08571" units="cm"/>
    </inkml:brush>
  </inkml:definitions>
  <inkml:trace contextRef="#ctx0" brushRef="#br0">35 1 8354,'10'38'886,"-3"-6"-696,-11-23 6,0 1 12,-1-1 4,0 2-16,1-2-44,-1 2-24,0-2 136,-2 11-102,1 4-123,0-2 185,5 8-112,4-20 375,9 13-296,-2-14 173,23 6-308,-14-10-56,31 1-28,-26-6-157,38-2 101,-34 0-157,37-10 202,-38 5 28,24-11 33,-32 10 174,13-12-101,-23 12 208,3-10-241,-9 11-163,-8-9 23,1 10-108,-15-4 142,10 8-52,-18 0 74,14 3-96,-15 5 85,16-1-62,-11 9 61,14-6-112,-7 12 85,12-11-130,-4 12 158,7-13-1,5 12 12,1-13-129,16 9 72,-7-11-122,30 4 184,-18-7-62,46 1-10,-35-4-382,43-3 320,-46 0-84,33-8 179,-41 6 56,19-9 123,-31 7 387,5-10-387,-16 10-33,-3-11-90,-4 10-23,-11-8-33,6 10-196,-15-3 191,14 8-51,-14 1 84,14 3-84,-10 7 61,12-3-100,-5 15 95,8-10-112,-3 18 101,5-15-292,0 15 168,2-17-834,3 11 617,1-14-175,15 6 567,-7-11-7,29 1-27,-19-6-325,33-5 263,-29 1 112,22-8 0,-33 9 0,4-2 0</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09.814"/>
    </inkml:context>
    <inkml:brush xml:id="br0">
      <inkml:brushProperty name="width" value="0.08571" units="cm"/>
      <inkml:brushProperty name="height" value="0.08571" units="cm"/>
    </inkml:brush>
  </inkml:definitions>
  <inkml:trace contextRef="#ctx0" brushRef="#br0">0 0 7347,'24'40'11,"-5"-6"0,-17-23-17,-1-3 18,0 2-7,0-3 1,0 0 5,1-2 6,-1-1 867,1 0-290,-2-2 566,2-1-1104,0-2-6,5-8-22,-2 2 96,6-9-35,-6 8 286,5-7-263,-6 9-22,2-2-168,-4 6-152,5 0 202,-3 2 6,2 2 16,0 0-11,-1 3 12,2-1-7,-2 0-4,5 2-7,-2-1-811,11 5-147,-9-4 981,8 3 0,-14-6 0,2 0 0</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0.565"/>
    </inkml:context>
    <inkml:brush xml:id="br0">
      <inkml:brushProperty name="width" value="0.08571" units="cm"/>
      <inkml:brushProperty name="height" value="0.08571" units="cm"/>
    </inkml:brush>
  </inkml:definitions>
  <inkml:trace contextRef="#ctx0" brushRef="#br0">113 1 14331,'-21'3'-134,"2"1"83,9 1 1,0 1-17,0 0-17,1 0-51,0 1-50,1-1-72,3 1-404,-1 3 286,3-2-651,0 10-1427,13 1 1529,-3-2 924,22 2 0,-20-14 0,8 0 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1.968"/>
    </inkml:context>
    <inkml:brush xml:id="br0">
      <inkml:brushProperty name="width" value="0.08571" units="cm"/>
      <inkml:brushProperty name="height" value="0.08571" units="cm"/>
    </inkml:brush>
  </inkml:definitions>
  <inkml:trace contextRef="#ctx0" brushRef="#br0">1 329 6238,'0'2'913,"1"1"3674,-1-3-4358,68-26-5,-46 17-5,51-20-34,-65 23-45,0 1-39,-1-2-17,-1 0 11,-1 1 286,0-5-353,-2 3-191,-1-1-481,-8 4 488,2 3-114,-15 0 197,9 3-78,-18 8 112,13-3-123,-15 15 94,17-11-217,-8 13 190,15-13-68,0 8 152,7-10 0,10 9 11,-2-11-11,21 6-6,-13-8-45,36 0 51,-28-3-6,29-3 12,-31-1 5,27-8 0,-25 3 67,33-13 0,-37 12 112,17-11-78,-27 11 168,9-11-157,-12 8 370,15-23-432,-14 20 12,10-19-17,-10 21 50,3-13-78,-5 14 145,0-7-179,-5 14-212,-1-1 32,-1 5-1001,0 1 1153,-2 0 45,0 2 17,-3-1-23,0 5 12,-1-1-6,-3 4 5,3-4 51,-8 6-39,8-7 6,-5 5-12,6-5-6,-2 3 1,3-3 5,-4 4-16,4-5-7,-1 4 24,4-4 55,0 6-39,1-3 28,1 11-51,0-8 1,1 7-17,0-9-6,2 6 23,-3-6-18,5 9 24,-4-11 111,5 5-50,-4-8 72,3 3-66,-3-4 173,6 2-213,-4-1 73,9 1-51,-5-2 46,7 1-45,-6-2 168,23 1-174,-14-1 196,32-3-163,-30 1 68,22-5-79,-24 2 572,23-11-493,-23 6 448,20-17-409,-27 13 145,13-18-268,-14 15 84,12-24-124,-12 22 170,10-22-108,-13 25 168,4-7-106,-8 15 84,-1 1-337,-2 5-733,-2 0 571,-1 2-106,-1-1 303,-1 1 22,-9 3 11,5-1-51,-11 6 57,11-3-12,-6 3 23,8-3-90,-8 7 62,8-5-73,-9 14 84,10-12-6,-5 11 18,7-11-35,-4 18 46,4-14-23,-1 21 28,4-21 123,7 17-78,-1-17 235,17 13-135,-8-15 292,29 8-303,-20-12 197,42 4-275,-35-8-5,38 2-62,-42-3-185,25-1 72,-36 0-475,12-1 291,-20 0-1160,3 0 454,-9 0-1012,0-1 1,-2 0 0</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4.123"/>
    </inkml:context>
    <inkml:brush xml:id="br0">
      <inkml:brushProperty name="width" value="0.08571" units="cm"/>
      <inkml:brushProperty name="height" value="0.08571" units="cm"/>
    </inkml:brush>
  </inkml:definitions>
  <inkml:trace contextRef="#ctx0" brushRef="#br0">40 0 12746,'21'7'107,"-2"-1"-63,-13-2 1,1 0 11,0 0-39,0 2-6,0-1-11,6 7-5,-6-3-35,10 13 35,-12-12-29,7 14 29,-8-13-68,0 9 39,-2-11-11,-2 9 57,0-11 27,0 10-39,-1-10 45,-2 10-23,0-8 51,-4 11-51,4-11 68,-7 14-34,5-12 67,-6 13-112,5-11 12,-3 3-1,5-6 112,-7 9-128,4-9 0,-3 11 5,6-14-6,-2 7-5,2-6 17,-2 10-17,4-9 51,-1 10-18,3-10 29,-1 10-45,3-11 72,3 11-61,0-11 263,9 13-184,-6-14 94,7 7-117,-8-10 196,5 1-184,-6-3 340,7 0-357,-8-1 106,4-1-123,-5 0 16,1 0-67,-2 0 1,1 0-24,-3 0 91,1 0-118,-5-2 11,1 2 16,-4-2-44,3 1 40,1 0-18,-3 0 62,3 1-45,-3-1 6,3 0-57,-3 1 63,3-1-23,-3 1 28,4 0-146,-4 0 118,2 0-84,-3 0 73,3 0-68,0 0 63,1 0-136,0 3 147,0-1-96,-2 8 118,2-5-51,-3 7 34,4-6-17,0 11 40,0-8-18,0 13 23,1-14-22,0 11 33,-1-10 0,1 12-11,0-11-5,2 14 5,-1-13-34,4 13 40,-3-14 39,4 15-40,-3-14 23,4 13-28,-3-12-17,4 14 17,-5-14-5,4 19 5,-4-16 11,4 17-17,-5-18 6,1 13 0,-1-17 12,-1 8-7,-1-10 23,0 11-22,0-11 44,-5 9-22,0-10 51,-8 6-51,3-7 28,-12 5-45,11-6 6,-15 3-17,16-4-62,-12 3 17,14-3-436,-6 2-63,8-2-3718,-1 1 4262,4-3 0,2 0 0,1-1 0</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5.024"/>
    </inkml:context>
    <inkml:brush xml:id="br0">
      <inkml:brushProperty name="width" value="0.08571" units="cm"/>
      <inkml:brushProperty name="height" value="0.08571" units="cm"/>
    </inkml:brush>
  </inkml:definitions>
  <inkml:trace contextRef="#ctx0" brushRef="#br0">1 506 14281,'53'-33'1288,"-8"4"-997,-33 21-55,0-1-40,0 0-56,-1-1 5,1 0 264,13-19-359,-10 12 6,15-30-56,-19 27-95,10-26 28,-13 24-179,6-26 156,-10 26-134,2-25 174,-5 28-174,-5-20 95,1 26-583,-8-8 522,6 17-40,-6 0 180,4 8-40,-11 12 79,8-2 5,-12 29 6,12-19-17,-10 37 17,11-31-39,-5 35 6,9-39-40,0 21 50,6-32-111,3 9 50,-2-17-73,4 2 174,-4-7 129,2 0-107,0-2 0,6-7-33,-2 2-6,13-13-6,-10 9 6,14-9-6,-13 11-22,11-4 12,-13 8-63,12 0 62,-12 3-67,10 3 51,-11 0-57,9 7 23,-10-4-314,8 8 163,-10-7-740,8 6 330,-8-8-2996,8 6 2275,-6-7 1349,2 2 0,-7-4 0,0-2 0</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5.611"/>
    </inkml:context>
    <inkml:brush xml:id="br0">
      <inkml:brushProperty name="width" value="0.08571" units="cm"/>
      <inkml:brushProperty name="height" value="0.08571" units="cm"/>
    </inkml:brush>
  </inkml:definitions>
  <inkml:trace contextRef="#ctx0" brushRef="#br0">194 1 8651,'8'76'-280,"-1"-13"135,-9-57 10,1-2 29,0-1 16,1 0-22,0-2 129,0 0-34,4-2 6,-1-1-11,3 0 5,-1 0 0,-1 1 0,4 0 12,-3 1-63,7-1 52,-5 1-40,7 2 39,-7 1 28,9 9 23,-9-3 201,10 18-101,-10-11 393,11 26-343,-11-19 416,5 40-376,-9-30 488,1 43-477,-5-42 297,-5 34-387,1-43 225,-15 20-297,7-30 78,-29 6-89,18-17 246,-49-8-224,40-4 168,-31-13-123,40 7-129,-11-24-258,21 16-168,-1-15-218,14 15-1019,12-10 531,0 8-1147,39-20 2279,-23 25 0,12-5 0,-29 19 0</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6.225"/>
    </inkml:context>
    <inkml:brush xml:id="br0">
      <inkml:brushProperty name="width" value="0.08571" units="cm"/>
      <inkml:brushProperty name="height" value="0.08571" units="cm"/>
    </inkml:brush>
  </inkml:definitions>
  <inkml:trace contextRef="#ctx0" brushRef="#br0">43 0 10142,'4'58'308,"0"0"0,3 41-146,-8-70-39,-2 0-44,0 2-46,-3-3-10,2 1 10,-2 6-33,0 4-5,2-8 21,-3 3 57,5-26 571,-1 3-392,3-11 1,0 0-320,1-4-354,7-7 259,-1 0-258,15-11 235,-11 13-162,14-6 207,-14 10-191,14 0 253,-13 3-107,12 0 123,-16 3-66,2 2 72,-6 0 28,-1 5 72,-2-5 337,-3 9-258,-2-6 96,-5 7-146,1-7 72,-17 8-139,12-8-40,-19 5-39,20-9-391,-12 1-68,14-3 532,-14-1 0,16 1 0,-6-1 0</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6.691"/>
    </inkml:context>
    <inkml:brush xml:id="br0">
      <inkml:brushProperty name="width" value="0.08571" units="cm"/>
      <inkml:brushProperty name="height" value="0.08571" units="cm"/>
    </inkml:brush>
  </inkml:definitions>
  <inkml:trace contextRef="#ctx0" brushRef="#br0">0 58 11043,'16'59'140,"-3"-12"-50,-13-46 1355,0 0-1422,-2-2-7,0-2-10,-2 0 22,2-2-11,-1 2 11,1-1 61,-1-3-72,-2-11-11,2 5-57,0-16 35,4 18-29,5-13-17,-1 15-201,15-8 185,-9 11-169,16-3 95,-13 7-1192,17 0 174,-19 4 1170,10 2 0,-18-2 0,2 2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38.991"/>
    </inkml:context>
    <inkml:brush xml:id="br0">
      <inkml:brushProperty name="width" value="0.08571" units="cm"/>
      <inkml:brushProperty name="height" value="0.08571" units="cm"/>
    </inkml:brush>
  </inkml:definitions>
  <inkml:trace contextRef="#ctx0" brushRef="#br0">258 177 20638,'41'-40'182,"-1"0"0,24-26-132,-69 59-39,-1 0-33,-2 1 16,-1 1-44,-8 2 28,1 1-12,-25 10 45,15-1-84,-39 27 23,34-13-28,-40 40 44,43-28-44,-24 47 55,38-43-117,0 43 62,20-49-269,29 30 89,-10-39-1260,44 17 767,-36-26-2632,38 4 1512,-41-13 1871,20-1 0,-38-3 0,4 0 0</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6.941"/>
    </inkml:context>
    <inkml:brush xml:id="br0">
      <inkml:brushProperty name="width" value="0.08571" units="cm"/>
      <inkml:brushProperty name="height" value="0.08571" units="cm"/>
    </inkml:brush>
  </inkml:definitions>
  <inkml:trace contextRef="#ctx0" brushRef="#br0">1 0 7862,'7'15'901,"-1"-3"-575,-6-12-1973,0 0 476,0 55 1171,0-39 0,0 40 0,0-55 0</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7.130"/>
    </inkml:context>
    <inkml:brush xml:id="br0">
      <inkml:brushProperty name="width" value="0.08571" units="cm"/>
      <inkml:brushProperty name="height" value="0.08571" units="cm"/>
    </inkml:brush>
  </inkml:definitions>
  <inkml:trace contextRef="#ctx0" brushRef="#br0">1 0 10573,'0'0'0</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7.740"/>
    </inkml:context>
    <inkml:brush xml:id="br0">
      <inkml:brushProperty name="width" value="0.08571" units="cm"/>
      <inkml:brushProperty name="height" value="0.08571" units="cm"/>
    </inkml:brush>
  </inkml:definitions>
  <inkml:trace contextRef="#ctx0" brushRef="#br0">313 0 12085,'14'68'376,"-2"-9"-270,-14-41-5,0 1-12,-1-1-27,0 1 5,-1 1-11,1-3-22,-1 2 78,-6 16-112,4-17 11,-7 18-5,8-28 61,0 5 11,2-11 370,1 1-313,1-3-7,-4-3-150,2 0-96,-10-7 79,6 4-129,-15-11 95,11 8-184,-20-11 139,16 12-296,-22-9 279,20 13-189,-20-1 250,21 7-105,-15 10 112,21-3-140,-4 16 167,11-13-55,3 15 67,2-15-56,9 12 45,-4-15-297,17 7-50,-11-11-2746,21 2 3132,-19-6 0,5-1 0,-15 0 0</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8.241"/>
    </inkml:context>
    <inkml:brush xml:id="br0">
      <inkml:brushProperty name="width" value="0.08571" units="cm"/>
      <inkml:brushProperty name="height" value="0.08571" units="cm"/>
    </inkml:brush>
  </inkml:definitions>
  <inkml:trace contextRef="#ctx0" brushRef="#br0">5 52 11687,'2'51'123,"-2"-9"-95,-2-32 0,0-1-11,0 2-17,2-2 0,0 1 0,0-2-129,2 6 129,1-8 45,8 5-50,-3-10-158,16 1 113,-12-4-68,12-5 29,-14 1-191,8-13 252,-10 9 263,6-22-174,-11 18 1,2-16-107,-5 17-414,-6-16 229,2 14-738,-19-16 665,12 22-493,-14-6 175,15 13-1059,-9 1 1484,11 2 5,-3 4 79,8-2 112,1 2 0,2-4 0,0-1 0</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8.831"/>
    </inkml:context>
    <inkml:brush xml:id="br0">
      <inkml:brushProperty name="width" value="0.08571" units="cm"/>
      <inkml:brushProperty name="height" value="0.08571" units="cm"/>
    </inkml:brush>
  </inkml:definitions>
  <inkml:trace contextRef="#ctx0" brushRef="#br0">1 0 5958,'9'2'1562,"-2"-1"-1075,-7-1 847,0 0-1021,70 5-111,-46-1-90,53 3-22,-60 0-51,-5-1 129,8 8-84,-10-5 129,5 17-174,-9-12-22,0 27-45,-7-20-174,-8 26 124,1-29 397,-7 11 6,10-23 515,-3-1-633,7-7 645,-3-8-617,3 1 101,1-19-280,3 13 78,12-21-95,-4 21 17,8-9 23,-7 13 5,-1 2 0,0 0-17,-2 3-28,-1 1-5,-1 1-23,-2 1-168,1 1 62,-1 1-213,3 4 218,-4 1-27,3 9 106,-3-5-12,3 11 29,-5-10 27,6 9-27,-5-11 39,5 7-23,-4-10 185,3 4-95,-5-7 269,3 2-179,-4-3 207,2-1-325,0 1 308,6-7-336,-6 3-12,6-6-44,-5 6 51,5-3-51,-4 4-90,10-3 29,-9 4-79,7 0 84,-7 2-34,6 2 62,-5 0-17,3 2-5,-3-1-359,5 3-33,-3-1-1956,12 5 1049,-11-4 1349,8 3 0,-13-7 0,1 1 0</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19.345"/>
    </inkml:context>
    <inkml:brush xml:id="br0">
      <inkml:brushProperty name="width" value="0.08571" units="cm"/>
      <inkml:brushProperty name="height" value="0.08571" units="cm"/>
    </inkml:brush>
  </inkml:definitions>
  <inkml:trace contextRef="#ctx0" brushRef="#br0">242 1 13642,'-26'0'-84,"1"0"67,13 2-22,-2 1 17,1 1-23,-1 1 0,0 1-173,-20 14 151,16-7-169,-20 15 68,27-15-891,-5 15 757,12-15-387,1 13 588,8-19 79,7 4 72,0-9 622,25-1-375,-16-3 790,29-7-706,-32 2 336,14-5-353,-21 8 689,10-3-958,-14 5 11,8-2-100,-10 4-17,5 2 16,-4 0-61,12 12 45,-8-7-62,12 13-100,-13-13-875,6 6 74,-8-7 974,-1 5 0,-4-7 0,-1 2 0</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23.715"/>
    </inkml:context>
    <inkml:brush xml:id="br0">
      <inkml:brushProperty name="width" value="0.08571" units="cm"/>
      <inkml:brushProperty name="height" value="0.08571" units="cm"/>
    </inkml:brush>
  </inkml:definitions>
  <inkml:trace contextRef="#ctx0" brushRef="#br0">256 5 12561,'-18'-2'-5,"2"1"-12,10 1 0,0-1 12,-1 1-18,0-1 6,-1 1 12,0 0-46,-12 4 29,8-2-56,-18 6 44,19-3-67,-14 9 78,14-7-61,-14 12 45,16-9-280,-8 8 140,14-10-202,-2 4 319,7-6-89,12 2 106,-2-3-44,27 0 66,-19-3-22,26 2 40,-30-2-130,14 3 23,-23-3-156,2 5 262,-8-3 241,-7 10-151,0-5-5,-12 12-57,7-10 84,-15 17-83,14-16 10,-12 14-10,15-17 50,-12 8-79,14-11-50,-13 5 17,12-8-1849,-12 2 1888,13-4 0,-3-1 0,8 0 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27.765"/>
    </inkml:context>
    <inkml:brush xml:id="br0">
      <inkml:brushProperty name="width" value="0.08571" units="cm"/>
      <inkml:brushProperty name="height" value="0.08571" units="cm"/>
    </inkml:brush>
  </inkml:definitions>
  <inkml:trace contextRef="#ctx0" brushRef="#br0">1 1 11816,'37'43'442,"-6"-4"-323,-23-26-2,1 3 34,0-1 1,1 2 16,0 0-23,2 0-33,1 2 67,12 15-151,-8-11 12,30 33-85,-28-34-571,26 26 72,-31-31-1433,12 11 464,-15-15 1513,0 2 0,-6-9 0,-3-3 0</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28.148"/>
    </inkml:context>
    <inkml:brush xml:id="br0">
      <inkml:brushProperty name="width" value="0.08571" units="cm"/>
      <inkml:brushProperty name="height" value="0.08571" units="cm"/>
    </inkml:brush>
  </inkml:definitions>
  <inkml:trace contextRef="#ctx0" brushRef="#br0">270 0 6495,'12'11'1613,"-2"-2"-863,-10-9 3558,0 0-4056,-18 24-50,10-10-23,-14 21-39,13-16-34,2 2-33,-2 2-34,0 3 12,-17 44-57,10-29-64,-4 11 0,0 0-42,3-12-672,-20 47 331,23-53-1497,-14 33 858,19-41 1092,-6 18 0,12-32 0,-2 4 0</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28.534"/>
    </inkml:context>
    <inkml:brush xml:id="br0">
      <inkml:brushProperty name="width" value="0.08571" units="cm"/>
      <inkml:brushProperty name="height" value="0.08571" units="cm"/>
    </inkml:brush>
  </inkml:definitions>
  <inkml:trace contextRef="#ctx0" brushRef="#br0">24 46 11385,'26'-27'1316,"-5"9"-929,-19 29-23,0 4-28,-1 1-17,0 3-61,-1 0 134,0 12-157,0 14-202,0-8 96,-3 34-101,1-41-28,-3 37-67,2-44-168,-3 20 11,4-25-1529,-8 19 1176,6-21-2095,-11 15 1333,8-24 1339,-4 6 0,7-11 0,-1 1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39.713"/>
    </inkml:context>
    <inkml:brush xml:id="br0">
      <inkml:brushProperty name="width" value="0.08571" units="cm"/>
      <inkml:brushProperty name="height" value="0.08571" units="cm"/>
    </inkml:brush>
  </inkml:definitions>
  <inkml:trace contextRef="#ctx0" brushRef="#br0">84 421 11194,'7'15'448,"-1"-3"-128,-6-12 3018,0 0-3232,-33 73-785,22-43 735,-25 58-17,30-63 161,1 0-178,1 0-22,3 9 6,10 7 28,-1-12 167,20 0-122,-12-25 697,23-12-736,-22 1-12,10-10 0,-15 4 28,3-10-56,-6 4 11,3-25-11,-9 20-23,-7-31 12,-2 30 0,-15-24 0,9 30 5,-13-13-16,17 24-73,-6-1 72,10 10 18,0 5 10,3-1 96,4 4-56,1-7 33,14 1-72,-5-7 39,31-15-17,-20 4 28,41-30-45,-35 22 50,41-35-33,-38 29 6,36-40-34,-41 37 11,28-42 0,-36 42 1,13-29-12,-25 40-51,2-9 18,-12 23-40,-11 1 56,2 9-22,-25 15 28,15-4 11,-25 29-12,26-19 35,-18 35-1,23-29-27,-14 47 5,20-38 5,-6 57-5,13-51-134,-2 50-6,4-57-1054,7 35 164,-2-48 1030,10 21 0,-11-35 0,4 5 0</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28.719"/>
    </inkml:context>
    <inkml:brush xml:id="br0">
      <inkml:brushProperty name="width" value="0.08571" units="cm"/>
      <inkml:brushProperty name="height" value="0.08571" units="cm"/>
    </inkml:brush>
  </inkml:definitions>
  <inkml:trace contextRef="#ctx0" brushRef="#br0">0 114 14561,'26'-26'492,"1"4"-363,-1 18-45,5-1-22,3-1-12,4 0-55,4-1 5,1 1-241,25-3-438,-15 4 1,-1 0-1,10-2 1,12 2 0</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29.906"/>
    </inkml:context>
    <inkml:brush xml:id="br0">
      <inkml:brushProperty name="width" value="0.08571" units="cm"/>
      <inkml:brushProperty name="height" value="0.08571" units="cm"/>
    </inkml:brush>
  </inkml:definitions>
  <inkml:trace contextRef="#ctx0" brushRef="#br0">1 768 14650,'37'-43'344,"0"-1"1,27-32-216,-45 51-56,2-2-22,2-3-7,0-2-10,1-1 0,-1-1 16,8-12-33,6-26-12,-11 20-33,2-33 23,-24 56-12,-1-15 6,-3 26-101,-5-6 50,0 9 6,-15-8 5,8 15-229,-21 1 224,16 11 0,-25 27 56,23-6 6,-24 55-12,27-36 6,-2 14 0,2 1-5,4-4-7,1 6 1,2-2 11,5-14 6,6 33-1,5-55 79,13 12-33,-8-26 117,18 0-140,-15-11 28,24-14-39,-21 2 95,24-23-56,-26 19-5,20-25-51,-23 25 22,9-17-11,-15 24-78,1-3-57,-7 13-217,0 1 290,0 4 1,1 16 44,1-5-22,3 23 6,-2-19-17,5 20-6,-4-23-554,11 14 106,-7-20-2330,13 7 1120,-12-12 1703,9 2 0,-14-6 0,2 0 0</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0.401"/>
    </inkml:context>
    <inkml:brush xml:id="br0">
      <inkml:brushProperty name="width" value="0.08571" units="cm"/>
      <inkml:brushProperty name="height" value="0.08571" units="cm"/>
    </inkml:brush>
  </inkml:definitions>
  <inkml:trace contextRef="#ctx0" brushRef="#br0">0 0 11469,'26'57'33,"-6"-9"-21,-18-32-18,-2-1 6,0 0-28,0 0-6,0-1-55,0 1-57,2-2 96,-1-3-96,5-4 101,-3-5-128,8-1 89,-5-2-336,13-3 246,-10 0-268,15-3 307,-13 5 7,6 0 27,-8 3 34,0 1 39,0 2 22,1 3 12,1 2 10,1 2 1,1 3 151,12 22-39,-11-9 554,16 47-448,-21-35 14,-1 12 1,-4 1-138,-5-2 14,-5 7 0,-3-1-31,-3-10 275,-25 39-230,19-57 359,-25 10-331,23-30 207,-22-12-302,25-5-146,-11-34-129,21 15-2397,6-52 1030,8 40 917,6-22 1,-6 44 0,-3 7 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0.985"/>
    </inkml:context>
    <inkml:brush xml:id="br0">
      <inkml:brushProperty name="width" value="0.08571" units="cm"/>
      <inkml:brushProperty name="height" value="0.08571" units="cm"/>
    </inkml:brush>
  </inkml:definitions>
  <inkml:trace contextRef="#ctx0" brushRef="#br0">18 1 11900,'13'61'420,"0"0"0,0-5 1,-4-8-136,-8-13-89,0 1-67,-1 2-34,0 2-39,-1 0-22,-2-1 11,-2-2 27,-5 7-38,3-14 268,-9 11 180,8-28-364,-3 2 55,7-25-229,2 2-756,11-32 583,-1 20-259,16-25 225,-10 27-342,20-11 471,-16 18-270,26 0 337,-26 14-56,16 8 89,-22-1 1,5 17 49,-9-11 158,0 32-118,-9-28 28,-8 21-33,2-27 117,-15 8-112,8-13 67,-23 3-128,21-11-472,-19-8-481,24 1 958,-5-13 0,11 13 0,1-3 0</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1.235"/>
    </inkml:context>
    <inkml:brush xml:id="br0">
      <inkml:brushProperty name="width" value="0.08571" units="cm"/>
      <inkml:brushProperty name="height" value="0.08571" units="cm"/>
    </inkml:brush>
  </inkml:definitions>
  <inkml:trace contextRef="#ctx0" brushRef="#br0">0 0 13424,'22'57'-174,"0"0"1,13 35-107,-33-77-146,-1-4-191,1-1-357,-2-2-577,1-2 1551,-1-1 0,0-2 0,0-1 0</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1.534"/>
    </inkml:context>
    <inkml:brush xml:id="br0">
      <inkml:brushProperty name="width" value="0.08571" units="cm"/>
      <inkml:brushProperty name="height" value="0.08571" units="cm"/>
    </inkml:brush>
  </inkml:definitions>
  <inkml:trace contextRef="#ctx0" brushRef="#br0">0 48 9576,'13'16'1557,"-3"-4"-992,-10-12 959,0 0-1513,10 0-5,-4 1-12,9 2 6,-8-2 0,2 1-5,-1-1-85,16-3 57,-11 0-74,25-5 51,-21 0-173,27-9 117,-21 7-34,15-4-34,-13 6-72,0 0-190,-1 2-247,-1 1-2033,5 1 2722,-10 2 0,-2 1 0,-11 0 0</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2.154"/>
    </inkml:context>
    <inkml:brush xml:id="br0">
      <inkml:brushProperty name="width" value="0.08571" units="cm"/>
      <inkml:brushProperty name="height" value="0.08571" units="cm"/>
    </inkml:brush>
  </inkml:definitions>
  <inkml:trace contextRef="#ctx0" brushRef="#br0">1 1 11150,'32'85'-4621,"-6"-17"4621,-27-56 0,1-6 0,0-2 0</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2.325"/>
    </inkml:context>
    <inkml:brush xml:id="br0">
      <inkml:brushProperty name="width" value="0.08571" units="cm"/>
      <inkml:brushProperty name="height" value="0.08571" units="cm"/>
    </inkml:brush>
  </inkml:definitions>
  <inkml:trace contextRef="#ctx0" brushRef="#br0">0 1 8086,'2'12'-140,"-1"-3"0,-1-9-277,0 0 1,0 0 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2.870"/>
    </inkml:context>
    <inkml:brush xml:id="br0">
      <inkml:brushProperty name="width" value="0.08571" units="cm"/>
      <inkml:brushProperty name="height" value="0.08571" units="cm"/>
    </inkml:brush>
  </inkml:definitions>
  <inkml:trace contextRef="#ctx0" brushRef="#br0">139 1 14062,'18'60'244,"-1"0"1,0-3 0,-5-8-128,-15-8-668,-1 2 585,-2 0-23,-3-2 17,2-2-28,0-5 207,1-6-184,1-7 79,1-4-85,1-4 11,1-3 185,-3-1 1048,-1-7-1199,-1-2-46,-2-16-32,3 6-1,-1-14 17,2 11-95,-4-23 55,4 18-122,-7-24 112,8 28-102,-5-11 12,6 19-370,-3-3 421,3 9-63,-5 11 113,4-3-39,-7 19 61,6-12-39,-5 21 6,6-19-415,-1 16 118,3-19-1452,0 12 1060,4-16-2868,5 8 3607,-2-12 0,2 1 0,-5-5 0</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3.880"/>
    </inkml:context>
    <inkml:brush xml:id="br0">
      <inkml:brushProperty name="width" value="0.08571" units="cm"/>
      <inkml:brushProperty name="height" value="0.08571" units="cm"/>
    </inkml:brush>
  </inkml:definitions>
  <inkml:trace contextRef="#ctx0" brushRef="#br0">3 44 11906,'1'70'117,"-1"-10"-89,-2-41 0,1 0-5,1 0 5,0-2-12,2-2 24,1-2-1,5-3 146,18 4-146,-11-8 141,29 2-130,-28-9 118,16-6-50,-20 0 150,9-14-212,-11 9 140,4-27-173,-11 22-12,0-18-22,-6 20-135,-8-15 62,1 14-465,-18-26 387,17 25-225,-13-14 152,17 22-700,-6 0 582,7 6-963,-2 1 1120,6 3-91,2 2 142,2 0-415,12 7 409,-4-6-17,27 10 179,-20-9 73,25 5 39,-23-7 739,29 2-463,-24-3 861,37 2-1075,-38-2-40,14 2-27,-27 0 268,2 9-246,-7-3 286,-2 21-348,-8-15 12,-14 26-90,6-24 17,-10 13 100,13-21 623,-4-1-645,10-6 219,-3-8-219,7 1 28,-2-10-72,3 4 419,14-21-268,-5 14 335,20-21-391,-17 26 72,10-9-145,-15 14-23,11-1-38,-12 6-12,13 7-12,-14 1 24,14 15-12,-12-8-28,14 12 39,-12-14 34,11 8-34,-11-13 90,5 4-17,-8-9 392,7-4-375,-7-2 73,8-15-118,-8 9 84,5-16-90,-6 14 135,11-18-112,-9 17 61,11-11-128,-13 20 10,7 0-16,-8 6-22,14 12 11,-9-5 5,20 18 6,-16-17-123,21 13 0,-18-12-1138,22 10 388,-21-12-3938,30 10 4811,-26-12 0,6 2 0,-20-7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40.658"/>
    </inkml:context>
    <inkml:brush xml:id="br0">
      <inkml:brushProperty name="width" value="0.08571" units="cm"/>
      <inkml:brushProperty name="height" value="0.08571" units="cm"/>
    </inkml:brush>
  </inkml:definitions>
  <inkml:trace contextRef="#ctx0" brushRef="#br0">53 204 14913,'-8'49'275,"1"-7"-225,-4-26-27,4 0-1,-1 1-22,3-2 22,0 1 23,4-2 11,2 9-50,2-10 179,20 8-134,-9-16 44,21-3-28,-19-6 28,18-15-95,-17 6 23,18-35-18,-23 26-5,5-30 28,-14 30 17,-6-29-34,-1 25 6,-13-41-17,10 41 0,-7-20 45,11 33-90,1-1 6,1 11-68,7 0 85,-2 3-12,12 3 40,-5 0-23,17 4 6,-13-3 50,28 8-28,-24-6 45,21 9-5,-23-6 223,12 15-100,-15-10 335,13 29-436,-18-24 45,8 20-57,-12-24-33,5 11-11,-5-13-78,3 15 44,-5-19 17,2 8 5,-2-13 23,7 1-5,-4-3 27,19 1-67,-13-3 34,25 1-17,-19-1 0,20 1 23,-15-1 44,45-7-50,-33 2 16,50-16-16,-55 9 78,23-14 17,-32 11 191,18-28-259,-24 19 24,8-37-68,-19 37-28,-5-20 11,-3 26-84,-19-10 56,10 19 0,-26 1 29,23 12-96,-17 11 78,18-2-156,-26 30 156,22-19-61,-22 37 67,29-36-34,-5 17 45,14-25-279,7 21 189,4-22-733,20 18 173,-9-22-1808,23 3 262,-18-9 2213,18-1 0,-26-3 0,3-1 0</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4.397"/>
    </inkml:context>
    <inkml:brush xml:id="br0">
      <inkml:brushProperty name="width" value="0.08571" units="cm"/>
      <inkml:brushProperty name="height" value="0.08571" units="cm"/>
    </inkml:brush>
  </inkml:definitions>
  <inkml:trace contextRef="#ctx0" brushRef="#br0">363 26 13284,'-37'-15'246,"4"4"-201,20 13-6,-2 3-22,-2 1-6,-2 3 6,-2 1-17,-1 3 17,0 1-23,-31 27-16,25-19-45,-27 31 44,42-36 1,-1 12 39,14-21 72,14 4-61,-2-9 51,25-3-51,-16-4 67,29-11-50,-28 5 229,29-14-106,-31 15 526,17-9-492,-26 13 129,4 0-253,-10 4 169,3 8-163,-3-2 168,10 15-207,-8-9 11,13 17-56,-10-17-521,14 14-68,-12-16-4278,15 7 291,-15-10 4576,6 0 0,-14-4 0,-1-2 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5.014"/>
    </inkml:context>
    <inkml:brush xml:id="br0">
      <inkml:brushProperty name="width" value="0.08571" units="cm"/>
      <inkml:brushProperty name="height" value="0.08571" units="cm"/>
    </inkml:brush>
  </inkml:definitions>
  <inkml:trace contextRef="#ctx0" brushRef="#br0">258 1 14712,'-29'0'-11,"1"2"11,4 6 0,0 1 0,-2-1 28,3 1-23,1 0-5,3-1-39,-11 8 0,17-8-51,-7 11 85,21-14 27,18 9-22,-4-8-22,37 9-18,-24-7-150,42 12 156,-39-10-10,36 13 32,-42-14 7,17 16-23,-32-14-252,-5 18 78,-11-16-974,-24 16 431,12-17-4621,-25 8 5366,27-15 0,-3 1 0,14-6 0</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5.597"/>
    </inkml:context>
    <inkml:brush xml:id="br0">
      <inkml:brushProperty name="width" value="0.08571" units="cm"/>
      <inkml:brushProperty name="height" value="0.08571" units="cm"/>
    </inkml:brush>
  </inkml:definitions>
  <inkml:trace contextRef="#ctx0" brushRef="#br0">272 1 14309,'-66'10'190,"10"1"-173,41-1 5,-1 3 1,2-2-12,0 3 0,1-1 0,1 0-5,0 1-12,-10 20 1,12-15-113,-9 29 45,17-31-420,10 19 141,1-23-2740,34 18 1557,-20-21 1535,27 8 0,-37-15 0,4 1 0</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6.348"/>
    </inkml:context>
    <inkml:brush xml:id="br0">
      <inkml:brushProperty name="width" value="0.08571" units="cm"/>
      <inkml:brushProperty name="height" value="0.08571" units="cm"/>
    </inkml:brush>
  </inkml:definitions>
  <inkml:trace contextRef="#ctx0" brushRef="#br0">1 0 6075,'4'15'1070,"-1"-4"-370,-3-11 2302,0 0-2627,74 14-736,-47-7 669,58 13-49,-65-10 61,-1 1 27,0 1 342,6 6-421,-7-5 281,14 14 162,-20-11-643,5 1 499,-15-8-433,-5-8 40,-14 1-163,6-2-16,-19-2 10,14 1-44,-31-3 11,25 3 0,-21-2-6,24 3 12,3 0 0,-1 1-6,3 1 0,3 1 0,0 0-196,-1 8 134,7-5-184,1 11 218,7-10-28,13 5 67,-4-8-6,15 1 18,-12-4-1,30-5 23,-22 0 67,38-12 11,-35 6 168,24-13-95,-24 11 600,32-20-538,-31 17 459,34-17-482,-42 23 67,16-6-195,-23 12-40,4-1-22,-7 4-51,5 0-22,-6 1-190,3 7 156,-8 0 12,-2 5 16,-2-4-11,-1-2 12,-1 1-35,-1 0 52,2-3-29,-1 3 73,3-5-11,0 3 22,0-4 174,9 5-124,-3-3 74,21 2-79,-10-4 61,33-1-94,-24 1 27,39-4-67,-36 2-106,34-3-17,-36 2-1378,24 0 375,-32 1 1143,10 2 0,-22-2 0,0 2 0</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7.280"/>
    </inkml:context>
    <inkml:brush xml:id="br0">
      <inkml:brushProperty name="width" value="0.08571" units="cm"/>
      <inkml:brushProperty name="height" value="0.08571" units="cm"/>
    </inkml:brush>
  </inkml:definitions>
  <inkml:trace contextRef="#ctx0" brushRef="#br0">0 1 13625,'7'65'188,"0"0"1,0-4 0,-1-8-105,-1-11-1035,1 1 995,0 1-16,-1 1 0,0-1-123,5 47 34,-4-44-457,9 40 31,-9-67-1847,4 6 917,-6-19 1417,-1 0 0,-3-6 0,0-1 0</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7.652"/>
    </inkml:context>
    <inkml:brush xml:id="br0">
      <inkml:brushProperty name="width" value="0.08571" units="cm"/>
      <inkml:brushProperty name="height" value="0.08571" units="cm"/>
    </inkml:brush>
  </inkml:definitions>
  <inkml:trace contextRef="#ctx0" brushRef="#br0">16 0 11530,'-4'53'106,"-1"-1"1,-1 37-56,6-69-1,2 0-5,3-2 5,3-1-5,1-2 241,23 5-196,-14-9 229,30 1-162,-31-11 22,10-4-5,-15-2 173,3-9-168,-4 3 219,3-20-331,-8 14 67,-1-23-117,-7 23 17,-13-22-34,4 23-258,-22-18-11,19 20-2117,-18-10 572,22 17 1814,-6-1 0,12 7 0,2 1 0</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8.382"/>
    </inkml:context>
    <inkml:brush xml:id="br0">
      <inkml:brushProperty name="width" value="0.08571" units="cm"/>
      <inkml:brushProperty name="height" value="0.08571" units="cm"/>
    </inkml:brush>
  </inkml:definitions>
  <inkml:trace contextRef="#ctx0" brushRef="#br0">134 0 14465,'-30'14'308,"3"-1"-257,16-4-12,1-1 6,0 1-17,1-1-23,1 1 7,1-1-1,-1 1-11,1 3-90,2 4 73,3-4-55,15 7 21,-2-12-89,25 10 95,-17-9-167,26 12 150,-26-9 17,11 6 6,-17-8-6,-1 2 17,-2 0 23,-3 1-1,-2-1 12,-3 1 10,-1 0 24,-9 8-12,1-8 246,-22 11-145,15-17 140,-12 3-101,17-9 196,-3-3-247,7 0 119,0-8-208,4 5 39,10-9-67,-1 9-22,21-8 22,-13 8-73,31-9 45,-23 9 28,53-14 0,-43 10 17,45-11-12,-44 9-21,38-15 27,-36 12 134,41-24-38,-53 23 117,17-16-112,-35 20 45,-7-18-169,-6 17-94,-22-14 100,10 21-38,-21-1 27,19 10-90,-20 11 91,21-1-68,-16 28 100,27-20-27,-3 23 11,15-26-5,18 18 5,-4-20-118,49 22 0,-36-27-605,39 12-5,-43-18 728,28 4 0,-38-7 0,13 1 0</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8.686"/>
    </inkml:context>
    <inkml:brush xml:id="br0">
      <inkml:brushProperty name="width" value="0.08571" units="cm"/>
      <inkml:brushProperty name="height" value="0.08571" units="cm"/>
    </inkml:brush>
  </inkml:definitions>
  <inkml:trace contextRef="#ctx0" brushRef="#br0">1 1 12729,'38'82'-622,"-9"-12"-184,-38-59-824,1 2-2223,0-3 3853,0-2 0,4-4 0,2-2 0</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8.940"/>
    </inkml:context>
    <inkml:brush xml:id="br0">
      <inkml:brushProperty name="width" value="0.08571" units="cm"/>
      <inkml:brushProperty name="height" value="0.08571" units="cm"/>
    </inkml:brush>
  </inkml:definitions>
  <inkml:trace contextRef="#ctx0" brushRef="#br0">40 1 8248,'10'6'1709,"-1"-1"-1267,-9-5 852,0 0-1266,16 37-45,-17-22-56,11 30-78,-23-32-185,1-1-347,-2 0-656,2-1 1339,-4 3 0,8-7 0,0 0 0</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39.957"/>
    </inkml:context>
    <inkml:brush xml:id="br0">
      <inkml:brushProperty name="width" value="0.08571" units="cm"/>
      <inkml:brushProperty name="height" value="0.08571" units="cm"/>
    </inkml:brush>
  </inkml:definitions>
  <inkml:trace contextRef="#ctx0" brushRef="#br0">121 0 13289,'-62'52'73,"12"-8"-5739,47-30 5638,0 0 1381,2 1-1700,0 4 803,1-3-3654,5 12 649,-2-14 2549,5 5 0,-6-14 0,0-2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41.258"/>
    </inkml:context>
    <inkml:brush xml:id="br0">
      <inkml:brushProperty name="width" value="0.08571" units="cm"/>
      <inkml:brushProperty name="height" value="0.08571" units="cm"/>
    </inkml:brush>
  </inkml:definitions>
  <inkml:trace contextRef="#ctx0" brushRef="#br0">181 503 16437,'-31'39'297,"4"-5"-241,11-20 0,2 1-11,0 1-12,0 0 7,0-1-24,1 1-16,2-3 17,0 1-11,3-2 100,1 9-55,7-9 133,11 9-111,1-15 90,24 0-113,-16-4 90,36-7-106,-27-1 50,46-17-56,-40 9 39,40-30-39,-46 21 45,28-43-57,-39 34 158,14-47-84,-24 44 380,4-49-268,-10 46 291,0-48-336,-5 47 308,-8-40-370,4 46 23,-14-22-135,12 38-73,-16 0 73,12 21-72,-23 26 50,17-5 16,-25 50 62,25-35-5,1 7 0,2 1-1,6-7-483,-2 24 450,11-33 0,4 0-12,3-1 12,4-1-16,3-1-35,3-1-139,2 2-348,2-3-2576,11 13-908,-6-11 4022,9 9 0,-20-23 0,-2-3 0</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0.199"/>
    </inkml:context>
    <inkml:brush xml:id="br0">
      <inkml:brushProperty name="width" value="0.08571" units="cm"/>
      <inkml:brushProperty name="height" value="0.08571" units="cm"/>
    </inkml:brush>
  </inkml:definitions>
  <inkml:trace contextRef="#ctx0" brushRef="#br0">18 0 9296,'13'3'1865,"-2"-2"-1580,-11-1 147,0 0-533,-5 73-129,1-47-324,-5 57-841,3-66-224,-1 0 1619,2-2 0,2-7 0,1-3 0</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1.836"/>
    </inkml:context>
    <inkml:brush xml:id="br0">
      <inkml:brushProperty name="width" value="0.08571" units="cm"/>
      <inkml:brushProperty name="height" value="0.08571" units="cm"/>
    </inkml:brush>
  </inkml:definitions>
  <inkml:trace contextRef="#ctx0" brushRef="#br0">390 239 16891,'-25'-9'-11,"2"5"-12,7 14 12,-2 2 39,-3 4-11,-1 3 16,-3 2-10,0 3-62,-3 0-6,-32 44 39,27-29-22,0 9 0,3 0-17,14-12-195,2 36 150,18-45-140,28 18 169,-9-31-158,47 2 152,-33-13-78,55-14 145,-46 2 5,8-10 1,0-4-1,-4-2-2,5-7 0,-1-2-3,-9 2 11,2-6 0,-1-1 1,-10 4 2,-1-6 0,-2 0 19,-9 3 90,21-45-39,-30 47 252,12-43-252,-20 47 62,4-30-124,-9 41-274,1-10 90,-3 24-84,-10 16 223,2 4-33,-24 44 56,13-21-14,-6 13 0,0 1 14,1-2 14,-1 5 0,1 0-25,7-8-84,-13 40 50,23-53-163,-2 19 135,8-36 124,2 2 17,0-14 94,5-3-112,-2-2 85,9-8-90,-7 3 61,12-16-72,-11 11 10,12-15-49,-10 16-12,12-10 17,-12 15 0,12-4-17,-11 9-44,12 3 55,-11 1-16,16 13 16,-14-6-5,18 16 11,-15-14 22,21 17-22,-18-18 34,21 11-6,-22-17 201,19 2-89,-22-10 336,15-14-347,-19 3 123,10-26-201,-14 19-1,9-34-39,-11 30 40,6-35-35,-7 36-32,3-22-12,-5 33-174,5-5 140,-4 16-61,11 11 90,-7-1-57,17 21 68,-14-13 5,22 25 17,-19-22-28,24 26 28,-21-27-23,24 19-61,-23-24-918,19 15 273,-23-18-3247,13 6 2122,-18-11 1854,3 1 0,-9-4 0,0-2 0</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2.875"/>
    </inkml:context>
    <inkml:brush xml:id="br0">
      <inkml:brushProperty name="width" value="0.08571" units="cm"/>
      <inkml:brushProperty name="height" value="0.08571" units="cm"/>
    </inkml:brush>
  </inkml:definitions>
  <inkml:trace contextRef="#ctx0" brushRef="#br0">95 40 14163,'-33'67'207,"4"-9"-168,20-39-11,1 1-5,2 1-1,2-2 12,0-1 5,3-1 51,2 3-40,3-5 12,3 2 173,11-5-146,-5-5 130,20-1-146,-18-8 95,17-12-123,-19 2 45,12-20-85,-15 15 68,3-25-56,-10 24 39,-1-26-34,-5 25-22,-7-24 0,1 24-17,-10-20 6,10 24-134,-10-9 55,13 17-297,-5 0 275,8 6-218,-1 3 167,4 1-464,0 7 347,2-4-504,8 9 610,-4-8-319,14 8 331,-10-10-118,18 6 268,-13-7 130,21 4-17,-20-4 381,24 2-308,-22-1 223,22 5-324,-24-3-6,13 12-67,-20-8 45,2 24-23,-13-15 6,-15 32-33,2-26-12,-27 25 45,24-33 700,-16 7-302,25-21 778,0-10-806,8-2 576,13-25-744,-3 13 223,26-28-374,-16 27 78,24-19-141,-24 27-16,13-8-44,-20 15-147,6 1 141,-11 6-29,7 6 68,-7 1 34,9 12-18,-8-8-22,14 17 17,-11-18 51,11 12-40,-13-18 135,8 3-62,-9-6 392,7-2-325,-11-3 168,5-3-145,-7 1 207,4-10-325,-3 6 67,8-16-95,-5 14-28,12-16-5,-11 17 61,13-9-67,-12 13-152,11-2 107,-12 7-78,7 1 95,-8 3-29,7 10 40,-5-3-235,15 27 94,-13-17-385,14 23 134,-12-24-1568,16 18 940,-10-19 1048,29 15 0,-32-25 0,13 5 0</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3.302"/>
    </inkml:context>
    <inkml:brush xml:id="br0">
      <inkml:brushProperty name="width" value="0.08571" units="cm"/>
      <inkml:brushProperty name="height" value="0.08571" units="cm"/>
    </inkml:brush>
  </inkml:definitions>
  <inkml:trace contextRef="#ctx0" brushRef="#br0">23 27 14012,'4'39'185,"-1"-5"-146,-9-23-11,-1 0-17,2-1-5,1 0 16,0 0-5,3-1 61,-1 1 208,4 4-185,1-4 151,3 1-118,-1-9 415,6 0-459,-6-4 112,5-7-174,-7 1-17,3-9-50,-4 6-6,0-12 22,-2 9-111,-5-21 78,2 20-112,-5-14-6,6 18-1075,-1-6 437,3 10-4666,5-2 5478,-2 7 0,2 1 0,-4 1 0</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3.784"/>
    </inkml:context>
    <inkml:brush xml:id="br0">
      <inkml:brushProperty name="width" value="0.08571" units="cm"/>
      <inkml:brushProperty name="height" value="0.08571" units="cm"/>
    </inkml:brush>
  </inkml:definitions>
  <inkml:trace contextRef="#ctx0" brushRef="#br0">30 72 9822,'9'13'1669,"-2"-3"-1019,-7-10 3405,0 0-4105,29-42 39,-25 31 11,21-31 11,-31 45 23,-2 1-34,-1 2 0,0 2-45,-14 13 45,12-8-73,-13 20 17,18-22-168,-1 11 67,7-14-370,0 6 348,2-6-6,2 3 23,0-5-264,12 3 303,-6-3-17,14 7 106,-10-6 113,28 14-1,-21-10 359,31 20-280,-33-17 100,13 15-161,-21-15 150,1 19-179,-9-16 146,-15 22-179,4-26 28,-19 7-45,14-17-74,-18-5 1,17 0-594,-15-13 152,22 5-4033,-4-18 4531,9 16 0,0-4 0,2 12 0</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5.447"/>
    </inkml:context>
    <inkml:brush xml:id="br0">
      <inkml:brushProperty name="width" value="0.08571" units="cm"/>
      <inkml:brushProperty name="height" value="0.08571" units="cm"/>
    </inkml:brush>
  </inkml:definitions>
  <inkml:trace contextRef="#ctx0" brushRef="#br0">1 65 16079,'30'35'201,"-7"-4"-156,-27-16-6,0 0-11,-2 0-16,3 0-1,-1-1 0,2 1-11,1-1-11,2 15 28,1-15-45,8 17-6,-3-24-50,13 5 22,-10-11 12,7 1-28,-8-2-40,5-4 51,-2 0-23,8-9 29,-8 4-164,20-21 186,-19 14-12,16-24 23,-23 23-89,2-16 22,-7 16-365,-8-22 270,1 19-376,-25-24 438,14 30-197,-27-10 207,26 21-251,-20 0 234,24 6-470,-7 4 381,17-1-219,2 6 359,6-7-33,7 5 38,1-7-206,22 6 229,-15-6-23,30 6 68,-29-6 67,26 5 6,-26-5 386,25 7-230,-26-6 427,24 8-466,-24-5 135,19 6-286,-24-5-40,7 10 46,-17-8 112,-3 21-107,-7-14 0,-15 30-50,7-25-73,-21 30 67,21-33 375,-10 12-94,19-25 184,-1-3-269,6-7 330,5-19-369,0 6 392,22-38-385,-12 31 121,19-25-122,-20 31 140,20-12-258,-20 17-68,15-4-4,-21 14-18,4 8 28,-6 0-5,1 10 28,-3-4 45,2 19-1,-5-14 51,4 20-45,-4-24 85,1 11-91,0-16 365,2 3-101,-2-8 744,3 0-794,-1-3 369,6-6-369,-4 1 414,6-11-527,-6 8 146,7-11-174,-8 9 157,11-10-223,-10 12-7,12-6-33,-9 9-45,8 0 6,-11 4-145,4 2 128,-6 3-45,1 6 90,-1-1-29,3 15 52,-1-10 38,12 19-39,-5-17 28,27 20-27,-17-20 44,41 13-34,-30-18-33,35 2 50,-33-10 11,53-8-39,-49-1-22,48-17 0,-62 10-17,16-16 17,-29 14-392,2-30 274,-11 25-297,-13-28 275,2 33-246,-21-10 262,16 19-207,-17 1 235,16 8-229,-15 11 247,13-1-163,-20 20 190,18-15-111,-15 21 122,22-22-10,-4 16 55,12-19-28,2 10 57,3-15 106,12 6-57,-4-11 231,28 2-174,-18-4 235,35-8-286,-30 1 112,42-14-145,-37 8 56,42-19-78,-41 16 5,36-19-17,-39 19 6,38-17-17,-38 19 17,32-11-17,-38 17-34,18-2 12,-29 8-68,5 8 62,-13-2-40,-1 17 52,-5-8-12,-11 22 22,3-17-16,-16 24 22,14-26 22,-12 18-16,17-25 246,-6 7-33,11-14 615,-1 1-207,3-4-576,0-5-12,0 4-6,0-5-27,0 4-84,0-1-34,0 2-599,1-2 285,0 2-1294,8-1 986,-3 2-3108,20 0 1669,-11-1 2173,18-1 0,-22 1 0,3-1 0</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6.631"/>
    </inkml:context>
    <inkml:brush xml:id="br0">
      <inkml:brushProperty name="width" value="0.08571" units="cm"/>
      <inkml:brushProperty name="height" value="0.08571" units="cm"/>
    </inkml:brush>
  </inkml:definitions>
  <inkml:trace contextRef="#ctx0" brushRef="#br0">1 355 16846,'20'-37'1462,"-1"4"-1037,-10 21-54,2-1-75,-1-1-100,1-1-67,1-1-22,-1 0 10,8-8-27,10-14-107,-4 9 17,20-19-22,-25 31-482,23-12 313,-27 22-156,11 1 189,-18 10-340,8 13 352,-9-4-111,5 24 223,-9-17-11,0 25 45,-3-23 28,0 22-28,-2-26-28,-5 18 28,2-25 28,-5 7 12,6-15 116,-6 1-144,3-4-24,-15-2-4,9-1 16,-15-5 0,16 3 28,-14-7-12,13 7-27,-13-8-22,17 8-1,-4-4-44,9 6-477,1 0 124,4 2-1703,13 1 762,-2 0 1372,24 2 0,-24-1 0,8 1 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6.855"/>
    </inkml:context>
    <inkml:brush xml:id="br0">
      <inkml:brushProperty name="width" value="0.08571" units="cm"/>
      <inkml:brushProperty name="height" value="0.08571" units="cm"/>
    </inkml:brush>
  </inkml:definitions>
  <inkml:trace contextRef="#ctx0" brushRef="#br0">0 0 15081,'25'80'-1551,"-5"-14"403,-20-51-717,0-1 78,-1-2 1787,0-4 0,-1-2 0,2-3 0</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7.315"/>
    </inkml:context>
    <inkml:brush xml:id="br0">
      <inkml:brushProperty name="width" value="0.08571" units="cm"/>
      <inkml:brushProperty name="height" value="0.08571" units="cm"/>
    </inkml:brush>
  </inkml:definitions>
  <inkml:trace contextRef="#ctx0" brushRef="#br0">1 1 9542,'10'13'605,"-2"-3"-218,-8-10 4205,0 0-6857,75 45 2450,-45-30-112,14 10 0,0-1 695,-18-16-673,-1-1 62,22 11-129,-18-7-28,30 20 5,-36-16-5,9 9-5,-20-11 16,-1 1-11,-4 0 2237,-1 1-2265,-3 7 5,-3-4 34,-15 22 17,4-19 140,-25 16-5,20-24 576,-11-1-493,20-10 533,-1-7-566,7 1 39,8-15-224,2 8-16,21-18-52,-10 15-100,27-11 61,-24 17-285,31 0 174,-30 6-857,30 10 498,-30-3-1994,23 16 1176,-28-9 1367,17 17 0,-27-21 0,5 7 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7.998"/>
    </inkml:context>
    <inkml:brush xml:id="br0">
      <inkml:brushProperty name="width" value="0.08571" units="cm"/>
      <inkml:brushProperty name="height" value="0.08571" units="cm"/>
    </inkml:brush>
  </inkml:definitions>
  <inkml:trace contextRef="#ctx0" brushRef="#br0">40 0 15373,'-10'43'39,"1"-5"-34,1-23 12,2 1 6,2-1-1,2 1 6,2-2 0,0 0-6,2-1 7,18 12 33,-6-12 33,32 9-84,-24-17 45,40-2-84,-30-6-6,45-10 57,-39 2-130,44-21 63,-45 15 21,36-23 23,-45 22 56,15-21 6,-32 23 190,2-11-157,-13 18-22,-7-2-107,1 9 45,-14 7-22,8 0 6,-14 20 44,14-11-39,-14 28-34,15-21 213,-2 25-33,12-28 487,18 20-353,-2-25 616,37 14-594,-20-19 589,58 6-667,-40-11-1760,11-1 0,1 0 1586,-4-2-788,3 0 1,-3 1 748,-13-1-327,40 0 254,-56 0-166,20 0 121,-37 0 1462,4 0-2033,-14 0-136,-3 0-972,-2 0 1936,-7 2 0,5-1 1,-3 2-1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42.458"/>
    </inkml:context>
    <inkml:brush xml:id="br0">
      <inkml:brushProperty name="width" value="0.08571" units="cm"/>
      <inkml:brushProperty name="height" value="0.08571" units="cm"/>
    </inkml:brush>
  </inkml:definitions>
  <inkml:trace contextRef="#ctx0" brushRef="#br0">21 443 12034,'2'57'191,"1"1"0,0 40-158,-6-76-21,0-1-24,0-2 1,0-2-6,-1-4 1,2-1 55,-1-2 67,1-5 286,0-1-207,0-20-163,1 6 6,0-35-22,1 23-28,1-44 22,-1 32-40,3-52 12,-2 45-39,5-56 34,-4 52 7,2-7 1,1 1 31,1 6 61,14-43-39,-8 59 84,23-14-67,-17 36 151,29 5-112,-25 8 145,29 23-189,-32-9-24,11 38-16,-23-28-5,-12 38-6,-4-38-152,-23 25 46,13-35-1065,-25 12 341,25-23 841,-13 1 0,23-9 0,-1 0 0</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49.901"/>
    </inkml:context>
    <inkml:brush xml:id="br0">
      <inkml:brushProperty name="width" value="0.08571" units="cm"/>
      <inkml:brushProperty name="height" value="0.08571" units="cm"/>
    </inkml:brush>
  </inkml:definitions>
  <inkml:trace contextRef="#ctx0" brushRef="#br0">1 220 15233,'35'-42'190,"0"1"1,24-26-107,-43 53-39,0 2-12,0 1-10,-1 1-46,-3 1-425,5 0 274,-10 5-111,7 9 245,-11 3-16,3 25 62,-5-13-17,3 32 0,-2-28 11,7 27 5,-3-31 12,11 17-11,-8-24 33,13 5-22,-11-13 44,14-2-66,-13-5-281,13-7-28,-14 2-1601,8-11 638,-12 9 1277,5-9 0,-9 13 0,2-3 0</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0.266"/>
    </inkml:context>
    <inkml:brush xml:id="br0">
      <inkml:brushProperty name="width" value="0.08571" units="cm"/>
      <inkml:brushProperty name="height" value="0.08571" units="cm"/>
    </inkml:brush>
  </inkml:definitions>
  <inkml:trace contextRef="#ctx0" brushRef="#br0">0 0 14001,'11'60'67,"0"-1"0,-1-4 0,-3-8-44,-5-20-29,-2 2-22,0-2-45,0 0-11,0-3-229,0 3 27,0-8-1932,0 9 471,-1-16 1747,0 7 0,-1-13 0,1-1 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1.134"/>
    </inkml:context>
    <inkml:brush xml:id="br0">
      <inkml:brushProperty name="width" value="0.08571" units="cm"/>
      <inkml:brushProperty name="height" value="0.08571" units="cm"/>
    </inkml:brush>
  </inkml:definitions>
  <inkml:trace contextRef="#ctx0" brushRef="#br0">1 6 8506,'8'13'924,"-2"-2"-442,-6-11 1640,0 0-2088,3 76-659,-2-49 630,4 58 163,-3-68-168,2-1 6,1-2 33,5 3 6,-1-7 303,17 4 283,-11-11-312,24-1-218,-21-6 330,23-14-263,-24 5 302,16-20-380,-20 15 179,8-20-157,-14 20 0,0-17-140,-9 19-51,-13-13 51,4 16-101,-22-12 90,18 15-202,-22-11 96,22 14-522,-13-4 382,18 9-584,-4 8 612,10-1-555,2 12 504,5-9-583,11 9 561,-2-10-959,20 5 863,-15-9-940,28 2 1075,-22-4 717,34 0 55,-28-2 1530,39-3-1395,-37 1 868,33-4-1047,-37 5 728,21 0-812,-30 3 521,14 3-689,-22-2 235,6 6-308,-12-4 145,0 7-190,-6-5 118,-7 14-151,1-9 11,-9 18-34,9-15-17,-3 20 1,7-19 21,6 18 18,3-20 179,24 12-151,-11-17 95,26 2-90,-23-9 95,24-5-117,-22 1 325,24-15-247,-32 8 129,10-14-157,-20 13 163,-2-14-202,-4 11 11,-10-18-67,3 17-157,-22-19-56,16 20-1602,-18-14 477,19 18 1338,-9-4 0,17 10 0,-2 2 0</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1.772"/>
    </inkml:context>
    <inkml:brush xml:id="br0">
      <inkml:brushProperty name="width" value="0.08571" units="cm"/>
      <inkml:brushProperty name="height" value="0.08571" units="cm"/>
    </inkml:brush>
  </inkml:definitions>
  <inkml:trace contextRef="#ctx0" brushRef="#br0">185 51 16180,'-9'-28'-34,"-2"6"12,1 23-1,-3 2-5,0 2-5,0 4-23,-7 6 39,4 0-6,-11 12 18,13-10-1,-4 8 6,9-8-45,1 8 17,4-7-33,14 23 33,0-23-23,20 15-66,-9-24-1099,38 4 617,-30-9-3389,39 1 2212,-43-6 1776,8-1 0,-24 0 0,-3 1 0</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3.006"/>
    </inkml:context>
    <inkml:brush xml:id="br0">
      <inkml:brushProperty name="width" value="0.08571" units="cm"/>
      <inkml:brushProperty name="height" value="0.08571" units="cm"/>
    </inkml:brush>
  </inkml:definitions>
  <inkml:trace contextRef="#ctx0" brushRef="#br0">1 494 12735,'54'-23'541,"-1"0"0,-3 2 1,-8 2-128,-13 2-55,0-3-74,0 1 2,0-2-63,0-1-17,0 1 319,22-21-274,0-11-241,-5 6-72,-14-11-1,-29 39-195,-16-18 184,2 24-190,-31-4 218,19 15-39,-35 21 61,32-4 23,-32 39 6,33-25-28,-25 47 33,29-38-17,0 10 1,1 1-18,4-4 12,-8 46 0,17-58 11,8 19 11,5-39 79,14 4-51,-8-14 118,20-7-118,-16 0 101,18-14-95,-19 7 16,11-11-44,-16 12 17,3-4-46,-8 10-60,2 1 60,-3 3-105,7 4 66,-6 0-150,10 11 128,-9-6-22,9 16 89,-8-12-39,14 18 40,-11-17 10,22 14 7,-16-17 60,30 4-27,-24-12 118,31-4-96,-31-4 84,22-11-112,-29 5 84,10-16-95,-16 14 28,2-18-11,-7 16-22,-1-17-23,-2 19 33,1-12-27,0 17-45,5-2 27,-2 8-10,8 1 0,-5 3 10,11 7 24,-9-2-12,11 13-12,-12-10-27,13 13 34,-14-12-12,12 12-6,-14-14-117,7 9 40,-10-11-712,1 4 150,-4-7-3852,1 2 2234,0-4 2280,0 1 0,0-3 0,0 0 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4.005"/>
    </inkml:context>
    <inkml:brush xml:id="br0">
      <inkml:brushProperty name="width" value="0.08571" units="cm"/>
      <inkml:brushProperty name="height" value="0.08571" units="cm"/>
    </inkml:brush>
  </inkml:definitions>
  <inkml:trace contextRef="#ctx0" brushRef="#br0">37 34 14818,'-14'44'123,"0"-6"-117,11-25 0,-1 0-6,3-1-12,0 0 24,2-1 4,14 12-4,-5-10-12,27 9-6,-20-17-50,25 0 28,-25-5 0,9 0 11,-16-3 28,1-1-22,-3-2 0,-1-1-28,-1-1-12,-2 0-10,-1-2-96,0-11 112,-2 7-196,-10-19 129,3 19-179,-23-19 241,15 18-51,-24-15 51,22 18-326,-17-6 164,21 14-607,-7-1 539,13 6 6,0 0 33,5 2-140,1 3 241,0 0-229,5 6 240,0-5-319,17 7 280,-8-10-224,27 6 325,-20-7 39,29 3 56,-28-4 302,30 3 1,-29-4 727,29 2-907,-31-2 40,16 5-169,-26-2 90,2 9-90,-14-5 1,-11 15-29,3-11-33,-18 17 50,16-17 813,-11 7-443,17-15 240,-3-3-352,8-5 560,3-11-555,1 6 527,11-17-643,-7 15 116,11-9-156,-12 14 33,7-4-151,-9 7-51,7 0 35,-8 6-7,3 6-10,-3 0-40,5 17 50,-2-11 1,18 23 22,-12-24 45,18 8-34,-17-16 45,18-1-39,-16-4 33,25-9 29,-27 2 234,17-12-139,-23 7 509,9-13-409,-9 11 678,10-18-755,-11 21 106,5-9-253,-8 16-33,1-1-34,-3 4-117,7 11 83,-5-5-50,6 15-17,-6-10-526,9 15 202,-4-12-4521,21 21 2465,-14-22 2498,11 7 0,-19-16 0,-3-2 0</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4.405"/>
    </inkml:context>
    <inkml:brush xml:id="br0">
      <inkml:brushProperty name="width" value="0.08571" units="cm"/>
      <inkml:brushProperty name="height" value="0.08571" units="cm"/>
    </inkml:brush>
  </inkml:definitions>
  <inkml:trace contextRef="#ctx0" brushRef="#br0">75 82 13883,'-19'43'493,"2"-7"-348,8-24-16,0 1-17,2-1-33,1 1-7,2-3-32,2 1 60,1 1 85,8 3-146,-2-4 124,21 2-135,-14-10 39,20-3-67,-21-4 6,9-4 10,-11 0-9,-2-2-2,-1-1-5,-2-1-5,-2-7 5,0 3-74,-7-19 24,-1 16-146,-9-17 5,5 19-2530,-12-21 872,13 22 1849,-7-12 0,13 24 0,1-1 0</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4.888"/>
    </inkml:context>
    <inkml:brush xml:id="br0">
      <inkml:brushProperty name="width" value="0.08571" units="cm"/>
      <inkml:brushProperty name="height" value="0.08571" units="cm"/>
    </inkml:brush>
  </inkml:definitions>
  <inkml:trace contextRef="#ctx0" brushRef="#br0">31 99 11508,'13'12'1580,"-3"-2"-1031,-10-10 3948,0 0-4430,29-54-61,-24 41 5,20-41 0,-32 54-22,-2 0-6,-8 7 17,6-2 17,-15 15-17,15-10-146,-8 19 57,13-16-6,0 8-23,5-10 12,1-1-23,2 0 34,3 0-96,7 2 135,2-2-67,21 7 95,-13-8 6,33 9 22,-30-10 39,31 8-22,-34-8 11,20 7-17,-27-9 73,3 9-51,-14-8 46,-15 9-51,1-8-45,-22 6 0,15-9-106,-20 1 45,21-4-516,-10-6 40,18 1-2919,0-9 1563,7 5 1910,8-8 0,-4 10 0,4-2 0</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6.488"/>
    </inkml:context>
    <inkml:brush xml:id="br0">
      <inkml:brushProperty name="width" value="0.08571" units="cm"/>
      <inkml:brushProperty name="height" value="0.08571" units="cm"/>
    </inkml:brush>
  </inkml:definitions>
  <inkml:trace contextRef="#ctx0" brushRef="#br0">59 21 16756,'3'42'0,"-3"-5"0,-13-19 12,1-1-35,-1 1-5,4 0 6,1-2-45,4 0 55,2-3 40,21 8-33,-7-11 61,34 6-51,-22-13-21,31-1 32,-29-3-16,29-8 0,-32 3 68,20-13-68,-29 9 0,6-5-23,-15 6-10,-2 1-1,-1-1-44,-3 1-46,-4-2-21,-2 1-40,-5 0-499,-18-8 393,9 5-538,-29-12 594,28 15-633,-23-7 526,28 11-817,-14 0 767,22 4-616,-4 1 817,12 0-22,5 3 180,2-2 10,17 6 18,-9-4 10,27 4-5,-19-5 23,36 2 27,-28-2 443,38-1-179,-39 0 890,32 1-745,-38 0 594,17 4-890,-26-1 357,4 9-284,-14-4-18,-1 8-16,-3-5-74,-7 8-100,-1-3-44,-18 21 10,12-19 146,-12 17 39,18-28 483,0 2-539,11-14 230,10-11-185,-3 4 403,18-20-386,-14 15 386,16-17-431,-19 18 168,11-11-219,-16 16 40,5-4-123,-10 9-62,1 1 39,-1 4 62,1 7-34,0-2-56,4 12 28,-3-9 17,5 9 0,-3-11 34,4 7-23,-6-10 23,6 3-17,-6-5 39,10 0-40,-7-2 113,9-6-72,-8 3 94,7-11-95,-6 8 230,10-14-129,-10 11 515,11-14-432,-12 14 499,6-8-537,-10 12 44,1-2-246,-2 7 23,0 0-12,-1 3 28,4 9-16,-2-2-85,9 18 40,-5-16 44,20 20 0,-10-18 68,33 15-45,-23-18 16,44 10-61,-35-15 23,46 2-12,-43-8 51,48-9-62,-48 1 0,45-19 0,-51 11-23,31-26 12,-42 22 11,8-29-39,-23 28-202,-7-22 168,-5 26-196,-18-13 180,9 21-96,-20-3 112,19 11-140,-18 12 163,19-2-123,-14 24 117,17-15-45,-4 25 90,12-24-1,6 22 12,1-25-39,13 18 34,-4-21 33,26 13 11,-15-18 168,41 4-134,-29-10 139,54-7-172,-46-1 55,53-16-78,-56 9 78,42-18-56,-50 16-17,29-21-33,-40 20 11,15-17 0,-28 22-11,4-4-51,-12 12-246,1 1 280,-2 7-11,-2 4 17,-1 4 83,-3 19-61,2-14-22,-2 17 5,4-21 17,-1 9-22,2-13 95,1 6-12,0-11 180,2 1-157,0-5-22,1 1-74,-2-2-1141,0 0 783,-5 0 1,2 0-1,-5 0-6,6 0-3388,-2 0 2874,9 0-297,-1-1-707,8 0-1074,-1-1 2968,0 0 0,-4 1 0,-2 0 0</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7.404"/>
    </inkml:context>
    <inkml:brush xml:id="br0">
      <inkml:brushProperty name="width" value="0.08571" units="cm"/>
      <inkml:brushProperty name="height" value="0.08571" units="cm"/>
    </inkml:brush>
  </inkml:definitions>
  <inkml:trace contextRef="#ctx0" brushRef="#br0">0 0 15804,'10'79'112,"-2"-12"-95,-8-47-90,0 0-83,0-1-220,0-2-313,0 0-336,0-3 1025,2 8 0,-2-14 0,1 6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42.845"/>
    </inkml:context>
    <inkml:brush xml:id="br0">
      <inkml:brushProperty name="width" value="0.08571" units="cm"/>
      <inkml:brushProperty name="height" value="0.08571" units="cm"/>
    </inkml:brush>
  </inkml:definitions>
  <inkml:trace contextRef="#ctx0" brushRef="#br0">1 164 15221,'60'36'89,"0"0"1,-5-3 0,-13-6-62,-29-15-28,-3-2-22,-2-1 16,-2-3-5,-3-1-6,-2-2 40,0-1-18,-1-1 62,-5 0-49,0-2-7,-15-11-101,0-16 56,0 3-274,6-27 146,12 27-34,4-15 0,3 17-62,4 0-61,1 0-835,16-11 824,-10 14-785,24-9 437,-24 22-2598,15 4 3276,-23 7 0,4 0 0,-11-2 0</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7.621"/>
    </inkml:context>
    <inkml:brush xml:id="br0">
      <inkml:brushProperty name="width" value="0.08571" units="cm"/>
      <inkml:brushProperty name="height" value="0.08571" units="cm"/>
    </inkml:brush>
  </inkml:definitions>
  <inkml:trace contextRef="#ctx0" brushRef="#br0">9 59 12953,'-5'-15'2235,"1"3"-1591,4 12 398,0 0-1680,40-19-416,-23 19-463,32-13-539,-33 23-95,1 3 2151,-1-3 0,-8-3 0,-2-3 0</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8.005"/>
    </inkml:context>
    <inkml:brush xml:id="br0">
      <inkml:brushProperty name="width" value="0.08571" units="cm"/>
      <inkml:brushProperty name="height" value="0.08571" units="cm"/>
    </inkml:brush>
  </inkml:definitions>
  <inkml:trace contextRef="#ctx0" brushRef="#br0">292 1 18761,'-71'15'39,"10"0"-50,36-4-6,1 1-22,1 1 6,2 0-12,2 1-39,3 0-6,3 1-44,3-2-236,2 6-492,17 13 610,0-10-499,39 17 572,-18-25-90,42 16 241,-40-17-22,25 14 50,-40-16 28,4 4 6,-18-7 10,-1-2 12,-2 1 101,-8 2-106,1-2-40,-22 9-34,12-8-481,-24 8-79,24-9-4166,-16 3 4749,22-7 0,-2-1 0,11-2 0</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9.010"/>
    </inkml:context>
    <inkml:brush xml:id="br0">
      <inkml:brushProperty name="width" value="0.08571" units="cm"/>
      <inkml:brushProperty name="height" value="0.08571" units="cm"/>
    </inkml:brush>
  </inkml:definitions>
  <inkml:trace contextRef="#ctx0" brushRef="#br0">1 1 14101,'50'11'516,"-5"0"-287,-24 2 40,1 0-45,2 2-6,-1 1-55,0 2-62,-3 0-34,-3 3 107,0 30-185,-9-23 56,-4 30 5,-8-42 73,-12 6-61,6-17 83,-14 0-111,14-4 151,-11-4-163,14-1 62,-1-13-39,7 6-140,14-24 39,-2 17-56,28-24 45,-18 24-34,26-17 101,-27 23-51,17-6 35,-24 13-24,9 4 24,-15 4 44,9 11 0,-11-4 16,11 15-21,-9-14 10,8 15-66,-9-15 33,5 8 33,-9-12 113,2 1-6,-3-8 179,-1-1-319,0-2 51,0-12-46,1 6 18,2-12 21,0 13-27,4-5-62,-1 9 45,10 2 0,-6 2-22,19 3 72,-13 0-33,24 7-50,-20-4-1,27 12-5,-27-9-191,23 13 68,-27-11-1664,18 14 426,-23-15 1400,10 11 0,-16-16 0,2 3 0</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6:59.977"/>
    </inkml:context>
    <inkml:brush xml:id="br0">
      <inkml:brushProperty name="width" value="0.08571" units="cm"/>
      <inkml:brushProperty name="height" value="0.08571" units="cm"/>
    </inkml:brush>
  </inkml:definitions>
  <inkml:trace contextRef="#ctx0" brushRef="#br0">0 81 13833,'24'49'-93,"0"-1"1,14 32-31,-38-66-17,0-1-45,0-2-224,3 1 247,-1-4 5,7-1 168,-5-4 34,5-2 16,-3-2 12,1-2 39,-2-2 11,1-2-5,-1-1 11,-1 0-12,0-1 180,0-13-235,-1 8 78,-2-22-101,-3 20 34,-9-20-56,3 20-1,-17-19-21,12 20 16,-15-19-11,17 20 0,-9-12 11,13 17-140,0-1 62,5 8 6,5 1 61,0 3-12,13 3 18,-4 0-17,20 6 5,-16-6-5,26 6 5,-23-7 57,32 4-1,-28-5 169,28 4-130,-32-4 236,15 4-219,-24-5 12,3 2-6,-8-2-22,0 0-12,-1 1-22,2-1 17,-2 1 11,2 0 5,-1 1 57,4 5-124,-3-3 57,6 10-51,-8-9 11,4 13-28,-7-10 17,1 10-28,-2-13 23,2 5-7,0-9 147,11 2-95,-4-4 111,18 1-129,-13-2 107,27 2-95,-19-2 201,34 1-146,-29-1 175,40-3-236,-38 1 16,33-6-66,-39 4 61,16-6-28,-27 5 85,2-9-102,-10 7 23,-4-12-56,-3 11 11,-7-13 11,4 12-45,-9-7 12,8 12-79,-6-1 62,6 7-45,-7 8 61,7-2-44,-9 18 67,10-12-56,-3 22 6,6-19-62,8 20 73,3-23-493,23 13 134,-11-18-1815,41 7 869,-29-12 1344,34 1 0,-46-5 0,7 0 0</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00.427"/>
    </inkml:context>
    <inkml:brush xml:id="br0">
      <inkml:brushProperty name="width" value="0.08571" units="cm"/>
      <inkml:brushProperty name="height" value="0.08571" units="cm"/>
    </inkml:brush>
  </inkml:definitions>
  <inkml:trace contextRef="#ctx0" brushRef="#br0">1 0 14981,'14'56'179,"1"-1"0,8 41-140,-23-59-16,0 0-12,0-3-22,-1-2-23,1-1-22,-1-4-750,1 15 145,0-18-2537,0 16 3198,-3-27 0,2 0 0,-1-10 0</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01.013"/>
    </inkml:context>
    <inkml:brush xml:id="br0">
      <inkml:brushProperty name="width" value="0.08571" units="cm"/>
      <inkml:brushProperty name="height" value="0.08571" units="cm"/>
    </inkml:brush>
  </inkml:definitions>
  <inkml:trace contextRef="#ctx0" brushRef="#br0">0 230 7604,'17'3'997,"-4"-1"-576,-13-2 598,0 0-498,70 0-693,-39-2 676,56 0-39,-56-1 779,49-13-1042,-34 5-93,8-4 0,-1 0-47,-15 1 61,23-13-56,-40 14 185,10-20-173,-20 17 218,2-17-208,-12 23 598,-6-6-642,0 12 312,-10 0-357,6 5 84,-18 18-61,14-5 94,-16 26-21,15-14 55,-8 16 1,-4 7-52,-21 36-92,22-37 1,-2 3 33,-7 11 0,3-6-42,9-14 62,-17 35 61,32-63 359,5 2-393,6-16 6,19-12-61,-7 1 140,36-21-135,-23 14 11,39-22-27,-37 23-23,35-14-23,-40 20 6,22-3 1,-32 11-7,11 3 12,-18 3-84,5 8 44,-8-3-122,5 14 83,-5-10-408,11 16 246,-8-14-1026,18 15 623,-13-17-2420,21 12 1418,-19-15 1657,14 3 0,-22-9 0,3-1 0</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01.847"/>
    </inkml:context>
    <inkml:brush xml:id="br0">
      <inkml:brushProperty name="width" value="0.08571" units="cm"/>
      <inkml:brushProperty name="height" value="0.08571" units="cm"/>
    </inkml:brush>
  </inkml:definitions>
  <inkml:trace contextRef="#ctx0" brushRef="#br0">1 0 14146,'62'24'672,"1"0"0,-5-2 1,-10-3-119,-20-6-78,2 1-73,1-1-72,-1 1-79,-2 0-56,-1 0 56,11 14-219,-17-5-33,3 3 56,-30-9-28,-2-14 17,-24 1-62,14-4 6,-11-1 22,12-2-39,-1-1 0,0-2 23,-2-1-79,-9-2 67,7 0-50,-25-8 39,24 8-51,-24-10 23,30 13-123,-13-1 123,21 7-123,-4 9 140,11-2-185,5 19 84,3-12-263,13 21 268,-7-19-229,19 19 286,-16-23-6,26 9 78,-21-17 152,35-3-51,-28-7 135,38-15-174,-36 6 33,39-30-72,-44 23 50,24-20-11,-33 25 146,12-11-124,-16 16-39,9-6-55,-15 13-18,2 2 17,-5 6-33,-1 10 50,0-3-62,-5 27 45,0-20 1,-5 22-18,2-23-39,-3 12 73,5-16-33,0 7 66,4-15 74,1 1-119,2-6 57,6-8-11,0 1-17,18-22-17,-11 16 28,18-17-56,-17 19 117,19-11 6,-17 11 68,15-6-102,-21 14 35,9-1-108,-11 8 63,9 6-12,-8 0 56,20 21-95,-17-16-33,20 19-68,-18-20-857,21 16 68,-15-16 890,35 16 0,-40-22 0,15 5 0</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03.921"/>
    </inkml:context>
    <inkml:brush xml:id="br0">
      <inkml:brushProperty name="width" value="0.08571" units="cm"/>
      <inkml:brushProperty name="height" value="0.08571" units="cm"/>
    </inkml:brush>
  </inkml:definitions>
  <inkml:trace contextRef="#ctx0" brushRef="#br0">0 1 14454,'20'24'476,"-1"-2"-291,-10-14 5,2 1-5,0 0-39,1-2-56,1 2-17,2-4 44,10 3 57,18-1-140,-6-2 61,43 3-78,-45-5-17,26 4 0,-37-3-40,11 8 7,-15-3-34,9 21 72,-22-13 57,-6 33-29,-7-23 35,-26 44-85,11-37-50,-30 36 67,30-46 246,-10 9-78,23-28 325,0-7-398,8-4 34,11-23-112,-1 11 44,26-32-44,-16 26 17,23-27-34,-26 33-96,13-15-268,-18 25 118,0-2 190,-7 11 45,-3 3-28,-1 2 16,1 2-5,-1 2-11,1 1 33,0 1-10,0 1-12,1 13 28,0-10 56,5 16-40,-1-21 46,6 5-28,-6-12 117,8-1-84,-8-3 146,11-5-140,-10 1 123,13-11-146,-10 7 62,16-14-67,-14 12 84,19-14-101,-18 15-12,16-10-44,-19 14-145,9-2 106,-15 6-113,6 5 108,-9 1-718,10 18 252,-5-10-1310,7 17 302,-7-15 1546,10 13 0,-11-18 0,4 5 0</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04.343"/>
    </inkml:context>
    <inkml:brush xml:id="br0">
      <inkml:brushProperty name="width" value="0.08571" units="cm"/>
      <inkml:brushProperty name="height" value="0.08571" units="cm"/>
    </inkml:brush>
  </inkml:definitions>
  <inkml:trace contextRef="#ctx0" brushRef="#br0">1 3 10937,'10'62'67,"-3"-10"-61,-12-40 5,0 0-6,2-1 12,1 0 17,2-2 285,11 8-241,-4-8 79,17 6-78,-11-12 262,26-2-218,-21-3 29,15-4 33,-22 0 28,-1 0 33,-1-1 432,1-7-499,-5 3 140,2-14-274,-6 13-67,-11-20-29,3 19-162,-13-14-27,9 18-2427,-13-10 920,13 11 1747,-8-5 0,15 9 0,0 2 0</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04.741"/>
    </inkml:context>
    <inkml:brush xml:id="br0">
      <inkml:brushProperty name="width" value="0.08571" units="cm"/>
      <inkml:brushProperty name="height" value="0.08571" units="cm"/>
    </inkml:brush>
  </inkml:definitions>
  <inkml:trace contextRef="#ctx0" brushRef="#br0">1 1 9834,'3'8'2234,"0"-1"-1360,-3-7 3590,0 0-4380,57 61-480,-37-38 430,45 46 11,-53-54-12,2-1 104,-1-1-121,1-3-4,0 0-52,11-3 40,0-8 12,-2-1 16,-1-18-28,-16 7 225,3-17-303,-5 14-516,1-20 118,-3 20-2425,5-19 1187,-2 22 866,9-9 0,-9 17 0,4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43.233"/>
    </inkml:context>
    <inkml:brush xml:id="br0">
      <inkml:brushProperty name="width" value="0.08571" units="cm"/>
      <inkml:brushProperty name="height" value="0.08571" units="cm"/>
    </inkml:brush>
  </inkml:definitions>
  <inkml:trace contextRef="#ctx0" brushRef="#br0">93 1 12421,'-21'61'95,"-1"1"1,3-4-1,3-12-22,10-26 5,2 0-27,1-1 16,2-3 17,1-1 11,5-3 196,5 0 353,20-3-459,-9-4 470,20-13-492,-25-1 44,12-16-174,-17 11-38,2-20-23,-9 17-79,-1-22 29,-3 21-611,-5-22 84,1 24-2548,-9-16 1652,6 22 1501,-6-2 0,9 10 0,-2 2 0</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05.488"/>
    </inkml:context>
    <inkml:brush xml:id="br0">
      <inkml:brushProperty name="width" value="0.08571" units="cm"/>
      <inkml:brushProperty name="height" value="0.08571" units="cm"/>
    </inkml:brush>
  </inkml:definitions>
  <inkml:trace contextRef="#ctx0" brushRef="#br0">61 97 18084,'59'-54'95,"-15"11"-56,-52 43-39,-2 1 0,-3 3 0,-1 0-28,-1 4 0,-1-1 11,0 2-229,-13 11 151,14-9-365,-9 14 259,20-17-443,4 8 409,5-9-34,3 2-22,2-4-12,2 0 0,2 0 40,0 0-90,8 2 247,-6-1 39,19 6 72,-18-5 79,21 9-28,-23-9 129,13 10-129,-19-10 157,4 10-168,-11-10 27,-3 9-32,-4-10 94,-12 7-95,7-9 90,-17 2-112,16-4-12,-11-2 12,14 0 22,-1 0-50,8-1-50,3-1 44,3 0-28,11-2 34,-4 2-28,21-2 33,-14 2 34,29-3 0,-23 2 168,38-7-67,-32 4 454,41-11-387,-39 8 17,15-7-34,-24 6 0,-2 0 28,-1-1-22,-3-1 17,-1 0-12,-2-1-33,-2 0 78,4-14-207,-9 10-90,-2-18 18,-10 22-29,-18-5 45,7 14-101,-23 10 90,22 1-73,-21 23 73,23-13-45,-14 27 56,20-23-40,1 23 68,11-27-16,20 16-1,-6-21 0,35 11-89,-24-15-1451,42 7 358,-37-10 1199,43 2 0,-55-5 0,15-1 0</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18.906"/>
    </inkml:context>
    <inkml:brush xml:id="br0">
      <inkml:brushProperty name="width" value="0.08571" units="cm"/>
      <inkml:brushProperty name="height" value="0.08571" units="cm"/>
    </inkml:brush>
  </inkml:definitions>
  <inkml:trace contextRef="#ctx0" brushRef="#br0">204 0 13676,'-28'12'196,"3"0"-107,2-5-49,0 0-57,-5 3-336,-8 9 202,18-7-241,-5 9-224,26 2 493,2-7-505,32 25 454,-7-20 124,15 9-68,13 3 79,-31-17-118,29 27 275,-42-24-34,1 7 229,-23 2-257,0-16 101,-25 20-84,10-20-11,-9 5-1,2-10-156,17-5-1445,-8-10 700,17 1-2308,2-18 3148,6 12 0,-1-2 0,0 10 0</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19.353"/>
    </inkml:context>
    <inkml:brush xml:id="br0">
      <inkml:brushProperty name="width" value="0.08571" units="cm"/>
      <inkml:brushProperty name="height" value="0.08571" units="cm"/>
    </inkml:brush>
  </inkml:definitions>
  <inkml:trace contextRef="#ctx0" brushRef="#br0">86 297 10629,'0'61'741,"1"0"0,-1-5 1,-2-6-199,-5-6-753,-2 1 524,0 0-107,0 0-45,2-2-22,-1-3-16,1-3 206,2-6 85,-3 20 61,3-22-145,-1 8 695,3-34-908,3-10-57,-1-42-49,3 19-24,3-44 7,0 37-197,9-49 45,-5 38-260,6-20 0,1-1 182,-2 11 13,4-4 1,0 2 64,-2 12 48,7-4 0,2 1 75,-2 7-575,18-26 564,-26 51 290,-1 5-295,-1 2-57,-2 5-38,0 1-29,-3 3-184,5 3 924,-6 3-667,4 24 101,-9-9-28,-1 27-22,-4-21-303,-8 24 123,3-21-1882,-16 27 740,13-35 1372,-14 14 0,20-27 0,-4 0 0</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19.577"/>
    </inkml:context>
    <inkml:brush xml:id="br0">
      <inkml:brushProperty name="width" value="0.08571" units="cm"/>
      <inkml:brushProperty name="height" value="0.08571" units="cm"/>
    </inkml:brush>
  </inkml:definitions>
  <inkml:trace contextRef="#ctx0" brushRef="#br0">0 0 9279,'5'50'-1050,"0"0"0,3 33 1050,-16-71 0,4-5 0,1-3 0</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0.053"/>
    </inkml:context>
    <inkml:brush xml:id="br0">
      <inkml:brushProperty name="width" value="0.08571" units="cm"/>
      <inkml:brushProperty name="height" value="0.08571" units="cm"/>
    </inkml:brush>
  </inkml:definitions>
  <inkml:trace contextRef="#ctx0" brushRef="#br0">0 0 9828,'0'14'-230,"0"-2"230,0-12 930,0 0-941,30 55-6,-19-36-5,24 43-12,-25-51 6,1 0-34,24 5 68,-14-6 44,30 6 1,-32-11 246,19 5-124,-23-6 46,6 4 33,-11-2 5,-1 0-16,-2 2-34,1 0 180,-3 6-196,-2-2 324,-6 19-403,-3-11 45,-20 30-157,9-26 44,-23 23 108,26-33 620,-6 4-581,16-16-12,5-9-224,4 1-117,17-15 123,-7 9-269,27-11 196,-22 15-376,26-1 214,-27 7-1295,21 6 410,-24-2 1159,14 7 0,-21-6 0,3 2 0</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0.636"/>
    </inkml:context>
    <inkml:brush xml:id="br0">
      <inkml:brushProperty name="width" value="0.08571" units="cm"/>
      <inkml:brushProperty name="height" value="0.08571" units="cm"/>
    </inkml:brush>
  </inkml:definitions>
  <inkml:trace contextRef="#ctx0" brushRef="#br0">279 0 13267,'32'59'351,"1"-1"0,-2-4 0,-10-6-71,-25-9-1037,0 2 1003,-5 2 112,-6 18-246,3-14 51,-10 40-140,11-46 44,-7 37-45,13-53 333,-2 17-338,5-32 344,0 3-215,1-11 173,-3-4-342,1-3 110,-7-15-351,4 6-649,-11-24 605,7 19-526,-15-24 621,10 25-364,-21-16 375,19 24-336,-18-2 449,20 15 122,-16 20 34,19-5 108,-13 35-153,16-26 0,-1 35-27,7-36 100,6 24-17,3-33 135,21 10-168,-8-20-191,34 0-167,-26-10-3379,42-11 3692,-40 3 0,9-3 0,-30 10 0</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1.186"/>
    </inkml:context>
    <inkml:brush xml:id="br0">
      <inkml:brushProperty name="width" value="0.08571" units="cm"/>
      <inkml:brushProperty name="height" value="0.08571" units="cm"/>
    </inkml:brush>
  </inkml:definitions>
  <inkml:trace contextRef="#ctx0" brushRef="#br0">310 0 13642,'-31'56'291,"-1"0"0,3-4 1,3-7-158,6-11-27,-2 2-51,-1 1-56,-2 3 0,0-2-40,-7 14-206,7 5 207,5-15-107,20 4 113,8-37 122,28 10-61,-15-13 39,39 2 1,-28-7 32,42-3-94,-39-1 22,18-4 22,-27 2-10,-1-2 16,-4 0 39,5-5-56,-9 4 174,7-14-146,-15 11-11,1-15-84,-8 15-134,-8-8 106,0 13-96,-14-2 108,9 10-57,-16 11 95,13-1 79,-14 28-39,17-18 89,-6 30-28,15-29 342,16 21-291,-1-26 280,29 13-197,-19-20 639,36 5-593,-28-12 341,47-2-499,-40-4 6,53-8-145,-50 3-314,44-11 95,-54 11-1545,23-7 436,-39 10 1350,2-1 0,-14 5 0,-3 0 0</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2.569"/>
    </inkml:context>
    <inkml:brush xml:id="br0">
      <inkml:brushProperty name="width" value="0.08571" units="cm"/>
      <inkml:brushProperty name="height" value="0.08571" units="cm"/>
    </inkml:brush>
  </inkml:definitions>
  <inkml:trace contextRef="#ctx0" brushRef="#br0">452 145 15462,'-4'-69'348,"-1"14"-326,-6 48-5,0 3-28,-2-1 5,-1 3-5,-1 0-11,-3 2-1,0 0-5,-3 2-16,0 2 10,-2 4-79,-12 12 69,8-2-52,-25 32 91,27-19 16,-3 11 0,2 10 45,6 14 0,4 3-51,-1-14 1,3 4 15,5 16 0,3 9 0,4-12-21,5 13-14,3 1 0,2-4-43,3-25-402,8 39 207,-10-54-1826,5 41 930,-11-57-2079,-2 15 1867,-3-32 1360,-3-1 0,2-5 0,2-3 0</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2.918"/>
    </inkml:context>
    <inkml:brush xml:id="br0">
      <inkml:brushProperty name="width" value="0.08571" units="cm"/>
      <inkml:brushProperty name="height" value="0.08571" units="cm"/>
    </inkml:brush>
  </inkml:definitions>
  <inkml:trace contextRef="#ctx0" brushRef="#br0">1 0 10662,'56'6'574,"0"0"0,40 5-176,-61-9-17,0 1-67,3-1-90,0 2-101,-1-1-89,22 8-101,-25-4-247,25 18 180,-41-11-214,11 23 298,-22-21-79,2 17 106,-9-21 12,0 8 28,0-12 191,0 16-130,0-13 96,-2 18-146,2-18-17,0 6-6,0-8-27,0-2-17,0 1-28,1-2-141,3 0-22,-1-3-1993,5-1 766,-4-5 1457,6-4 0,-7 3 0,2-3 0</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3.078"/>
    </inkml:context>
    <inkml:brush xml:id="br0">
      <inkml:brushProperty name="width" value="0.08571" units="cm"/>
      <inkml:brushProperty name="height" value="0.08571" units="cm"/>
    </inkml:brush>
  </inkml:definitions>
  <inkml:trace contextRef="#ctx0" brushRef="#br0">0 0 7229,'0'0'0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43.805"/>
    </inkml:context>
    <inkml:brush xml:id="br0">
      <inkml:brushProperty name="width" value="0.08571" units="cm"/>
      <inkml:brushProperty name="height" value="0.08571" units="cm"/>
    </inkml:brush>
  </inkml:definitions>
  <inkml:trace contextRef="#ctx0" brushRef="#br0">209 1 16224,'26'71'517,"0"0"0,-2-6 1,-5-8-194,-12-16-88,2 1-57,-3-1-22,1 0-40,0-1 181,3 14-186,-3-13 173,9 35-240,-9-39 22,8 33-44,-11-45-90,2 18 39,-6-29-163,-4 6 113,1-15-219,-10 0 167,5-5-418,-14-6 329,10 1-290,-23-13 380,16 8-190,-32-18 251,26 15-94,-34-17 95,33 18-146,-28-5 151,34 14-33,-13 13 90,24-2-1,-1 27 6,8-16 28,14 27-34,-4-25-246,26 21 12,-16-26-192,14 4-212,-15-12-1652,10-1 419,-7-3 1877,12-1 0,-20-3 0,2 0 0</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4.030"/>
    </inkml:context>
    <inkml:brush xml:id="br0">
      <inkml:brushProperty name="width" value="0.08571" units="cm"/>
      <inkml:brushProperty name="height" value="0.08571" units="cm"/>
    </inkml:brush>
  </inkml:definitions>
  <inkml:trace contextRef="#ctx0" brushRef="#br0">7 0 6159,'7'1'1809,"-1"0"-1036,-6-1 4156,0 0-4447,25 73-45,-15-38-820,17 61 641,-22-53-74,-1 3-21,-2 2 380,0 51-412,-5-40 1,-3 2-110,-5 15 1,-1-3 5,-6 24-346,-6-37 425,18-56 38,1-1-44,1-3 506,1-6-675,1 0-184,1-16 79,5 5 407,2-9-407,5 6-1,2-1 5,2 1-32,3 2-247,7-5 235,-3 7-274,23-5 375,-19 14-275,26-1 236,-32 8-146,16 11 309,-26-4 122,4 21-72,-12-14 100,-7 20-117,0-20 123,-16 14-107,10-18 152,-18 5-129,16-13 123,-13 0-151,17-5 51,-3-9-113,9 5-201,4-11 112,2 12-124,13-4 158,-5 7-51,23 2 101,-15 2 39,32 4-12,-25-3 136,41 3-29,-35-3 526,49-2-397,-43-3 287,44-10-416,-49 4 168,32-15-224,-42 12 196,13-16-167,-25 16 21,0-16-150,-13 16-163,-11-13 106,2 16-302,-19-5 258,16 11-332,-16 12 309,18 0 23,-6 11 33,9-3-72,-2 20 117,5-11-62,4 41 107,6-40 28,11 26 5,-4-36 84,21 10-44,-14-16 403,41 4-314,-33-15 158,32-5-209,-36-4 35,23-16-85,-23 10 264,25-26-258,-30 24 101,9-15-101,-20 23-34,2-2-61,-5 8-45,3 3 78,-3 3 51,9 11-39,-7-5 44,8 12-28,-6-10 23,15 17-50,-11-15-79,22 15-96,-20-19-571,14 6 18,-14-9 733,15 4 0,-19-7 0,7 2 0</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4.429"/>
    </inkml:context>
    <inkml:brush xml:id="br0">
      <inkml:brushProperty name="width" value="0.08571" units="cm"/>
      <inkml:brushProperty name="height" value="0.08571" units="cm"/>
    </inkml:brush>
  </inkml:definitions>
  <inkml:trace contextRef="#ctx0" brushRef="#br0">141 0 18772,'-19'29'-352,"0"-2"161,-1-9-44,1-2 11,1 1 6,3-3 5,4-1 22,1-3 7,5-1-63,1-2 62,3-1-229,9 3 358,-1-4-17,22 3 79,-11-5 27,26 2-27,-22-2-12,22 5-5,-28-3-11,11 10-45,-20-6-875,2 12 141,-7-9-5942,-6 15 6743,0-14 0,-2 2 0,3-11 0</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5.129"/>
    </inkml:context>
    <inkml:brush xml:id="br0">
      <inkml:brushProperty name="width" value="0.08571" units="cm"/>
      <inkml:brushProperty name="height" value="0.08571" units="cm"/>
    </inkml:brush>
  </inkml:definitions>
  <inkml:trace contextRef="#ctx0" brushRef="#br0">342 1 13105,'-47'23'137,"0"1"0,-32 17-70,58-25-22,2 2-11,-1 3-12,1 0-11,2 4-5,-1 1-12,-9 37-22,14-28-101,-2 43 68,20-53-141,20 22 85,-6-30-780,33 9 337,-25-18-2756,36 1 2095,-34-7 1221,13-3 0,-30 2 0,-5-3 0</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5.896"/>
    </inkml:context>
    <inkml:brush xml:id="br0">
      <inkml:brushProperty name="width" value="0.08571" units="cm"/>
      <inkml:brushProperty name="height" value="0.08571" units="cm"/>
    </inkml:brush>
  </inkml:definitions>
  <inkml:trace contextRef="#ctx0" brushRef="#br0">0 0 8142,'15'15'2117,"-3"-3"-1366,-12-12 1971,0 0-2101,71 31-44,-42-17-39,56 25-62,-57-24-78,-1 0-112,2 1 89,8 10-95,6 16-252,-12-13 5,0 18-21,-26-34 66,-2 8-44,-6-16 16,-3 0-16,-3-5-6,-2 0 5,-2 0-16,-1-2-17,-4-2 0,-1-1 0,-2-3-50,-21-7 33,15 4-11,-30-11 5,34 13-66,-19-3 55,27 9-151,-5 1 107,15 5-224,2 7 139,6-1-436,15 12 465,-5-10-96,24 12 157,-18-13-90,33 7 130,-27-12 10,39 3 18,-34-7 21,42-4 29,-40 0 236,42-12-158,-41 6 280,37-14-319,-42 13-45,18-6-27,-34 11 44,1 1-56,-12 4 56,1 0-40,-2 3-72,2 9 34,-2-3-129,0 20 84,0-15 78,0 13 28,2-20 17,1 2-34,1-8-22,5-6 0,-3 1 107,14-14-79,-8 8-6,19-16-27,-15 14-35,23-12 24,-20 17 10,17-6 6,-21 11 6,10 2-6,-16 3-51,10 10 34,-12-3-111,9 14-12,-8-12-869,9 12 197,-9-14 812,15 7 0,-16-13 0,6 2 0</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6.579"/>
    </inkml:context>
    <inkml:brush xml:id="br0">
      <inkml:brushProperty name="width" value="0.08571" units="cm"/>
      <inkml:brushProperty name="height" value="0.08571" units="cm"/>
    </inkml:brush>
  </inkml:definitions>
  <inkml:trace contextRef="#ctx0" brushRef="#br0">214 1 17440,'-34'10'-112,"4"2"67,10 2-17,2 1 1,-2 3-12,2 0 6,1 2-219,-9 18 107,13-15-443,-4 25 443,17-31-163,14 15 303,-3-22 44,25 3 18,-19-10 94,29-7-60,-26 0 256,42-20-262,-38 13 27,30-11-78,-40 16-11,9 1-11,-16 5-163,8 9 112,-7-4-516,10 16 24,-11-10-1675,7 11 27,-9-11 2213,4 6 0,-6-11 0,1 1 0</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6.929"/>
    </inkml:context>
    <inkml:brush xml:id="br0">
      <inkml:brushProperty name="width" value="0.08571" units="cm"/>
      <inkml:brushProperty name="height" value="0.08571" units="cm"/>
    </inkml:brush>
  </inkml:definitions>
  <inkml:trace contextRef="#ctx0" brushRef="#br0">218 0 17742,'-31'15'62,"2"0"-62,10 0 0,-1 2 16,1 2-16,0 0-28,3 1 12,1 0-248,-8 21 80,12-18-729,-4 22 493,16-31-1356,14 10 964,-3-16-3181,25 5 2469,-16-11 1524,10 1 0,-21-3 0,-3 0 0</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7.234"/>
    </inkml:context>
    <inkml:brush xml:id="br0">
      <inkml:brushProperty name="width" value="0.08571" units="cm"/>
      <inkml:brushProperty name="height" value="0.08571" units="cm"/>
    </inkml:brush>
  </inkml:definitions>
  <inkml:trace contextRef="#ctx0" brushRef="#br0">234 0 16532,'-20'45'807,"-1"-5"-628,3-23-50,-1 1-51,0 1-50,1 0-5,0 0-40,-18 21-62,17-18-581,-13 22 212,26-32-73,-1 5-118,7-12-1394,5 3 252,-1-4 1781,12 3 0,-10-6 0,4 2 0</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8.363"/>
    </inkml:context>
    <inkml:brush xml:id="br0">
      <inkml:brushProperty name="width" value="0.08571" units="cm"/>
      <inkml:brushProperty name="height" value="0.08571" units="cm"/>
    </inkml:brush>
  </inkml:definitions>
  <inkml:trace contextRef="#ctx0" brushRef="#br0">157 13 13939,'-49'50'588,"8"-6"-459,29-27-34,0 1-50,1 0-12,0 1-33,2-2-72,1 20 32,4-18-77,13 18 106,0-28 33,23 3-5,-15-10 44,27-7-38,-25 0 94,22-14-89,-25 7-123,9-20-6,-19 17-319,-2-23 258,-6 21-348,-14-25 337,6 23-550,-14-22 505,13 23-236,-7-12 235,12 22-553,-5-2 564,8 9-156,-1 6 308,4-1 56,7 11 28,-1-8 107,18 12-90,-8-12 44,24 8-33,-18-11 275,35 5-175,-28-7 360,40 1-354,-40-2 62,29 5-196,-39-2 67,7 13-27,-22-8 206,-16 25-229,0-16-22,-28 27-1,20-25 588,-15 10-279,25-22 313,0-5-504,12-8 185,8-13-185,0 5 347,16-18-325,-14 17 203,14-12-281,-19 18 45,7-2-135,-11 8-22,3 2 39,-4 3 12,2 10-18,-2-3 40,7 16-34,-3-13 12,13 12-7,-8-15 24,19 6-35,-14-11 46,21 0-23,-20-4 39,20-8-45,-23 3 17,15-15-27,-18 9 128,10-15-73,-13 14 336,7-15-241,-9 17 236,4-8-336,-7 12-62,3 0-17,-3 4-78,4 9 16,-2-2-839,4 17 167,-5-10-2217,2 13 414,-4-12 2554,1 3 0,-2-10 0,-1-3 0</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8.968"/>
    </inkml:context>
    <inkml:brush xml:id="br0">
      <inkml:brushProperty name="width" value="0.08571" units="cm"/>
      <inkml:brushProperty name="height" value="0.08571" units="cm"/>
    </inkml:brush>
  </inkml:definitions>
  <inkml:trace contextRef="#ctx0" brushRef="#br0">0 0 18980,'45'55'155,"0"0"0,-3-4 0,-12-9-99,-27-18-5,-2-1-23,0 0 0,-1-1-40,-3-1-16,0-2-28,-5-3-28,1-2-22,-1-3-6,2-2 6,2-4-57,0-2-342,0-9 315,2 1-336,2-16 386,3 9-96,10-21 203,-6 19-40,15-14 56,-13 18 51,13-4-6,-13 11 28,10 1-23,-11 2-16,5 2 28,-6 0 67,7 10-62,-4-5 253,11 11-202,-13-12 106,8 6-112,-11-7 157,7 3-151,-8-4 415,6 0-382,-8-3 57,8-2-130,-5-2 34,19-10-55,-12 4 100,16-10-90,-19 11 51,5-2-96,-9 7-139,4 1 95,-4 1-387,5 7 101,-6-2-1075,6 10 112,-4-5 1288,10 10 0,-10-12 0,5 5 0</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9.368"/>
    </inkml:context>
    <inkml:brush xml:id="br0">
      <inkml:brushProperty name="width" value="0.08571" units="cm"/>
      <inkml:brushProperty name="height" value="0.08571" units="cm"/>
    </inkml:brush>
  </inkml:definitions>
  <inkml:trace contextRef="#ctx0" brushRef="#br0">0 1 19199,'23'59'218,"-4"-8"-207,-20-33-33,0-1 5,-2 1-22,-1-2 0,1-1-62,0-1-151,1 3-544,5 3 583,0-7-218,10 1 330,-4-13-173,14-7 201,-11 0 45,5-8-17,-9 4 12,-1 0 5,0-3-12,-3 1 35,1-8 10,-3 5-5,0-19 0,-3 17-72,-5-20-1,0 24-935,-11-16 257,9 18-1360,-10-5 368,10 12 1743,-5 1 0,8 3 0,0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5.877"/>
    </inkml:context>
    <inkml:brush xml:id="br0">
      <inkml:brushProperty name="width" value="0.08571" units="cm"/>
      <inkml:brushProperty name="height" value="0.08571" units="cm"/>
    </inkml:brush>
  </inkml:definitions>
  <inkml:trace contextRef="#ctx0" brushRef="#br0">21 1 13312,'-11'22'56,"1"-2"-135,10-12-77,0 0-220,0 0-324,0-2-706,1 2 1406,0 0 0,0-4 0,1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44.154"/>
    </inkml:context>
    <inkml:brush xml:id="br0">
      <inkml:brushProperty name="width" value="0.08571" units="cm"/>
      <inkml:brushProperty name="height" value="0.08571" units="cm"/>
    </inkml:brush>
  </inkml:definitions>
  <inkml:trace contextRef="#ctx0" brushRef="#br0">1 1 17288,'52'60'17,"0"1"0,-4-6 0,-10-13-12,-24-31-5,-3-3 0,2 0-5,-2-3 5,-1-1-11,1-3 11,-2 0-17,10-6 17,-8 0-107,13-18 68,-14 9-90,12-24 62,-12 20 11,5-12-67,-6 13-375,2-7 5,-2 6-2297,1-12 1474,-6 18 1316,-7-4 0,1 13 0,-3 2 0</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29.968"/>
    </inkml:context>
    <inkml:brush xml:id="br0">
      <inkml:brushProperty name="width" value="0.08571" units="cm"/>
      <inkml:brushProperty name="height" value="0.08571" units="cm"/>
    </inkml:brush>
  </inkml:definitions>
  <inkml:trace contextRef="#ctx0" brushRef="#br0">270 0 17708,'17'63'461,"1"-1"1,-2-5-1,-4-7-175,-8-11-45,0 1-45,-1 1-51,1-1-5,-1 0-22,0-2-40,-1-1 90,4 33-156,-4-33-35,4 34-16,-5-54-67,1 5 55,-2-18-531,-8-9 274,0-2-712,-23-23 650,12 11-593,-29-28 705,25 24-167,-35-26 374,33 29-72,-33-19 45,36 27-309,-19-4 236,29 15-107,-5 14 230,14-1-45,6 29 51,3-18-12,6 14 1,1-17-68,1 2-62,1-1-83,2-2-146,0-1-179,2-2-219,-1-2-3865,18 4 4655,-15-9 0,6 2 0,-21-10 0</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0.453"/>
    </inkml:context>
    <inkml:brush xml:id="br0">
      <inkml:brushProperty name="width" value="0.08571" units="cm"/>
      <inkml:brushProperty name="height" value="0.08571" units="cm"/>
    </inkml:brush>
  </inkml:definitions>
  <inkml:trace contextRef="#ctx0" brushRef="#br0">7 1 15518,'59'34'793,"0"0"1,-5-2 0,-9-5-212,-17-10-139,0 2-140,-1-1-113,0 0-83,-3 0-35,4 6 7,-7 3-68,-4-5 34,-14-1-23,-9-16-139,-18-1 49,8-5-178,-34-10 123,25 2-40,-18-8 12,20 6 22,-2-1 0,2 1-28,0-1 39,2 1 18,0 0 10,3 2-89,-14 0 67,14 4-431,-15 5 358,23 5-241,-3 15 286,11-5-403,12 22 313,-2-20-700,26 18 566,-15-22-896,30 7 930,-23-15-101,35-1 391,-32-8-296,33-15-51,-35 4-2548,29-28 1726,-33 19 1209,21-35 0,-32 41 0,5-13 0</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0.739"/>
    </inkml:context>
    <inkml:brush xml:id="br0">
      <inkml:brushProperty name="width" value="0.08571" units="cm"/>
      <inkml:brushProperty name="height" value="0.08571" units="cm"/>
    </inkml:brush>
  </inkml:definitions>
  <inkml:trace contextRef="#ctx0" brushRef="#br0">1 188 9486,'18'-47'1263,"0"0"0,11-30-579,-27 68-175,-1 4-150,1 3-79,-2 1 89,0 5 124,0 2 482,0 15 268,-2 43-951,1-19 209,-1 8 0,0-1-92,1-10 706,11 52-790,-1-56 559,22 43-710,-15-51-23,22 30-140,-23-39-39,9 10 6,-18-23-404,0-1 1,-6-10-1861,-11-15 1318,4 4-2628,-23-30 1994,14 20-3775,-23-32 5377,23 32 0,-5-7 0,16 24 0</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1.268"/>
    </inkml:context>
    <inkml:brush xml:id="br0">
      <inkml:brushProperty name="width" value="0.08571" units="cm"/>
      <inkml:brushProperty name="height" value="0.08571" units="cm"/>
    </inkml:brush>
  </inkml:definitions>
  <inkml:trace contextRef="#ctx0" brushRef="#br0">0 58 6266,'5'15'3321,"-1"-3"-2509,-4-12 2398,0 0-2902,1 66-17,4-44 17,4 51-28,4-62 5,2-1 629,20 4-584,-9-7 191,29 2-325,-25-8 45,36-11-230,-30 4-11,12-9 0,0-3 0,-8 1-11,37-21 11,-49 20 45,15-21-17,-25 19-45,3-29 6,-21 31-12,-11-15 23,-2 25 34,-19-1-29,14 9 74,-29 20-34,29-5 111,-17 25-60,24-18 55,0 6-11,6-7 39,3-1 11,1 0 1,1 0 10,3-1 265,5 9-231,2-7 353,15 12-325,-6-16 611,37 13-572,-21-16 233,22-2 1,2-2-374,-2-4-67,6-2 0,-1-2-61,-7-5-9,-1-1 0,-1-1-13,-2-2-26,1-4 0,-2 0-31,-19 3-95,18-11 11,-41 12-291,-9-3 286,-5 5-752,-22 3 438,15 5-717,-17 5 426,20 1-2493,-9 11 1003,10-8 2229,-7 12 0,12-17 0,-2 2 0</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1.941"/>
    </inkml:context>
    <inkml:brush xml:id="br0">
      <inkml:brushProperty name="width" value="0.08571" units="cm"/>
      <inkml:brushProperty name="height" value="0.08571" units="cm"/>
    </inkml:brush>
  </inkml:definitions>
  <inkml:trace contextRef="#ctx0" brushRef="#br0">0 58 17759,'96'-15'1849,"-11"2"-1497,-46 9-55,2 1-62,5-1-22,2 1-731,3 0 607,1 0-27,1 0-51,-1 0 154,-1 1-328,14 0-33,-17 2-1260,44 0 963,-53 1-1562,31-1 1019,-54 0-4375,2 0 1484,-17 1 3927,-1 0 0,-1 0 0</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3.772"/>
    </inkml:context>
    <inkml:brush xml:id="br0">
      <inkml:brushProperty name="width" value="0.08571" units="cm"/>
      <inkml:brushProperty name="height" value="0.08571" units="cm"/>
    </inkml:brush>
  </inkml:definitions>
  <inkml:trace contextRef="#ctx0" brushRef="#br0">129 1 14880,'-24'48'-6,"1"1"1,-16 33-23,26-60-45,3-2-78,2-1-202,3-1-235,1-1-269,3-2-297,0-2-3590,2 4 4744,1-9 0,0 1 0,-1-7 0</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3.939"/>
    </inkml:context>
    <inkml:brush xml:id="br0">
      <inkml:brushProperty name="width" value="0.08571" units="cm"/>
      <inkml:brushProperty name="height" value="0.08571" units="cm"/>
    </inkml:brush>
  </inkml:definitions>
  <inkml:trace contextRef="#ctx0" brushRef="#br0">0 1 7447,'3'8'-151,"-1"-2"140,-2-6-333,0 0 1,0 0 0</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4.406"/>
    </inkml:context>
    <inkml:brush xml:id="br0">
      <inkml:brushProperty name="width" value="0.08571" units="cm"/>
      <inkml:brushProperty name="height" value="0.08571" units="cm"/>
    </inkml:brush>
  </inkml:definitions>
  <inkml:trace contextRef="#ctx0" brushRef="#br0">491 215 11374,'39'-52'1006,"1"0"0,-3 8 1,-12 8-621,-26 17-84,-5 12-33,-3 3 1,-6 3 21,-2 8 34,-3 3 599,-30 42-661,16-14-56,-2 7 0,-1 1-95,0 8-34,-2 9 1,0 3-57,-2 9-46,8-9 0,-3 13 0,5-11-280,-6 20 231,1 1 0,4-6 23,16-32-51,-4 24-5,16-47-561,-1 14 572,5-34-409,0-1 247,0-20 263,0-1-168,0-9 38,1 2 46,0-1-62,4-14 78,-1 9-16,8-22 89,-2 20 443,24-33-308,-15 35 195,34-25-245,-30 39-1,37-5-123,-33 15-443,36 6-61,-38 4-4363,23 17 313,-34-10 4582,5 8 0,-16-17 0,-2-1 0</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5.255"/>
    </inkml:context>
    <inkml:brush xml:id="br0">
      <inkml:brushProperty name="width" value="0.08571" units="cm"/>
      <inkml:brushProperty name="height" value="0.08571" units="cm"/>
    </inkml:brush>
  </inkml:definitions>
  <inkml:trace contextRef="#ctx0" brushRef="#br0">74 1 15776,'18'54'171,"1"-1"0,8 40-81,-36-63-438,-3 3 398,0 2-5,-1 0-28,-1 0-1,-11 35-32,11-32-12,-11 43-6,19-55-57,-1 25-16,6-32-232,8 14 210,0-22-274,25 3 229,-11-11-319,39-5 370,-27-2-17,43-13 135,-41 7 44,41-18-17,-44 17 163,39-19-62,-44 18 381,31-18-285,-38 17 666,20-22-728,-28 18 151,11-22-241,-16 20 62,2-19-113,-9 23-55,-11-12 11,2 19-17,-19 2 45,12 10-72,-21 18 49,20-7-83,-15 31 44,21-24-27,-5 30 72,13-29-67,5 25 45,5-30-399,16 19 113,-8-24-1220,24 11 778,-20-17-3552,31 4 4319,-29-9 0,8 0 0,-21-2 0</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5.655"/>
    </inkml:context>
    <inkml:brush xml:id="br0">
      <inkml:brushProperty name="width" value="0.08571" units="cm"/>
      <inkml:brushProperty name="height" value="0.08571" units="cm"/>
    </inkml:brush>
  </inkml:definitions>
  <inkml:trace contextRef="#ctx0" brushRef="#br0">372 8 15888,'-71'-7'460,"13"7"-320,46 21-28,-1 3-17,0 2-22,-1 2-1,0 2-21,0 0-12,1 1 45,-15 36-101,12-30-72,-13 44-12,20-53-560,-4 29 269,8-34-1373,-4 21 970,6-29-2325,-7 11 1854,6-18-1478,-8 0 2744,8-9 0,-2 0 0,5-2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44.517"/>
    </inkml:context>
    <inkml:brush xml:id="br0">
      <inkml:brushProperty name="width" value="0.08571" units="cm"/>
      <inkml:brushProperty name="height" value="0.08571" units="cm"/>
    </inkml:brush>
  </inkml:definitions>
  <inkml:trace contextRef="#ctx0" brushRef="#br0">158 1 14325,'-71'32'644,"14"-3"-532,49-16-28,2 0-16,1 1-29,0 0 0,3 1 0,0 0-5,1-1 11,1 0 11,2 5-28,2-5 16,11 11-228,12-7 105,-4-1-537,22-6 73,-25-9-2711,35-9 1647,-30 1 1607,24-9 0,-35 9 0,4-2 0</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6.039"/>
    </inkml:context>
    <inkml:brush xml:id="br0">
      <inkml:brushProperty name="width" value="0.08571" units="cm"/>
      <inkml:brushProperty name="height" value="0.08571" units="cm"/>
    </inkml:brush>
  </inkml:definitions>
  <inkml:trace contextRef="#ctx0" brushRef="#br0">1 384 12533,'59'-31'231,"0"0"1,-5 1 0,-9 10-109,-22 19-39,0 1-22,-1 1-1,0 1-38,0 1 5,-2 1-12,0-1 46,16 0-56,-15-1 66,23-4-38,-29-4 89,21-14-56,-21 7 51,18-21-90,-20 17 162,17-24-106,-18 21 314,15-23-241,-17 26 123,9-20-213,-13 24 112,3-8-179,-7 16 28,-7 8 90,0 6 448,-18 31-364,7-13-23,-9 21-45,8-16-11,0 3-50,-2 1-22,2 1-18,0 0-16,1-3-11,3 1-118,-2 17-62,8-19-1283,-2 25 673,8-38-2207,0 8 1743,1-21 1248,0-2 0,0-5 0,0-1 0</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6.222"/>
    </inkml:context>
    <inkml:brush xml:id="br0">
      <inkml:brushProperty name="width" value="0.08571" units="cm"/>
      <inkml:brushProperty name="height" value="0.08571" units="cm"/>
    </inkml:brush>
  </inkml:definitions>
  <inkml:trace contextRef="#ctx0" brushRef="#br0">1 1 9766,'13'15'1686,"-3"-3"-1171,-10-12 2286,0 0-2874,75 6-73,-47-1-106,58 4-268,-67-1-500,1-2-1187,-2 2 2207,1 0 0,-10-3 0,-1-1 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6.806"/>
    </inkml:context>
    <inkml:brush xml:id="br0">
      <inkml:brushProperty name="width" value="0.08571" units="cm"/>
      <inkml:brushProperty name="height" value="0.08571" units="cm"/>
    </inkml:brush>
  </inkml:definitions>
  <inkml:trace contextRef="#ctx0" brushRef="#br0">206 0 13569,'-84'52'135,"14"-7"-107,55-26 0,2-1 0,3 1-6,3 0 1,3 0 55,2 6 79,13 1-129,-2-4 140,38 0-135,-23-17 113,38-5-73,-39-6 100,16-11-100,-23 5 95,6-24-157,-14 18 23,-5-27-34,-7 28-67,-12-13-17,6 15-1059,-19-14 511,17 16-3250,-16-6 1065,19 16 2817,-3 4 0,9 0 0,1 1 0</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7.173"/>
    </inkml:context>
    <inkml:brush xml:id="br0">
      <inkml:brushProperty name="width" value="0.08571" units="cm"/>
      <inkml:brushProperty name="height" value="0.08571" units="cm"/>
    </inkml:brush>
  </inkml:definitions>
  <inkml:trace contextRef="#ctx0" brushRef="#br0">43 0 8573,'4'1'1283,"0"-1"3030,-4 0-4022,-19 34-56,12-18-61,-13 27-29,17-26-44,2-1-45,0 1 218,9 15-195,-2-13 117,19 13-145,-12-23 66,21-2-77,-19-7 16,9-4-6,-12-2 6,-1-2-11,-1-1-17,-1-1 5,2-6-33,-3 4-162,4-15 33,-7 14-1294,2-17 202,-4 19 1221,-2-12 0,-1 17 0,0-3 0</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7.489"/>
    </inkml:context>
    <inkml:brush xml:id="br0">
      <inkml:brushProperty name="width" value="0.08571" units="cm"/>
      <inkml:brushProperty name="height" value="0.08571" units="cm"/>
    </inkml:brush>
  </inkml:definitions>
  <inkml:trace contextRef="#ctx0" brushRef="#br0">80 0 15860,'9'54'358,"1"-1"1,2 41-275,-21-58-17,-1 3-27,-2-1-24,1 0 1,-1-1-28,3-1-28,0-5-51,2 0-95,2-6-195,1-3-198,2-2-239,0-4-326,0-4 1143,-5 3 0,4-9 0,-3 1 0</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7.689"/>
    </inkml:context>
    <inkml:brush xml:id="br0">
      <inkml:brushProperty name="width" value="0.08571" units="cm"/>
      <inkml:brushProperty name="height" value="0.08571" units="cm"/>
    </inkml:brush>
  </inkml:definitions>
  <inkml:trace contextRef="#ctx0" brushRef="#br0">1 1 10444,'18'14'353,"-3"-3"-62,-15-11 1082,0 0-1345,74 26-837,-47-16 534,57 21-302,-65-23-333,-3-1-608,-2 0 112,-2-1 1406,-2-1 0,-5-2 0,-1-2 0</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8.105"/>
    </inkml:context>
    <inkml:brush xml:id="br0">
      <inkml:brushProperty name="width" value="0.08571" units="cm"/>
      <inkml:brushProperty name="height" value="0.08571" units="cm"/>
    </inkml:brush>
  </inkml:definitions>
  <inkml:trace contextRef="#ctx0" brushRef="#br0">86 31 10237,'8'-1'4956,"-2"1"-4468,-6 0 179,0 0-645,21-15-5,-16 13 0,13-10 11,-30 21-23,1-2-5,-8 5 0,4-4-22,0 1-17,0-1-6,1 1-39,2-2-23,1 2-27,5-2-40,-1 0-16,4 0-12,0 0 17,2 0 39,2-1 40,2 0 22,2 0 34,4-1-90,16 4 95,-7-4-90,29 9 119,-24-8 105,29 10-33,-29-8 0,10 5-11,-19-4-11,-3 1-6,-3 0 11,-4 1 95,-3 5-67,-6-3 85,-14 15-113,5-15-11,-22 11-73,21-17-498,-10 1-45,19-6-4436,5-6 5024,6 1 0,0-1 0,-1 2 0</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8.309"/>
    </inkml:context>
    <inkml:brush xml:id="br0">
      <inkml:brushProperty name="width" value="0.08571" units="cm"/>
      <inkml:brushProperty name="height" value="0.08571" units="cm"/>
    </inkml:brush>
  </inkml:definitions>
  <inkml:trace contextRef="#ctx0" brushRef="#br0">1 0 17204,'24'94'-520,"-5"-16"-29,-15-64-236,-1-1-380,-1-2-565,0-2-623,-2-1 2353,0-3 0,0-2 0,0-1 0</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8.498"/>
    </inkml:context>
    <inkml:brush xml:id="br0">
      <inkml:brushProperty name="width" value="0.08571" units="cm"/>
      <inkml:brushProperty name="height" value="0.08571" units="cm"/>
    </inkml:brush>
  </inkml:definitions>
  <inkml:trace contextRef="#ctx0" brushRef="#br0">0 16 10114,'6'-3'-62,"-1"1"17,-5 2-3125,0 0 2582,60-7 269,-44 7 212,46-4 107,-58 8 0,-2-2 0,-1 0 0</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39.359"/>
    </inkml:context>
    <inkml:brush xml:id="br0">
      <inkml:brushProperty name="width" value="0.08571" units="cm"/>
      <inkml:brushProperty name="height" value="0.08571" units="cm"/>
    </inkml:brush>
  </inkml:definitions>
  <inkml:trace contextRef="#ctx0" brushRef="#br0">196 0 15042,'18'61'286,"0"0"0,-1-9 0,-4-1-169,-9 3 1,-3-6-174,1-2-6,-1 54-44,-4-71 16,1-9-174,-1 2 80,2-13-248,-4-2 382,2-6-107,-8-13 90,6 3-112,-4-26 134,5 17-78,-1-29 100,4 26 1,-3-12 28,3 17 22,-2 1-28,1 2-12,0 1-38,-1 2-6,-1 3 11,0 3-22,-10 5 84,4 4 84,-21 17-85,15-6 52,-24 30-35,22-23 12,-16 30-34,22-29 56,-4 21-44,13-27 117,11 14-101,2-22 23,28 11-40,-13-16 12,41 4-46,-32-9 18,52-5 5,-46 0-6,10-4 1,0-2-6,-5 0 20,4-4 0,-1 0 24,-10 0 287,31-21-180,-47 19 298,13-22-332,-24 21 118,-1-24-139,-7 24 161,-11-20-234,3 23-46,-15-6 23,12 16-17,-15 6 34,13 4 151,-18 23-112,17-11 34,-13 26-51,16-23 118,-5 22-34,9-21 510,13 26-392,2-30 431,26 13-291,-11-21 605,55 4-717,-29-8 251,32-1 1,5-1-314,-10-1-92,6 0 0,-3-1-76,-20-1-6,-6 2 1,-1 0 5,-4-2-14,1 2 1,-3-1 7,-18-1-44,15 1-28,-39-1-577,-4 0 218,-4 0-4149,-19 0 1119,7 0 3428,-19 0 0,23 1 0,0-1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44.766"/>
    </inkml:context>
    <inkml:brush xml:id="br0">
      <inkml:brushProperty name="width" value="0.08571" units="cm"/>
      <inkml:brushProperty name="height" value="0.08571" units="cm"/>
    </inkml:brush>
  </inkml:definitions>
  <inkml:trace contextRef="#ctx0" brushRef="#br0">79 0 15967,'14'69'209,"-1"0"0,-1-5 0,-4-8-86,-13-11-16,-4 0-57,0 0-28,-2 0-453,0-1 370,1-1-1,-1-3-1069,-7 30 385,8-33-4159,-9 29 4905,14-50 0,-1 1 0,4-13 0</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0.897"/>
    </inkml:context>
    <inkml:brush xml:id="br0">
      <inkml:brushProperty name="width" value="0.08571" units="cm"/>
      <inkml:brushProperty name="height" value="0.08571" units="cm"/>
    </inkml:brush>
  </inkml:definitions>
  <inkml:trace contextRef="#ctx0" brushRef="#br0">0 23 14975,'68'-14'936,"-11"5"-667,-44 14-45,0 1-51,3 2-50,-1 0-5,2 2 28,7 6-57,9 16-72,-9-8 17,4 25-46,-23-27-55,-3 29 39,-7-27-95,-14 30 67,6-30-202,-17 24 169,16-29-113,-14 14 169,18-22-40,-2 4 73,9-12 39,15-7-5,-2-2 16,31-20-44,-16 9 10,41-26 1,-34 24 45,37-19-45,-42 25-45,21-4 16,-33 14-4,9 12 21,-18-2 29,3 23-45,-8-13-465,-2 25 10,-1-21-2507,-8 21 766,5-24 2207,-6 9 0,9-20 0,-1 1 0</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1.248"/>
    </inkml:context>
    <inkml:brush xml:id="br0">
      <inkml:brushProperty name="width" value="0.08571" units="cm"/>
      <inkml:brushProperty name="height" value="0.08571" units="cm"/>
    </inkml:brush>
  </inkml:definitions>
  <inkml:trace contextRef="#ctx0" brushRef="#br0">1 0 15059,'28'54'115,"1"0"1,-4-4 0,-4-9-15,-10-21-22,-1 0-17,1-2-6,0 0 11,1-3 224,17 6-190,-13-13 274,22 1-269,-24-15 163,12-17-202,-15 7 23,6-27-56,-12 23-23,4-28-140,-6 28-101,-1-11-156,0 15-1211,-2-2 91,0 6 1506,2-4 0,-2 12 0,0 0 0</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1.609"/>
    </inkml:context>
    <inkml:brush xml:id="br0">
      <inkml:brushProperty name="width" value="0.08571" units="cm"/>
      <inkml:brushProperty name="height" value="0.08571" units="cm"/>
    </inkml:brush>
  </inkml:definitions>
  <inkml:trace contextRef="#ctx0" brushRef="#br0">17 83 17692,'65'-46'33,"-17"10"1,-51 39-23,-5 2 6,-1 4 0,-2 3-17,-2 1 16,0 4-60,-11 19 27,10-12-62,-10 35 29,18-34-79,2 29 96,9-33-186,23 15 6,-9-24-1512,41 1 627,-30-12-4201,42-10 5299,-43 2 0,8-4 0,-29 9 0</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2.097"/>
    </inkml:context>
    <inkml:brush xml:id="br0">
      <inkml:brushProperty name="width" value="0.08571" units="cm"/>
      <inkml:brushProperty name="height" value="0.08571" units="cm"/>
    </inkml:brush>
  </inkml:definitions>
  <inkml:trace contextRef="#ctx0" brushRef="#br0">0 0 14661,'33'81'174,"-7"-11"-135,-26-45-11,-1 1-22,-1 2 5,-1 1-11,0 0-11,1-1 0,1 0-6,0-2-28,3 28 0,11-15 62,-2 8 33,22-23-5,-16-19-6,13 0 23,-13-6 44,11-7-55,-7 1 27,23-20-50,-22 12 151,32-33-111,-35 28 179,20-29-147,-31 32 57,2-14-78,-9 18 21,-7-8-100,2 12-56,-16-2 51,10 13-12,-9 9 0,12 2-100,-3 24 66,7-15-50,10 41 79,3-37-213,19 26-40,-10-35-2890,42 18 1541,-29-21 776,37 9 0,-51-19 0,6-2 0</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2.859"/>
    </inkml:context>
    <inkml:brush xml:id="br0">
      <inkml:brushProperty name="width" value="0.08571" units="cm"/>
      <inkml:brushProperty name="height" value="0.08571" units="cm"/>
    </inkml:brush>
  </inkml:definitions>
  <inkml:trace contextRef="#ctx0" brushRef="#br0">0 0 16930,'61'13'632,"-1"-1"1,-4-1 0,-10-1-285,-19-2-107,-1 1-129,-2 1-50,-1 2-73,-3 1 11,-3 1 56,9 18-68,-13-15-32,7 18-7,-17-24-100,-3 5 140,-4-11 61,-12 1-61,3-8 5,-8-2-16,7-3-6,-1-1 11,1-1-11,-1-2-134,-7-4 111,5 3 7,-14-9-7,16 12-100,-7-3 66,16 10-234,-1 10 241,4-1-326,5 22 164,1-13-645,13 22 566,-7-20-527,16 16 672,-12-21 6,24 6 168,-17-15 151,35-3-73,-28-5 186,36-13-146,-35 6 375,39-19-281,-36 15 679,43-19-606,-40 20 449,43-12-532,-46 17 39,32-1-241,-42 8-5,15 10-18,-29-1 6,3 21 17,-9-13-106,-3 20 77,-1-22 1,-2 9 56,2-17 208,2 1-174,1-14 39,1-4-6,2-4 151,12-15-167,-3 14 156,22-21-157,-16 23-39,32-16-44,-26 19-449,36-8-67,-36 14-3254,25-1 1042,-33 8 2733,7 3 0,-17-2 0,0 1 0</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3.856"/>
    </inkml:context>
    <inkml:brush xml:id="br0">
      <inkml:brushProperty name="width" value="0.08571" units="cm"/>
      <inkml:brushProperty name="height" value="0.08571" units="cm"/>
    </inkml:brush>
  </inkml:definitions>
  <inkml:trace contextRef="#ctx0" brushRef="#br0">1 305 16051,'56'0'414,"0"1"1,40-2-315,-67-7-21,1-2-23,2-1-11,-2-2-1,-1-1 7,-1 0-12,-3-2 28,17-24-56,-21 16-145,12-31 44,-27 35-178,-9-20 189,-5 26-122,-22-7 178,12 16-38,-28 16 38,25 0 23,-26 32 0,27-19-45,-17 42 29,26-35-124,-4 35 72,15-41-16,13 21 79,-2-30 89,31 7-23,-19-18 147,40-5-113,-31-5 235,46-13-240,-40 7 123,46-11-174,-46 12 62,41-8-79,-46 12-28,36-2-10,-42 7-57,24 3 6,-34 1-241,13 9 207,-21-3-151,2 15 190,-10-11 23,-6 17 45,1-18 22,-10 11 67,8-16 431,-3 0-347,7-6 253,3-8-393,3 1 22,13-15-49,-2 10-68,24-14 50,-19 16 12,20-9-29,-25 14-50,11-3 68,-19 7-57,9 5 57,-11 0 5,6 8 22,-5-4 40,12 10-74,-8-9-452,17 10 38,-16-14-1243,12 7 106,-14-8 1563,10 4 0,-14-7 0,4 2 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4.878"/>
    </inkml:context>
    <inkml:brush xml:id="br0">
      <inkml:brushProperty name="width" value="0.08571" units="cm"/>
      <inkml:brushProperty name="height" value="0.08571" units="cm"/>
    </inkml:brush>
  </inkml:definitions>
  <inkml:trace contextRef="#ctx0" brushRef="#br0">0 441 18453,'53'46'379,"0"0"0,-4-4 1,-9-8-61,-21-18 0,2-1-61,-2-1-6,3-1-40,-2-2 236,29 5-364,-26-9 28,22 3-67,-36-13-45,0-11-22,-6 1-157,-10-32 67,2 24-292,-9-28 124,8 29-985,-2-19 676,6 21-2424,1-14 2150,3 24-1029,3-1 838,-1 12-2200,8 14 2778,-5-6-107,11 17 567,-10-18-7,9 12 40,-8-13 33,6 6 1,-7-8 481,9 4-303,-9-8 730,15 4-545,-13-5 1020,16 0-908,-12-2 1104,20 0-1109,-17-3 907,29-7-1002,-24 2 381,31-13-678,-29 12 139,22-15-172,-30 14-7,4-7 18,-14 9-57,-3-1-28,-2 0-139,-4-4 83,-3 3-100,-23-10 106,12 13-45,-28-3 39,28 12-89,-19 12 106,22-2-22,-16 27 28,17-19 5,-11 32-5,16-29-67,-3 26 61,9-31 112,15 12-33,-2-21 179,34 0-135,-17-11 101,34-6-50,-26-2 19,11-7 1,1-3-127,-3-1 39,6-8 1,-2-1-39,-16 4 16,22-27-33,-32 26-12,21-46-5,-25 38 117,16-51-95,-28 53 40,3-36-79,-8 40-45,-3-27 28,-1 36-156,-6-6 117,2 21 50,-15 23 23,9-2-34,-24 48 6,20-29 11,-3 12 0,0 1 17,3-3-17,-3 9 0,2 0-17,5-8-112,2 42 95,15-58-374,22 22-102,-9-34-3567,31 13 1405,-23-22 2672,12 2 0,-25-9 0,-6-1 0</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6.193"/>
    </inkml:context>
    <inkml:brush xml:id="br0">
      <inkml:brushProperty name="width" value="0.08571" units="cm"/>
      <inkml:brushProperty name="height" value="0.08571" units="cm"/>
    </inkml:brush>
  </inkml:definitions>
  <inkml:trace contextRef="#ctx0" brushRef="#br0">0 101 18733,'78'35'56,"-16"-3"-39,-56-16-17,0 0 11,-2 1-44,3 0-18,-1 0-27,1 1-40,1-2-39,1 0 12,1-1-572,14 7 392,-9-10-442,19 6 610,-21-15-229,8-5 285,-14-5-61,2-18 139,-7 7-10,-1-28 15,-4 22 18,-8-31 0,3 32-5,-11-30-1,11 32-11,-6-22-11,10 27-425,-1-10 100,4 20-532,0 1 829,-1 12 6,2 6 27,-2 1 12,4 13 28,0-13 72,7 18-33,-1-20 191,14 14-135,-8-17 437,25 6-269,-17-12 599,35 1-627,-29-4 264,36 0-388,-38 0 382,28 1-303,-32 0 286,27 10-381,-27-2 118,34 23-174,-29-13 123,36 39-151,-35-26 8,1 10 1,-1 2 2,-6 1 19,-1 7 1,-1 2 9,-7-8 106,0 5 0,-3-1-51,-4-11 235,2 37-279,-7-49 16,-2 19-45,-1-32 269,-11 8-240,3-18 106,-22 1-124,14-8 12,-27-17-51,25 4 17,-28-36-50,28 21 22,-22-51-33,29 40-54,2-11 1,2-1 36,7 3-90,8-10 0,4 1 40,3 8 35,13-4 1,3 3 14,-1 13-51,8 4 1,1 3 27,-5 13-190,36-9 168,-41 24-134,26 1 151,-35 8-96,11 14 135,-21-5-28,-3 24 39,-9-18 23,-15 28-23,5-27-157,-21 20 73,20-26-409,-15 8 354,20-16-220,-8 0 208,13-8-425,-1-6 402,5 2-245,5-9 352,-1 9-73,9-5 123,-5 9 45,10-1 34,-8 3 84,19 4-62,-12-1 269,28 5-185,-20-4 549,38 0-459,-32-3 280,42-10-392,-41 3 117,35-20-162,-41 11 253,28-28-281,-38 23-56,9-20 0,-21 25-141,-11-12 57,2 15-78,-21-5 106,13 14-62,-23 13 118,20-1-5,-19 30 5,21-19 44,-10 43-10,19-38 11,3 27-45,8-35-235,16 17 27,-8-18-1578,26 18 542,-17-22-4895,32 9 6139,-30-16 0,7 1 0,-24-6 0</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6.523"/>
    </inkml:context>
    <inkml:brush xml:id="br0">
      <inkml:brushProperty name="width" value="0.08571" units="cm"/>
      <inkml:brushProperty name="height" value="0.08571" units="cm"/>
    </inkml:brush>
  </inkml:definitions>
  <inkml:trace contextRef="#ctx0" brushRef="#br0">0 1 20089,'48'50'-221,"0"1"1,-2-5 0,-16-7-1108,-33-18-1931,-4 0-3351,-3-3 6610,0-3 0,3-7 0,4-4 0</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7.273"/>
    </inkml:context>
    <inkml:brush xml:id="br0">
      <inkml:brushProperty name="width" value="0.08571" units="cm"/>
      <inkml:brushProperty name="height" value="0.08571" units="cm"/>
    </inkml:brush>
  </inkml:definitions>
  <inkml:trace contextRef="#ctx0" brushRef="#br0">0 0 13681,'9'58'429,"-1"-1"1,-1-3-1,-2-7-188,-4-7-101,-1 3-50,0 0-45,0 0-23,0-3-22,0 0-683,0 36 156,0-36-2721,0 38 1534,-2-59 1714,-6 10 0,4-22 0,-4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44.936"/>
    </inkml:context>
    <inkml:brush xml:id="br0">
      <inkml:brushProperty name="width" value="0.08571" units="cm"/>
      <inkml:brushProperty name="height" value="0.08571" units="cm"/>
    </inkml:brush>
  </inkml:definitions>
  <inkml:trace contextRef="#ctx0" brushRef="#br0">1 0 19036,'61'1'13,"0"0"0,-4-1 1,-9 2-284,-13 4-184,-1 1-414,-2 2-672,-1 0-1204,-3 1-191,0-1 2935,-5 1 0,-10-5 0,-4-1 0</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8.122"/>
    </inkml:context>
    <inkml:brush xml:id="br0">
      <inkml:brushProperty name="width" value="0.08571" units="cm"/>
      <inkml:brushProperty name="height" value="0.08571" units="cm"/>
    </inkml:brush>
  </inkml:definitions>
  <inkml:trace contextRef="#ctx0" brushRef="#br0">1 404 11480,'2'4'1014,"1"-2"694,-3-2-1445,73-10-33,-38 7-12,61-8-1276,-55 9 1304,1-2 1,4-2 408,0-1-417,8-6 0,2-1-199,4-3-25,9-5 0,-2-2-9,-21 3 34,-2-4 1,-1-2 5,-10 3 95,23-33-90,-39 34 248,4-26-276,-19 32 29,-15-10-51,2 21 694,-31 15-677,17 5 5,-15 15 6,13 0-11,2 4-6,-3 5 17,1 4-620,0 5 592,0 2 0,0 4-9,2-2 1,-2 1-20,-5 14-65,0 1 1,2-3 53,10-18 95,-4 23 50,20-54 432,14-4-393,0-16 203,32-24-214,-16 7 191,44-31-252,-37 28 100,38-25-128,-41 32 191,30-17-141,-38 25-50,15-3-62,-27 12 73,7 8-56,-11 0 598,8 16-598,-9-11-95,8 17 95,-6-15-17,9 15-22,-7-16-17,14 11 45,-10-15-62,25 3 50,-18-10 46,38-11-63,-29 2-150,43-23 78,-40 14-375,33-27 330,-41 23-241,19-31 314,-31 28-112,4-33 135,-12 32-74,-15-23 85,4 30 33,-25-5 39,14 19 85,-22 18-74,22-1 68,-15 42-73,21-23 6,-3 46-40,12-44 45,14 36-33,-1-44-96,28 24-22,-18-33-632,33 10 391,-30-21-1065,33-2 791,-33-8-1703,25-13 1227,-29 4-2639,17-23 3742,-24 18 0,2-5 0,-11 16 0</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8.776"/>
    </inkml:context>
    <inkml:brush xml:id="br0">
      <inkml:brushProperty name="width" value="0.08571" units="cm"/>
      <inkml:brushProperty name="height" value="0.08571" units="cm"/>
    </inkml:brush>
  </inkml:definitions>
  <inkml:trace contextRef="#ctx0" brushRef="#br0">280 1 14107,'14'39'291,"-4"-4"-252,-11-22-16,-1 1-18,1 1-5,0-1 6,1 0-12,4 9 12,0-11 16,13 8 23,3-17-112,14-23 78,-14 11 68,0-24-12,-18 26 174,-2-7-253,0 11-273,3 0 262,-1 5-33,3 2-5,-1 2-29,2 2-11,0 0 29,0 2 32,1 1 12,0 2-33,11 30 55,-8-16 40,11 40 5,-12-32 112,7 51-78,-9-35 168,-2 22 0,-3 2-107,-5-10-33,-3 4 0,-3-1-40,-8-16 112,-6-5 1,-2-1 29,-5-3 292,-15-4 1,-3-5-267,6-17 147,-47 4-197,53-28 230,-32-30-331,36 7 14,0-20 1,5-4-54,13 4-62,6-6 1,8 0-34,16 8-115,15 0 1,5 1 13,8 1-123,14 3 0,2 3 67,-4 14-95,8 6 0,0 3 78,-12 10-428,5 4 0,-1 2-328,-11 4-4386,45 13 5372,-58-8 0,6 5 0,-30-11 0</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49.609"/>
    </inkml:context>
    <inkml:brush xml:id="br0">
      <inkml:brushProperty name="width" value="0.08571" units="cm"/>
      <inkml:brushProperty name="height" value="0.08571" units="cm"/>
    </inkml:brush>
  </inkml:definitions>
  <inkml:trace contextRef="#ctx0" brushRef="#br0">213 1 15412,'12'64'620,"-1"0"0,-1-4 0,-2-9-172,-8-15-626,0 1 481,-1 1-51,1 1 136,1 1 290,5 49-594,0-41 6,2 5 0,1-3-85,0-20 132,9 19-115,-11-34-22,2 2 39,-7-14 84,-4-13-296,-3 1-477,-14-26 436,5 15-228,-27-30 347,20 26-73,-34-31 140,29 32 39,-29-22-39,33 31-134,-15-1 134,26 18-23,-5 22 51,12-5 112,6 34-95,3-27 17,22 35-23,-10-35 6,33 28-1,-25-34 80,43 15-80,-34-26 46,46 4-40,-43-16-5,43-14 0,-44 2 28,39-28-51,-44 20 40,32-32-23,-38 29 23,20-36-12,-28 33 56,11-34-38,-19 34 122,2-23-128,-8 34-79,-6-7 28,-1 19-45,-17 10 40,7 2 22,-24 28-6,19-12-5,-17 38 11,23-31-17,-5 35 6,13-38 22,12 27-27,0-32-124,24 20-34,-11-26-1640,30 10 564,-24-19-4552,38 2 5802,-37-9 0,10 0 0,-29-1 0</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50.409"/>
    </inkml:context>
    <inkml:brush xml:id="br0">
      <inkml:brushProperty name="width" value="0.08571" units="cm"/>
      <inkml:brushProperty name="height" value="0.08571" units="cm"/>
    </inkml:brush>
  </inkml:definitions>
  <inkml:trace contextRef="#ctx0" brushRef="#br0">156 145 17546,'35'-50'50,"-7"11"-33,-28 41 0,-2 1-17,-1 3-17,-4 2-11,-2 1-28,-3 2-218,-8 7 78,4-4-543,-21 16 447,19-14-649,-20 16 0,21-11 829,0-3 67,12-3 85,8-13 133,12 2-94,-3-4 223,18-6-196,-15 3 477,17-9-426,-19 8 78,8-1-173,-14 4-28,1 1-18,-2 0-16,-1 2 6,1 1-6,-1 2 17,0 2 84,2 6-23,-3-1 107,4 11-101,-5-8 117,7 20-156,-6-16 101,16 35-101,-10-31 117,13 28-28,-11-30 275,13 24-269,-12-21 168,17 39-218,-21-35 72,7 31-134,-15-32 34,-19 33-51,3-27-92,-21 8 0,-5-3 64,3-10 67,-45 17-39,53-39 73,-25-13-39,30-1-11,-17-37-6,31 19 73,9-41-85,15 31 102,20-16 0,7-3-74,6 1-30,17-14 0,3 0-14,-9 16 11,7-6 1,-1 2-349,-10 9 337,-3 3 0,-3 1-6,-9 6-31,-4-3 1,-2 1 36,-8 7 17,12-25-56,-31 47-62,-2-2 56,-3 12 326,-8 17-292,3-6-6,-14 34 17,12-21 62,-7 25-62,9-24-106,-3 32 44,6-32-548,-2 32 139,6-38-1237,4 14 268,-1-20 1440,9 9 0,-10-15 0,4 3 0</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50.926"/>
    </inkml:context>
    <inkml:brush xml:id="br0">
      <inkml:brushProperty name="width" value="0.08571" units="cm"/>
      <inkml:brushProperty name="height" value="0.08571" units="cm"/>
    </inkml:brush>
  </inkml:definitions>
  <inkml:trace contextRef="#ctx0" brushRef="#br0">1 1 17535,'57'20'321,"0"1"0,-4-2 0,-11-2-86,-25-2-10,0 0 5,1 0-68,0-1-28,0 1-66,-1-1 32,5 5-161,1 3 38,-7-6 79,-2-1-5,-13-13-34,0-1-57,-5-5 12,0 1-16,-3-5-80,-5-2 57,3 1-174,-17-11 180,11 10-34,-25-9 55,21 14-140,-29-1 136,25 9-186,-27 9 112,28-1-134,-15 18 168,24-15-252,-7 22 180,15-20-640,-1 19 404,7-21-991,11 11 951,-1-17-1276,24 2 806,-13-9-3215,36-10 2566,-28 2 1265,14-8 1,-30 10-1,-6 0 1</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51.676"/>
    </inkml:context>
    <inkml:brush xml:id="br0">
      <inkml:brushProperty name="width" value="0.08571" units="cm"/>
      <inkml:brushProperty name="height" value="0.08571" units="cm"/>
    </inkml:brush>
  </inkml:definitions>
  <inkml:trace contextRef="#ctx0" brushRef="#br0">179 1 15457,'16'56'509,"-1"1"1,1-4 0,-4-8 33,-4-13-28,1 2-44,1 0-73,0 0-84,1 0-85,-1-1 119,4 40-348,-7-35 0,2 41-12,-9-57-94,-7 9 16,1-24-486,-22 0 272,10-10-704,-25-13 639,22 4 10,-8-9-5,16 6-16,0 1 21,1-2 79,0 0-90,-6-9 280,5 6-38,-12-15 111,13 19 11,-11-6 29,15 17 139,-6 5-67,10 6 231,-1 22-214,4-10 285,2 26-262,2-23 100,11 22-174,-3-26 175,23 16-130,-15-23 258,37 5-263,-26-13 11,51-8-95,-41-2-31,9-5 0,0-2-9,-4-2-8,4-5 1,-1-2 13,-9 1 6,35-36-6,-50 31-28,14-34 34,-30 34 50,0-28-11,-11 34-11,-15-15-12,4 27 7,-25 2 21,19 12 320,-25 21-207,26-6 475,-18 34-369,25-26 460,-3 38-510,14-38 319,18 32-381,-2-37 263,43 22-275,-25-30 57,62 14-196,-48-21-146,9-1 0,1-2-195,-7-3-881,3-1 1,-2-1-302,-11-3 1534,33-9 0,-55 7 0,7-5 0</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7:51.872"/>
    </inkml:context>
    <inkml:brush xml:id="br0">
      <inkml:brushProperty name="width" value="0.08571" units="cm"/>
      <inkml:brushProperty name="height" value="0.08571" units="cm"/>
    </inkml:brush>
  </inkml:definitions>
  <inkml:trace contextRef="#ctx0" brushRef="#br0">1 1 18470,'0'0'0</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25.973"/>
    </inkml:context>
    <inkml:brush xml:id="br0">
      <inkml:brushProperty name="width" value="0.08571" units="cm"/>
      <inkml:brushProperty name="height" value="0.08571" units="cm"/>
    </inkml:brush>
  </inkml:definitions>
  <inkml:trace contextRef="#ctx0" brushRef="#br0">91 4 13866,'18'-3'1042,"-4"2"-617,-11 7 2,-1 3-63,1 0-40,-1 5-55,-1 0 454,0 29-539,-3-12-38,-4 22 0,-1 4-135,-1-6-20,-3 13 1,0 0 14,3-18 22,-6 50-73,10-59-22,-2 26 11,5-39-28,0 13 84,1-23 100,0 3-88,0-15 21,0-13-16,0 1-51,-1-30 29,0 17-135,-5-42 45,2 32-68,-6-32 107,5 33-73,-7-48 113,7 43-7,-4-48 29,7 57-12,1-24-11,1 35-190,6-15 101,-3 20-12,12-14 124,-7 15-6,13-14 0,-10 15 56,16-12-17,-13 14 118,23-6-124,-18 9-16,26-1-34,-27 7-67,14 12 62,-23-3-51,4 22 23,-11-15-197,-5 25 147,-3-22-175,-14 23 186,8-26-203,-16 13 164,16-22-534,-11 4 298,14-11-2240,-5 1 918,10-4 1686,1-2 0,3 1 0,0-1 0</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26.558"/>
    </inkml:context>
    <inkml:brush xml:id="br0">
      <inkml:brushProperty name="width" value="0.08571" units="cm"/>
      <inkml:brushProperty name="height" value="0.08571" units="cm"/>
    </inkml:brush>
  </inkml:definitions>
  <inkml:trace contextRef="#ctx0" brushRef="#br0">0 0 15294,'34'55'179,"0"-1"1,-2-3-1,-9-10-106,-20-19 39,-1 0-67,0 0-6,-1 0-5,-1-1-73,-1 2 5,-1-1-151,-2 10-930,-5 10 695,4-11-1277,-1 7 997,5-28-1960,6 2 1410,-2-9 1250,6 0 0,-6-3 0,2 0 0</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27.040"/>
    </inkml:context>
    <inkml:brush xml:id="br0">
      <inkml:brushProperty name="width" value="0.08571" units="cm"/>
      <inkml:brushProperty name="height" value="0.08571" units="cm"/>
    </inkml:brush>
  </inkml:definitions>
  <inkml:trace contextRef="#ctx0" brushRef="#br0">170 0 8595,'14'2'1222,"-2"-1"-668,-12-1 3277,0 0-3590,29 75-1211,-23-41 1116,22 61-29,-29-57 229,0-1-307,-2 0 34,1 36-101,0-33-118,1 42-33,1-57-599,1 18 554,-1-30-314,0 2 230,-1-13 798,-2 0-899,-2-4 39,-2-1 40,0-3 22,-1-3 0,0 0 11,-2-3 78,2-2-161,-15-15 223,10 8-224,-24-32 409,20 28 846,-22-29-370,24 34 1008,-14-11-1097,21 24 587,-2 0-604,9 8 710,3 9-884,2-1 382,16 17-427,-5-13 11,28 13-274,-20-16-1182,33 5 247,-31-11 1019,30 0 0,-40-4 0,9 1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46.501"/>
    </inkml:context>
    <inkml:brush xml:id="br0">
      <inkml:brushProperty name="width" value="0.08571" units="cm"/>
      <inkml:brushProperty name="height" value="0.08571" units="cm"/>
    </inkml:brush>
  </inkml:definitions>
  <inkml:trace contextRef="#ctx0" brushRef="#br0">80 1 11665,'-11'60'39,"0"0"0,-1-4 0,4-12-11,6-27-5,-2-1-1,3 0-22,-2-1-5,1 1-348,-5 15-146,4-13 499,-7 24 0,9-32 0,-4 6 0</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29.755"/>
    </inkml:context>
    <inkml:brush xml:id="br0">
      <inkml:brushProperty name="width" value="0.08571" units="cm"/>
      <inkml:brushProperty name="height" value="0.08571" units="cm"/>
    </inkml:brush>
  </inkml:definitions>
  <inkml:trace contextRef="#ctx0" brushRef="#br0">95 1 9083,'-13'35'773,"3"-7"-521,8-25-22,1 0-12,0-1-16,0 1 16,1-2 6,-1 2-11,1-1 341,-2 2-459,1-2 175,0 3-192,0-3 146,1 5-173,0-4 89,0 8-62,0-5 185,0 9-190,2-8 112,8 9-107,-2-7 320,17 9-236,-9-9 264,22 12-281,-18-12 337,24 14-387,-25-13 68,19 18-107,-24-15 0,5 18-17,-14-17-17,-4 17-83,-5-17-85,-15 15 112,5-18-134,-25 11 124,19-15-158,-27 5 73,25-10-224,-24 0 197,26-4-1121,-17-9 425,24 2-3718,-11-23 4570,18 16 0,-2-5 0,7 14 0</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0.027"/>
    </inkml:context>
    <inkml:brush xml:id="br0">
      <inkml:brushProperty name="width" value="0.08571" units="cm"/>
      <inkml:brushProperty name="height" value="0.08571" units="cm"/>
    </inkml:brush>
  </inkml:definitions>
  <inkml:trace contextRef="#ctx0" brushRef="#br0">1 33 15294,'94'-4'123,"-13"-1"-100,-55 2-51,1-2-11,-1 1-62,-1 0-118,-1 1-688,7 1-4206,5 0 2766,-9 2 2347,-2 0 0,-20 0 0,-3 0 0</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0.431"/>
    </inkml:context>
    <inkml:brush xml:id="br0">
      <inkml:brushProperty name="width" value="0.08571" units="cm"/>
      <inkml:brushProperty name="height" value="0.08571" units="cm"/>
    </inkml:brush>
  </inkml:definitions>
  <inkml:trace contextRef="#ctx0" brushRef="#br0">0 0 13726,'0'0'0</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0.990"/>
    </inkml:context>
    <inkml:brush xml:id="br0">
      <inkml:brushProperty name="width" value="0.08571" units="cm"/>
      <inkml:brushProperty name="height" value="0.08571" units="cm"/>
    </inkml:brush>
  </inkml:definitions>
  <inkml:trace contextRef="#ctx0" brushRef="#br0">95 101 14359,'-24'42'196,"4"-6"-168,10-23 0,2 0-6,-1 0 1,2-1-1,1 2-11,1-2 23,0 7 28,4 4-34,3-5 151,13 5-106,-2-16 179,24 2-140,-17-7 319,47-13-296,-36 2 106,38-17-152,-40 10 74,26-20-96,-29 15 62,15-25-113,-31 24-55,-2-25-45,-13 25-358,-22-25 162,5 28-4151,-53-9 1994,39 23 1880,-25 3 1,46 4 0,6 1-1</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2.805"/>
    </inkml:context>
    <inkml:brush xml:id="br0">
      <inkml:brushProperty name="width" value="0.08571" units="cm"/>
      <inkml:brushProperty name="height" value="0.08571" units="cm"/>
    </inkml:brush>
  </inkml:definitions>
  <inkml:trace contextRef="#ctx0" brushRef="#br0">87 277 7436,'6'61'259,"0"1"1,-1-5-1,0-13-74,-5-29-34,2-2-33,-1-2-34,0-1 11,0-1 729,0-2-264,1-2 1871,-1-1-2145,0-4-79,-1-7-179,0 1 34,-3-12-23,1 6-11,-11-28-51,6 19-105,-15-38 38,12 32-184,-11-26 134,11 24-118,-7-46 252,11 39-5,-2-33-17,10 46-84,10-11 117,-1 19 164,34-11-113,-20 18 140,45-5-146,-39 11 6,28 1-67,-34 1 11,11 10 112,-23-5 431,-4 19-414,-14-12 22,-16 16-95,5-13 45,-29 14-101,25-18-174,-20 8-156,31-16-3983,-3 0 4313,11-4 0,-1 1 0,2-1 0</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3.253"/>
    </inkml:context>
    <inkml:brush xml:id="br0">
      <inkml:brushProperty name="width" value="0.08571" units="cm"/>
      <inkml:brushProperty name="height" value="0.08571" units="cm"/>
    </inkml:brush>
  </inkml:definitions>
  <inkml:trace contextRef="#ctx0" brushRef="#br0">0 0 11760,'11'58'302,"-1"-1"1,7 41-196,-13-68-40,-2 2-28,0-1-28,-1 1-33,0-2-84,0 12-757,3 6 235,-2-9-2906,3 10 3534,-4-33 0,1 2 0,-1-14 0</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3.504"/>
    </inkml:context>
    <inkml:brush xml:id="br0">
      <inkml:brushProperty name="width" value="0.08571" units="cm"/>
      <inkml:brushProperty name="height" value="0.08571" units="cm"/>
    </inkml:brush>
  </inkml:definitions>
  <inkml:trace contextRef="#ctx0" brushRef="#br0">0 1 10002,'10'3'1036,"-3"-1"-471,-7-2 937,0 0-1351,14 72-815,-8-42 753,10 58-33,-12-60 102,2 24-293,-3-19-1523,4 38 941,-6-47-2660,3 20 2302,-5-34 1075,-1 2 0,1-11 0,-1 1 0</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3.674"/>
    </inkml:context>
    <inkml:brush xml:id="br0">
      <inkml:brushProperty name="width" value="0.08571" units="cm"/>
      <inkml:brushProperty name="height" value="0.08571" units="cm"/>
    </inkml:brush>
  </inkml:definitions>
  <inkml:trace contextRef="#ctx0" brushRef="#br0">20 23 10578,'-11'-12'1328,"2"2"-857,9 10 1785,0 0-2295,84 1-1412,-50 0 1109,17 0 1,0 0-1037,-21 2-518,2-1 1896,-5 1 0,-10-1 0,-7-1 0</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4.369"/>
    </inkml:context>
    <inkml:brush xml:id="br0">
      <inkml:brushProperty name="width" value="0.08571" units="cm"/>
      <inkml:brushProperty name="height" value="0.08571" units="cm"/>
    </inkml:brush>
  </inkml:definitions>
  <inkml:trace contextRef="#ctx0" brushRef="#br0">223 180 17221,'28'-42'109,"0"-1"1,16-26-222,-44 62-73,-2 0-84,-2 3-28,-4-1 51,-3 4 33,-4-1-73,-12 8 18,-34 21 172,18-8-117,-26 21 95,47-23-716,-12 17 604,23-20-83,-4 13 318,16-21 169,6 4-45,1-6 196,24-1-286,-13-2 112,33-2-84,-31 0 163,21-1-68,-24 1 331,19 0-414,-22 0 156,16 7-156,-21-2 89,7 14-62,-9-5 202,5 41-274,-8-24-34,2 55-6,-8-50-39,-3 39-16,2-46-432,-5 23 218,5-34-812,-1 7 673,2-19-2779,0-1 2476,1-5 0,0-1 0</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4.595"/>
    </inkml:context>
    <inkml:brush xml:id="br0">
      <inkml:brushProperty name="width" value="0.08571" units="cm"/>
      <inkml:brushProperty name="height" value="0.08571" units="cm"/>
    </inkml:brush>
  </inkml:definitions>
  <inkml:trace contextRef="#ctx0" brushRef="#br0">0 0 14633,'0'0'0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46.789"/>
    </inkml:context>
    <inkml:brush xml:id="br0">
      <inkml:brushProperty name="width" value="0.08571" units="cm"/>
      <inkml:brushProperty name="height" value="0.08571" units="cm"/>
    </inkml:brush>
  </inkml:definitions>
  <inkml:trace contextRef="#ctx0" brushRef="#br0">1 1 13105,'15'0'901,"-3"0"-610,-12 0-2927,0 0 0,0 0 0</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8:35.119"/>
    </inkml:context>
    <inkml:brush xml:id="br0">
      <inkml:brushProperty name="width" value="0.08571" units="cm"/>
      <inkml:brushProperty name="height" value="0.08571" units="cm"/>
    </inkml:brush>
  </inkml:definitions>
  <inkml:trace contextRef="#ctx0" brushRef="#br0">143 52 17339,'-25'29'-11,"3"-2"11,9-12-6,1 0-11,-1 2-5,0 1 5,2-1-28,0 2-50,-1 6-275,5 9 292,4-8 117,17 10 28,-1-26 96,28 6-124,-19-13 62,29-1-62,-28-4 90,28-12-73,-28 3 297,24-22-163,-29 15 510,13-26-510,-23 23 142,1-27-276,-11 26-112,-8-28-62,1 29-1384,-14-21 24,11 29 1478,-11-4 0,17 13 0,-4 3 0</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22:58.010"/>
    </inkml:context>
    <inkml:brush xml:id="br0">
      <inkml:brushProperty name="width" value="0.05" units="cm"/>
      <inkml:brushProperty name="height" value="0.05" units="cm"/>
    </inkml:brush>
  </inkml:definitions>
  <inkml:trace contextRef="#ctx0" brushRef="#br0">0 1 24575,'0'0'0</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07.471"/>
    </inkml:context>
    <inkml:brush xml:id="br0">
      <inkml:brushProperty name="width" value="0.08571" units="cm"/>
      <inkml:brushProperty name="height" value="0.08571" units="cm"/>
    </inkml:brush>
  </inkml:definitions>
  <inkml:trace contextRef="#ctx0" brushRef="#br0">81 36 12937,'24'-19'291,"-5"3"-218,-19 16 257,0 0-89,0 5 22,0 1-17,0 6-55,0 2 78,-3 24-236,0-10-5,-5 33-22,3-24-6,-5 19 0,0 4-28,1 2 19,-5 18 1,0-1 2,4-15-56,-2 4 1,1-3-23,6-11-286,0 0 1,2-2-90,2-14-1496,3 36 874,0-49-2929,5 16 4010,-4-31 0,2 2 0,-3-10 0</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07.803"/>
    </inkml:context>
    <inkml:brush xml:id="br0">
      <inkml:brushProperty name="width" value="0.08571" units="cm"/>
      <inkml:brushProperty name="height" value="0.08571" units="cm"/>
    </inkml:brush>
  </inkml:definitions>
  <inkml:trace contextRef="#ctx0" brushRef="#br0">58 0 7974,'14'5'1322,"-2"-1"-1092,-12-4 3001,0 0-2973,-15 82-2010,7-40 1822,-2 13 0,0 1 42,0-2 373,2 2-429,-1 2-79,4 4 1,2 2-51,-2 3-98,5 7 0,4-4-58,1-29-847,11 37 578,-10-49-186,3 10-268,-8-23 1187,1-3-1383,-2-3 181,0-3 967,0-3 0,0-1 0,0-2 0</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08.367"/>
    </inkml:context>
    <inkml:brush xml:id="br0">
      <inkml:brushProperty name="width" value="0.08571" units="cm"/>
      <inkml:brushProperty name="height" value="0.08571" units="cm"/>
    </inkml:brush>
  </inkml:definitions>
  <inkml:trace contextRef="#ctx0" brushRef="#br0">1 30 13396,'58'-10'364,"-3"2"-325,-17 10-33,5-1-23,1 0-674,2 0 602,-1 1-29,0 0 146,-4 1-896,35 7 632,-35-5-548,39 6 543,-57-7-208,22 0 348,-30-2 101,14-1 67,-20-1 345,4 0-305,-9 0 27,-1 0 17,-1 0 801,-1 0-520,-1 2-370,-1-1-17,-1 1 16,-2 0 23,0 1 23,-1 1 38,-4 7-100,-1-2-17,-11 17-17,9-11-95,-5 21 39,13-20 135,4 18-6,6-19 123,16 10-134,-6-17 173,22 3-162,-21-10 297,22-4-224,-25-1 274,13-13-364,-19 7-95,2-19-28,-10 15-67,-12-20 106,1 17-89,-26-24 16,16 21-822,-23-23 200,26 27-3696,-12-8 4408,22 19 0,-1 0 0,8 5 0</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08.951"/>
    </inkml:context>
    <inkml:brush xml:id="br0">
      <inkml:brushProperty name="width" value="0.08571" units="cm"/>
      <inkml:brushProperty name="height" value="0.08571" units="cm"/>
    </inkml:brush>
  </inkml:definitions>
  <inkml:trace contextRef="#ctx0" brushRef="#br0">0 124 13581,'16'46'-68,"-6"-3"29,-14-20-17,-2 0-33,1-2-18,1-2 1,1-4-141,2 6 242,0-11 464,2 4-45,-1-13 499,2 0-633,0-3 101,8-14-123,-2 4 666,16-27-778,-13 22 111,11-16-156,-13 22-11,12-7-135,-13 12-73,16-2 51,-15 9-56,10 4 84,-11 1-73,20 12 89,-15-8 57,22 12-23,-21-14 84,11 5 12,-13-9 621,15 0-459,-16-4 565,13-7-598,-18 1 223,5-12-224,-6 7 197,0-15-371,-3 11-5,0-27-123,-2 23-207,0-21-6,-1 24-4924,-1-20 1955,1 20 3249,0-11 0,1 22 0,0-1 0</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09.467"/>
    </inkml:context>
    <inkml:brush xml:id="br0">
      <inkml:brushProperty name="width" value="0.08571" units="cm"/>
      <inkml:brushProperty name="height" value="0.08571" units="cm"/>
    </inkml:brush>
  </inkml:definitions>
  <inkml:trace contextRef="#ctx0" brushRef="#br0">221 1 13530,'-22'67'65,"-1"0"1,3-3-1,1-5-65,2 10-1846,0 5 1795,0 2-21,2 3-52,1-4-1944,3 0 0,2 0 1648,0 5-317,2 3 1,1-5-352,5-33-1695,-3 28 2498,2-53 285,-2 3 0,3-20 0,-2-2 0</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09.955"/>
    </inkml:context>
    <inkml:brush xml:id="br0">
      <inkml:brushProperty name="width" value="0.08571" units="cm"/>
      <inkml:brushProperty name="height" value="0.08571" units="cm"/>
    </inkml:brush>
  </inkml:definitions>
  <inkml:trace contextRef="#ctx0" brushRef="#br0">0 0 13037,'63'2'768,"-8"0"-578,-29 4-44,2 1-51,0 0-34,1 0-33,0 1 0,11 3-11,19 9-34,-17-5-111,18 12 49,-43-17-167,11 12 184,-20-13-16,3 16 100,-9-14 124,-2 19-101,-3-16 16,-9 19-50,5-19 1,-5 8-7,6-10 6,0-2 1,2 0 10,-1 7-11,4-7 146,2 9 22,3-13 684,12 4-560,-5-8 425,18-2-555,-14-3 236,19-10-224,-20 3 392,14-16-477,-19 12 52,6-21-197,-11 17-342,-2-26 281,-6 21-364,-7-28 10,5 28-4099,-3-18 2061,7 29 2498,0-3 0,2 13 0,0 1 0</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0.468"/>
    </inkml:context>
    <inkml:brush xml:id="br0">
      <inkml:brushProperty name="width" value="0.08571" units="cm"/>
      <inkml:brushProperty name="height" value="0.08571" units="cm"/>
    </inkml:brush>
  </inkml:definitions>
  <inkml:trace contextRef="#ctx0" brushRef="#br0">605 55 16840,'-35'-32'-145,"2"9"66,8 34 23,-2 3 6,-3 4 11,0 4 0,-4 2 16,0 3-66,-18 20-63,11-1 1,0 2 50,-18 24-90,12 0 1,6 1 39,16-12-82,6 7 1,2 1-3,9-6-398,4 3 0,1-1 6,6-8-664,1-1 0,2-1 64,2-12-1573,6 38 2531,-8-54 269,-1 13 0,-5-31 0,0-3 0</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0.724"/>
    </inkml:context>
    <inkml:brush xml:id="br0">
      <inkml:brushProperty name="width" value="0.08571" units="cm"/>
      <inkml:brushProperty name="height" value="0.08571" units="cm"/>
    </inkml:brush>
  </inkml:definitions>
  <inkml:trace contextRef="#ctx0" brushRef="#br0">1 199 10662,'18'-81'997,"-1"14"-689,-7 54 12,2 3 5,1 0-34,0 3-45,2 0 650,27 4-666,-16 3 280,40 12-460,-40-1-67,30 22-5,-35-15-135,16 34 51,-26-26-510,0 39 212,-8-36-1427,-3 31 1103,0-36-2493,-1 20 2056,2-31 1165,0 5 0,0-15 0,0-2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48.141"/>
    </inkml:context>
    <inkml:brush xml:id="br0">
      <inkml:brushProperty name="width" value="0.08571" units="cm"/>
      <inkml:brushProperty name="height" value="0.08571" units="cm"/>
    </inkml:brush>
  </inkml:definitions>
  <inkml:trace contextRef="#ctx0" brushRef="#br0">1 126 14426,'82'-53'359,"-13"10"-236,-55 38-6,0 0 12,0 1-11,0 0 16,-2 0-22,2 1 40,4 0-152,-3 1-56,12 6-185,0 23 196,-6-10-50,-2 27 44,-17-23 1,-7 28 39,-2-23-17,-6 18-6,-1-21-44,-14 16 61,10-15-67,-21 18 50,23-27-39,-13 5 73,20-15 0,-6 1-39,12-5-224,-1 1-73,4-2 370,5 0-12,-1 1 62,11 0-45,-5 0 101,19-1-95,-11-1 5,27-3-83,-23 0-958,22-4-85,-25 5 1076,12 0 0,-23 2 0,3 1 0</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0.904"/>
    </inkml:context>
    <inkml:brush xml:id="br0">
      <inkml:brushProperty name="width" value="0.08571" units="cm"/>
      <inkml:brushProperty name="height" value="0.08571" units="cm"/>
    </inkml:brush>
  </inkml:definitions>
  <inkml:trace contextRef="#ctx0" brushRef="#br0">1 0 12836,'0'0'0</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1.356"/>
    </inkml:context>
    <inkml:brush xml:id="br0">
      <inkml:brushProperty name="width" value="0.08571" units="cm"/>
      <inkml:brushProperty name="height" value="0.08571" units="cm"/>
    </inkml:brush>
  </inkml:definitions>
  <inkml:trace contextRef="#ctx0" brushRef="#br0">297 54 17456,'-76'-30'-263,"16"7"174,34 26-18,8 1-33,-1 3-50,0 1-381,-4 5 173,6-2-594,-4 10 466,12-8-785,1 18 998,7-15-696,20 23 516,-3-23-128,16 9-762,5-7 715,-7-4 142,11 4-123,1 2 520,-10-6 269,30 22 128,-32-16 2052,33 43-1721,-42-33 986,12 51-1232,-28-45 33,-9 34-274,-4-36 376,-21 23-236,12-32 660,-30 10-794,26-28-34,-20 0-112,23-10-1870,-20-16 447,22 5 603,-11-22 0,24 25 0,0-5 0</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1.701"/>
    </inkml:context>
    <inkml:brush xml:id="br0">
      <inkml:brushProperty name="width" value="0.08571" units="cm"/>
      <inkml:brushProperty name="height" value="0.08571" units="cm"/>
    </inkml:brush>
  </inkml:definitions>
  <inkml:trace contextRef="#ctx0" brushRef="#br0">0 100 14611,'0'-5'879,"0"1"-341,0 4-577,36 42-17,-21-22-17,29 35-44,-29-36-34,-1 1-29,2-3-229,5 2 112,8-1 387,-9-6 55,5-8-184,-21-9-185,7-21 79,-8 8-471,5-39 358,-5 28-571,3-30-34,-4 31 863,8-23 0,-7 34 0,3-9 0</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2.352"/>
    </inkml:context>
    <inkml:brush xml:id="br0">
      <inkml:brushProperty name="width" value="0.08571" units="cm"/>
      <inkml:brushProperty name="height" value="0.08571" units="cm"/>
    </inkml:brush>
  </inkml:definitions>
  <inkml:trace contextRef="#ctx0" brushRef="#br0">0 198 13446,'71'66'28,"-13"-12"-33,-53-45-18,-1 0 6,-2-3 6,-1-1 56,0-3 73,-1 0 1606,0-1-1640,-4-5-89,1 0-29,-4-5 23,2 0 17,0 0-1,-2-1 23,-7-20-22,7 13-45,-7-27-34,11 27-414,1-16 207,5 21-415,8-6 645,-1 14 100,23 0-27,-14 7 55,35 10-50,-26-3 101,45 16-51,-37-15 141,54 13-180,-47-18 179,55 3-83,-55-9 335,51-11-296,-56 2 409,37-21-382,-49 15 113,14-23-365,-32 22-318,-2-25 246,-12 23-354,-17-15 303,7 23-408,-24 2 375,21 12-258,-23 25 331,25-6-365,-14 44 314,22-32-341,3 45 336,10-47-617,25 35 84,-7-44 723,38 19 0,-41-34 0,14 6 0</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2.901"/>
    </inkml:context>
    <inkml:brush xml:id="br0">
      <inkml:brushProperty name="width" value="0.08571" units="cm"/>
      <inkml:brushProperty name="height" value="0.08571" units="cm"/>
    </inkml:brush>
  </inkml:definitions>
  <inkml:trace contextRef="#ctx0" brushRef="#br0">80 0 14656,'-36'68'-84,"7"-10"84,24-41 0,1 1-51,2 0-33,0-1-44,1 1-12,1-2-168,11 14 313,-4-16 197,20 13-62,-14-22 582,20 0-453,-19-7 572,15-10-533,-17 1 341,7-20-520,-13 14 17,0-24-186,-5 22-212,-6-27 90,1 25-392,-11-23 268,6 27-2509,-8-12 941,9 21 1854,-4-2 0,8 9 0,0 1 0</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3.284"/>
    </inkml:context>
    <inkml:brush xml:id="br0">
      <inkml:brushProperty name="width" value="0.08571" units="cm"/>
      <inkml:brushProperty name="height" value="0.08571" units="cm"/>
    </inkml:brush>
  </inkml:definitions>
  <inkml:trace contextRef="#ctx0" brushRef="#br0">1 0 12819,'3'6'1450,"-1"-1"-940,-2-5-140,0 0-382,1 34 12,-1-17-39,1 27-17,-1-26-17,2-1-78,3 5 112,0-6 106,12 11 23,-5-16 464,16 6-284,-15-14-35,8 0-11,-8-4-67,1-3-23,2-3-16,0-2-1,0-1-5,1-1 28,0-1 331,9-11-376,-11 8-386,13-20-68,-21 19-2027,4-19 1059,-11 20 1327,-10-9 0,6 17 0,-7-1 0</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3.609"/>
    </inkml:context>
    <inkml:brush xml:id="br0">
      <inkml:brushProperty name="width" value="0.08571" units="cm"/>
      <inkml:brushProperty name="height" value="0.08571" units="cm"/>
    </inkml:brush>
  </inkml:definitions>
  <inkml:trace contextRef="#ctx0" brushRef="#br0">1 0 14790,'14'68'37,"-1"-1"1,0-3-1,-4-9-42,-9-8-85,0 3-100,0 0-96,0-1-608,-1 0 480,1-3-12,2-4-571,2 11 230,0-17 767,5 21 0,-6-39 0,1 8 0</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3.754"/>
    </inkml:context>
    <inkml:brush xml:id="br0">
      <inkml:brushProperty name="width" value="0.08571" units="cm"/>
      <inkml:brushProperty name="height" value="0.08571" units="cm"/>
    </inkml:brush>
  </inkml:definitions>
  <inkml:trace contextRef="#ctx0" brushRef="#br0">0 1 12718,'55'9'-1602,"0"1"0,37 8 1602,-71-7 0,-9-5 0,-4-2 0</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4.560"/>
    </inkml:context>
    <inkml:brush xml:id="br0">
      <inkml:brushProperty name="width" value="0.08571" units="cm"/>
      <inkml:brushProperty name="height" value="0.08571" units="cm"/>
    </inkml:brush>
  </inkml:definitions>
  <inkml:trace contextRef="#ctx0" brushRef="#br0">1 0 16493,'53'30'258,"-9"-3"-258,-41-14-17,1 1-22,-3 1-56,1 1-57,-2 0-156,1-2-1960,-1 13 1041,1-12 1227,-1 13 0,1-20 0,0 1 0</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5.076"/>
    </inkml:context>
    <inkml:brush xml:id="br0">
      <inkml:brushProperty name="width" value="0.08571" units="cm"/>
      <inkml:brushProperty name="height" value="0.08571" units="cm"/>
    </inkml:brush>
  </inkml:definitions>
  <inkml:trace contextRef="#ctx0" brushRef="#br0">1 1 12959,'6'5'521,"-1"-1"-224,-5-4 134,0 0-661,75 0-95,-51 3-111,58 1-158,-70 1-157,0 0-156,-1 0-146,0 0-2677,8 6 3427,-9-5 4706,9 3-3446,-16-7 2768,-1-1-3143,-7-5-100,-1 2-106,0-4 486,-8 2-610,5 0 213,-14 0-404,14 3-441,-5 0 88,11 1-296,1 9 460,4-2-197,12 19 258,-1-10-241,32 19 201,-18-20-94,42 21 139,-37-22-269,26 16 191,-41-19 6,6 9 285,-20-13 499,-13 9-499,0-9 163,-27 5-258,18-7-213,-24-1-151,26-3-359,-6 0-643,15-1-1239,2-2-2374,2 1 4923,3-3 0,-1 3 0,2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48.415"/>
    </inkml:context>
    <inkml:brush xml:id="br0">
      <inkml:brushProperty name="width" value="0.08571" units="cm"/>
      <inkml:brushProperty name="height" value="0.08571" units="cm"/>
    </inkml:brush>
  </inkml:definitions>
  <inkml:trace contextRef="#ctx0" brushRef="#br0">1 1 13726,'0'0'0</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5.411"/>
    </inkml:context>
    <inkml:brush xml:id="br0">
      <inkml:brushProperty name="width" value="0.08571" units="cm"/>
      <inkml:brushProperty name="height" value="0.08571" units="cm"/>
    </inkml:brush>
  </inkml:definitions>
  <inkml:trace contextRef="#ctx0" brushRef="#br0">68 104 15760,'-38'53'-270,"8"-8"220,32-34 39,2 0 61,2-3 12,4 0 11,-1-2 17,2-2 117,17-1-67,-13-1 627,17-8-565,-23 2-90,2-6-84,-9 2-28,0-1-68,-2-2-10,0-2-73,-5-7 89,-1 3-879,-11-19 62,6 16-4123,-11-28 5002,14 28 0,-2-6 0,9 20 0</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5.709"/>
    </inkml:context>
    <inkml:brush xml:id="br0">
      <inkml:brushProperty name="width" value="0.08571" units="cm"/>
      <inkml:brushProperty name="height" value="0.08571" units="cm"/>
    </inkml:brush>
  </inkml:definitions>
  <inkml:trace contextRef="#ctx0" brushRef="#br0">0 1 14465,'30'45'-95,"-1"-1"0,14 36-45,-49-42-11,-5 1-56,0 0-45,0-1-107,2-1-94,0-2-774,1 10-4139,1 15 5366,2-20 0,3-1 0,2-34 0</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6.410"/>
    </inkml:context>
    <inkml:brush xml:id="br0">
      <inkml:brushProperty name="width" value="0.08571" units="cm"/>
      <inkml:brushProperty name="height" value="0.08571" units="cm"/>
    </inkml:brush>
  </inkml:definitions>
  <inkml:trace contextRef="#ctx0" brushRef="#br0">10 14 10595,'-6'-8'-213,"2"2"633,4 6 740,0 0-931,73 21-49,-38-12-781,59 17 735,-55-17-22,0-1 187,0 1-125,38 10-185,-37-9-62,39 12 50,-60-15 74,11 3-6,-23-7 117,2 1-72,-6-3 811,-1 0-789,0 0 95,0 0-196,-1 0-11,1-1-22,0 2-12,0-2-38,-1 1-35,1 0-27,-2 1-1,0-1 40,0 1 95,-2 5 34,1-1 5,-7 13-56,3-8-100,-7 12 55,9-14-263,-4 9 135,6-11-511,-1 6 427,2-8-454,0 4 582,0-7 146,2 1 56,0-3 56,6 0-78,-4 0 22,9 0-45,-6 0 34,9 0 16,-6 1 135,15 8-173,-10-1 5,23 17 0,-20-10 140,25 27-79,-23-19 270,24 40-253,-25-30 108,17 55-175,-25-45 123,4 56-44,-12-57 436,-8 44-324,-1-52 436,-19 35-436,10-42 610,-19 22-515,20-34 560,-12 6-700,18-18 89,-9 1-257,10-5-924,-9-10-63,10 2 122,-2-29 0,7 26 0,0-14 0</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7.259"/>
    </inkml:context>
    <inkml:brush xml:id="br0">
      <inkml:brushProperty name="width" value="0.08571" units="cm"/>
      <inkml:brushProperty name="height" value="0.08571" units="cm"/>
    </inkml:brush>
  </inkml:definitions>
  <inkml:trace contextRef="#ctx0" brushRef="#br0">176 159 11738,'23'62'186,"0"0"1,-2-5 0,-4-10-131,-13-22 0,-1 0 6,-1 0-17,-2-2 16,0-2-5,-2-1 17,-1-2 448,-18 11-353,10-14 369,-32 9-408,25-20 174,-21-1-147,23-7 108,-16-12-253,16 3-95,-18-37-6,22 24-201,-7-36 67,16 32-448,5-41 510,2 34-124,14-46 275,-6 50 44,20-25-21,-18 39 55,24-8-28,-20 21 73,33-2-101,-29 8-28,29 7 1,-34 0-40,10 9 22,-18-7-61,5 15 95,-10-14 28,1 15-17,-5-17 23,0 3-12,0-8 28,0 2-44,0-4-17,0 1 16,1 0 124,5 5-34,-1-3 157,13 5-145,-4-5 307,43 2-279,-24-6 279,36-12 0,3-3-246,-23-1-350,7-2 0,-5-1 390,-28 5 66,1-7-179,-9 5-67,1-12-33,-12 12-152,-11-14 123,0 18 466,-24-6-488,14 17-56,-21 11 73,19 2 5,-23 38 79,25-23 117,-9 43-111,22-43 106,9 22-17,2-28 627,34 21-594,-17-24-94,47 14-359,-39-24-1418,33-1-469,-36-5 2167,15-2 0,-29 0 0,2 0 0</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9.062"/>
    </inkml:context>
    <inkml:brush xml:id="br0">
      <inkml:brushProperty name="width" value="0.08571" units="cm"/>
      <inkml:brushProperty name="height" value="0.08571" units="cm"/>
    </inkml:brush>
  </inkml:definitions>
  <inkml:trace contextRef="#ctx0" brushRef="#br0">100 395 12606,'-50'85'0,"9"-13"-11,37-54 0,1-1-5650,2-1 5661,0-2 1421,2-2-1377,2-1 1381,12 2-1184,-6-7 610,18-2-453,-17-7 4294,13-10-4362,-16 3 236,6-18-477,-11 15 74,-2-21-102,-3 19 63,-19-25-113,9 25 39,-15-15-61,17 22-241,-5-2 34,11 7-958,-1 0 61,6 3 1115,5 4 0,-1 1-23,5 4 1,-3-1 83,22 5-27,-9-5 61,32 5-44,-21-10 89,49-9-79,-33-1 115,23-12 1,3-4-87,-12-2-17,5-3 0,-2-2-12,-16 3-460,11-9 489,-22 11 30,7-13 65,-13 10 386,17-29-453,-29 29 285,5-24-274,-20 33-213,-15-12-23,2 22 41,-38-3-124,23 12-48,-32 13 76,31 5-96,-26 44 208,25-19 44,-1 16 1,1 3 22,6 5-3,0 21 0,1 2-20,4 1-913,6-20 1,-1 10 0,2-10 915,3-20 0,1-1 1,-2 16 0,-1 8 0,2-11 8,-1 10-194,0-13 1,1-6 248,2-25 712,-4 8-280,5-30 1473,-3-1-1697,3-9 2590,-4-9-2730,1-2 39,0-30-286,2 15-571,20-65 532,-3 52-109,10-7 0,3 3 30,-2 18-296,25-14 213,-25 30-2103,34-1 1028,-30 8 1394,32 9 0,-46-3 0,7 6 0</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19.739"/>
    </inkml:context>
    <inkml:brush xml:id="br0">
      <inkml:brushProperty name="width" value="0.08571" units="cm"/>
      <inkml:brushProperty name="height" value="0.08571" units="cm"/>
    </inkml:brush>
  </inkml:definitions>
  <inkml:trace contextRef="#ctx0" brushRef="#br0">416 0 13816,'-13'55'145,"-1"0"1,-10 39-79,10-65 0,0 0-11,-2-1-11,-1 0 0,0-3 39,-11 6 95,-20 8-123,12-12 314,-27 1-174,40-24 448,-19-9-498,27-3-23,-7-14-89,16 6-404,3-27 253,6 22 184,16-25 0,-5 32 129,28-11-157,-20 18-5,34-2-51,-29 7-95,26 11 62,-30-2-202,16 22 105,-24-13-676,9 25 297,-16-23-2465,11 21 1165,-10-25 1826,9 11 0,-12-19 0,2 2 0</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0.356"/>
    </inkml:context>
    <inkml:brush xml:id="br0">
      <inkml:brushProperty name="width" value="0.08571" units="cm"/>
      <inkml:brushProperty name="height" value="0.08571" units="cm"/>
    </inkml:brush>
  </inkml:definitions>
  <inkml:trace contextRef="#ctx0" brushRef="#br0">296 40 19703,'9'-21'-107,"-6"3"40,-18 18-6,-3 0-16,-2 4 33,-2 2 11,-1 2-5,0 2 5,0 1-224,-28 15 156,24-10-542,-26 17 274,39-22-1041,-2 7 1086,13-10-45,15 11 324,-2-7-83,39 13 112,-20-13 6,48 14 5,-43-15-67,37 15 28,-46-14-5,12 18 122,-29-15 236,-12 30-229,-6-21 21,-11 14 46,3-18 33,-1-3 11,2-3-39,1-4-22,-7-1-107,6-3 0,-5-1-22,7-4-56,2 0-157,2-1-331,2-1-2598,1-7 733,4 0 2420,1-4 0,3 5 0,0 3 0</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0.956"/>
    </inkml:context>
    <inkml:brush xml:id="br0">
      <inkml:brushProperty name="width" value="0.08571" units="cm"/>
      <inkml:brushProperty name="height" value="0.08571" units="cm"/>
    </inkml:brush>
  </inkml:definitions>
  <inkml:trace contextRef="#ctx0" brushRef="#br0">30 211 10942,'2'13'1232,"-1"-4"-705,-1-9 437,0 0-712,14 73-40,-11-44-44,11 57-67,-14-63-45,0-1 90,0 15-96,-1-18 482,-2 11-122,1-26 698,-5-2-945,1-4 285,-11-15-319,9 4-275,-8-31-22,13 19-302,9-45 335,2 35-405,10-21 400,-3 26 11,2 0-11,1 1-5,2 3 10,0 0-5,2 2 27,1 0-10,23-13 134,-15 17 29,41-14-57,-43 27-101,26-1 96,-39 10 489,5 14-405,-17-2 174,-14 24-175,-2-16 102,-30 27-124,17-27 34,-32 22-56,33-26-17,-17 13-12,28-21-27,-3 7 22,12-12 113,3 9-57,2-6 6,9 15-68,-3-11 12,18 18-11,-11-16-180,23 19 68,-20-17-981,23 20 420,-23-19-3125,18 19 2156,-22-21 1664,7 6 0,-15-16 0,-1-1 0</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1.690"/>
    </inkml:context>
    <inkml:brush xml:id="br0">
      <inkml:brushProperty name="width" value="0.08571" units="cm"/>
      <inkml:brushProperty name="height" value="0.08571" units="cm"/>
    </inkml:brush>
  </inkml:definitions>
  <inkml:trace contextRef="#ctx0" brushRef="#br0">29 249 14807,'16'55'101,"0"-1"0,9 36-29,-25-77 35,0-1 38,0-3 108,-1-3 105,-1-2 158,0-3 133,0 0 516,-2-2-403,-9-9-588,3 1-17,-14-28-308,14 14-573,-5-41 506,12 30-784,14-56 716,-4 52-420,18-33 331,-12 47-527,18-13 684,-12 21-415,30-9 504,-28 18-5,21 0 128,-27 6 157,12 2-89,-15 0-29,8 3 7,-15 0 324,1 8-213,-5-4 347,-7 15-369,1-10 157,-13 19-207,6-16-12,-19 19-78,18-22-45,-10 11 5,17-17-409,0 7 264,5-9-257,4 13 380,2-9-39,12 9 56,-5-7-50,29 15 83,-20-13-16,32 20 28,-34-20-6,12 13 6,-20-15 369,-2 14-156,-7-13 554,-12 16-498,1-17 196,-16 8-270,8-10 113,-32 9-291,24-10-258,-37 7-39,40-12-914,-18 2-72,26-4 1277,-8-1 0,15 0 0,-1-1 0</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2.092"/>
    </inkml:context>
    <inkml:brush xml:id="br0">
      <inkml:brushProperty name="width" value="0.08571" units="cm"/>
      <inkml:brushProperty name="height" value="0.08571" units="cm"/>
    </inkml:brush>
  </inkml:definitions>
  <inkml:trace contextRef="#ctx0" brushRef="#br0">320 85 21556,'23'-45'123,"-6"11"-173,-20 33-23,-1 0-22,-2 0-39,-1 0 5,-4 0-140,-9 2-184,-31 30 402,13-10-33,-3 14 0,1 4-5,9-2-259,0 6 1,2 0 45,10-7 33,-4 16 83,19-31 108,3-3 39,4-1 78,2-3 107,10 5-6,0-4 398,30 7-376,-17-14 158,53 2-253,-39-12-98,8-2 0,0-2-137,-5-2-1177,48-12 315,-56 11 1030,36-11 0,-53 15 0,11-3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50.008"/>
    </inkml:context>
    <inkml:brush xml:id="br0">
      <inkml:brushProperty name="width" value="0.08571" units="cm"/>
      <inkml:brushProperty name="height" value="0.08571" units="cm"/>
    </inkml:brush>
  </inkml:definitions>
  <inkml:trace contextRef="#ctx0" brushRef="#br0">0 31 15490,'39'-8'258,"-8"1"-235,-27 5-23,-1 0 11,0 1-5,1 0-18,1 1 18,1-2-6,-1 1 0,3 0 17,11-2-34,-7 3-61,20-3 22,-19 3-203,16 3 170,-17 0-264,11 8 224,-16-5-224,3 12 253,-8-10-85,-2 16 151,-5-13-5,-12 17 39,5-16 0,-16 11 0,16-14 17,-13 8-12,15-10-5,-4 2 0,11-7-106,-1 1 44,4-2 12,4 0 56,0 0-1,16 5 1,-6-3-73,28 8 27,-22-5-111,25 9 84,-28-7-79,9 12 146,-19-10 146,0 12-51,-7-12 224,-8 8-240,1-12 122,-17 9-156,11-12 34,-19 7-79,18-9-230,-16 3-56,19-4-2251,-11 0 863,15 0 1674,-5 0 0,10 0 0,-1 0 0</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9.223"/>
    </inkml:context>
    <inkml:brush xml:id="br0">
      <inkml:brushProperty name="width" value="0.08571" units="cm"/>
      <inkml:brushProperty name="height" value="0.08571" units="cm"/>
    </inkml:brush>
  </inkml:definitions>
  <inkml:trace contextRef="#ctx0" brushRef="#br0">0 8 15165,'28'-5'639,"-2"3"-431,-10 10 16,3 1-23,-1 0-16,3 1 17,-1 0 134,11 3-202,11 8-134,-12-6-56,6 10 34,-28-16-29,0 3 12,-6-6 17,-1 1-12,-1 0 34,0 2 0,-2 1 6,-3 1-68,-20 26 28,8-16-106,-26 32 135,27-36 44,-7 8 34,17-19 145,2-3-218,4-2-470,10-13 358,2 1 173,27-29-27,-15 17 72,34-29-55,-34 31 5,25-18-56,-32 27 22,14-2 1,-20 12 83,11 5-61,-13 1-45,12 11 0,-11-6 28,12 15-39,-14-14 33,9 12-22,-10-15-34,4 5 68,-8-10 392,0 2-141,-2-4 735,1 0-824,-1-1-106,6-7-73,-3 1 11,7-9-45,-6 9-67,10-6 5,-9 8-246,13-3 196,-11 6-397,14-1 330,-11 5-381,9 3 140,-9 1-3282,14 16 2223,-15-10 648,14 17 0,-20-21 0,4 5 0</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9.939"/>
    </inkml:context>
    <inkml:brush xml:id="br0">
      <inkml:brushProperty name="width" value="0.08571" units="cm"/>
      <inkml:brushProperty name="height" value="0.08571" units="cm"/>
    </inkml:brush>
  </inkml:definitions>
  <inkml:trace contextRef="#ctx0" brushRef="#br0">1 541 12976,'6'77'246,"0"-13"-145,1-52 11,0-2 6,0-3-12,-1-1 23,0-3 28,1 0 817,3-1-683,-3-2 415,7-8-487,-9 2-23,2-6-17,-5 4-45,0 0-44,-1 1-17,1-1 67,2-2-34,-2 3 281,3-4-264,-4 6 22,3-3-189,-3 6-494,2-1 342,-2 3-22,5 0 218,-1 1 5,11 2 12,-6 0 112,18 4-68,-11-5 158,30 1-141,-23-4 118,45-12-129,-35 3 174,55-26-162,-46 16 142,10-7 0,2-2 3,-6 1 53,7-6 1,0-1-127,-12 4 79,2-5 0,-2 0-135,-13 4 95,20-37-162,-38 40-196,-2-33 90,-13 38-113,-18-23 124,7 31-179,-21-6 151,18 18-237,-31 30 293,26-7-6,-24 40 29,27-24-113,-17 56 28,20-39-148,1 9 0,3-1 64,6-11-90,16 42 242,1-59-225,35 22-11,-22-35-1719,43 15 778,-35-24-4447,44 3 5657,-46-11 0,8-1 0,-30-1 0</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0.173"/>
    </inkml:context>
    <inkml:brush xml:id="br0">
      <inkml:brushProperty name="width" value="0.08571" units="cm"/>
      <inkml:brushProperty name="height" value="0.08571" units="cm"/>
    </inkml:brush>
  </inkml:definitions>
  <inkml:trace contextRef="#ctx0" brushRef="#br0">0 1 14006,'12'58'328,"0"0"1,-1-4 0,-3-7-122,-5-11-95,0 3-50,0 1-51,-2 1-11,0-1-28,-1-2-168,0 6-3058,-2 5 1221,-1-13 2033,-6 3 0,4-31 0,-1 0 0</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0.573"/>
    </inkml:context>
    <inkml:brush xml:id="br0">
      <inkml:brushProperty name="width" value="0.08571" units="cm"/>
      <inkml:brushProperty name="height" value="0.08571" units="cm"/>
    </inkml:brush>
  </inkml:definitions>
  <inkml:trace contextRef="#ctx0" brushRef="#br0">0 1 17468,'90'22'543,"-13"-4"-426,-53-15-27,1-1-79,0 0-11,-2-1-95,-1 1-45,-2-1-39,-3 0-90,-1 0-22,-2 1 0,-1 0 5,-2 1 34,1-2 45,-2 2-23,1 0-202,1 2 29,5 4 381,-5-2-29,7 9 35,-12-10 16,9 12 0,-8-10 16,2 4-4,-4-7 21,0 1 6,-1-1 17,0-1 6,-1-1-6,1-1 50,-3 1 500,3-2-309,-4 0 179,2 0-840,-3-6-779,0-1 202,0-3-6184,2-6 7125,-1 7 0,0-2 0,0 7 0</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0.717"/>
    </inkml:context>
    <inkml:brush xml:id="br0">
      <inkml:brushProperty name="width" value="0.08571" units="cm"/>
      <inkml:brushProperty name="height" value="0.08571" units="cm"/>
    </inkml:brush>
  </inkml:definitions>
  <inkml:trace contextRef="#ctx0" brushRef="#br0">0 0 14213,'0'0'0</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1.341"/>
    </inkml:context>
    <inkml:brush xml:id="br0">
      <inkml:brushProperty name="width" value="0.08571" units="cm"/>
      <inkml:brushProperty name="height" value="0.08571" units="cm"/>
    </inkml:brush>
  </inkml:definitions>
  <inkml:trace contextRef="#ctx0" brushRef="#br0">79 268 11642,'30'57'450,"0"1"0,-3-6 1,-5-6-160,-13-15-78,1-1-45,-3 0-12,1-4-27,-4-3-6,1-4 79,-3 0 985,-1-5-738,-3-4 240,-8-7-521,-2-7 257,-29-26-380,20 10-45,-29-46-17,34 33-56,-11-37 1,15 34-278,1-15 0,0-2 170,3 4-44,1-10 0,1 3 62,9 20-264,4-20 235,2 38-72,25-10 246,-13 20-33,36-5 22,-32 13-129,25 6 62,-28-1-336,14 22 296,-24-11-251,3 25 240,-17-24-341,-4 12 22,-1-17 465,-13 8 0,13-13 0,-5 2 0</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1.881"/>
    </inkml:context>
    <inkml:brush xml:id="br0">
      <inkml:brushProperty name="width" value="0.08571" units="cm"/>
      <inkml:brushProperty name="height" value="0.08571" units="cm"/>
    </inkml:brush>
  </inkml:definitions>
  <inkml:trace contextRef="#ctx0" brushRef="#br0">0 0 13681,'9'63'106,"0"0"1,-1-5 0,-2-7-74,-6-10-33,0-2-33,0-1-7,0-7-10,2-3-12,2-5 23,3-4 28,16 9 73,-8-14 195,27 6-184,-23-18 89,31-9-134,-26 0 28,31-20-50,-30 11 67,30-25-62,-31 19 45,24-28 45,-30 27 341,8-17-139,-19 24 946,-1-4-1120,-6 14-12,-8-1-61,1 9 90,-17 13-96,10-1 57,-16 29-62,18-19 190,-5 35-151,13-33 229,8 29-156,4-34 336,25 20-347,-12-26 218,42 9-308,-32-17-145,40 0-68,-40-7-1037,35-6 366,-37 1-4488,29-6 2588,-35 8 2728,7-3 0,-23 5 0,-3 0 0</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3.459"/>
    </inkml:context>
    <inkml:brush xml:id="br0">
      <inkml:brushProperty name="width" value="0.08571" units="cm"/>
      <inkml:brushProperty name="height" value="0.08571" units="cm"/>
    </inkml:brush>
  </inkml:definitions>
  <inkml:trace contextRef="#ctx0" brushRef="#br0">2 0 16790,'61'3'226,"0"0"0,-5 1 0,-8 0-176,-14-1-22,-1 4-6,-4 1-44,-3 1-23,-3 0-16,-4 2-57,-3-2 28,-4 2-425,-1 9 403,-6-9-140,-1 11 263,-8-16 185,-8 6-128,1-9 32,-17 3-116,11-5-220,-23 0 136,18-1-242,-45 0 286,35 0-11,-36 0 22,41 1-342,-25 4 169,32 0-538,-13 5 616,29-4 100,2 9 85,6-6 246,16 14-167,-4-13 212,31 9-219,-19-14 220,31 2-158,-23-7 193,19-7 1,3-2-211,1 0 51,16-7 0,-1-2-124,-19 3-44,-6 1 0,-2 0-28,-9 2 28,30-9-45,-43 12-96,15-3 40,-34 10-229,-1 1 10,-4 1-374,0 2 587,0 2-151,6 9 169,-2-4-47,4 11 19,-5-8-315,4 17 264,-4-15-157,1 12 235,-4-19 17,0 2 34,1-8 162,0 0-56,0-1 313,6-1-296,-1 0 34,12-6-140,-5 0-7,28-14-16,-22 10-50,26-11 0,-33 16-147,10 0 141,-16 5-17,4 1 73,-6 1 17,5 6-6,-4-1 73,9 12-22,-7-9 168,14 7-96,-12-11 393,18 4-382,-16-8 231,18-3-253,-17-1 403,15-9-240,-17 5 543,9-5-684,-13 6-72,6 1-118,-8 2-145,8 2 117,-7 0-269,10 4 146,-8 2-840,12 10 488,-13-6-1827,14 14 1103,-12-13 1272,17 10 0,-18-15 0,7 3 0</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4.267"/>
    </inkml:context>
    <inkml:brush xml:id="br0">
      <inkml:brushProperty name="width" value="0.08571" units="cm"/>
      <inkml:brushProperty name="height" value="0.08571" units="cm"/>
    </inkml:brush>
  </inkml:definitions>
  <inkml:trace contextRef="#ctx0" brushRef="#br0">169 77 9346,'-43'52'1036,"10"-8"-778,35-37-45,3 1-12,1 0-33,2 1 0,1-1 6,0 0 162,8 3 152,14-1-309,-10-3 902,16-1-656,-27-8 197,7-7-695,-13 1-599,-1-17 420,-6 12-280,-14-20 454,3 19 5,-28-18 84,20 19 51,-33-20-45,30 19-51,-23-14-50,33 18-498,-7-4 279,18 11-918,0-1 851,6 4-27,9 0 402,-1 0-38,22 0 66,-14 1 174,32 2-89,-25 0 487,40 4-364,-34-4 531,47 3-541,-42-2 144,45 2-336,-50-2-33,24 3-12,-39-3 45,5 5 0,-17-4 152,4 10-124,-7-6 90,2 19-118,-4-13 28,-5 19-61,2-20 27,-2 7 35,5-16 721,3 1-285,-1-5 1278,6-1-1323,-2 0 269,13-5-599,-9 1 33,14-7-168,-13 6-178,11-3 55,-13 6-325,14 0 281,-11 1-729,14 4 381,-14 1-1994,14 10 1227,-16-4 1288,9 8 0,-13-12 0,0 2 0</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5.222"/>
    </inkml:context>
    <inkml:brush xml:id="br0">
      <inkml:brushProperty name="width" value="0.08571" units="cm"/>
      <inkml:brushProperty name="height" value="0.08571" units="cm"/>
    </inkml:brush>
  </inkml:definitions>
  <inkml:trace contextRef="#ctx0" brushRef="#br0">98 230 17148,'-23'10'-487,"3"-1"302,8-3-95,1 1-84,2 1-67,2 0-68,1-1-10,1 0-483,2 2 606,1-2 50,3 2-745,9 5 571,0-4-1871,20 12 1418,-13-12-767,22 13 1623,-21-12 91,19 13 38,-21-12 717,19 14 28,-21-13 1541,15 19-1815,-18-14 1019,7 27-1114,-13-21 302,0 34-588,-5-30 79,0 28-147,-2-34 102,-2 16-101,0-26 201,-1 6-39,3-14 1109,-1 1-991,1-5 197,1 0-321,-1 0 6,-1-2-207,0 0 185,-7-10-84,6 5 117,-6-18-162,8 12-11,0-28-95,6 19-163,14-38 157,-3 29-28,12-12 0,2-1 90,-1 8 16,35-42-28,-36 48 102,31-39-29,-29 32 103,3-5 1,-2 0 59,-6 7 548,15-36-458,-28 45 845,2-19-879,-10 33-230,-2-2-331,-1 12-1075,0 2 1098,-2 5 62,-5 23 111,2-6-162,-5 54 225,9-42 49,0 39-22,3-46-89,5 19 33,-3-26-5,6 12 67,-8-24 50,3 5-6,-4-10 231,-1 0-169,0-2 566,-2 0-516,1-1 130,-4 0-179,2 0 66,-10-2-162,4 1 118,-23-3-118,17 2 56,-12-2-34,18 2 107,-5-1-157,8 2-275,-1 0-105,5 0-5603,1 1 3312,0 2 2671,1 1 0,-1 1 0,0-1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50.316"/>
    </inkml:context>
    <inkml:brush xml:id="br0">
      <inkml:brushProperty name="width" value="0.08571" units="cm"/>
      <inkml:brushProperty name="height" value="0.08571" units="cm"/>
    </inkml:brush>
  </inkml:definitions>
  <inkml:trace contextRef="#ctx0" brushRef="#br0">0 1 9839,'0'0'0</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5.600"/>
    </inkml:context>
    <inkml:brush xml:id="br0">
      <inkml:brushProperty name="width" value="0.08571" units="cm"/>
      <inkml:brushProperty name="height" value="0.08571" units="cm"/>
    </inkml:brush>
  </inkml:definitions>
  <inkml:trace contextRef="#ctx0" brushRef="#br0">53 0 14230,'16'62'121,"0"-1"1,-1-3-1,-5-8-48,-13-10-39,-2 1-40,-2-2-72,-2 0-141,0-5-1819,-10 21 536,6-24 1502,-13 21 0,19-39 0,-4 1 0</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5.800"/>
    </inkml:context>
    <inkml:brush xml:id="br0">
      <inkml:brushProperty name="width" value="0.08571" units="cm"/>
      <inkml:brushProperty name="height" value="0.08571" units="cm"/>
    </inkml:brush>
  </inkml:definitions>
  <inkml:trace contextRef="#ctx0" brushRef="#br0">1 0 10993,'4'10'879,"0"-2"-184,-4-8 1254,0 0-1535,82 0-1200,-48-1 1021,65 2-117,-67 0-79,1 2 144,-1-1-1074,15 4 891,14 4 0,-24-5 0,3 4 0</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6.990"/>
    </inkml:context>
    <inkml:brush xml:id="br0">
      <inkml:brushProperty name="width" value="0.08571" units="cm"/>
      <inkml:brushProperty name="height" value="0.08571" units="cm"/>
    </inkml:brush>
  </inkml:definitions>
  <inkml:trace contextRef="#ctx0" brushRef="#br0">186 0 14202,'-10'49'78,"0"0"1,-7 38-62,8-52-6,1 2-5,-2-1-12,0-3-5,1 0-56,-3 7-1,4-9-704,-9 24-1738,-1-18 1581,3-3 929,-5-12 0,15-20 0,-3 1 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27.867"/>
    </inkml:context>
    <inkml:brush xml:id="br0">
      <inkml:brushProperty name="width" value="0.08571" units="cm"/>
      <inkml:brushProperty name="height" value="0.08571" units="cm"/>
    </inkml:brush>
  </inkml:definitions>
  <inkml:trace contextRef="#ctx0" brushRef="#br0">2 419 9492,'-1'-14'392,"1"2"84,0 12 1798,0 0-1904,75 11-960,-43-8 904,62 9-40,-61-11-50,1-1 188,1 0-260,1-1-18,2-3 275,45-18-45,-6-13-252,5 1 68,-20-10-108,-43 25 96,13-32-145,-18 26 128,9-35-112,-18 36-33,0-17-6,-8 23 323,-8-10-537,2 19-211,-18 5 346,12 12 35,-11 10 27,9 2 39,-2 6 23,1 4-17,-2 4 17,-8 23-17,5-11 5,2 2 1,0 0-34,1-1 0,-11 32 0,22-52 90,-2 14-6,8-28 420,0 6-263,3-18 1030,0 1-1125,5-6-113,6-5-21,2-2-7,15-11-33,-12 11-140,16-9 79,-19 15-197,15-2 224,-16 6-117,16 7 112,-16-1-6,16 13 68,-16-8 5,20 13 5,-18-13 51,26 11-22,-20-14 55,29 4-49,-24-8 32,33-7-60,-29-1 60,38-13-49,-37 8 22,37-17-23,-40 14 51,23-20-23,-35 18 79,5-20-168,-16 20-174,-8-11 157,-1 16-45,-18-3 96,9 10-85,-20 3 34,18 6-62,-20 18 118,23-6 56,-9 23-5,17-19 212,15 39-218,1-32 134,31 39-73,-16-45 281,37 18-191,-31-28 392,48 2-443,-42-11 63,52-5-230,-52-2-225,36-7 12,-48 4-2134,17-7 503,-31 7 1866,2-2 0,-13 6 0,-1 1 0</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3.440"/>
    </inkml:context>
    <inkml:brush xml:id="br0">
      <inkml:brushProperty name="width" value="0.08571" units="cm"/>
      <inkml:brushProperty name="height" value="0.08571" units="cm"/>
    </inkml:brush>
  </inkml:definitions>
  <inkml:trace contextRef="#ctx0" brushRef="#br0">1 0 14460,'34'23'381,"-5"1"-253,-28 1 12,0 4-11,-1 4-28,-1 2-23,-4 17-55,1-10 16,-3 24-28,3-28 12,0 28-40,4-34-146,-2 28-16,2-37-1294,2 18 684,-1-26-2208,3 10 1652,-4-16 1345,1 1 0,-1-8 0,0-1 0</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3.761"/>
    </inkml:context>
    <inkml:brush xml:id="br0">
      <inkml:brushProperty name="width" value="0.08571" units="cm"/>
      <inkml:brushProperty name="height" value="0.08571" units="cm"/>
    </inkml:brush>
  </inkml:definitions>
  <inkml:trace contextRef="#ctx0" brushRef="#br0">0 0 9117,'7'4'1417,"-2"-1"-992,-5-3 1833,0 0-1917,18 41-16,-13-21-28,13 36-40,-18-32-44,0 4-39,0 1-57,0 1 163,-3 29-11,2 16-241,0-10-11,4 14-45,1-54-431,3 19-68,-3-29-217,-1 6-136,-2-13-134,-1-1-123,0-1-285,0-2 1422,-5 0 0,3-2 0,-3 0 0</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3.961"/>
    </inkml:context>
    <inkml:brush xml:id="br0">
      <inkml:brushProperty name="width" value="0.08571" units="cm"/>
      <inkml:brushProperty name="height" value="0.08571" units="cm"/>
    </inkml:brush>
  </inkml:definitions>
  <inkml:trace contextRef="#ctx0" brushRef="#br0">1 0 14493,'49'6'143,"1"0"0,38 4-132,-54-6-95,1-1-257,1 1-421,-3 0-756,-2 1-599,-4 1 2117,-5 0 0,-10-3 0,-5 0 0</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4.240"/>
    </inkml:context>
    <inkml:brush xml:id="br0">
      <inkml:brushProperty name="width" value="0.08571" units="cm"/>
      <inkml:brushProperty name="height" value="0.08571" units="cm"/>
    </inkml:brush>
  </inkml:definitions>
  <inkml:trace contextRef="#ctx0" brushRef="#br0">0 1 13681,'12'94'-2576,"-3"-16"739,-10-64 1837,0-2 0,-1-5 0,1-3 0</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4.861"/>
    </inkml:context>
    <inkml:brush xml:id="br0">
      <inkml:brushProperty name="width" value="0.08571" units="cm"/>
      <inkml:brushProperty name="height" value="0.08571" units="cm"/>
    </inkml:brush>
  </inkml:definitions>
  <inkml:trace contextRef="#ctx0" brushRef="#br0">96 0 15373,'18'42'482,"-4"-3"-342,-18-13-39,-2 2-17,-2 1-28,-2 1-28,1 1-6,-1-4-16,0 0 22,-7 18-28,8-20 22,-11 27-22,13-36-34,-4 14 34,8-22-61,0 6 38,2-12 57,4 5 39,0-4 296,9 6-223,-5-6 291,14 5-297,-10-7 213,20 2-258,-14-3 62,28 0-185,-23 0-213,25 0 11,-30 0-1764,13 0 650,-21 0 1344,2 3 0,-9-2 0,-1 3 0</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5.677"/>
    </inkml:context>
    <inkml:brush xml:id="br0">
      <inkml:brushProperty name="width" value="0.08571" units="cm"/>
      <inkml:brushProperty name="height" value="0.08571" units="cm"/>
    </inkml:brush>
  </inkml:definitions>
  <inkml:trace contextRef="#ctx0" brushRef="#br0">203 115 19854,'37'-52'689,"-7"11"-527,-30 37-39,0 0-28,1 1-5,-1 0-79,0-1-44,-1 2-572,-1 0-448,-16 7 880,5 1-130,-33 19 202,23-8-263,-32 32 252,31-25-336,-23 36 196,31-35-684,-6 24 634,18-31-684,13 16 543,2-22-2441,32 12 862,-15-16 2022,29 3 0,-39-9 0,6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6.493"/>
    </inkml:context>
    <inkml:brush xml:id="br0">
      <inkml:brushProperty name="width" value="0.08571" units="cm"/>
      <inkml:brushProperty name="height" value="0.08571" units="cm"/>
    </inkml:brush>
  </inkml:definitions>
  <inkml:trace contextRef="#ctx0" brushRef="#br0">1 1 13480,'23'47'5,"-3"-5"-83,-18-29-45,0 0-84,-1-2-544,1 2 101,-2-3-2845,1 4 3495,-1-8 0,1 1 0,-1-5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51.258"/>
    </inkml:context>
    <inkml:brush xml:id="br0">
      <inkml:brushProperty name="width" value="0.08571" units="cm"/>
      <inkml:brushProperty name="height" value="0.08571" units="cm"/>
    </inkml:brush>
  </inkml:definitions>
  <inkml:trace contextRef="#ctx0" brushRef="#br0">152 0 13827,'10'91'403,"-4"-16"-280,-15-58-39,-1-1-11,-1-1-11,-1 0-12,1-2 6,-2 0 129,-13 7 5,3-8-106,-3 3 371,8-12-293,14-3 163,0 0-303,4-1-22,2-1-11,0 0-6,9-2 17,-5 2-67,16 1 56,-12 1 11,11 1-6,-12 1-16,11 4 22,-8-3-263,19 7 38,-16-7-626,12 5 112,-15-6-3479,10 2 4218,-10-2 0,2 0 0,-11-2 0</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6.661"/>
    </inkml:context>
    <inkml:brush xml:id="br0">
      <inkml:brushProperty name="width" value="0.08571" units="cm"/>
      <inkml:brushProperty name="height" value="0.08571" units="cm"/>
    </inkml:brush>
  </inkml:definitions>
  <inkml:trace contextRef="#ctx0" brushRef="#br0">23 65 11200,'7'12'1720,"-1"-3"-1194,-6-9-100,0 0-393,-1 10-10,-2-2-12,-2 9 6,0-2-12,1 1 7,-5 25-12,6-18-124,-2 30 63,5-36-74,7 13 163,-2-20 583,18 2-398,-12-10 16,7 1-22,-9-6 17,-1 0-11,0-5-50,0 1 0,0-2-57,0-1 493,10-21-453,-10 14-23,7-22-162,-14 22-247,-3-20 219,-3 16-73,-10-25 106,6 27-122,-14-18 60,14 24-576,-9-5 274,13 13-1450,-2 2 1563,6 3-40,0 1 218,1 2-212,6 6 195,-2-1-217,17 9 302,-9-10-34,16 7 62,-10-10 50,25 6-22,-17-7 95,39 4-40,-35-5 220,37 1-197,-39-2 45,25 2-146,-35 0-83,12 8 83,-24-4 135,0 21-68,-10-13 23,-11 23-67,3-19 124,-22 24 122,19-27 1764,-7 11-1198,19-24 482,2-1-891,2-2-174,6-7-290,0 1 66,22-21-22,-13 14-73,16-13-22,-21 18-370,18-4 303,-17 6-353,19-1 341,-21 5-106,7 1 196,-11 2 39,8 6 62,-8-4 33,11 7-33,-10-6 6,7 2-12,-7-3 0,5 2 6,-7-3 341,2 1-89,-6-2 1400,-1 0-1781,0-5 5,1 0 29,1-4 39,0 1 11,2 0-84,2-3 17,-2 2-258,11-9 241,-8 10-331,12-5 320,-11 11-157,7 1-11,-7 2-2745,10 17 1193,-12-5 1843,4 17 0,-9-21 0,-1 2 0</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7.211"/>
    </inkml:context>
    <inkml:brush xml:id="br0">
      <inkml:brushProperty name="width" value="0.08571" units="cm"/>
      <inkml:brushProperty name="height" value="0.08571" units="cm"/>
    </inkml:brush>
  </inkml:definitions>
  <inkml:trace contextRef="#ctx0" brushRef="#br0">1 0 12987,'56'3'157,"-1"-1"0,37 4-68,-77 5 12,-2 2 39,-2 5-6,-2 4-5,-4 5 28,-1 22-123,-7-7-23,-17 52-11,4-44-23,-20 39-16,20-54-364,-17 28 285,20-41 51,-8 15 252,16-31 526,1-1-352,4-4-578,2-11-117,3 3-308,18-19 588,-5 12-190,31-16 106,-23 18-224,36-8 235,-34 15-264,35-1 321,-37 7-63,24 10 68,-33-4-6,6 18 152,-19-14 392,-9 18-270,-2-16 342,-27 14-403,14-18 320,-33 10-309,28-14 73,-25 1-297,30-7-3030,-13-7-1540,24 1 4643,-4-3 0,12 7 0,-1 1 0</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7.398"/>
    </inkml:context>
    <inkml:brush xml:id="br0">
      <inkml:brushProperty name="width" value="0.08571" units="cm"/>
      <inkml:brushProperty name="height" value="0.08571" units="cm"/>
    </inkml:brush>
  </inkml:definitions>
  <inkml:trace contextRef="#ctx0" brushRef="#br0">19 0 12427,'-4'54'-2081,"0"-1"0,-2 33 2081,4-79 0,0-3 0,2-2 0</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7.644"/>
    </inkml:context>
    <inkml:brush xml:id="br0">
      <inkml:brushProperty name="width" value="0.08571" units="cm"/>
      <inkml:brushProperty name="height" value="0.08571" units="cm"/>
    </inkml:brush>
  </inkml:definitions>
  <inkml:trace contextRef="#ctx0" brushRef="#br0">5 12 15076,'-3'-6'-2067,"1"1"1552,2 5 442,0 0-291,58 55-785,-38-37 398,46 43-369,-53-51-46,0-1 24,-1-1 1142,4-2 0,-8-3 0,0 0 0</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7.935"/>
    </inkml:context>
    <inkml:brush xml:id="br0">
      <inkml:brushProperty name="width" value="0.08571" units="cm"/>
      <inkml:brushProperty name="height" value="0.08571" units="cm"/>
    </inkml:brush>
  </inkml:definitions>
  <inkml:trace contextRef="#ctx0" brushRef="#br0">26 0 6691,'1'12'1854,"0"-2"-1366,-1-10 2603,0 0-2704,18 34-45,-14-18-46,14 30-44,-19-25-50,0 3 179,-12 28-331,4-20 68,-15 31 67,16-43 1456,-2 3-779,9-20 1070,0-6-1876,17-50-151,-8 29-67,13-36 16,-10 47-33,0 0-39,1 2-34,0 1-68,-1 3-10,1 1 5,-1 3 40,0 0-690,12 5 527,-9 3-997,17 10 958,-21-4-107,8 7-331,-13-6-620,0 0-74,-1 2 1619,-1-3 0,-1-3 0,-1-4 0</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8.431"/>
    </inkml:context>
    <inkml:brush xml:id="br0">
      <inkml:brushProperty name="width" value="0.08571" units="cm"/>
      <inkml:brushProperty name="height" value="0.08571" units="cm"/>
    </inkml:brush>
  </inkml:definitions>
  <inkml:trace contextRef="#ctx0" brushRef="#br0">259 1 17003,'-35'19'-683,"1"2"291,5-1-29,0 2 7,3 0 38,3-1 24,2 0 10,4-1-39,2-3-778,1 9 800,6-12-352,1 8 806,9-17 858,12 1-679,-1-7 527,28-11-516,-19 2 326,33-22-432,-31 17 774,29-17-685,-33 21-21,15-6-230,-26 14-96,9 1 40,-12 4-118,9 8 96,-9-2-113,6 16 56,-7-11-1137,4 16 404,-5-16-3518,7 12 4369,-8-17 0,3 3 0,-5-9 0</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8.715"/>
    </inkml:context>
    <inkml:brush xml:id="br0">
      <inkml:brushProperty name="width" value="0.08571" units="cm"/>
      <inkml:brushProperty name="height" value="0.08571" units="cm"/>
    </inkml:brush>
  </inkml:definitions>
  <inkml:trace contextRef="#ctx0" brushRef="#br0">61 0 13015,'23'62'412,"0"0"1,-2-5 0,-6-5-161,-10-6-603,-3 3 474,-3 4-716,-4 3 649,-3 0 105,-5-2-161,-1-4-381,-12 32-162,12-38-3131,-17 38 1926,19-62 1748,-4 9 0,10-24 0,2-1 0</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9.019"/>
    </inkml:context>
    <inkml:brush xml:id="br0">
      <inkml:brushProperty name="width" value="0.08571" units="cm"/>
      <inkml:brushProperty name="height" value="0.08571" units="cm"/>
    </inkml:brush>
  </inkml:definitions>
  <inkml:trace contextRef="#ctx0" brushRef="#br0">0 0 17266,'98'4'969,"-12"0"-751,-53 1-27,3 1-18,1 0-60,0-1-35,1 1-38,-1-1-52,0 1-100,18 5-303,-11 2 258,1 0-229,-14 9 274,-21-11-291,6 26 291,-12-20-151,0 21 61,-4-20-1574,-11 19 589,2-18-566,-9 10-538,5-15 2291,0-3 0,6-5 0,1-2 0</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39.953"/>
    </inkml:context>
    <inkml:brush xml:id="br0">
      <inkml:brushProperty name="width" value="0.08571" units="cm"/>
      <inkml:brushProperty name="height" value="0.08571" units="cm"/>
    </inkml:brush>
  </inkml:definitions>
  <inkml:trace contextRef="#ctx0" brushRef="#br0">0 0 13911,'30'35'-1086,"-5"-6"610,-22-21-23,1 0 23,-1 0 39,1 2 50,-1-2 23,1 1-5,0-1-752,2 5 449,-2 3 543,0-1-28,-2 7 169,-2-11 66,1 6 62,-2-6 230,0 7-197,0-5 382,-1 16-308,2-14 526,8 17-510,-3-18 666,18 14-587,-9-17 706,21 9-701,-16-13 739,22 1-766,-23-7 525,19-10-604,-23 1-22,11-25-353,-18 16-253,1-22 191,-11 22-118,-13-21 297,3 17 6,-30-32-6,24 33-190,-21-18 5,25 28-632,-18-8 627,20 13-605,-13-2 548,20 7-358,1 0 505,5 0 296,7 3-22,-1 0 207,20 3-280,-9-2 168,35 1-134,-24-4 302,31 2-146,-28-3 914,53 1-903,-43 0 163,45 2-291,-53 0 208,33 4-337,-39-3-68,24 6-49,-38-4-192,4 5 96,-13-4-201,-2 13 341,-6-7-324,-27 31 279,11-25-67,-24 19 129,28-26 907,-4-1-380,14-8 1019,3-1-1451,10-8 28,-1 1 34,5-5 297,3 0-286,-4 3 218,10-4-302,-11 6-22,7 0-40,-9 3-22,8 0 45,-8 2 11,18 7-39,-13-2-45,20 12 5,-19-8-150,10 9-18,-13-9-2391,12 11 1227,-13-10 1383,7 4 0,-13-11 0,0-1 0</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40.431"/>
    </inkml:context>
    <inkml:brush xml:id="br0">
      <inkml:brushProperty name="width" value="0.08571" units="cm"/>
      <inkml:brushProperty name="height" value="0.08571" units="cm"/>
    </inkml:brush>
  </inkml:definitions>
  <inkml:trace contextRef="#ctx0" brushRef="#br0">89 81 22979,'60'-41'-649,"-13"7"346,-50 34-22,-3-2 62,-2 1 50,-4 0 0,-2 0 0,-4 1-694,-22 10 594,17-4-421,-19 18 543,31-12-453,-4 16 425,12-14-380,3 19 493,5-18 16,17 16 79,-6-18 101,29 11 10,-23-14 276,27 11-203,-29-11 404,18 11-426,-28-9 404,3 16-347,-15-14 128,-14 23-269,4-19 17,-21 19-112,18-24-51,-17 11-44,19-17-1502,-15 1 119,18-7 1506,-13-5 0,18 3 0,-4-3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51.626"/>
    </inkml:context>
    <inkml:brush xml:id="br0">
      <inkml:brushProperty name="width" value="0.08571" units="cm"/>
      <inkml:brushProperty name="height" value="0.08571" units="cm"/>
    </inkml:brush>
  </inkml:definitions>
  <inkml:trace contextRef="#ctx0" brushRef="#br0">156 1 17182,'9'45'224,"-4"-4"-179,-9-20-28,-3 2-1,-2 3 1,-1 3-34,-2 1-11,0 1-100,-8 12-287,-4 9 130,3-10-2253,-6 16 1553,18-39 985,-3 19 0,10-30 0,2 3 0</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40.623"/>
    </inkml:context>
    <inkml:brush xml:id="br0">
      <inkml:brushProperty name="width" value="0.08571" units="cm"/>
      <inkml:brushProperty name="height" value="0.08571" units="cm"/>
    </inkml:brush>
  </inkml:definitions>
  <inkml:trace contextRef="#ctx0" brushRef="#br0">0 1 18173,'7'3'914,"-2"-1"-729,-5-2-3462,0 0 0,0 0 0</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41.282"/>
    </inkml:context>
    <inkml:brush xml:id="br0">
      <inkml:brushProperty name="width" value="0.08571" units="cm"/>
      <inkml:brushProperty name="height" value="0.08571" units="cm"/>
    </inkml:brush>
  </inkml:definitions>
  <inkml:trace contextRef="#ctx0" brushRef="#br0">1 108 20218,'61'-58'425,"-3"12"-352,-26 44-90,6 1 45,4 0-537,2 1 509,4 0 61,1 2 19,-2 3 0,5 2-173,6 4 1,-1 1-12,-5-3 1,-3 2-676,41 23 527,-76-21-171,-6 21 355,-17-16 68,-34 28 17,14-22 8,-13 3 1,-2 1-9,2-1 42,-7 3 0,0 0 2,7-2-28,0 2 1,2 1-34,11-4-33,-23 31-74,36-35-1635,-9 25 225,18-30 1517,0 21 0,6-29 0,1 7 0</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41.565"/>
    </inkml:context>
    <inkml:brush xml:id="br0">
      <inkml:brushProperty name="width" value="0.08571" units="cm"/>
      <inkml:brushProperty name="height" value="0.08571" units="cm"/>
    </inkml:brush>
  </inkml:definitions>
  <inkml:trace contextRef="#ctx0" brushRef="#br0">48 7 18599,'-18'-3'-5903,"2"0"3147,11 3 2756,1 1 0,1 0 0,1 0 0</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46.284"/>
    </inkml:context>
    <inkml:brush xml:id="br0">
      <inkml:brushProperty name="width" value="0.08571" units="cm"/>
      <inkml:brushProperty name="height" value="0.08571" units="cm"/>
    </inkml:brush>
  </inkml:definitions>
  <inkml:trace contextRef="#ctx0" brushRef="#br0">1349 124 12741,'-33'-24'492,"6"4"-340,24 19-40,-1-1 16,-1 1-27,0 0 6,-1-1-1,0 2 454,-12 0-409,8 0 236,-15 0-270,15 0 85,-14 0-129,14 0 162,-19 2-218,15-1 101,-21 6-62,19-4 17,-19 8-62,22-7 84,-17 8-67,17-7 286,-16 8-135,15-7 308,-19 9-291,18-8 493,-24 12-499,22-10 275,-24 13-359,24-13 40,-22 15-84,23-13 22,-18 15-84,19-14 163,-16 18-79,17-16 190,-17 19-167,16-17 139,-20 21-207,18-20 196,-20 23-145,20-20 100,-20 24-111,21-24 72,-19 27-151,20-26 101,-18 26-40,20-27 6,-18 24-33,19-25 16,-17 23-50,18-23 112,-14 22-39,15-23 140,-13 23-140,13-23 50,-12 24-89,12-25 66,-12 23-88,13-24 72,-9 21-12,10-21 46,-7 23-129,7-22 50,-6 25-50,8-24 140,-6 26-33,9-23-24,-7 25-72,7-25 17,-4 26-17,6-28 45,-2 25 28,2-26-34,1 24-101,0-24 62,0 23-28,0-22 45,0 22 67,0-24-61,0 21-57,0-22 68,1 21-46,0-21 12,4 21 73,-2-20-28,5 22-67,-4-22 22,6 22-40,-5-22 57,8 19 39,-6-21-33,10 19 10,-9-20-16,12 21-45,-10-20 67,13 20 6,-13-20-11,14 20-34,-15-19 39,15 21-73,-14-20 29,15 20 10,-14-20 51,15 19 6,-14-19-29,15 18-72,-15-20 78,16 20 6,-15-21-17,18 19 6,-17-20 61,17 17-73,-17-19 57,19 16-102,-18-17 85,21 16-6,-21-14 50,21 16-55,-21-15 89,24 12-118,-21-15 118,24 12-95,-22-13 84,27 10-62,-26-10 73,28 8-101,-26-10 124,30 9-130,-28-11 79,34 9-39,-33-9 17,38 7-90,-37-8 50,38 7-50,-39-7 112,47 4-101,-45-5 34,34 1-28,-39-3 50,28 0-67,-25-1 90,35 0-57,-36 0 29,23-2-17,-28 0 33,24-6-89,-21 3 106,34-7-27,-32 6 100,36-8-118,-33 7 40,37-10-68,-35 9 23,42-13-23,-39 11 29,46-14-6,-44 13 44,46-18-78,-47 15 129,44-23-106,-45 20 145,36-22-61,-41 22 145,25-21-196,-34 21 185,23-27-207,-27 25 33,16-21-22,-20 23 0,12-21-33,-11 18-46,21-36 57,-21 32-45,14-27 50,-17 31 51,10-21-46,-10 20 46,9-27-90,-11 26 34,7-23-23,-9 24 56,5-25-17,-6 24-27,6-34-1,-7 32 12,4-36-34,-4 36 11,0-22 34,-1 24 11,2-32-34,-2 28 12,0-34-23,-1 36 0,-1-18 45,0 22 73,0-28-118,-1 25 23,-1-34-12,-1 35 12,-3-20-12,3 21 124,-6-25-141,5 24 7,-4-28 32,4 32-32,-2-16-1,2 19 91,-4-17-102,4 18 0,-6-20 0,6 21 0,-3-11 0,3 12 0,-3-11 0,3 11 0,-7-20 0,6 19 0,-8-17 0,8 18 0,-11-14 0,9 12 0,-19-22 0,14 21 0,-14-16 0,14 17 0,-21-17 0,17 17 0,-26-20 0,26 21 0,-17-12 0,18 12 0,-27-18 0,23 18 0,-26-23 0,30 23 0,-21-21 0,19 19 0,-17-17 0,19 17 0,-30-21 0,24 21 0,-33-21 0,34 23 0,-29-15 0,28 16 0,-26-13 0,27 15 0,-26-13 0,25 13 0,-29-15 0,28 14 0,-28-13 0,28 14 0,-26-8 0,26 11 0,-29-7 0,29 9 0,-30-4-24,30 6-88,-29-1 39,28 3-391,-29-1 228,31 2-1007,-27 8 661,29-3-1810,-32 18 1070,29-10-7466,-40 24 2806,36-19 5857,-16 8 1,31-19-1,5-2 1</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47.734"/>
    </inkml:context>
    <inkml:brush xml:id="br0">
      <inkml:brushProperty name="width" value="0.08571" units="cm"/>
      <inkml:brushProperty name="height" value="0.08571" units="cm"/>
    </inkml:brush>
  </inkml:definitions>
  <inkml:trace contextRef="#ctx0" brushRef="#br0">238 23 14684,'-38'-13'-17,"6"3"28,26 14 12,-2 2-29,1-1 28,-1 2 6,0 0-16,0 1 27,0 1 146,-9 19-157,5-11 100,-13 29-72,14-26 101,-10 27-95,14-25 67,-7 28-124,11-29 24,-1 23 16,6-27 251,15 14-111,-4-21 308,29 3-392,-19-10 134,40-6-196,-32-2 107,43-16-57,-42 7 113,30-21-124,-40 18 370,15-24-296,-26 24 245,1-24-290,-10 23-79,-12-23-73,3 22-560,-22-19-22,13 22-4930,-31-4 466,26 15 5091,-14 3 0,26 2 0,4 1 0</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49.838"/>
    </inkml:context>
    <inkml:brush xml:id="br0">
      <inkml:brushProperty name="width" value="0.08571" units="cm"/>
      <inkml:brushProperty name="height" value="0.08571" units="cm"/>
    </inkml:brush>
  </inkml:definitions>
  <inkml:trace contextRef="#ctx0" brushRef="#br0">1899 0 15597,'26'36'118,"-4"-7"-73,-19-23 27,0 1 29,0 0 0,1 1-23,-2 2 12,1-1 56,0 8 78,0 21-196,0-11 179,-2 35-134,-1-35 139,-3 38-156,1-36 62,-4 33-56,4-37 190,-5 29-185,4-32 157,-7 28-163,4-29 152,-9 28-123,6-26 39,-13 31-51,9-27 241,-15 36-246,13-34 157,-18 38-123,15-39 234,-24 36-245,20-37 128,-35 36-163,29-34 34,-44 38-44,38-35 24,-9 4 1,-1 1-26,3-3 37,-8 3 0,-1 0-48,5-4 17,-8 4 0,-1 1-28,4-4-11,-7 6 0,-2 0-1,6-4 32,-6 6 0,0 0-9,7-6 115,-5 5 0,1-1-3,8-6 28,-3 4 0,1-1-106,9-5 28,-3 2 0,1 1-40,9-6 57,-39 37-90,44-36 152,-31 41-141,35-40 56,-23 38-72,29-41-46,-17 31 23,24-35 56,-9 26-39,15-29 6,0 16-23,5-23-40,8 10 7,-3-16-124,14 5-12,-7-10-1281,17 1 504,-14-3-4941,17 0 2644,-19-1 3243,5 1 0,-13-1 0,0 0 0</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1.137"/>
    </inkml:context>
    <inkml:brush xml:id="br0">
      <inkml:brushProperty name="width" value="0.08571" units="cm"/>
      <inkml:brushProperty name="height" value="0.08571" units="cm"/>
    </inkml:brush>
  </inkml:definitions>
  <inkml:trace contextRef="#ctx0" brushRef="#br0">0 452 17423,'43'-26'221,"0"0"0,28-19-137,-59 33 28,-1 0-11,0 0 0,0-1-45,0 0-23,0 0-33,0-1-5,14-24-6,-11 17-118,19-38 67,-24 39-134,8-22 79,-14 27-180,1-18 246,-4 20-217,-1-9 167,-3 20-45,-4 4 174,2 4 28,-7 16-22,6-4 184,-11 42-151,9-28 129,-15 57-140,15-52 28,-13 38-56,13-40 23,-8 29-51,10-39 33,-3 15-21,8-33 38,0 1-78,1-7-34,4-10 23,0 3-22,5-15 27,-2 10-72,7-8 44,-3 8-140,13-7 163,-11 11-17,11-3 39,-14 10-16,7 9 38,-9-2-27,5 14 22,-7-10 34,3 14-51,-5-14-17,1 7 12,-3-13-661,7 6 319,-3-7-914,10 1 757,-6-4-1495,12-6 1069,-10 2-2895,13-11 2549,-13 7 1293,6-4 0,-12 7 0,-1 2 0</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1.654"/>
    </inkml:context>
    <inkml:brush xml:id="br0">
      <inkml:brushProperty name="width" value="0.08571" units="cm"/>
      <inkml:brushProperty name="height" value="0.08571" units="cm"/>
    </inkml:brush>
  </inkml:definitions>
  <inkml:trace contextRef="#ctx0" brushRef="#br0">90 0 15401,'5'45'224,"-2"-5"-185,-7-24-33,1 1 0,1 0-6,0-1 16,2-2-10,0-2 0,0 1-62,6 1 61,-2-6 6,7-1 1,-7-7 32,5-3-38,-6 0 16,6-4-22,-6 3-22,6-3 11,-4 6-40,9-2 51,-7 3 0,4 0 0,-5 1 12,0 2-7,2 1 6,1 2-22,5 6 34,-3-3 55,11 19-28,-13-12 152,6 30-157,-11-24 56,-4 39-57,-5-32 63,-14 42-68,4-39 79,-24 34-46,18-40 214,-25 16-208,26-30 74,-22 3-102,26-14-44,-16-12-68,20 1-280,-3-27 169,11 16-690,16-38 454,-1 28-1114,31-41 907,-19 40-1642,32-31 993,-29 41 1265,16-13 0,-29 26 0,0 0 0</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2.220"/>
    </inkml:context>
    <inkml:brush xml:id="br0">
      <inkml:brushProperty name="width" value="0.08571" units="cm"/>
      <inkml:brushProperty name="height" value="0.08571" units="cm"/>
    </inkml:brush>
  </inkml:definitions>
  <inkml:trace contextRef="#ctx0" brushRef="#br0">78 0 17899,'7'54'165,"0"-1"0,3 37-103,-21-65-17,0 0-17,-1 1 16,1 0-27,-2 0 0,3 0-6,-1-2-39,-1 20-17,6-20-100,1 19 100,8-33-61,11 4 83,-5-11 23,16-5-5,-15-3-7,16-12 7,-17 7-23,9-17 28,-12 15 11,0-18-22,-4 16-51,-5-16 29,-1 17-79,-5-12 67,3 16-274,-6-7 78,8 12-750,-6-1 453,8 5-2593,-4 10 1714,5-2-2818,-2 12 4235,3-11 0,0 2 0,0-9 0</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2.555"/>
    </inkml:context>
    <inkml:brush xml:id="br0">
      <inkml:brushProperty name="width" value="0.08571" units="cm"/>
      <inkml:brushProperty name="height" value="0.08571" units="cm"/>
    </inkml:brush>
  </inkml:definitions>
  <inkml:trace contextRef="#ctx0" brushRef="#br0">1 1 9318,'2'3'2481,"0"-1"5098,-2-2-7305,24 53-33,-15-33-67,18 41-73,-22-48-12,0 0-10,-2-2-51,1-2 33,-1-1-10,-1-3 447,0 0-185,-2-3-279,-4-8-45,1 0-12,-4-7-16,5 3-269,-2-12 123,3 6-699,7-22 486,0 20-50,7-7-96,-2 13-66,-1 2-68,2 2-83,-2 2-57,1 1-45,0 2-89,-1 2-2935,7 0 2234,-8 3 1653,5 0 0,-10 0 0,-2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52.550"/>
    </inkml:context>
    <inkml:brush xml:id="br0">
      <inkml:brushProperty name="width" value="0.08571" units="cm"/>
      <inkml:brushProperty name="height" value="0.08571" units="cm"/>
    </inkml:brush>
  </inkml:definitions>
  <inkml:trace contextRef="#ctx0" brushRef="#br0">1 1 12819,'0'0'0</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2.788"/>
    </inkml:context>
    <inkml:brush xml:id="br0">
      <inkml:brushProperty name="width" value="0.08571" units="cm"/>
      <inkml:brushProperty name="height" value="0.08571" units="cm"/>
    </inkml:brush>
  </inkml:definitions>
  <inkml:trace contextRef="#ctx0" brushRef="#br0">1 0 18789,'19'54'-1339,"0"1"1,13 33-443,-30-82-684,1-1 29,-1-3 2436,0 0 0,-1-2 0,0 0 0</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2.940"/>
    </inkml:context>
    <inkml:brush xml:id="br0">
      <inkml:brushProperty name="width" value="0.08571" units="cm"/>
      <inkml:brushProperty name="height" value="0.08571" units="cm"/>
    </inkml:brush>
  </inkml:definitions>
  <inkml:trace contextRef="#ctx0" brushRef="#br0">0 0 14040,'6'12'-219,"-1"-2"74,-5-10-2064,0 0 0,0 0 1</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3.696"/>
    </inkml:context>
    <inkml:brush xml:id="br0">
      <inkml:brushProperty name="width" value="0.08571" units="cm"/>
      <inkml:brushProperty name="height" value="0.08571" units="cm"/>
    </inkml:brush>
  </inkml:definitions>
  <inkml:trace contextRef="#ctx0" brushRef="#br0">265 1 17664,'17'77'1232,"-5"-10"-1013,-14-44-79,-4 2-28,0 2-51,-2 1 7,-1 0 139,-2 22-157,3-21-61,-5 35-6,9-44 17,-3 14 6,6-28-12,0 0-27,1-6 16,0-8-22,0 0-85,0-15 57,1 5-151,0-13 83,0 11-168,-1-18 270,-2 18-152,-11-16 151,4 26-50,-15-4 51,13 15-7,-8 8 24,9 1-46,-14 29 68,11-16 5,-17 43-22,17-36 5,-11 26 6,14-30-84,-5 20 22,12-28-318,5 12 122,5-24-666,14 0 286,-6-7-3592,34-11 2175,-23 5 2055,29-13 0,-41 15 0,3-2 0</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4.679"/>
    </inkml:context>
    <inkml:brush xml:id="br0">
      <inkml:brushProperty name="width" value="0.08571" units="cm"/>
      <inkml:brushProperty name="height" value="0.08571" units="cm"/>
    </inkml:brush>
  </inkml:definitions>
  <inkml:trace contextRef="#ctx0" brushRef="#br0">1 38 19529,'6'42'123,"-1"-5"-111,-9-20 16,3-1-6,-1 1-5,2-1 16,0-2-21,1-1 4,2-1-83,13 7 34,-4-10-163,19 4 89,-16-12-274,15-9 247,-17 1 32,6-8 41,-9 5-12,-1-1 0,0-1-39,-2 0-112,1-7 112,-4 5-190,-1-18 151,-5 16-426,-10-21 370,3 24-197,-20-16 332,14 19-365,-17-4 241,17 11-695,-14 2 538,17 3-521,-7 4 650,14-1-347,-1 4 454,6-6 5,8 3 95,-2-4 45,16-1 17,-10-1 279,20 0-111,-15-1 722,28-4-643,-24 2 693,30-4-592,-30 5 497,25 0-694,-28 1 95,16 6-263,-23-1 51,9 13-79,-14-7-17,3 25 28,-8-15-61,-6 31 27,1-29 29,-6 16 22,7-27 353,-1 1-118,4-10 527,0-1-644,0-7 28,4-3-118,-1-3-45,10-11-11,-6 11 0,13-14 17,-11 16-1,11-9-44,-10 13-56,11-2 73,-13 6 34,11 3-7,-12 0 35,10 9-51,-9-4 61,8 11-33,-9-8-28,4 10 12,-7-10 27,0 9-50,-4-11 22,0 5-11,0-8 106,-2 0-11,1-4 129,1-4-184,2 0 122,7-13-117,-1 8 39,11-11-67,-9 14 22,11-4-39,-11 8-79,13 0-49,-13 4-712,13 7 329,-14-2-2928,14 14 936,-12-10 2503,9 9 0,-14-14 0,2 1 0</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5.179"/>
    </inkml:context>
    <inkml:brush xml:id="br0">
      <inkml:brushProperty name="width" value="0.08571" units="cm"/>
      <inkml:brushProperty name="height" value="0.08571" units="cm"/>
    </inkml:brush>
  </inkml:definitions>
  <inkml:trace contextRef="#ctx0" brushRef="#br0">198 30 16516,'-3'-16'392,"0"2"-320,0 14 18,-1 0 0,-2 2-29,-1 0-16,-1 3 0,-7 6-62,-11 10 28,4-5-11,-17 19-11,23-19-28,-13 20 0,22-21-1,-2 7-4,9-13 4,0-2 18,2 0 11,2-2 5,1-1 12,5-2 22,-1-1 11,16-5-22,-8 0 61,24-13-16,-22 6 375,20-14-174,-24 12 869,14-9-746,-20 15 460,8-2-667,-12 8 123,8 4-240,-8 0 72,8 13-117,-8-6 28,9 16-68,-7-14-16,14 12-11,-9-14-835,15 5 79,-15-11-5507,15 0 673,-17-5 5640,6-1 0,-12 1 0,-1-1 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5.996"/>
    </inkml:context>
    <inkml:brush xml:id="br0">
      <inkml:brushProperty name="width" value="0.08571" units="cm"/>
      <inkml:brushProperty name="height" value="0.08571" units="cm"/>
    </inkml:brush>
  </inkml:definitions>
  <inkml:trace contextRef="#ctx0" brushRef="#br0">247 0 18218,'-87'11'134,"15"-1"-111,56-3-18,1-1 23,1 0-56,2 0 12,2 1-29,1-2-28,2 1-45,3-1-111,3 1 246,20 1-45,-6-2 22,25 1-5,-17-3-28,30 4 44,-23-2 258,37 10-184,-41-7 206,16 9-111,-33-8 292,0 12-354,-8-9 134,-19 22-212,6-19-34,-20 11-12,20-18-296,-15 2-5,15-6-2914,-18-2 1452,20-5 1775,-10-4 0,18 3 0,-1-1 0</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6.333"/>
    </inkml:context>
    <inkml:brush xml:id="br0">
      <inkml:brushProperty name="width" value="0.08571" units="cm"/>
      <inkml:brushProperty name="height" value="0.08571" units="cm"/>
    </inkml:brush>
  </inkml:definitions>
  <inkml:trace contextRef="#ctx0" brushRef="#br0">0 1 12191,'2'6'2006,"0"-2"1914,-2-4-3819,7 70-536,-1-51 552,6 53 176,-3-70-203,2-1 80,-1-1-131,2-1 23,5-6-62,-3 0 342,20-19-280,-10 1-68,4-3-112,-9-3 84,-14 18-755,2-9 106,-7 16-1995,0-1 85,-3 8-1877,0 0 4470,-1 2 0,2-2 0,0 1 0</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6.846"/>
    </inkml:context>
    <inkml:brush xml:id="br0">
      <inkml:brushProperty name="width" value="0.08571" units="cm"/>
      <inkml:brushProperty name="height" value="0.08571" units="cm"/>
    </inkml:brush>
  </inkml:definitions>
  <inkml:trace contextRef="#ctx0" brushRef="#br0">63 130 15754,'14'74'338,"0"0"0,-1-5 0,-3-8-2,-8-11-666,0-1 778,-2-3-34,0-5 215,0-3-321,0-7 20,0-2 254,0 8-346,0-19 301,-4 6 74,3-22-325,-13-20-292,8 6-55,-16-37 10,14 23-341,-14-44 202,13 34-526,-6-22 469,8 24-10,2-1-40,2 1-17,2-2-398,4-11 337,1 12 6,5-9 33,0 16 67,3 2 73,1 2 73,2 1-12,9-6 583,-5 8-527,23-13 102,-19 19 106,23-9-40,-28 18 107,10-1-123,-21 5 487,0 9-370,-10 0-10,-9 12-136,1-4-94,-21 27-101,17-22-1445,-16 24 436,24-31-2206,-2 4 1193,9-13 2173,1-1 0,-1-3 0,1 0 0</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7.137"/>
    </inkml:context>
    <inkml:brush xml:id="br0">
      <inkml:brushProperty name="width" value="0.08571" units="cm"/>
      <inkml:brushProperty name="height" value="0.08571" units="cm"/>
    </inkml:brush>
  </inkml:definitions>
  <inkml:trace contextRef="#ctx0" brushRef="#br0">37 0 19647,'1'55'439,"1"0"1,-1 36-267,-4-72-55,-1-1-45,0 1-12,1-1-27,-1 1 22,-2 0-62,1 8-425,-1 16 163,3-13-1469,1 13 796,3-32-3708,2 3 2006,0-12-1967,0 0 4610,-2-2 0,0 0 0</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7.363"/>
    </inkml:context>
    <inkml:brush xml:id="br0">
      <inkml:brushProperty name="width" value="0.08571" units="cm"/>
      <inkml:brushProperty name="height" value="0.08571" units="cm"/>
    </inkml:brush>
  </inkml:definitions>
  <inkml:trace contextRef="#ctx0" brushRef="#br0">1 1 12146,'6'8'1608,"-1"-2"-790,-5-6 4531,0 0-5282,77 22-891,-50-18 679,60 17-293,-71-24-173,-2-1-285,-4 1-2829,0-3 3725,-2-1 0,-3 3 0,-2-1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54.018"/>
    </inkml:context>
    <inkml:brush xml:id="br0">
      <inkml:brushProperty name="width" value="0.08571" units="cm"/>
      <inkml:brushProperty name="height" value="0.08571" units="cm"/>
    </inkml:brush>
  </inkml:definitions>
  <inkml:trace contextRef="#ctx0" brushRef="#br0">93 1 15546,'-27'41'90,"5"-8"-50,12-25 4,3-1-16,-2-1-5,4-1-40,-1 0 6,4-2 11,-2 1-11,4-2-1,-1 1 24,1 0 27,3 2-34,-2-1 40,3 0-34,0-1 62,1 1-39,0 0 89,9 4-123,-6-4 17,12 4-34,-10-4 90,17 17-62,-16-9 129,14 26-146,-19-21 12,2 20-6,-7-19 106,-3 23-94,-2-24-136,-9 20 7,5-26-130,-11 6 51,9-12-3299,-18 3 1378,13-7 2117,-13 2 0,20-3 0,1 0 0</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49:57.688"/>
    </inkml:context>
    <inkml:brush xml:id="br0">
      <inkml:brushProperty name="width" value="0.08571" units="cm"/>
      <inkml:brushProperty name="height" value="0.08571" units="cm"/>
    </inkml:brush>
  </inkml:definitions>
  <inkml:trace contextRef="#ctx0" brushRef="#br0">16 0 17708,'0'52'-3128,"1"1"0,-1 33-2025,-7-68 5153,2-5 0,2-6 0,2-4 0</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02.138"/>
    </inkml:context>
    <inkml:brush xml:id="br0">
      <inkml:brushProperty name="width" value="0.08571" units="cm"/>
      <inkml:brushProperty name="height" value="0.08571" units="cm"/>
    </inkml:brush>
  </inkml:definitions>
  <inkml:trace contextRef="#ctx0" brushRef="#br0">211 112 13586,'-33'-12'151,"6"2"-111,25 10 21,-1 0 1,1 0-12,-1 0-16,0 0 139,-7 0-150,5 1 5,-10 4-11,9-1-1,-10 5-4,10-4 10,-9 5-22,10-6 22,-8 8 1,9-6 122,-9 10-61,8-8 45,-6 13-112,8-12 0,-3 13-23,4-13-11,0 10 23,2-11 5,1 10-11,0-9 6,4 13-1,-2-10 7,6 15 4,-4-14-4,7 14-24,-6-15 24,8 10 38,-6-15 314,10 6-196,-7-11 314,20 1-359,-14-6 202,28-7-246,-24 1 72,26-11-106,-28 11 145,20-13-106,-23 12 241,14-14-202,-19 14 275,8-14-242,-13 13 326,1-19-348,-5 16 146,-1-24-224,-3 20-39,-8-31-45,3 26-145,-15-27 55,10 30-627,-18-12 252,14 23-3186,-18 0 856,17 12 2823,-8 4 0,16-2 0,3 1 0</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04.324"/>
    </inkml:context>
    <inkml:brush xml:id="br0">
      <inkml:brushProperty name="width" value="0.08571" units="cm"/>
      <inkml:brushProperty name="height" value="0.08571" units="cm"/>
    </inkml:brush>
  </inkml:definitions>
  <inkml:trace contextRef="#ctx0" brushRef="#br0">213 73 14505,'-20'1'72,"3"0"-49,10 3 16,2-1 0,-2 2 12,2-2-7,-1 1-4,0 0 16,-1 1-28,0-1 56,-4 6 50,-4 4-67,1 0 140,-8 11-151,12-11 34,-13 25-84,14-22 28,-6 19-23,11-22 39,2 15-10,1-14 290,12 21-224,-3-22 152,14 11-152,-7-17 370,20 4-268,-14-7 385,43-2-514,-35-6 100,31-7-129,-38 1 107,20-12-123,-22 8 5,22-28-67,-28 22 56,9-23-56,-19 24-90,-1-24 90,-4 19-179,-10-44 101,4 39-242,-12-29 40,10 40-1333,-11-4 734,10 15 907,-18 12 0,20-3 0,-7 8 0</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06.074"/>
    </inkml:context>
    <inkml:brush xml:id="br0">
      <inkml:brushProperty name="width" value="0.08571" units="cm"/>
      <inkml:brushProperty name="height" value="0.08571" units="cm"/>
    </inkml:brush>
  </inkml:definitions>
  <inkml:trace contextRef="#ctx0" brushRef="#br0">243 113 13558,'16'-35'868,"-3"7"-537,-12 25 27,-1-1 6,0 1 6,0-1-34,0 1 34,0-2 201,0 1 118,-6-2-650,1 2 39,-10 1-83,7 3 27,-17 6 12,11 1-34,-23 17 0,20-9 17,-21 21 5,22-20 219,-14 22-152,17-22 158,-8 23-174,12-23 83,-4 23-138,11-22 66,-2 23-45,4-23 12,9 22-51,-4-23-68,19 17 46,-12-20 128,23 8-55,-19-15 38,25 1-55,-22-9 39,22-11-90,-23 2-22,17-21 50,-21 14 56,12-28-50,-18 24-95,6-30 33,-12 28-224,-5-31 128,-3 30-346,-12-34 291,8 34-818,-14-24 337,14 34-3580,-15-5 1916,15 17 2341,-6 3 0,13 1 0,0 1 0</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23.162"/>
    </inkml:context>
    <inkml:brush xml:id="br0">
      <inkml:brushProperty name="width" value="0.08571" units="cm"/>
      <inkml:brushProperty name="height" value="0.08571" units="cm"/>
    </inkml:brush>
  </inkml:definitions>
  <inkml:trace contextRef="#ctx0" brushRef="#br0">288 1 14202,'7'42'415,"-1"-5"-309,-11-23-5,1 1-12,-3 1-10,1 1 16,-2 3-17,-1-1 12,-1 3 72,-10 17-100,7-14 157,-26 31-169,23-36 68,-26 22-96,26-29-44,-12 7 44,16-12 348,-13 0-252,15-6 122,-10-8-234,16 0-28,-2-17 22,6 8 0,8-34 16,-2 26 63,13-29-74,-11 37-10,5-7-12,-8 18 0,9-1 17,-6 7 34,12 8-45,-11 0-29,6 12 12,-9-9-240,5 19 122,-6-16-728,5 20 420,-7-25-632,5 11 431,-2-14-3681,12 9 2494,-7-12 1842,7 4 0,-12-9 0,-3 0 0</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23.792"/>
    </inkml:context>
    <inkml:brush xml:id="br0">
      <inkml:brushProperty name="width" value="0.08571" units="cm"/>
      <inkml:brushProperty name="height" value="0.08571" units="cm"/>
    </inkml:brush>
  </inkml:definitions>
  <inkml:trace contextRef="#ctx0" brushRef="#br0">0 1 14230,'15'42'420,"-4"-4"-325,-11-16-44,-2 2-12,1 2 0,-2-1-5,0 1-1,1-1 1,-1 0-34,2 29-11,0-24-124,3 36 23,1-45-716,4 21 335,-3-27-1714,5 14 1020,-6-19 1187,7 6 0,-8-12 0,3 2 0</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24.465"/>
    </inkml:context>
    <inkml:brush xml:id="br0">
      <inkml:brushProperty name="width" value="0.08571" units="cm"/>
      <inkml:brushProperty name="height" value="0.08571" units="cm"/>
    </inkml:brush>
  </inkml:definitions>
  <inkml:trace contextRef="#ctx0" brushRef="#br0">157 1 8041,'5'14'1944,"-1"-3"-1177,-4-11 2818,0 0-3563,0-5-16,-2 3-12,-2-3-11,-2 4 6,-1 0-17,1 1-95,-13 0 78,9 1-89,-16 6 55,17-2-27,-6 4-17,7-4-23,2 2-33,0-1-28,1 2-29,0 1 7,1 0 16,1 1-404,-1 9 388,2-7-477,0 15 477,4-17-348,5 13 470,-1-14 1,10 10 95,-8-12 190,13 6-11,-10-9 543,12 2-431,-11-4 499,13 1-606,-13-2 237,26 11-377,-26-6 12,15 23-62,-24-13-89,-12 36 61,2-27-22,-16 25 44,10-31 1,-6 3 11,6-8 28,-6 4-1,5-6 102,-19 10-51,18-14 180,-15 5-74,21-10 191,-5-1-291,8-2-140,-4-9-152,8 5-363,-1-12 234,4 7-945,9-11 587,-1 9 706,21-19 0,-21 22 0,10-8 0</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25.292"/>
    </inkml:context>
    <inkml:brush xml:id="br0">
      <inkml:brushProperty name="width" value="0.08571" units="cm"/>
      <inkml:brushProperty name="height" value="0.08571" units="cm"/>
    </inkml:brush>
  </inkml:definitions>
  <inkml:trace contextRef="#ctx0" brushRef="#br0">0 1 12483,'8'56'241,"0"1"0,3 40-146,-12-73 6,-3 2-40,0-4-22,0-1-16,1-4-18,0-3-61,0 6 0,1-10-56,0 3 129,2-11 185,1-2-185,0-3-113,8-14 91,-2 3-152,15-31 39,-11 20-50,14-37 191,-15 34 212,10-26-101,-13 34 275,5-8-353,-8 20-61,1 1 10,-3 7 74,5 4-35,-3 0 130,8 16-129,-6-6 162,5 25-129,-7-19 62,1 27-117,-3-26 27,-1 17-50,-1-27 0,0 8 0,0-16 224,1 1 11,-1-4 488,3-1-661,-2-1-90,7-13-6,-3 2-229,13-28 162,-9 17-106,18-31 167,-15 31 29,16-22 34,-16 31 105,14-8-83,-16 17 62,13 0-57,-12 6 101,12 8-112,-12-2 7,12 18-24,-13-11-11,7 24-5,-12-19-264,1 28-28,-5-24-1763,1 27 262,-3-29 1787,0 15 0,0-26 0,-1 1 0</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26.197"/>
    </inkml:context>
    <inkml:brush xml:id="br0">
      <inkml:brushProperty name="width" value="0.08571" units="cm"/>
      <inkml:brushProperty name="height" value="0.08571" units="cm"/>
    </inkml:brush>
  </inkml:definitions>
  <inkml:trace contextRef="#ctx0" brushRef="#br0">4 70 11346,'-1'-38'890,"0"7"-559,1 31 1898,-1-1-2201,1 5 17,0-1 33,2 5-11,2-1 34,1 3 11,0 1 0,2 1-17,0 3 6,2 0 118,20 28-202,-12-17-17,29 42-11,-28-39-73,16 42 44,-24-39-162,5 47 107,-13-44-241,-8 40 190,0-45-458,-16 33 357,10-40-699,-16 21 543,15-29-1614,-11 11 735,16-18 1282,-4 4 0,10-9 0,0 0 0</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28.009"/>
    </inkml:context>
    <inkml:brush xml:id="br0">
      <inkml:brushProperty name="width" value="0.08571" units="cm"/>
      <inkml:brushProperty name="height" value="0.08571" units="cm"/>
    </inkml:brush>
  </inkml:definitions>
  <inkml:trace contextRef="#ctx0" brushRef="#br0">0 274 16348,'24'-16'5,"-2"3"-10,-6 10 10,0 0 6,5 0 1,2-1 16,2 0-28,4-2 5,3-1 1,4-1-12,3-1 17,16-4 1,5-1-12,8-3 8,21-5 0,1 0-8,-16 5-8,7-2 0,-1 0-20,-14 6-65,-2 0 1,-3 1 19,-20 5-516,23-1 119,-49 6-891,2 3 1081,-17 2-1092,-15 10 582,4-3-2660,-19 10 3450,19-12 0,-4 1 0,13-7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54.351"/>
    </inkml:context>
    <inkml:brush xml:id="br0">
      <inkml:brushProperty name="width" value="0.08571" units="cm"/>
      <inkml:brushProperty name="height" value="0.08571" units="cm"/>
    </inkml:brush>
  </inkml:definitions>
  <inkml:trace contextRef="#ctx0" brushRef="#br0">1 42 19378,'46'4'1215,"-6"-2"-907,-27-4-73,1-2-44,3 0-79,0-1-28,4 0-28,0 1-101,36-6-90,-23 5-2531,51-3 1255,-57 9-5181,25 9 1859,-40-2 4733,5 4 0,-14-9 0,-1-1 0</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0:45.612"/>
    </inkml:context>
    <inkml:brush xml:id="br0">
      <inkml:brushProperty name="width" value="0.08571" units="cm"/>
      <inkml:brushProperty name="height" value="0.08571" units="cm"/>
    </inkml:brush>
  </inkml:definitions>
  <inkml:trace contextRef="#ctx0" brushRef="#br0">1467 0 14482,'-18'1'51,"4"0"-12,11 1-11,1 0 5,-1 0-5,-1 1-11,1 1 17,-1 0 11,-1 0 190,-11 14-129,6-8 146,-18 21-162,15-17 123,-18 18-162,16-18 105,-21 21-105,19-19 156,-23 24-140,20-20 112,-27 24-151,24-23 40,-35 26-40,29-27 61,-41 27-50,35-27 45,-51 26-67,46-26 0,-10 3 0,-1 0 16,4-4 20,-8 1 1,0 0-21,3-4 62,-5-1 1,0-2-18,10-5-19,-4-2 0,2-2-42,12-3 11,-37-6-23,47 0 6,-20-10-72,32 7-690,-5-11 180,15 12-2028,4-8 1552,5 10 1047,13-1 0,-10 4 0,8 1 0</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09.402"/>
    </inkml:context>
    <inkml:brush xml:id="br0">
      <inkml:brushProperty name="width" value="0.08571" units="cm"/>
      <inkml:brushProperty name="height" value="0.08571" units="cm"/>
    </inkml:brush>
  </inkml:definitions>
  <inkml:trace contextRef="#ctx0" brushRef="#br0">437 1 11911,'-12'30'1283,"0"-3"-986,4-9-67,-1 1-79,-1 1-34,0 1-21,0 0 60,-5 9 360,-19 30-477,12-22 73,-24 30-84,30-49-73,-23 20-11,20-25-151,-24 13 106,24-19-117,-18 2 167,23-9-150,-12-7 38,16 0-453,-6-18 465,11 9-157,1-21 213,7 20-236,7-13 213,7 18 169,-1 0 162,13 8-135,-14 6 169,23 7-186,-21-1 141,20 15-129,-23-11 28,16 21-113,-20-17-374,13 22-34,-16-22-2521,10 20 1373,-12-22 1568,4 7 0,-7-15 0,-1-4 0</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0.096"/>
    </inkml:context>
    <inkml:brush xml:id="br0">
      <inkml:brushProperty name="width" value="0.08571" units="cm"/>
      <inkml:brushProperty name="height" value="0.08571" units="cm"/>
    </inkml:brush>
  </inkml:definitions>
  <inkml:trace contextRef="#ctx0" brushRef="#br0">65 0 12528,'8'46'336,"-2"-5"-151,-11-15-1,1 2 1,-2 4-45,0 2-39,-1 2-39,0 1-18,0 0-16,-7 43-33,8-37-102,-6 51 51,10-64-280,0 26-16,2-36-1872,0 17 964,0-25 1260,2 7 0,-1-14 0,1 0 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0.812"/>
    </inkml:context>
    <inkml:brush xml:id="br0">
      <inkml:brushProperty name="width" value="0.08571" units="cm"/>
      <inkml:brushProperty name="height" value="0.08571" units="cm"/>
    </inkml:brush>
  </inkml:definitions>
  <inkml:trace contextRef="#ctx0" brushRef="#br0">221 31 15339,'23'-17'-330,"-6"4"150,-23 13 52,-1 0 27,-4 2 50,-3 2 1,-4 2-17,-2 3 11,-1 0-202,-24 18 180,20-11-264,-26 20 202,38-22-285,-8 13 301,16-14-357,2 12 307,7-15-39,10 8 230,-1-13 83,20 1-54,-15-5 167,29-6-141,-26 0 136,26-10-91,-30 8 337,10-5-297,-21 9 83,0 0-262,-6 3-381,0 0 285,0 2 73,-1 10 45,1-1 6,-2 22 0,2-15 33,-1 30-28,1-25 84,3 35-33,-1-31 190,3 39-196,-4-36 33,1 36-55,-3-37 168,-4 28-124,1-36 90,-10 18-106,6-26 262,-13 7-172,11-15 156,-19 1-269,15-6-67,-20-8-23,20 0-436,-19-17 157,21 10-1137,-13-26 744,17 21-2728,-1-23 2102,11 26 1349,2-7 0,0 18 0,-1 3 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1.463"/>
    </inkml:context>
    <inkml:brush xml:id="br0">
      <inkml:brushProperty name="width" value="0.08571" units="cm"/>
      <inkml:brushProperty name="height" value="0.08571" units="cm"/>
    </inkml:brush>
  </inkml:definitions>
  <inkml:trace contextRef="#ctx0" brushRef="#br0">342 47 15109,'-7'-22'589,"1"4"-527,5 17-23,-1 0-39,1-1-11,0 2-6,0-1-28,-1 1-370,-9-1 342,3 4-100,-23 9 122,14-2-83,-27 24 111,23-16-38,-28 36 78,27-25-57,-24 42-16,28-38-50,-12 44 72,21-44-100,-3 41 61,10-44-106,3 26 179,4-37 129,11 14-40,-3-23 231,24 2-225,-17-10 101,33-9-123,-28 1 145,27-15-128,-32 9 336,12-15-337,-25 14-201,2-17 6,-11 15-281,-12-15 264,4 17-224,-20-6 184,16 14-570,-16 0 413,18 5-1523,-9 9 690,17-2 1153,-3 12 0,6-13 0,2 5 0</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1.962"/>
    </inkml:context>
    <inkml:brush xml:id="br0">
      <inkml:brushProperty name="width" value="0.08571" units="cm"/>
      <inkml:brushProperty name="height" value="0.08571" units="cm"/>
    </inkml:brush>
  </inkml:definitions>
  <inkml:trace contextRef="#ctx0" brushRef="#br0">0 1 17501,'9'37'0,"-3"-4"28,-7-24-5,-1 1-29,1 0-5,-1 0 11,0 1-23,0 0 12,0-1-151,0 4-51,2-4-2722,0 13 2935,0-6 0,1-1 0,0-7 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3.818"/>
    </inkml:context>
    <inkml:brush xml:id="br0">
      <inkml:brushProperty name="width" value="0.08571" units="cm"/>
      <inkml:brushProperty name="height" value="0.08571" units="cm"/>
    </inkml:brush>
  </inkml:definitions>
  <inkml:trace contextRef="#ctx0" brushRef="#br0">345 1 11306,'-3'36'756,"0"-4"-520,-3-21-1,1 1-61,-1 0-28,0 0-23,-1 1 62,-4 8 27,-15 18-189,7-9 27,-23 26-50,23-35-28,-22 23 11,23-29-167,-19 13 111,23-19 0,-15 4 84,17-10 40,-9-3-40,14-4-129,-3-12 45,8 4-61,6-20 123,0 17 33,10-18-11,-6 23 17,7-7-28,-9 14-28,9-1 23,-8 6 33,9 7-23,-9 0-5,8 15 0,-10-10 0,6 19-11,-7-18-118,2 19 6,-3-19-1048,4 15 298,-3-18 873,6 8 0,-6-15 0,2 3 0</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4.412"/>
    </inkml:context>
    <inkml:brush xml:id="br0">
      <inkml:brushProperty name="width" value="0.08571" units="cm"/>
      <inkml:brushProperty name="height" value="0.08571" units="cm"/>
    </inkml:brush>
  </inkml:definitions>
  <inkml:trace contextRef="#ctx0" brushRef="#br0">111 1 9884,'11'45'890,"-2"-5"-677,-10-24-56,-1 3-34,-2 1-22,-2 3-11,0 1-29,-1 2 12,-2 1 28,-12 29-135,-1 9-11,-1 1-330,5 16 78,13-49-3293,0 38 3590,4-47 0,0 10 0,1-29 0</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5.120"/>
    </inkml:context>
    <inkml:brush xml:id="br0">
      <inkml:brushProperty name="width" value="0.08571" units="cm"/>
      <inkml:brushProperty name="height" value="0.08571" units="cm"/>
    </inkml:brush>
  </inkml:definitions>
  <inkml:trace contextRef="#ctx0" brushRef="#br0">223 50 13233,'25'-20'157,"-7"2"-151,-20 15-45,-2 0-23,-1 1-28,0 0-22,-2 1 28,0 0-240,-17 11 251,11-2-179,-21 17 167,23-10-167,-13 20 174,17-17-297,-6 19 201,11-20-313,2 16 414,3-22-22,7 7 84,-2-14 50,10-1-22,-8-2 72,18-5-61,-16 1-11,14-4-28,-17 4-84,7 0 39,-9 2-84,6 2 134,-9 0 140,6 15-78,-8-5 51,2 19-74,-4-13 79,-12 42-100,5-27 32,-21 50-21,17-49-238,-11 17 232,11-27 5,-2 0-5,-1-4 67,-13 12-45,8-12 381,-28 15-257,29-24 387,-16 2-403,25-11 93,-3-9-245,8 2-617,7-30 263,5 18-1220,14-27 178,-7 26 1401,5-5 0,-12 15 0,-3 4 0</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5.849"/>
    </inkml:context>
    <inkml:brush xml:id="br0">
      <inkml:brushProperty name="width" value="0.08571" units="cm"/>
      <inkml:brushProperty name="height" value="0.08571" units="cm"/>
    </inkml:brush>
  </inkml:definitions>
  <inkml:trace contextRef="#ctx0" brushRef="#br0">284 2 13357,'-21'-1'571,"4"0"-454,10 1-16,2 0-22,-1 0-7,1 0-10,-1 0-23,1 0 0,0 0-22,-5 2-22,4-2-85,-11 6 62,10-4-39,-11 9 33,12-5-5,-13 14 28,11-10-45,-16 24 45,14-16-40,-18 33 40,16-25 0,-8 31 5,12-28-44,-2 42 39,6-41-12,5 36 12,2-45 22,8 13-11,-2-20-11,14 10 33,-10-14 46,20 4-52,-20-12 40,21-7-39,-18 1-28,17-12 0,-20 7-51,7-11 29,-14 10-68,-1-10 67,-5 10-44,-5-11 50,0 12-73,-11-10 90,9 13-12,-13-9 7,13 11-35,-10-5 40,11 7-207,-7-1 55,10 3-638,-5 0 319,7 2-2671,-3 3 1926,3-1 1227,-1 3 0,2-4 0,0-2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54.714"/>
    </inkml:context>
    <inkml:brush xml:id="br0">
      <inkml:brushProperty name="width" value="0.08571" units="cm"/>
      <inkml:brushProperty name="height" value="0.08571" units="cm"/>
    </inkml:brush>
  </inkml:definitions>
  <inkml:trace contextRef="#ctx0" brushRef="#br0">0 1 14331,'0'0'0</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6.915"/>
    </inkml:context>
    <inkml:brush xml:id="br0">
      <inkml:brushProperty name="width" value="0.08571" units="cm"/>
      <inkml:brushProperty name="height" value="0.08571" units="cm"/>
    </inkml:brush>
  </inkml:definitions>
  <inkml:trace contextRef="#ctx0" brushRef="#br0">164 32 12483,'23'-10'1215,"-4"3"-840,-13 4-5,-1 1-34,1 0-22,0 0-57,-1 0-50,1 0-60,-1 1 37,3 1-60,0-1-108,-1 1-10,1 5 22,-7-1 106,1 12-106,-2-6 79,-9 20-68,2-14-17,-25 26-10,14-21 21,-29 23-22,27-25-11,-25 16 12,27-22 16,-17 12-23,21-16 1,-7 6-17,16-11-62,-2 0 67,7-4-11,5 3 29,0-2-1,15 2-22,-8-2-85,22 0 35,-18-1-443,22 0 145,-22 0-1304,17 0 935,-21 0-2213,12 1 1501,-16-1 1440,6 3 0,-11-2 0,1 0 0</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17.704"/>
    </inkml:context>
    <inkml:brush xml:id="br0">
      <inkml:brushProperty name="width" value="0.08571" units="cm"/>
      <inkml:brushProperty name="height" value="0.08571" units="cm"/>
    </inkml:brush>
  </inkml:definitions>
  <inkml:trace contextRef="#ctx0" brushRef="#br0">121 104 11833,'22'-24'1272,"-3"4"-908,-18 16-62,0-1-22,-1 1-56,2-1 17,-1 0-51,0 1-78,0 0 17,2-4-112,-1 4 28,2-5-29,-4 7-27,0-2-22,0 3-225,-2 1 157,0 0-156,-10 1 212,3 1-28,-11 6 34,9-1-45,-16 14 67,13-9-117,-20 24 89,21-19-50,-8 17 44,15-21-173,1 10 107,3-13-275,9 10 375,-1-15 56,13 4-17,-8-9 85,18-5-74,-12 1 29,8-6-6,-12 4 151,5-7-112,-8 4 152,5-7-135,-11 8 151,-1-5-196,-2 7 79,-3-5-185,1 8-113,-3-2 57,2 5-151,-4 2 179,4 0-124,-4 8 163,5-5 51,-1 11 10,2-10 29,0 6-17,0-8 319,6 6-202,-3-6 392,14 4-402,-8-4 195,22 1-269,-14-2-27,28 1-130,-22-3-1472,34-1-202,-31 0 1753,23 1 0,-35-1 0,3 1 0</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34.467"/>
    </inkml:context>
    <inkml:brush xml:id="br0">
      <inkml:brushProperty name="width" value="0.08571" units="cm"/>
      <inkml:brushProperty name="height" value="0.08571" units="cm"/>
    </inkml:brush>
  </inkml:definitions>
  <inkml:trace contextRef="#ctx0" brushRef="#br0">0 0 12567,'9'40'398,"-1"-5"-298,-6-24-4,-1 1-35,1 1-10,0 1-1,0 0 40,4 17 72,9 14-117,-1-5 89,19 22-72,-16-38 139,29 33-156,-22-32 39,39 29-56,-30-32 34,52 20-45,-43-27-6,9 0 0,2-2-5,-4-3-37,7-1 0,0-1-47,-7-3-124,1 1 0,-1 0 34,-10-2-403,27 6 258,-45-6-1374,12 4 926,-25-4-2023,2 2 2000,-9-3 784,-2 0 0,0-2 0,0 0 0</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35.033"/>
    </inkml:context>
    <inkml:brush xml:id="br0">
      <inkml:brushProperty name="width" value="0.08571" units="cm"/>
      <inkml:brushProperty name="height" value="0.08571" units="cm"/>
    </inkml:brush>
  </inkml:definitions>
  <inkml:trace contextRef="#ctx0" brushRef="#br0">0 0 10550,'54'3'202,"0"-1"0,36 3-135,-74 2-11,1-1-6,-3 1-5,2 2-17,-3 0-6,1 1 1,-1 0 5,14 13 17,-1 0-34,0 1 17,-4-6 0,-17-14 213,6 2-101,-8-4 605,3 0-454,-6-2 835,1 0-1137,-6 0-6,2 0 0,-4 0-11,2 0 22,-1 0-5,-9 1 6,4 0-46,-21 6 29,15-3-12,-24 12 34,20-7-5,-28 12-1,25-11-33,-30 14 5,29-13-531,-22 10 38,30-13-3092,-9 7 1525,21-10 2094,-1 0 0,6-3 0,0-2 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38.583"/>
    </inkml:context>
    <inkml:brush xml:id="br0">
      <inkml:brushProperty name="width" value="0.08571" units="cm"/>
      <inkml:brushProperty name="height" value="0.08571" units="cm"/>
    </inkml:brush>
  </inkml:definitions>
  <inkml:trace contextRef="#ctx0" brushRef="#br0">186 1 10063,'-29'5'247,"5"0"-175,20-3 7,-1 1 10,1 0-5,-2 1 12,1 0 100,-5 4 218,-11 14-313,6-6 162,-14 21-201,20-20 38,-8 21-66,14-21 33,-2 14-33,6-16 297,15 15-197,-6-18 230,25 10-257,-19-18 83,16 0-112,-17-4 191,25-10-230,-22 5 57,23-18-91,-30 13 34,7-12-16,-15 10 33,1-15-62,-7 12-291,-13-30 169,4 26-152,-15-18 78,16 25-1843,-16-4 825,14 10 1220,-10 4 0,17 3 0,0 2 0</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39.517"/>
    </inkml:context>
    <inkml:brush xml:id="br0">
      <inkml:brushProperty name="width" value="0.08571" units="cm"/>
      <inkml:brushProperty name="height" value="0.08571" units="cm"/>
    </inkml:brush>
  </inkml:definitions>
  <inkml:trace contextRef="#ctx0" brushRef="#br0">1 29 11962,'45'42'35,"0"0"0,-2-4 1,-13-7-25,-26-15 12,-2-3-12,1 0 17,-2-2 33,1 0 18,-1-4 885,-1-1 1074,1-4-1814,-1-10-11,1 2-67,0-8-56,1 3 72,2-13-134,0 8 6,4-19-51,-4 22-202,5-9-5,-5 17-454,4-2 555,-3 7-174,10 9 230,-6-3-34,14 18 79,-10-12-12,19 16 34,-16-17 51,22 9-7,-20-14 141,24 2-101,-23-7 168,24-7-207,-25 0 33,21-17-44,-24 10-6,9-10-22,-14 10 10,1 0-27,-3 0 0,0 2 0,0-7 11,-3 5 50,2-13-50,-6 15-213,-3-10 29,-1 14-404,-13-1 464,5 8-94,-21 15 173,14-3-39,-23 30 51,23-20-63,-13 37 80,20-32 16,7 32 22,9-37 168,21 20-89,-7-28 179,29 7-179,-22-17 207,32-4-202,-31-5 236,29-14-196,-34 6 235,19-19-303,-28 18 169,11-21-152,-18 20 247,3-16-219,-8 19 123,0-8-263,-1 16-503,0-1 324,0 5 11,1 10 168,0-3 17,5 20 11,-1-13-22,10 17-17,-7-18-213,15 14-34,-13-17-1545,14 11 751,-15-14 1069,9 6 0,-13-9 0,2 1 0</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0.002"/>
    </inkml:context>
    <inkml:brush xml:id="br0">
      <inkml:brushProperty name="width" value="0.08571" units="cm"/>
      <inkml:brushProperty name="height" value="0.08571" units="cm"/>
    </inkml:brush>
  </inkml:definitions>
  <inkml:trace contextRef="#ctx0" brushRef="#br0">28 1 11749,'-15'69'840,"3"-8"-655,12-32 0,0 1-17,1-2 101,2 11-163,1-11 17,6 20-117,-4-25 39,7 20-51,-7-28-229,8 14 61,-8-20-1097,10 5 274,-8-10 149,12 0 0,-13-3 0,3 0 0</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0.473"/>
    </inkml:context>
    <inkml:brush xml:id="br0">
      <inkml:brushProperty name="width" value="0.08571" units="cm"/>
      <inkml:brushProperty name="height" value="0.08571" units="cm"/>
    </inkml:brush>
  </inkml:definitions>
  <inkml:trace contextRef="#ctx0" brushRef="#br0">0 1 9044,'8'15'823,"-3"-3"-140,-5-12 3585,0 0-4033,79 26-793,-49-17 676,62 21 21,-70-24-100,0 0-67,23 8 22,-21-6-100,20 10 44,-35-13-78,1 3 118,-8-5 61,-4-2-22,-2 0 518,-1-1-546,-4-1 158,-7 0-164,1-1-44,-19-2 5,14 2-185,-28-1 179,25 2-44,-30 7 72,30-2-178,-24 12 105,29-6-302,-14 12 152,20-11-914,-3 13 756,11-13-593,4 12 740,5-14-634,17 4 443,-6-9-2039,35-3 1719,-24-4 779,15-1 0,-29 0 0,-4 2 0</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1.139"/>
    </inkml:context>
    <inkml:brush xml:id="br0">
      <inkml:brushProperty name="width" value="0.08571" units="cm"/>
      <inkml:brushProperty name="height" value="0.08571" units="cm"/>
    </inkml:brush>
  </inkml:definitions>
  <inkml:trace contextRef="#ctx0" brushRef="#br0">9 0 11525,'16'41'134,"-4"-6"-106,-12-23-22,1 0-12,-1 0-22,1-1-33,0 0-550,5 10 342,-2-10-851,8 12 773,-7-17-382,5 3 623,-6-7 56,3 0 44,-5-2 17,3-3 0,-3 2-11,2-4 6,-3 3-6,4-2 17,-3-1 33,8-3-33,-5 2 61,12-4-50,-10 5 62,13-5-73,-10 6 145,17-4-95,-13 7 209,18 0-153,-17 6 90,24 12-113,-21-3 281,24 32-235,-24-17 291,14 55-337,-22-38 104,-3 12 1,-3 2 2,-6-6 149,-3 6 0,-2-1-110,-3-13 399,-21 48-444,13-59 678,-30 28-559,23-42 464,-38 6-538,34-22 449,-46-20-566,46 2 100,-26-30-150,40 18 22,-4-37-135,14 27-296,16-42 184,0 45-240,34-31 251,-19 40-308,36-14 247,-32 26-823,35-3 571,-36 11-1003,32 0 628,-36 6-4599,29 5 5422,-35-1 0,6 1 0,-20-6 0</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1.920"/>
    </inkml:context>
    <inkml:brush xml:id="br0">
      <inkml:brushProperty name="width" value="0.08571" units="cm"/>
      <inkml:brushProperty name="height" value="0.08571" units="cm"/>
    </inkml:brush>
  </inkml:definitions>
  <inkml:trace contextRef="#ctx0" brushRef="#br0">0 64 13189,'6'43'22,"0"-5"-28,-5-20-22,1 0-22,0 1-28,1-2-34,0-1-17,1-3 6,0-1-45,5 2 319,-1-7-39,1 0 241,2-12-264,-6-1 191,11-18-117,-8 10 531,10-27-593,-11 26-12,5-16-89,-9 23-162,6-4 56,-6 9-202,13 2 246,-8 4-89,13 8 89,-10-2-5,19 17 50,-16-13 17,20 16 6,-21-19-6,7 6-6,-13-10 314,7 1-151,-9-5 313,6-7-358,-6-1 107,1-11-107,-3 4 151,2-15-263,-3 11-101,3-27-11,-4 25-269,2-21 85,-1 26-2035,5-12 394,-5 17 1937,2-6 0,-3 12 0,0 1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57.731"/>
    </inkml:context>
    <inkml:brush xml:id="br0">
      <inkml:brushProperty name="width" value="0.08571" units="cm"/>
      <inkml:brushProperty name="height" value="0.08571" units="cm"/>
    </inkml:brush>
  </inkml:definitions>
  <inkml:trace contextRef="#ctx0" brushRef="#br0">1 0 16930,'60'17'773,"-10"1"-588,-42-2-45,-2 4-12,-1 2-49,-2 4-51,0 3-11,-3 2 11,0 1 61,-9 40-66,3-33 27,-13 39-50,11-57-50,-5 9 50,10-23 145,-1 1 107,4-7-235,4-11-45,1 1 28,10-18 0,-4 9-17,16-22 12,-11 19 27,20-31-22,-22 30-50,17-23 22,-19 30-56,8-8 67,-12 18-22,5 0 22,-8 7-56,3 10 45,-4-1-6,1 22 34,-3-17 56,5 16-50,-4-22 22,7 8-11,-6-14 50,9 1-33,-7-7 128,15-10-122,-9 0 10,24-22-44,-19 16 33,22-22-22,-24 24 78,13-15-61,-18 20-29,9-10-21,-13 14-102,5 0 101,-8 6 45,3 13-28,-3-3-17,1 30 17,-2-16-95,3 38 72,-2-31 23,11 34 0,-4-38 40,21 26-51,-14-32-91,32 13 97,-23-23 38,36 1-16,-30-10 40,39-14-63,-37 4-23,45-28 29,-43 16 34,7-8 0,-2-2-6,-5-1 28,2-7 0,-2-2-44,-8 5-40,24-42 33,-36 48 90,7-24-100,-19 37-130,-8-3 107,-2 18-50,-22 17 50,10-1-18,-33 39 35,27-24-22,-29 47-12,32-41-213,-16 42 113,25-45-343,-2 27 332,13-38-651,20 13 258,-3-23-2632,39 7 1355,-25-13 1826,29 1 0,-41-4 0,4-1 0</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2.169"/>
    </inkml:context>
    <inkml:brush xml:id="br0">
      <inkml:brushProperty name="width" value="0.08571" units="cm"/>
      <inkml:brushProperty name="height" value="0.08571" units="cm"/>
    </inkml:brush>
  </inkml:definitions>
  <inkml:trace contextRef="#ctx0" brushRef="#br0">1 1 12141,'13'54'5,"1"1"1,8 36-152,-18-73-139,-1-1-174,1 0-1849,0 2 969,-2-4 1339,-1 1 0,-1-10 0,0-3 0</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2.361"/>
    </inkml:context>
    <inkml:brush xml:id="br0">
      <inkml:brushProperty name="width" value="0.08571" units="cm"/>
      <inkml:brushProperty name="height" value="0.08571" units="cm"/>
    </inkml:brush>
  </inkml:definitions>
  <inkml:trace contextRef="#ctx0" brushRef="#br0">1 22 12287,'10'9'1254,"-2"-1"-1035,-8-8-4112,0 0 3893,45-17 0,-33 13 0,33-13 0</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2.685"/>
    </inkml:context>
    <inkml:brush xml:id="br0">
      <inkml:brushProperty name="width" value="0.08571" units="cm"/>
      <inkml:brushProperty name="height" value="0.08571" units="cm"/>
    </inkml:brush>
  </inkml:definitions>
  <inkml:trace contextRef="#ctx0" brushRef="#br0">0 0 11222,'20'57'17,"-1"-1"0,-1-3 0,-5-7-68,-12-8-27,0 1-40,-1 1-33,0 0-62,1-1-67,-1-3-22,0-2-2045,3 28 1496,0-29-269,4 26 1120,-3-44 0,-1-1 0,-3-10 0</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3.292"/>
    </inkml:context>
    <inkml:brush xml:id="br0">
      <inkml:brushProperty name="width" value="0.08571" units="cm"/>
      <inkml:brushProperty name="height" value="0.08571" units="cm"/>
    </inkml:brush>
  </inkml:definitions>
  <inkml:trace contextRef="#ctx0" brushRef="#br0">1 324 8965,'3'10'863,"-1"-2"-320,-2-8 3456,0 0-3741,74-9-96,-44 4-39,58-8-55,-63 6-35,-1-3 1,-1 0-29,1-1-10,15-13-6,-14 10 16,17-18-38,-24 17 5,18-27 33,-22 21 12,16-28-17,-24 31 0,3-14-62,-8 21-10,-1-1-589,-1 8 454,-1 2 78,-2 3 84,-4 10 39,-1 2 23,-15 36-22,9-16-4,-5 12 1,0 1 13,2 1-13,-3 5 0,1 1-32,6-10-88,-7 35 72,16-52-84,1 14 184,3-30 735,2 3-415,1-12 341,14-14-542,-2 3 308,34-28-365,-21 18 124,40-25-157,-39 28 39,31-12-107,-39 19-83,18-1 50,-26 8-179,11 8 106,-16-1-67,9 19 134,-10-9-100,8 23 44,-8-20-370,13 21 208,-7-21-1131,20 14 588,-15-19 795,25 7 0,-30-14 0,11 1 0</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5.152"/>
    </inkml:context>
    <inkml:brush xml:id="br0">
      <inkml:brushProperty name="width" value="0.08571" units="cm"/>
      <inkml:brushProperty name="height" value="0.08571" units="cm"/>
    </inkml:brush>
  </inkml:definitions>
  <inkml:trace contextRef="#ctx0" brushRef="#br0">222 66 17148,'18'-34'140,"-4"7"-173,-18 25-62,-1 1 5,-4 0-11,0 0 45,-2 1 17,-3 0 22,-3 2-33,-20 7-101,-8 8 89,5-1-296,-1 8 178,32-14-358,-1 10 421,8-9-85,13 13 140,-2-12-50,29 14 107,-15-15-23,32 13 17,-30-14-129,23 12 11,-32-13-560,5 10 594,-17-12 95,-9 9 56,-3-8 78,-22 8-123,12-8-11,-34 9-44,31-12-130,-19 4-134,26-8-2605,-6 1 1193,11-2 1720,-2 0 0,9 0 0,0 0 0</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5.835"/>
    </inkml:context>
    <inkml:brush xml:id="br0">
      <inkml:brushProperty name="width" value="0.08571" units="cm"/>
      <inkml:brushProperty name="height" value="0.08571" units="cm"/>
    </inkml:brush>
  </inkml:definitions>
  <inkml:trace contextRef="#ctx0" brushRef="#br0">110 250 8780,'-9'55'289,"0"0"0,-8 38-205,8-71-34,1-2-28,0-2 6,3-4 6,0-3 33,1-3 353,1-1 67,0-4 2023,-2-1-1351,-4-18-957,2 5 83,-1-22-212,7 14-101,13-40-34,-4 28-330,25-51 208,-17 49-203,20-29 174,-19 34-335,26-35 464,-23 35-185,26-27 174,-29 41-17,13-5 84,-16 15-399,18 3 259,-18 4-106,11 15 246,-21-5 50,-2 21 6,-7-14 224,-26 35-162,12-30 128,-30 35-150,28-41 55,-17 14-78,21-20 67,-20 11-101,22-14-16,-13 6-40,22-13-180,-1 3 186,6-2 95,6 7 0,0-3 74,20 14-119,-7-10-17,21 11-22,-14-11-656,41 16 136,-35-15-2931,36 14 1872,-49-17 1607,7 2 0,-21-8 0,-1-3 0</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6.618"/>
    </inkml:context>
    <inkml:brush xml:id="br0">
      <inkml:brushProperty name="width" value="0.08571" units="cm"/>
      <inkml:brushProperty name="height" value="0.08571" units="cm"/>
    </inkml:brush>
  </inkml:definitions>
  <inkml:trace contextRef="#ctx0" brushRef="#br0">26 281 11984,'13'50'95,"1"0"0,8 30 63,-22-75 111,0-4 117,-1 1 51,0-2-28,-1 0-73,-1 0 56,-3-4 179,-9-16-543,4 5-62,-9-29-11,14 22-263,-2-38 196,7 29-291,8-41 280,-2 41-123,16-33 150,-9 39-240,18-18 224,-17 30-84,18-6 180,-16 16-7,20 1-5,-17 5-67,18 10 61,-21-4-190,11 17 152,-18-13-29,1 17 73,-10-16 39,-8 15 28,1-16 6,-9 10-34,10-16-33,-4 4-6,8-9-281,1 0 63,2-1-286,5 0 498,-2 1-162,15 3 84,-7-2-269,20 10 281,-15-6-124,21 18 179,-21-11-6,10 19 102,-20-18 369,-2 19-241,-9-19 342,-17 20-325,6-20 605,-27 17-476,22-20 521,-28 10-667,27-15 207,-30 2-285,29-6 39,-25-1-123,30-3-213,-14-4-163,22 0-3774,-4-13 2385,13 6 1748,3-7 0,0 12 0,1 2 0</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7.101"/>
    </inkml:context>
    <inkml:brush xml:id="br0">
      <inkml:brushProperty name="width" value="0.08571" units="cm"/>
      <inkml:brushProperty name="height" value="0.08571" units="cm"/>
    </inkml:brush>
  </inkml:definitions>
  <inkml:trace contextRef="#ctx0" brushRef="#br0">290 84 16594,'71'-46'610,"-14"9"-582,-59 37-56,-1 0 6,-4 0 0,1 0-6,-5 0 28,-1 1-23,-34 16 1,19-5-12,-49 32 40,44-21-6,-44 40-17,45-33-224,-24 33 135,39-40 11,-2 22 100,19-29 90,15 19-27,1-22 77,33 12-111,-21-17 123,45 6-85,19-12-877,-24 1 698,15-5-55,-63 1-79,-3-1-1843,5-2 443,-10 0 1641,1 0 0,-11 2 0,-2 1 0</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8.984"/>
    </inkml:context>
    <inkml:brush xml:id="br0">
      <inkml:brushProperty name="width" value="0.08571" units="cm"/>
      <inkml:brushProperty name="height" value="0.08571" units="cm"/>
    </inkml:brush>
  </inkml:definitions>
  <inkml:trace contextRef="#ctx0" brushRef="#br0">265 124 12365,'26'-27'768,"-5"4"-511,-21 19 6,0-1 12,0 1-12,0-1-33,0 1-57,0-1 180,-1-4-263,-1 3 55,-4-6-145,1 6-190,-9-2 89,6 6-56,-10-1 112,7 4 6,-24 12 22,17-3-50,-30 25 34,28-16-7,-17 23 29,19-18-39,-15 35 27,19-32-66,-7 27 38,19-39 18,2 7 55,2-17 247,13 2-224,-5-6 22,22-7-56,-17 0-22,16-7-28,-16 5-157,20-11 179,-19 10 6,15-11 5,-22 12-22,4-1-5,-8 6-169,2 1 107,-4 1-320,2 2 343,-3 1-29,3 6 95,-3-2-5,4 9 22,-3-10 23,7 9-23,-5-9 62,11 5-34,-9-6 51,11 2-46,-8-4 68,17-1-84,-15 0 140,16-1-112,-20 0 96,12-2-102,-13 1 34,12-4-78,-11 3 5,11-6-22,-10 5-23,11-4 23,-9 5-79,11-2 51,-12 4-95,10-2 89,-13 2-50,9 5 67,-10-2-40,8 10 63,-8-6-1,8 11-5,-8-8-39,6 13 33,-7-13-56,3 11 51,-5-12-96,4 3 112,-4-9 107,8-3-73,-4-4 90,12-16-68,-8 6 101,15-28-100,-14 22 139,15-26-139,-15 29 55,9-11-95,-14 20 12,3 1-7,-7 9 96,6 10-61,-5 0 162,11 24-163,-8-15 56,13 27-38,-9-28 77,16 18-128,-13-24 50,15 7-67,-17-15-84,14 2 17,-17-7-728,13-5 145,-14 0-4279,12-10 4929,-11 7 0,1-3 0,-7 8 0</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49.552"/>
    </inkml:context>
    <inkml:brush xml:id="br0">
      <inkml:brushProperty name="width" value="0.08571" units="cm"/>
      <inkml:brushProperty name="height" value="0.08571" units="cm"/>
    </inkml:brush>
  </inkml:definitions>
  <inkml:trace contextRef="#ctx0" brushRef="#br0">180 0 15592,'27'57'285,"1"0"1,-2-5-1,-7-6-178,-15-15-23,0 0-28,-1-2-34,1-3 17,1-3-5,1-3-6,0-2 134,8 13-156,-8-16 184,6 10-61,-11-21 274,-1-1-369,-3-6-163,-12-9 45,3 3-403,-22-18 302,16 13-240,-30-18 296,25 18-123,-32-14 229,32 19-117,-24-5 56,30 12-56,-13 10 101,21-1-51,-2 20 101,11-13-22,13 24-11,-3-21-152,27 22 6,-17-23-907,36 14 616,-27-20-3350,47 6 1344,-40-12 2158,17 1 0,-37-4 1,-6-1-1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58.558"/>
    </inkml:context>
    <inkml:brush xml:id="br0">
      <inkml:brushProperty name="width" value="0.08571" units="cm"/>
      <inkml:brushProperty name="height" value="0.08571" units="cm"/>
    </inkml:brush>
  </inkml:definitions>
  <inkml:trace contextRef="#ctx0" brushRef="#br0">207 0 13049,'-21'54'112,"0"1"0,-16 37-40,20-68-10,1 0-28,-1-1 5,2 0-17,1-1-5,1-2 5,1-1-16,2-3-6,4-1 11,0-3 17,4-2 510,5 2-303,1-6 347,18 0-425,-7-10 280,30-13-296,-22 2 211,33-22-279,-33 19 50,27-22-83,-31 25 60,12-13-100,-21 21-61,1-1 50,-8 10-1,-3 12 12,-2-3-22,-2 22 11,-2-17 28,1 19-17,3-21 5,8 11 18,0-17 111,20 5-84,-9-11 242,32-5-186,-24-3 73,45-15-117,-36 8 117,53-22-134,-45 16 44,8-5 1,0 0-28,-5-1 10,4 0 1,-1 0-11,-10 6 39,32-15-118,-50 26 34,8-4 22,-23 10 151,-5 10-106,-3-2 112,-14 20-129,6-11 180,-14 22-202,14-20-17,-7 24-6,12-23 29,-2 18-62,7-23 39,0 10-17,1-15-22,1 7 33,-1-10-44,1 4 33,-1-7 208,1 2-113,-1-4 140,-5 1-178,1-1 16,-11-5-73,6 2 62,-9-10-73,10 7-353,-6-9-73,10 9-2851,-3-7 1149,6 9 2128,-1-1 0,2 4 0,0 1 0</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50.141"/>
    </inkml:context>
    <inkml:brush xml:id="br0">
      <inkml:brushProperty name="width" value="0.08571" units="cm"/>
      <inkml:brushProperty name="height" value="0.08571" units="cm"/>
    </inkml:brush>
  </inkml:definitions>
  <inkml:trace contextRef="#ctx0" brushRef="#br0">74 66 13200,'-41'-19'1125,"8"2"-805,36 15-24,0-1 18,3 0-28,1 0 22,2 0 207,7 0 101,13 0-436,-4 2 368,39 1-368,-28 1 86,30 1 0,6-1-194,-1 0-27,11-1 0,2-2-17,-7 0-6,4-2 1,0 1-23,2 1 2,10 2 1,-2 1-3,-25 2-11,-4 1 0,-5 1-28,-22-1-62,17 6-17,-31-5-503,5 7 442,-23-8-527,-7 6 51,-4-6-3401,-17 6 1749,11-5 2307,-7 4 0,15-6 0,3-2 0</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52.739"/>
    </inkml:context>
    <inkml:brush xml:id="br0">
      <inkml:brushProperty name="width" value="0.08571" units="cm"/>
      <inkml:brushProperty name="height" value="0.08571" units="cm"/>
    </inkml:brush>
  </inkml:definitions>
  <inkml:trace contextRef="#ctx0" brushRef="#br0">514 145 16387,'11'-53'907,"-2"9"-666,-9 41-40,0-2-5,0 1-28,0 0-50,0 0-17,0-1 16,-8-3-133,1 3-85,-20-3 84,10 6-5,-31 7 22,22-1 44,-39 17-16,34-8-28,-41 26 0,40-17 23,-37 33-6,40-26 61,-24 38-67,35-35 23,-8 42 5,21-42 95,11 35-61,4-42 163,32 23-197,-15-33-55,39 9-7,-34-18-185,47 0 46,-49-8-421,30-3 119,-39 0-2068,14-6 1126,-19 5 1406,12-8 0,-21 11 0,2-3 0</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53.206"/>
    </inkml:context>
    <inkml:brush xml:id="br0">
      <inkml:brushProperty name="width" value="0.08571" units="cm"/>
      <inkml:brushProperty name="height" value="0.08571" units="cm"/>
    </inkml:brush>
  </inkml:definitions>
  <inkml:trace contextRef="#ctx0" brushRef="#br0">26 25 15171,'40'-14'549,"-7"4"-369,-33 16-46,-2 2-22,0 1-62,-3 4-38,-1 0-203,-9 17 1,4-10-3379,-15 34 1273,16-32 2296,-6 15 0,12-29 0,3-3 0</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55"/>
    </inkml:context>
    <inkml:brush xml:id="br0">
      <inkml:brushProperty name="width" value="0.08571" units="cm"/>
      <inkml:brushProperty name="height" value="0.08571" units="cm"/>
    </inkml:brush>
  </inkml:definitions>
  <inkml:trace contextRef="#ctx0" brushRef="#br0">272 102 14981,'28'-49'403,"-6"9"-280,-21 36-44,-1 1-51,0 1-73,0 0-84,-1 1-39,-1 0-151,-5 1 83,-21 19 220,9-6-91,-35 33 74,28-23-63,-35 37 29,34-32-196,-26 31 185,37-36-90,-7 14 151,20-26 118,0 2-17,3-10 319,6-1-280,0-2 90,18-8-152,-8 1 51,25-16-106,-20 11-12,17-11-22,-22 16-151,11-4 101,-16 10-213,9-1 179,-11 4-84,4 3 100,-6 2-262,5 9 162,-6-6-946,6 13 363,-7-12-3243,3 12 2673,-6-13 1349,0 4 0,-2-10 0,-1-2 0</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55.550"/>
    </inkml:context>
    <inkml:brush xml:id="br0">
      <inkml:brushProperty name="width" value="0.08571" units="cm"/>
      <inkml:brushProperty name="height" value="0.08571" units="cm"/>
    </inkml:brush>
  </inkml:definitions>
  <inkml:trace contextRef="#ctx0" brushRef="#br0">159 0 13984,'30'62'93,"0"-1"0,-1-5 1,-9-9-21,-19-22-1,0 0 1,-1-1-28,0 0 5,0-1 6,-4 12-56,2-15-22,-5 15-6,4-25-28,-5 4 67,6-12 51,-8 1-40,5-4-16,-10-6-51,8 3-95,-11-14 106,11 10-83,-13-16 83,10 13-123,-14-13 62,13 13-392,-13-4 291,15 10-174,-11 3 342,12 6 40,-10 13-7,9-4 1,-7 24-6,11-18 56,-1 25-28,4-25-101,11 20-56,-3-26-1092,22 12 358,-13-18 863,25 3 0,-29-9 0,10 1 0</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56.301"/>
    </inkml:context>
    <inkml:brush xml:id="br0">
      <inkml:brushProperty name="width" value="0.08571" units="cm"/>
      <inkml:brushProperty name="height" value="0.08571" units="cm"/>
    </inkml:brush>
  </inkml:definitions>
  <inkml:trace contextRef="#ctx0" brushRef="#br0">0 0 14180,'50'61'153,"-1"-1"0,-2-5 0,-12-9-75,-26-20-10,0 0-24,-3-1-55,0-2 22,-2-2-5,0-4-17,-1-2-56,0 4 274,-2-9-162,1 2-12,-5-14-50,0-2-212,-5-15 117,2 8-443,-8-29 449,6 23-135,-9-24 129,9 29-498,-9-6 408,9 15-89,-12 5 285,11 4 34,-16 22-16,14-10 44,-14 30-34,14-24 68,-3 23-40,10-28 129,5 19-89,4-23 134,10 10-79,-2-16 337,40 4-398,-23-9 62,58-3-141,-48-5-89,10-5 0,0-1-5,-3-1-141,4-5 0,1 0 46,-9 1-85,42-22 241,-53 21 67,20-20-5,-37 20-1,3-7-22,-15 11-11,-2 0-50,-1 1-34,-4 1-157,-6-1 146,-1 4-107,-17 0 158,13 5-1,-22 9 45,21 1 0,-18 23 11,21-13 17,-8 19-22,14-18 128,4 27-106,7-24-84,19 25-95,-4-32-438,23 7-167,-17-13 756,34 0 0,-39-6 0,17 0 0</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1:56.904"/>
    </inkml:context>
    <inkml:brush xml:id="br0">
      <inkml:brushProperty name="width" value="0.08571" units="cm"/>
      <inkml:brushProperty name="height" value="0.08571" units="cm"/>
    </inkml:brush>
  </inkml:definitions>
  <inkml:trace contextRef="#ctx0" brushRef="#br0">160 388 11788,'-22'32'78,"1"-4"-44,7-19-6,0 0 0,0 1-11,1-1-6,1 0 0,-2 4 17,-3 9 0,7-6 370,1 12-230,12-18 241,8 7-196,0-12 257,23 2-363,-12-5 22,16 1 442,11-8-325,-16 0 6,20-4-39,-23 0-90,1-1 73,27-16-167,-19 7-1,41-34-34,-47 27 45,29-43-11,-41 37 62,9-42-56,-24 40 111,-12-38-44,-2 40 235,-23-34-302,14 41-158,-25-16 40,23 32-72,-27 9 133,26 11 23,-31 36 17,29-15 45,-25 52-23,31-44 101,5 13 0,5-1 5,9-11 315,28 49-404,-8-61-168,30 24-236,-24-30-9483,37 29 8989,-39-30 0,14 11 0,-36-29 0</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01.394"/>
    </inkml:context>
    <inkml:brush xml:id="br0">
      <inkml:brushProperty name="width" value="0.08571" units="cm"/>
      <inkml:brushProperty name="height" value="0.08571" units="cm"/>
    </inkml:brush>
  </inkml:definitions>
  <inkml:trace contextRef="#ctx0" brushRef="#br0">0 187 15429,'20'38'370,"-3"-5"-230,-18-23 0,0-1 17,0 2-40,0 1-10,0 0-12,0 0 123,-1 13 29,-1 9-180,0-4 39,0 8-44,2-24 151,-2 23-152,2-20 118,-2 25-128,1-26 89,-1 15-62,1-16 309,-1 22-281,2-20 152,0 23-158,2-26 24,0 13-96,0-14 168,2 21-100,-2-16 105,2 22-117,-3-25 23,2 11-46,-1-14 163,0 17-151,0-16 145,-1 18-72,0-20 50,0 11-135,0-12 113,2 17-124,-1-14 146,1 18-123,0-19-22,0 9-29,0-13 40,0 8-34,-1-7 61,1 11-44,-2-11 17,1 8-46,-1-11 7,0 7-12,0-8 62,0 8 0,0-10-29,0 4-27,0-5 39,0 1-78,0-1 167,0-1-72,0 1 57,0-2-57,2 1-12,0 0 23,2-1-45,-1 0 6,0 0-28,2 0 5,6 0-22,-2 0 68,9-1-40,-9 0-6,10 0-33,-10-1 0,13 2-1,-11-2 24,15 1 21,-14-1-22,16 0-33,-15 0 22,19 1 0,-17 1-22,22 0 22,-20 0 22,21 1-22,-22 1 0,11 0-11,-12 1-12,20 2 12,-12-2 11,36 2 0,-30-4 45,47 0-34,-40-1-70,15 0 1,1 0 24,-8-1 9,9 1 0,-1-1 36,-14 0-22,35 1 22,-40 0-50,50 2 27,-44-1 24,56 2-7,-57-2-22,36-1 29,-37 0-46,55-2 23,-48 0-6,10-1 0,-1-1 17,-12 0 23,38-6-12,-42 4-34,44-5 23,-40 5-20,14-1 1,1-1 19,-9 2 11,50-7-11,-56 7-22,46-3 33,-41 5-36,15-2 0,0 1 14,-12 1 25,3-1 0,-1 1-26,-11 1 7,45-2 5,-40 2-17,13 1 0,1 0 6,-11 1 33,50 0-33,-58 1-22,40 1 33,-38-1-43,13 1 1,0-1 25,-9-1 23,48 1-23,-57-1 6,38-3 11,-35 1-42,11 1 0,0 0 8,-9 0 23,45 0-6,-53 1 28,38-1 6,-33 1-26,10 0 1,2 0-14,-7 1 33,9-1 0,0 0-11,-10 1 28,43-2-17,-44 0-5,10 2 0,1-1-18,-3-1 1,11 2 0,-1 0 0,-16-2 56,42 3-57,-48-2 34,12 1 1,1 1-17,-5-1-15,12 0 1,-1 1-3,-14-1 61,38 1-39,-42-1-11,58 3 12,-51-2-38,9 2 1,-1 0 14,-17-1 61,35 3-61,-39-3 11,41 3-22,-39-2-62,43 3 78,-50-5 12,22 2-12,-28-3 68,25 1-34,-24-1-79,23 0 40,-30 0 22,12 0-22,-16 0 67,12-1-50,-14 1-34,11-1 28,-16 1-23,7-1 12,-9 1 34,4-1-1,-4 1 17,1-2-28,-1 2-61,3-3 28,-2 1 61,6-1-39,-5 1 22,5-1 1,-6 2-68,5-3 45,-6 2 22,3-1 1,-5 2 73,2-3-68,-2 2-45,0-5 6,1 3 27,2-7-4,-1 5 60,4-8-49,-3 7-12,6-11 0,-6 10 28,8-9-5,-9 9 156,6-9-173,-6 10 39,4-13-33,-4 12 61,4-16-40,-4 12 147,3-21-107,-4 16 196,3-27-185,-2 23 84,2-33-112,-2 28 118,5-38-151,-4 35 156,5-41-134,-5 39 51,6-37-74,-7 38 34,6-33-27,-5 35 156,3-33-152,-3 33 1,2-28-22,-4 32 49,1-22-60,-2 29 100,0-19-90,0 23 17,2-14-16,-1 17-46,2-7 12,-2 12 67,1-2-34,-2 5-229,0 1 196,-1 4 45,0-1-57,0 2 23,0-2 0,0 1-207,-1 2 89,1-2-985,-3 6 218,1-3-6436,-11 13 449,7-9 6872,-9 7 0,11-13 0,1-1 0</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17.262"/>
    </inkml:context>
    <inkml:brush xml:id="br0">
      <inkml:brushProperty name="width" value="0.08571" units="cm"/>
      <inkml:brushProperty name="height" value="0.08571" units="cm"/>
    </inkml:brush>
  </inkml:definitions>
  <inkml:trace contextRef="#ctx0" brushRef="#br0">0 1 13166,'14'36'857,"-3"-7"-683,-11-21-6,0 0-28,2 1-23,-2 1-33,2 2 45,-1 1 409,2 20-443,0-11 90,1 35-146,-3-29 12,2 30-23,-2-34 11,4 22-45,-3-30 34,5 18-28,-4-21 0,2 4 0,-1-9 0,-1-2 28,0-1 23,3 2-34,-3-4 39,4 0-96,-4-3-234,1-1 49,-1-1-1550,-2-4 296,0 1 1479,-1-4 0,0 6 0,0-1 0</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30.816"/>
    </inkml:context>
    <inkml:brush xml:id="br0">
      <inkml:brushProperty name="width" value="0.08571" units="cm"/>
      <inkml:brushProperty name="height" value="0.08571" units="cm"/>
    </inkml:brush>
  </inkml:definitions>
  <inkml:trace contextRef="#ctx0" brushRef="#br0">0 57 15132,'19'-13'196,"-4"3"-140,-11 10 5,0-1 1,0 0-5,0-1-7,2 0-22,-2 1 45,5-1 22,8-1-67,-5 1 45,13-1-56,-15 2 11,14-1-28,-14 1 50,14 0-22,-14 1 73,13-1-73,-14 1 11,13 0-22,-11 0 28,11 0-45,-12 0 39,12 0-17,-12 0 17,13 0-27,-13 1 4,15-1-4,-15 0 21,14 0-10,-14 0 27,12 0-39,-13 0 45,11 0-39,-12 0 33,14 0-16,-11-1 16,13-1-27,-12 1 16,10-1-28,-12 1 45,9 1-33,-12 0 111,7-1-95,-8 1 51,7-2-85,-7 2 23,8 0-28,-6 0 45,6 0-34,-8 0-11,8-1 0,-8 1-11,7 0 11,-8 0 17,7 1-6,-6-1-11,8 0 0,-7 0-17,8 1 17,-7-1 17,10 2-17,-7-2-56,9 1 39,-12-1 1,4 0 16,-7 0 33,2 0-44,-4 0 33,2 0-10,-3 0-35,7 0 29,-5 0-1,9 0-10,-7 0 38,9 0-33,-9 0 0,4 0 0,-6 0-11,0 0-6,-2 0-145,-2 0 28,-3 0-158,0 0-189,-2 0-276,0 2-402,0-1 1159,-5 5 0,6-4 0,-4 3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58.938"/>
    </inkml:context>
    <inkml:brush xml:id="br0">
      <inkml:brushProperty name="width" value="0.08571" units="cm"/>
      <inkml:brushProperty name="height" value="0.08571" units="cm"/>
    </inkml:brush>
  </inkml:definitions>
  <inkml:trace contextRef="#ctx0" brushRef="#br0">0 109 20240,'30'50'280,"-1"0"0,22 32-213,-34-74-22,1-3 17,2 0-1,0-2-33,2-1 34,-1-1-34,0-1-17,0 0-184,21-16-175,-9-14 158,5-1-291,-18-16 100,-14 24-1989,-5-29 1345,-2 28-2733,-6-25 2128,3 34 1630,-3-5 0,5 15 0,0 2 0</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2.722"/>
    </inkml:context>
    <inkml:brush xml:id="br0">
      <inkml:brushProperty name="width" value="0.08571" units="cm"/>
      <inkml:brushProperty name="height" value="0.08571" units="cm"/>
    </inkml:brush>
  </inkml:definitions>
  <inkml:trace contextRef="#ctx0" brushRef="#br0">249 1 9391,'-10'33'45,"0"-4"-34,5-24-11,-2 2 0,0 0 0,0 1-5,-3 1 10,1 0-5,-7 8-162,-11 14 117,6-8-813,-18 18 97,25-26-796,-17 16 1462,20-18 95,-6 5 0,13-13 0,1-1 0</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3.122"/>
    </inkml:context>
    <inkml:brush xml:id="br0">
      <inkml:brushProperty name="width" value="0.08571" units="cm"/>
      <inkml:brushProperty name="height" value="0.08571" units="cm"/>
    </inkml:brush>
  </inkml:definitions>
  <inkml:trace contextRef="#ctx0" brushRef="#br0">262 0 10707,'-32'84'79,"2"-13"-63,15-54-10,-2 1-17,-1 0-12,-1 0-10,1 0-12,0-1-22,0-1-768,-11 9 331,13-12-1831,-8 10 1763,20-17 572,1 1 0,3-5 0,0-1 0</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3.405"/>
    </inkml:context>
    <inkml:brush xml:id="br0">
      <inkml:brushProperty name="width" value="0.08571" units="cm"/>
      <inkml:brushProperty name="height" value="0.08571" units="cm"/>
    </inkml:brush>
  </inkml:definitions>
  <inkml:trace contextRef="#ctx0" brushRef="#br0">139 0 7436,'11'5'2118,"-3"-1"-1374,-8-4 1374,0 0-2124,-25 71 12,15-47-17,-20 54-17,20-63-23,0-1-73,-1-1-408,-2 4-2049,-6 2 1527,7-5 1054,-2-3 0,12-10 0,1 0 0</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08.168"/>
    </inkml:context>
    <inkml:brush xml:id="br0">
      <inkml:brushProperty name="width" value="0.08571" units="cm"/>
      <inkml:brushProperty name="height" value="0.08571" units="cm"/>
    </inkml:brush>
  </inkml:definitions>
  <inkml:trace contextRef="#ctx0" brushRef="#br0">0 1 13782,'27'35'202,"-6"-5"-146,-21-23-23,0 2 35,0-2-18,0 0 0,0 1 18,0-1-35,0 1 79,0 8-95,0-6 28,0 11-23,0-13 79,1 15-62,-1-13 45,1 16-56,-1-18 28,1 10-22,-1-10 39,0 11-57,0-11 18,0 9-23,0-10 40,0 1-18,-1-4 146,4 4-145,-3-5 44,4 3-55,-2-5 10,0 3-33,-2-3 45,2 1-17,-1 1 90,0 2-62,0-1 28,0 3-78,-1-4 39,0 6-34,0-5 28,1 6-28,0-6 57,1 5-46,-1-6 79,3 3-34,-1-5 163,4 3-174,-2-4 11,6 1-67,-6-1 11,4 0-11,-5 0-11,2 0 0,-4 0-6179,0 0 6190,-7 0 0,4 0 0,-3-1 0</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09.250"/>
    </inkml:context>
    <inkml:brush xml:id="br0">
      <inkml:brushProperty name="width" value="0.08571" units="cm"/>
      <inkml:brushProperty name="height" value="0.08571" units="cm"/>
    </inkml:brush>
  </inkml:definitions>
  <inkml:trace contextRef="#ctx0" brushRef="#br0">0 0 15900,'16'37'257,"-3"-6"-190,-14-24 1,1 1-29,0 1 22,0 0 7,0 1 139,0 13-129,0-10 23,0 21-73,0-20 62,4 17-74,-3-17 63,5 15-23,-4-17 11,4 12-56,-4-15 17,4 9-45,-5-10 79,2 5-23,-2-7 34,0 5-11,0-6 206,-1 8-200,2-8 105,-1 7-122,1-8 49,0 4-66,-1-6 33,0 7-61,0-6 67,1 5-51,0-4 68,1 4-29,-2-5-16,2 3-51,-3-3 51,3 1-67,-3-3 95,2 3 11,-1-4 16,0 2-44,1-2 68,-1 1 504,1-1-584,-1 0-4,1-2-18,0 0-22,-1-1-11,2-4-40,-1 2-184,3-4 62,-4 4-1592,2 0 678,-2 3-8744,-1 1 9656,-2 4 1,2-2-1,-2 2 1</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10.648"/>
    </inkml:context>
    <inkml:brush xml:id="br0">
      <inkml:brushProperty name="width" value="0.08571" units="cm"/>
      <inkml:brushProperty name="height" value="0.08571" units="cm"/>
    </inkml:brush>
  </inkml:definitions>
  <inkml:trace contextRef="#ctx0" brushRef="#br0">0 0 14712,'23'44'386,"-5"-7"-319,-15-24-22,-2-1 0,1 1 28,0 5-56,0-5 258,4 12-141,-3-13 73,5 13-156,-5-15 83,3 14-95,-3-15 269,0 17-229,-3-15 5,1 11-40,-1-14 40,0 10-67,0-10 73,0 8-73,0-11-17,0 4 16,0-7-27,0 3 28,0-4 106,0 4-89,0-3 39,1 3-17,-1-4 39,3 4-67,-1-3 162,2 6-151,-1-5 73,2 2-67,-3-4-11,3 1-17,-4-1 39,2 1-51,-2-1 29,2 1-34,-1-1-23,-1 1 29,0-1-6,1 2 0,-1-2 34,1 2-34,-2-3-112,1 2 11,1-2-3176,-1 1 0,0-1 0</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11.874"/>
    </inkml:context>
    <inkml:brush xml:id="br0">
      <inkml:brushProperty name="width" value="0.08571" units="cm"/>
      <inkml:brushProperty name="height" value="0.08571" units="cm"/>
    </inkml:brush>
  </inkml:definitions>
  <inkml:trace contextRef="#ctx0" brushRef="#br0">10 0 16874,'-5'21'330,"1"-3"-240,7-11 16,-1 0 23,1 0-34,-1 0-11,1-1 219,3 11-230,-3-9 134,4 16-146,-5-15 186,2 11-146,-3-11 235,1 9-229,-1-9 195,0 10-223,-1-10 111,1 8-128,-1-9 134,1 7-140,-1-9 44,2 8-77,-1-10 16,1 7-33,-1-6 66,0 5-44,1-4 84,0 7-56,1-8-5,1 7-34,-3-7 78,4 6-79,-3-7 80,4 6-80,-4-7-16,2 4-16,-2-4 32,0 5 7,-1-4 38,0 5-49,-1-5-1,0 5-6,0-6 40,0 4-28,0-5 117,0 2-94,1-2 1198,0-1-1199,0 0-5,-1-1-57,1 2 7,0 0 4,-1-1 24,0 1-12,1-1 16,-1 1 7,1-1 72,0 0 45,0 0-1205,1-1-27,-1-3-700,-1 2-1260,0-4-1362,-2 4 4414,-2-2 0,1 3 0,0-1 0</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37.394"/>
    </inkml:context>
    <inkml:brush xml:id="br0">
      <inkml:brushProperty name="width" value="0.08571" units="cm"/>
      <inkml:brushProperty name="height" value="0.08571" units="cm"/>
    </inkml:brush>
  </inkml:definitions>
  <inkml:trace contextRef="#ctx0" brushRef="#br0">0 24 9996,'19'-11'907,"-2"2"-700,-12 10-67,1 0-16,0 1-1,2-1-17,-2 0 213,15 2-268,-8-1 50,21 3-73,-19-3 50,21 2-50,-21-3 96,21 0-68,-20 1 168,22-1-129,-21-1 213,22 2-196,-21-2 207,24 1-207,-22-1 202,27 1-219,-26-1 101,27 0-157,-28 0 101,26 0-84,-27 0 107,22 0-130,-23 0 34,19 0-33,-22 1 56,20 0-62,-20 1 106,18 0-72,-19-1 122,16-1-111,-17 1 123,14-1-140,-15 0 130,16 0-136,-17 0 62,16 0-78,-17 0 33,11-1-39,-13 0 73,7 0-85,-9 0 29,7-1-28,-6 1 11,9-1-22,-8 2 44,11-2-44,-10 2-6,12-2 0,-12 1 16,12-1-4,-12 2 21,9-2-27,-11 1 5,8-1-11,-9 1 22,7-2 1,-8 2 44,5-2-61,-5 2-6,4-1 0,-4 1 0,6-1 0,-6 2 0,10 0 16,-8 0-4,10 0-24,-8 0-4,8 0 27,-7 0 17,8 0-11,-8 0 11,13 0-28,-12 0 0,15 0 11,-14 0 34,13 0-29,-15 0 35,8 0-23,-12 0 11,3 0-17,-6 0 258,-2 0-313,-5-2 44,2 2-5,-4-2 10,3 1-49,1 0 27,-1 0-3321,2 1 1204,0 2-1982,1 0 4105,0 1 0,0-1 0,0-1 0</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39.295"/>
    </inkml:context>
    <inkml:brush xml:id="br0">
      <inkml:brushProperty name="width" value="0.08571" units="cm"/>
      <inkml:brushProperty name="height" value="0.08571" units="cm"/>
    </inkml:brush>
  </inkml:definitions>
  <inkml:trace contextRef="#ctx0" brushRef="#br0">0 22 7470,'19'-5'823,"-4"0"-549,-15 5 1351,1 0-1367,-1-3-6,0 2 403,0-1-588,0 1 527,1 0-494,1 0-4,-1 1 16,1-1 123,-1 1-139,0 0 88,1 0-88,-1 0-1,1 0 6,0 0 324,5-1-341,-2 1 174,10-1-174,-7 1 151,13 0-145,-10 0 223,18 0-206,-14 0 206,24 1-229,-21-1 163,28 1-152,-25-1 157,27 0-168,-28 0 118,19 0-168,-25 0 89,13 0-90,-16 0 7,13 0-18,-15 1 62,11 0-78,-12-1 16,12 1-5,-12-1-28,12 0 22,-13 0 17,12 1-28,-12-1 45,12 0-29,-12 0 18,10 0-28,-11 0 72,10 1-67,-11-1 62,7 1-51,-8 0-22,4-1 12,-6 0 10,6 0-11,-5 0 51,5 0-45,-5 0-1,6 0-32,-5 0 10,2 0 12,-4 0 27,1 0-27,-1 0-23,2 0 11,-1 0-33,0 0 39,-1 0 39,0 0-39,0 0 40,0 0-24,0 1-38,3-1 28,-2 1 22,6-1-28,-5 0 39,7 0-22,-8 0-68,6 0 46,-7 0 27,3 0-16,-4 0 10,0 0-4,1 0-12,0 0 50,1 0-50,1 0 0,1 0-17,3 0 17,-1 0-17,10 0 17,-10 1 56,13-1-56,-13 1-11,8-1 22,-9 1-22,1 0 39,-5 0 168,-1 0-190,0-1 5,0 0-22,1 0 22,1 0-11,-1 0-11,1 0-79,1 0 51,-2 0-2297,0 0 757,-9 3-1031,1-1-2084,-8 3 4694,5-1 0,3-2 0,3-1 0</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33.866"/>
    </inkml:context>
    <inkml:brush xml:id="br0">
      <inkml:brushProperty name="width" value="0.08571" units="cm"/>
      <inkml:brushProperty name="height" value="0.08571" units="cm"/>
    </inkml:brush>
  </inkml:definitions>
  <inkml:trace contextRef="#ctx0" brushRef="#br0">3 548 5907,'8'-17'-5,"-1"4"5,-7 12 0,1-1 0,1 2 0,-1-1 0,1-1 0,-1 2 0,0-1 28,2-1-17,-1 1 28,2-2-11,-2 3 140,0-1 420,-1 1 2778,1 0-3080,-1 0 0,2 0-18,-1-1-16,1 1-22,-2-1 162,3 1-235,-1 0 207,1-1-274,-1 1 168,-1 0 100,-1 0 12,0 0-314,-1 2 11,1-2 106,-1 3-72,-1-2 336,1 0-314,-2 1 1849,2-2-1894,-2 2-66,1-3 16,-1 1 5,0-2 180,1 2-123,1-2-1,-1 1-5,1-1 202,0-2-180,0 0 163,0-5-185,0 3 123,0-8-173,0 7 67,0-12-85,1 10 57,-3-14-45,0 14 62,-2-10-73,3 12 100,-2-8-89,2 7 0,-2-8 6,3 9 22,-1-10-56,1 8 67,0-11-67,0 12-11,0-17 0,-2 15 33,0-11-33,-1 13 72,-3-10-38,3 9-46,-5-9 23,6 12-5,-3-3 10,5 7 40,-2-1-34,2 3 1,-1-2 4,1 0 1,0 1-22,0-1-18,0 1 68,0 0-62,0-1 17,-1 1 0,1 0 0,-1-1 17,0 2-17,1-2 28,0 0-28,-1 0-6,0-1-16,0 1 44,-1-2-22,2 2 35,0 0-35,0 1-29,0-1 29,0 1 12,0-1-12,0 0 50,0 1-50,2 0 0,-2 0-50,1 0 128,0 0-89,0 0-45,1 0 56,0 1-11,0 0 11,2-1 28,-1 1-28,1-1 11,5-2-11,-3 2-39,6-1 50,-8 2-11,11-1 6,-7 0 33,11-1-45,-10 2-33,8 0 16,-11 0 23,11 0 0,-11 0 29,7 1-29,-7-1-6,7 0-5,-6 0-7,8-1 18,-8 0 46,11-4-24,-10 3-44,11-3 5,-11 4-6,8-4 23,-8 4 23,6-3-17,-7 3 5,6-2-22,-7 2 5,6 0-5,-6 0 39,4-1-28,-5 1 0,6-3 0,-7 3-28,6-1 28,-5 2 0,7-2 11,-6 1-11,8-3 0,-8 2 0,6-1 0,-6 2-11,8-2 11,-7 2 17,7-3-23,-7 4-23,7-1 18,-8 1 22,10 0-22,-10-1 28,8 0-5,-9 0-24,2 1 12,-4 0 0,1 0-6,-1-1 24,4-1-7,-3 0-11,5 0 0,-5 1-23,5 2 6,-6-2 34,4 0-5,-5 1-30,1-1 18,-3 1 0,1 0 0,1 0 0,0-1 6,2 0-6,-1 0 0,1 0-6,5 0 6,-4 0 0,7 1 0,-8 0-11,4-1 11,-5 1-28,-1 0-78,-1 0 83,-5 0-10,3 1 5,-2 0-56,2 0-258,1-1 314,-1 2 11,3-1 6,-1 1 0,2 0-34,1-2 28,-1 1-61,3-1 44,-3 2-218,2-2 118,-3 1-415,0 1 303,-2-1-723,0 2 627,0-2-465,-1 4 572,1-4-470,-1 2 458,1-1-626,0-1 390,0 1-2827,1 0 1776,0 0 1534,1 0 0,-2-1 0,0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3:59.622"/>
    </inkml:context>
    <inkml:brush xml:id="br0">
      <inkml:brushProperty name="width" value="0.08571" units="cm"/>
      <inkml:brushProperty name="height" value="0.08571" units="cm"/>
    </inkml:brush>
  </inkml:definitions>
  <inkml:trace contextRef="#ctx0" brushRef="#br0">1 185 7537,'17'6'2022,"-4"-1"-1092,-13-5 5533,0 0-6026,78 41-454,-55-23 319,60 31-11,-75-32 153,3 5-298,-3-7 151,7 10-241,-8-15 404,7 3-236,-10-10 273,2-2-340,-4-2-67,0-3 22,1-3-45,-2-2 56,0-5-118,-1 1 40,0-20-56,0 13-39,0-28 50,1 25-135,6-25 68,-1 28-34,11-12 57,-10 23-136,12-1 141,-10 9-73,17 8 112,-11-1 23,21 14-23,-19-11 28,27 13-17,-24-15 45,35 5-45,-29-9 39,42-6-27,-34-2-23,46-18 0,-43 9-84,39-23 28,-48 20-101,19-19 79,-34 20-337,0-12 242,-17 17-158,-19-2 263,5 12-10,-34 17 83,28-4-10,-32 31-6,34-21 39,-20 31-23,29-30 90,-3 26-21,16-31 111,15 18-152,-1-24-33,30 10-16,-21-17-607,38 4-43,-33-7-4341,39 0 2419,-38-2 2588,14 0 0,-31 0 0,-4 0 0</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34.806"/>
    </inkml:context>
    <inkml:brush xml:id="br0">
      <inkml:brushProperty name="width" value="0.08571" units="cm"/>
      <inkml:brushProperty name="height" value="0.08571" units="cm"/>
    </inkml:brush>
  </inkml:definitions>
  <inkml:trace contextRef="#ctx0" brushRef="#br0">0 0 5952,'0'0'0</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35.596"/>
    </inkml:context>
    <inkml:brush xml:id="br0">
      <inkml:brushProperty name="width" value="0.08571" units="cm"/>
      <inkml:brushProperty name="height" value="0.08571" units="cm"/>
    </inkml:brush>
  </inkml:definitions>
  <inkml:trace contextRef="#ctx0" brushRef="#br0">1 0 9458,'32'13'135,"-5"-4"-96,-26-9-5,0 1-1,1-1-5,0 2 0,2-2-17,0 1-5,-1 1-12,-1-2-33,2 2 34,-1-1 21,3 1-55,-1 0 11,-1-2-50,1 2 22,-4-2-988,1 1 0,0-1 1</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4.322"/>
    </inkml:context>
    <inkml:brush xml:id="br0">
      <inkml:brushProperty name="width" value="0.08571" units="cm"/>
      <inkml:brushProperty name="height" value="0.08571" units="cm"/>
    </inkml:brush>
  </inkml:definitions>
  <inkml:trace contextRef="#ctx0" brushRef="#br0">250 1 8987,'-25'28'326,"2"-4"-225,14-15 22,-1 0 11,0 1-27,-1 0-29,0 0-5,0 1 0,1-1-12,0 1-16,-13 16-258,-1 0 0,-1 3-2072,0-2 1417,16-18 868,-1 4 0,7-11 0,3-1 0</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4.655"/>
    </inkml:context>
    <inkml:brush xml:id="br0">
      <inkml:brushProperty name="width" value="0.08571" units="cm"/>
      <inkml:brushProperty name="height" value="0.08571" units="cm"/>
    </inkml:brush>
  </inkml:definitions>
  <inkml:trace contextRef="#ctx0" brushRef="#br0">196 0 6042,'4'15'459,"-1"-3"-95,-3-12 2157,0 0-2471,-34 65-657,19-40 624,-27 50-23,24-58 147,2-1-163,0-1-1,1-2-22,-3 2-22,6-6-1278,-2 5-171,12-10 1516,1 2 0,5-5 0,-1-1 0</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4.889"/>
    </inkml:context>
    <inkml:brush xml:id="br0">
      <inkml:brushProperty name="width" value="0.08571" units="cm"/>
      <inkml:brushProperty name="height" value="0.08571" units="cm"/>
    </inkml:brush>
  </inkml:definitions>
  <inkml:trace contextRef="#ctx0" brushRef="#br0">169 0 12959,'-43'52'-94,"0"0"1,4-4 0,9-11-221,24-29-168,3 0-212,-1-1-331,4-2-421,-1 0-1241,1-1 2687,0 0 0,0-2 0,0-1 0</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5.915"/>
    </inkml:context>
    <inkml:brush xml:id="br0">
      <inkml:brushProperty name="width" value="0.08571" units="cm"/>
      <inkml:brushProperty name="height" value="0.08571" units="cm"/>
    </inkml:brush>
  </inkml:definitions>
  <inkml:trace contextRef="#ctx0" brushRef="#br0">134 0 9548,'13'34'190,"-4"-4"-150,-15-24 10,1 2 0,-2-1 1,1 1-34,-1 0-6,0 1-11,-1 0-56,-7 11-196,-5 1 157,2 0-359,-4 0-96,13-14 550,-5 8 0,9-11 0,-2 4 0</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6.236"/>
    </inkml:context>
    <inkml:brush xml:id="br0">
      <inkml:brushProperty name="width" value="0.08571" units="cm"/>
      <inkml:brushProperty name="height" value="0.08571" units="cm"/>
    </inkml:brush>
  </inkml:definitions>
  <inkml:trace contextRef="#ctx0" brushRef="#br0">156 0 6551,'6'6'991,"-1"-1"-509,-5-5 2716,0 0-3175,-44 51-12,28-32-11,-33 41-22,39-47-12,1-1-380,-7 9 218,8-11-868,-4 8 503,10-14-50,1 1-33,1-4-929,0 0 1321,2 0 146,3-1 106,1-2 0,-1 1 0,-2-1 0</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6.462"/>
    </inkml:context>
    <inkml:brush xml:id="br0">
      <inkml:brushProperty name="width" value="0.08571" units="cm"/>
      <inkml:brushProperty name="height" value="0.08571" units="cm"/>
    </inkml:brush>
  </inkml:definitions>
  <inkml:trace contextRef="#ctx0" brushRef="#br0">200 0 12074,'-39'42'-20,"0"0"0,-25 25-75,49-54-62,3-3-111,1 1-91,3-3-83,2-1-23,2-2-807,3 0 1272,5-1 0,-3-1 0,4-1 0</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6.761"/>
    </inkml:context>
    <inkml:brush xml:id="br0">
      <inkml:brushProperty name="width" value="0.08571" units="cm"/>
      <inkml:brushProperty name="height" value="0.08571" units="cm"/>
    </inkml:brush>
  </inkml:definitions>
  <inkml:trace contextRef="#ctx0" brushRef="#br0">72 0 7699,'11'8'3047,"-1"-1"-2615,-10-7 750,0 0-1065,-15 31 7,10-17-12,-14 25-17,14-25-62,-1 1-33,-3 5-16,2-5-416,-5 14 185,8-18-1029,-3 9 671,5-17-779,1 2 656,0-4-1602,6-2 2330,0-2 0,0 1 0,-2 0 0</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6.979"/>
    </inkml:context>
    <inkml:brush xml:id="br0">
      <inkml:brushProperty name="width" value="0.08571" units="cm"/>
      <inkml:brushProperty name="height" value="0.08571" units="cm"/>
    </inkml:brush>
  </inkml:definitions>
  <inkml:trace contextRef="#ctx0" brushRef="#br0">128 0 13474,'-22'47'42,"0"-1"0,-15 31-64,26-64-12,2-1-39,0 0-95,4-2-78,-1 0-157,2-1-175,2-2 578,1 6 0,1-8 0,1 4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6.747"/>
    </inkml:context>
    <inkml:brush xml:id="br0">
      <inkml:brushProperty name="width" value="0.08571" units="cm"/>
      <inkml:brushProperty name="height" value="0.08571" units="cm"/>
    </inkml:brush>
  </inkml:definitions>
  <inkml:trace contextRef="#ctx0" brushRef="#br0">0 0 11430,'9'15'397,"-2"-2"-66,-7-13 1164,0 0-1618,38 65-174,-25-42-145,28 50-208,-36-58-280,-1-2-324,-1 0-57,1-1-151,-1-2 1462,-1-3 0,-1-3 0,0-1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00.455"/>
    </inkml:context>
    <inkml:brush xml:id="br0">
      <inkml:brushProperty name="width" value="0.08571" units="cm"/>
      <inkml:brushProperty name="height" value="0.08571" units="cm"/>
    </inkml:brush>
  </inkml:definitions>
  <inkml:trace contextRef="#ctx0" brushRef="#br0">92 55 18039,'20'-21'672,"-6"9"-453,-18 26-96,-5 4-5,-2 1-45,-2 1-23,-1 2 6,-1 2-39,1 0-23,1 1 12,-7 34-12,12-26 34,3 37 28,12-50 28,27 10-84,-13-24 62,40-10-45,-31-6 22,38-26-11,-41 15-151,25-34 5,-36 31-184,5-34 218,-16 33-175,-13-30 181,-1 33-342,-28-23 246,14 28-660,-29-10 375,29 21-1379,-20 5 1037,28 7-3108,-6 22 2335,16-12 1574,2 26 0,4-30 0,1 8 0</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7.879"/>
    </inkml:context>
    <inkml:brush xml:id="br0">
      <inkml:brushProperty name="width" value="0.08571" units="cm"/>
      <inkml:brushProperty name="height" value="0.08571" units="cm"/>
    </inkml:brush>
  </inkml:definitions>
  <inkml:trace contextRef="#ctx0" brushRef="#br0">47 1 9694,'30'35'386,"-6"-5"-280,-24-22-44,-1 0-23,-1 0 0,-3 0-16,0 1-1,-1-1-16,-2 2-101,-12 9 27,9-7-385,-12 8 167,16-13-1669,-2 6 1194,7-7 761,0 3 0,3-6 0,0 0 0</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8.232"/>
    </inkml:context>
    <inkml:brush xml:id="br0">
      <inkml:brushProperty name="width" value="0.08571" units="cm"/>
      <inkml:brushProperty name="height" value="0.08571" units="cm"/>
    </inkml:brush>
  </inkml:definitions>
  <inkml:trace contextRef="#ctx0" brushRef="#br0">129 0 5891,'14'3'705,"-3"-1"-184,-11-2 3551,0 0-3669,12 17-112,-14-7-84,8 14-61,-18-11-50,0 1 122,-20 22-184,15-16 11,-24 29-85,27-32-32,-5 7-7,11-15-151,2-1 84,2-3-498,0 1 387,4-4-919,3 0 554,0-2-1954,9-1 1915,-3-1 661,3-1 0,-8 1 0,-2 1 0</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48.461"/>
    </inkml:context>
    <inkml:brush xml:id="br0">
      <inkml:brushProperty name="width" value="0.08571" units="cm"/>
      <inkml:brushProperty name="height" value="0.08571" units="cm"/>
    </inkml:brush>
  </inkml:definitions>
  <inkml:trace contextRef="#ctx0" brushRef="#br0">91 0 11133,'-22'64'0,"3"-11"-45,11-40-73,1-1-72,-1 0-40,1 1-16,1-2-34,-1 1-1658,1 5-73,7-5 2011,0 0 0,5-7 0,-3-4 0</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2:53.666"/>
    </inkml:context>
    <inkml:brush xml:id="br0">
      <inkml:brushProperty name="width" value="0.08571" units="cm"/>
      <inkml:brushProperty name="height" value="0.08571" units="cm"/>
    </inkml:brush>
  </inkml:definitions>
  <inkml:trace contextRef="#ctx0" brushRef="#br0">1 134 12595,'37'-12'235,"-5"4"-84,-23 6 17,2 2-16,1-1-40,2 0-17,-1 0-6,1 1 186,12-1-208,-9 0 28,22 1-84,-22 0 6,25 0-6,-26 1 12,14-1-18,-18 0-16,8 0 11,-9 0 17,14 0-6,-16 0 6,11 0-11,-13 0-12,9 0 0,-6 0 1,9 0 10,-10 0 1,9 0-6,-8 0-6,10 0 6,-9 0-22,17 0 33,-16 0 17,14 0-17,-15-1 1,16-1-18,-14 1-33,24-2 44,-22 2-10,18-3-12,-22 3 0,8 0 17,-12-1-28,9 2 34,-9-1-1,17 0-5,-13 0 23,16-1-23,-12 1-34,29-1 34,-23 1-5,32-2 5,-32 2 11,18 0-11,-22 0-17,25 1 17,-24-2 0,26 1 6,-28 1-6,16-2 5,-14 1-10,18-1 5,-17 1-23,28-1 23,-30 2 11,20-1-11,-24 1 12,14 1-18,-15-2-11,17 1 23,-17-1-1,13 0 7,-11 1-18,23-2 0,-20 2-16,26 0 22,-26-1-6,16 1 12,-18-2 0,21 2-12,-19 0 6,22 0 6,-25 0-1,12 0 6,-14-1 6,20 0-17,-15 0-17,22 0 17,-24 1-5,17-2 10,-17 1 7,17-1-7,-18 1-5,17-1 0,-17 2-5,18-1 5,-16 0 0,19-1 5,-19 1-10,21-1-1,-20 3 0,24-2 1,-23 0 10,24 0-5,-24 1 6,20-2-12,-22 2-5,19-3 17,-20 2-1,18-2-5,-18 2 6,17-1-12,-18 1 1,18 1-1,-17-1 6,19 2 0,-20-1 6,20 0-1,-20 0-16,17 0 11,-18-1-5,15 0 5,-15 0 5,16-1-5,-15 2-11,18-1 11,-18 1-11,18 0 16,-18-1 12,18 2-17,-18-2-11,19 2 0,-18-1 11,18 0-11,-18 0 22,22 0-11,-20 0-11,23 0 5,-21 0 0,20 0 6,-21 0 0,21 0 12,-21 0-12,21 0-12,-23 1 12,22-1 0,-22 0 6,22 0 0,-22 0-6,23 0 0,-21 0-17,26 0 17,-25 0 0,25 0 5,-26 0-5,24 0 6,-25-1-45,21 0 22,-22 0 17,19 0 0,-20-1 17,18 0-12,-18 1-21,18-1 10,-19 1 12,21-1-1,-17 2 18,23-2-18,-20 1 6,28 0-11,-24 1 12,30 0-7,-28 0 12,31 0-17,-34 0-11,27 0 5,-30 0 1,18 0 5,-23 0 11,17 0 0,-18 1-11,15-1-6,-17 1 1,16 1-1,-16-2 23,17 0-6,-16 0-5,17 0-6,-16 0-28,16 0 28,-18 0 33,18 0-33,-18 0 12,19 0-12,-17 0-12,21 1 7,-18-1 10,27 2 1,-24-2 11,26 2-12,-28-2-21,20 2 16,-22-2 28,16 2-17,-19-2 22,16 1-27,-16-1 5,15 0-11,-15 0 0,17 0 0,-17 0 17,15 0-6,-18 1 17,10-1-17,-15 0 17,5 0-16,-8-1 16,4 1-28,-3 0 28,5-1-28,-1 1-17,9-1 0,-7 0 34,20 1-12,-14 0-5,24 0 12,-22 0-12,22 0-6,-23 0 12,21 0-6,-21 0 28,18 0-23,-20 0-5,15 0 11,-16 0-27,19-1 16,-16 1 22,22-1-28,-21 1-16,21 0 33,-22 0 23,26 0-17,-22 0 55,25 0-32,-25 1 55,23 0-67,-25 0 22,24 0-22,-24-1 56,23 1-61,-24 0 44,20 1-39,-23-1 5,15 0-33,-21-1 45,5 1-17,-11-1 95,0 0 68,-3 0-191,1 0 0,0 0 0,1 0-17,0 0-907,-1 0 510,-5 0-163,2 0-162,-5 0-2006,1 2 1014,0-1 1731,-1 1 0,5-1 0,0-1 0</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4:52:59.374"/>
    </inkml:context>
    <inkml:brush xml:id="br0">
      <inkml:brushProperty name="width" value="0.3" units="cm"/>
      <inkml:brushProperty name="height" value="0.6" units="cm"/>
      <inkml:brushProperty name="color" value="#EB6F62"/>
      <inkml:brushProperty name="tip" value="rectangle"/>
      <inkml:brushProperty name="rasterOp" value="maskPen"/>
    </inkml:brush>
  </inkml:definitions>
  <inkml:trace contextRef="#ctx0" brushRef="#br0">0 51,'35'3,"-7"0,-26-5,12 3,2-2,6 2,-5-1,-6 0,8 0,-5 0,6 0,3 1,-9-1,22 2,-20-1,29-1,-27 0,20 0,-22 0,15 0,-13 0,26 0,-24-1,19 0,-22 0,16-2,-15 2,30-4,-29 3,19-1,-23 1,12-1,-12 1,20 0,-20 1,14 0,-19 0,9 1,-3-1,5 1,-5 0,1 0,-2 0,5 0,-5 0,18 0,-17 0,23 0,-25 0,13 0,-14 0,20 0,-16 1,25-1,-25 0,15 0,-17-1,23 0,-19 1,27-1,-28 1,17 0,-19 0,25 0,-22 0,27-1,-30 1,15-1,-17 1,22-3,-20 3,26-2,-27 2,14 0,-15 0,20 0,-18 0,22 0,-25 0,13 0,-13 0,22 0,-17 1,25-2,-26 1,22 0,-21 0,22 0,-23 0,22 0,-21 0,25 0,-23 0,27 0,-28 1,29-1,-28 0,26-1,-25 1,23-2,-25 2,20-2,-23 2,21 0,-21 1,19-1,-21 0,19-1,-19 1,21 0,-19 0,22 0,-20 0,20-2,-20 2,23-1,-22 1,26 1,-25-1,27 2,-26-2,32 3,-28-2,34 2,-33-2,34 1,-33-1,35 1,-34-1,38 2,-36-2,40 1,-38-1,41 1,-41-1,39 2,-41-3,35 1,-39-1,28 0,-32 0,25-1,-29 0,21-2,-22 2,18-3,-20 2,19-1,-21 2,18-1,-18 0,16 0,-17 0,19-1,-18 2,17-2,-17 1,18-1,-17 1,19-1,-18 3,18-1,-17 1,19-2,-18 2,26 0,-22 0,30 0,-26 0,32 1,-30 0,31 3,-32-2,28 2,-30-3,26 3,-28-3,27 1,-26-2,27 3,-27-2,26 1,-28-1,23 0,-26 0,20 0,-24-1,18 3,-18-3,15 0,-16 0,13-2,-16 0,9 0,-5-2,-1 2,7-2,-7 4,4-1,2 1,-5 0,5-1,1 1,-4 0,23 0,-18 0,32-1,-30 1,31-1,-30 2,28-1,-29 1,27-1,-30 0,23 0,-26 0,16 1,-22-1,6 0,-9 0</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04.240"/>
    </inkml:context>
    <inkml:brush xml:id="br0">
      <inkml:brushProperty name="width" value="0.08571" units="cm"/>
      <inkml:brushProperty name="height" value="0.08571" units="cm"/>
    </inkml:brush>
  </inkml:definitions>
  <inkml:trace contextRef="#ctx0" brushRef="#br0">577 71 12741,'-8'-37'257,"0"7"-156,-4 28 28,1 1 16,-3 0 12,1 1-6,-1 0-5,0 2-17,-2-1 0,2 3 347,-17 3-124,-1 1-279,-1 0 241,-15 6-258,28-9 45,-26 12-101,29-10-12,-14 9 24,17-8 21,-19 21-33,17-14-50,-20 29 55,23-24-21,-10 21-7,15-20-234,-12 33 128,14-26-426,-10 36 303,12-39-380,0 20 245,2-24-1439,13 21 1193,-3-24-2879,18 19 3512,-14-27 0,3 2 0,-11-9 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05.607"/>
    </inkml:context>
    <inkml:brush xml:id="br0">
      <inkml:brushProperty name="width" value="0.08571" units="cm"/>
      <inkml:brushProperty name="height" value="0.08571" units="cm"/>
    </inkml:brush>
  </inkml:definitions>
  <inkml:trace contextRef="#ctx0" brushRef="#br0">1 1 13239,'20'0'470,"-5"-1"-380,-7 5-6,-3-3-28,3 2 11,-1-2 6,2 1-23,0-1 23,6 1-39,12-1-40,-7-1-117,19 0 5,-23 0-778,19-1 320,-21-1-2824,12-2 2021,-16 1 1379,1 0 0,-7 2 0,-3 0 0</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06.192"/>
    </inkml:context>
    <inkml:brush xml:id="br0">
      <inkml:brushProperty name="width" value="0.08571" units="cm"/>
      <inkml:brushProperty name="height" value="0.08571" units="cm"/>
    </inkml:brush>
  </inkml:definitions>
  <inkml:trace contextRef="#ctx0" brushRef="#br0">50 1 14387,'-3'40'-963,"0"-5"196,-5-24-432,1 1-672,-1 0-1551,-1-1 3422,3-2 0,2-4 0,2-3 0</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07.187"/>
    </inkml:context>
    <inkml:brush xml:id="br0">
      <inkml:brushProperty name="width" value="0.08571" units="cm"/>
      <inkml:brushProperty name="height" value="0.08571" units="cm"/>
    </inkml:brush>
  </inkml:definitions>
  <inkml:trace contextRef="#ctx0" brushRef="#br0">636 116 14157,'31'-5'745,"-5"0"-532,-26 4 398,0 0-432,0 0-33,0-1 5,0 0 17,0-1 22,0 2 443,-2-6-543,0 3 44,-5-9-111,2 6 55,-11-8-78,6 7-34,-15-7 23,12 9-56,-21-5 39,16 7 22,-25 0 6,23 3 224,-33 3-95,29-1 11,-32 7-117,34-2 38,-27 11-61,30-7 90,-24 15-85,26-11-21,-16 18 16,21-15 33,-14 25-22,16-20 73,-16 28-84,16-27-95,-16 33 78,15-32-61,-12 29 44,14-32-128,-7 23 22,11-27-594,-1 18 415,4-23-689,2 11 638,1-15-918,1 5 756,0-9-1787,1 3 1014,-1-6 1305,-1 0 0,0-1 0</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07.837"/>
    </inkml:context>
    <inkml:brush xml:id="br0">
      <inkml:brushProperty name="width" value="0.08571" units="cm"/>
      <inkml:brushProperty name="height" value="0.08571" units="cm"/>
    </inkml:brush>
  </inkml:definitions>
  <inkml:trace contextRef="#ctx0" brushRef="#br0">0 1 13267,'42'4'616,"-7"0"-381,-32 0-33,1 2-68,-1 0-5,1 0 33,0 0 522,4 13-600,-3-9 95,4 19-128,-6-17 111,1 15-111,-3-15 195,-1 14-140,0-16 146,1 9-184,0-13 234,0 4-162,0-8 370,1 2-314,-2-3 2352,1 0-2447,1-2-34,0 0 6,0-1 0,0 0 16,0-2-38,-1 2 100,6-6-117,-4 4 44,7-7-78,-5 5 11,8-7-22,-5 6-17,13-9 28,-9 7-202,23-11 18,-16 10-1054,30-17 565,-24 15-2272,32-16 1091,-31 17 1854,20-8 0,-34 15 0,3-2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00.938"/>
    </inkml:context>
    <inkml:brush xml:id="br0">
      <inkml:brushProperty name="width" value="0.08571" units="cm"/>
      <inkml:brushProperty name="height" value="0.08571" units="cm"/>
    </inkml:brush>
  </inkml:definitions>
  <inkml:trace contextRef="#ctx0" brushRef="#br0">0 246 7061,'18'15'2560,"-4"-4"-1670,-14-11 857,0 0-889,85 5-35,-51-1-725,17 0 0,-1 1 574,-22 5 54,0 1-183,-1 4 392,6 15 331,11 43-1109,-14-21-62,-11 4 0,-4 0-106,-10-11 22,-3 49 29,-5-57-12,-8 32-51,5-46 74,-6 13 5,8-27 748,-6 1-631,7-9 225,-9-5-281,8 0 91,-6-18-192,8 8-4,-2-11-1,4 7 6,0-2 5,0-3 0,0-1 6,0-3 11,0-3-5,2-1-6,2-38-67,2 23 19,2-14 1,0 0 58,2 4-53,1-6 0,1 1-9,-1 10-128,15-45 51,-14 62-225,19-20 235,-19 41-240,18 0 240,-18 16-89,13 17 112,-15-4-180,6 32 163,-12-24-96,-5 31 119,-3-32-891,-14 27 397,9-32-1237,-11 15 403,12-24 1389,-8 5 0,10-10 0,-2 1 0</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4:53:27.067"/>
    </inkml:context>
    <inkml:brush xml:id="br0">
      <inkml:brushProperty name="width" value="0.3" units="cm"/>
      <inkml:brushProperty name="height" value="0.6" units="cm"/>
      <inkml:brushProperty name="color" value="#EB6F62"/>
      <inkml:brushProperty name="tip" value="rectangle"/>
      <inkml:brushProperty name="rasterOp" value="maskPen"/>
    </inkml:brush>
  </inkml:definitions>
  <inkml:trace contextRef="#ctx0" brushRef="#br0">0 103,'34'-20,"-5"4,-17 16,-1 0,9-1,-5 1,6-2,-7 1,1 0,7-1,12 0,-9 1,15 0,-26 1,16 0,-17 0,19 0,-17 0,19 0,-21 0,19 0,-19 0,13-1,-16 1,10-1,-5 0,-1 0,6 0,-3 0,1 1,12 0,-15 0,20 0,-21 0,18-1,-17 1,16-2,-18 2,17-2,-17 1,18-1,-16 1,17 0,-17 0,19 0,-18 1,21-1,-21 1,18-2,-19 2,12-1,-15 0,7-1,-4-1,-2 1,6-2,-6 3,2 0,4-1,-8 1,11 0,-9-1,6 1,-5-1,15 1,-13 1,15 0,-20 0,9 0,-5 0,9 0,-8 0,10 0,-13 0,17 0,-17-1,14 0,-15 0,14-1,-14 2,18-3,-17 3,23-1,-21 1,22 0,-22 0,12 0,-14 0,9 0,-9 0,3 1,0-1,-5 2,8-2,-5 1,2-1,0 2,-2-2,4-1,0 0,-2 0,3 0,-5 0,3 1,0 0,-3 0,2 1,-1-1,0 1,2-1,-4 1,4 0,-2 0,0-1,1 0</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4:53:30.749"/>
    </inkml:context>
    <inkml:brush xml:id="br0">
      <inkml:brushProperty name="width" value="0.3" units="cm"/>
      <inkml:brushProperty name="height" value="0.6" units="cm"/>
      <inkml:brushProperty name="color" value="#EB6F62"/>
      <inkml:brushProperty name="tip" value="rectangle"/>
      <inkml:brushProperty name="rasterOp" value="maskPen"/>
    </inkml:brush>
  </inkml:definitions>
  <inkml:trace contextRef="#ctx0" brushRef="#br0">154 45,'-39'-5,"5"1,26 4,-2 0,-9-5,7 3,-8-5,9 2,50-2,-33 2,44 1,-44 4,3 0,12 0,-8 0,10 0,-8 0,2 0,0 0,12 0,-12 1,17-1,-16 0,28 0,-23 0,29 0,-33 0,16 0,-20 0,15 2,-17-2,11 2,-12 0,1-1,5 0,-3-1,1 0,1-1,-5 1,6 0,-2 0,-2 0,3 0,-2 0,-1 0,4 0,-3 0,-1 0,3 0,-2 0,0 0,4 0,-5 1,3 1,-2-1,-1 0,2 0,2 1,-2 0,0 0,2-1,-4 1,3-1,7 0,-9 0,21 2,-20-1,16 1,-19-2,10 1,-13-2,6 1,1-2,-3 1,4-2,-4 2,2-1,-1 0,2 0,-2 0,-1 0,4-1,-4 1,2 0,-1 2,0 0</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41.814"/>
    </inkml:context>
    <inkml:brush xml:id="br0">
      <inkml:brushProperty name="width" value="0.08571" units="cm"/>
      <inkml:brushProperty name="height" value="0.08571" units="cm"/>
    </inkml:brush>
  </inkml:definitions>
  <inkml:trace contextRef="#ctx0" brushRef="#br0">975 112 8539,'32'-4'533,"-6"0"-371,-25 2 6,-1 1-11,0-1 162,0 1 17,0-1 6,0 0-73,0 1-140,2-1 106,-2 2-129,1-2 68,1 2-79,0-1 207,3-1-206,-2 0 386,7-3-359,-4 3 101,6-4-112,-6 3 174,11-2-230,-8 2 184,18-4-195,-15 4 22,11-3-16,-14 3 66,11 0-83,-11 1 140,19-3-135,-16 3 17,13-2-11,-14 3 83,9-2-77,-9 2 94,22-3-122,-20 3 72,24-1-56,-23 1 62,16 0-39,-15 0 223,25-1-229,-21 0 101,28-1-129,-30 2 0,12 0 0,-15 1 6,20 0-23,-18 0-22,23 2-6,-25-2 0,13 4 45,-14-3 6,22 4-6,-18-2 100,23 3-71,-23-3 55,12 0-34,-13-2 113,23 2-169,-20-1 51,29 4-62,-29-4 34,19 3-11,-17-3 66,31 4-88,-26-3 44,33 4-34,-37-5 23,18 2 0,-22-2 67,26 3-90,-22-1 45,28 4-33,-31-4 44,19 3-44,-20-3 145,32 3-151,-25-2 45,35 6-45,-35-6 17,22 6-40,-28-7 23,20 9-17,-24-9 34,19 8-39,-19-8 44,19 7-27,-19-8 55,21 6-50,-21-5 56,21 6-56,-20-5 39,18 6-67,-19-6 11,17 6-11,-18-4 23,14 6-6,-17-6 22,15 6-34,-15-7 79,18 7-44,-15-6 111,20 9-73,-18-9 141,21 10-147,-20-9 57,21 9-140,-22-10-6,16 10 34,-18-9 95,12 12-50,-15-10 66,14 12-94,-12-11 118,14 13-102,-15-13 130,16 16-124,-17-16 33,15 15-72,-15-14 50,10 14-56,-12-14 141,8 15-40,-10-15 218,10 14-201,-9-14 128,12 13-229,-11-14 224,13 17-123,-11-16 95,14 20-168,-13-17 56,15 22-84,-15-21 62,15 22-68,-16-21 79,14 20-40,-16-21 46,13 21-74,-12-21 91,10 21-102,-10-20 112,10 21-38,-12-20 16,10 24-112,-11-23 34,7 25-45,-8-24 72,4 27-16,-8-27-17,5 27-28,-5-27 34,3 25-45,-4-25 83,1 26-10,-1-24 78,-1 26-106,0-25 83,-1 26-106,-1-26 62,-1 30-28,1-29 5,0 34-38,0-30 44,-4 35-56,2-35 0,-5 34 16,4-36 52,-6 32-29,5-32 101,-9 33-118,8-32 85,-8 36-63,8-34-16,-6 35 17,7-36 84,-6 31-174,6-35 68,-6 35 77,6-32-83,-10 37-6,7-36 57,-9 30-147,10-35 158,-12 28-7,12-30-49,-13 26 44,12-26 28,-11 24-123,11-25 135,-12 22-51,12-23-6,-12 20 6,12-22 39,-12 21-134,12-22 89,-12 24-72,12-21 0,-13 25 100,11-24-56,-14 25-44,13-24 67,-16 25-68,16-26 12,-18 27 67,16-27-5,-15 24-40,17-25 101,-15 26-95,15-27-34,-14 25 22,14-26 51,-15 25-78,13-22 22,-18 25 22,17-25-44,-18 17 56,19-24 78,-17 13-146,19-16 45,-15 11 34,17-11-6,-16 11-16,14-11-23,-18 13-23,17-12 46,-22 14-1,19-15-22,-23 13 34,21-15-34,-21 10 0,22-11 89,-20 8-89,22-9 34,-17 5 16,18-8-16,-14 3-57,14-5 135,-15 6-67,15-4-34,-18 6 63,17-5-74,-24 3-74,22-4 52,-26 6-23,25-5 112,-29 9-50,25-8-78,-25 7 61,24-8 33,-21 4-44,24-6 22,-19 4 17,23-5 6,-17 2-34,20-3 23,-16 0-80,17 0 68,-17-1 1,15 1 33,-18-1 11,16 1-157,-23-2 101,21 0 67,-26-1-89,23 1 89,-27 0-33,26 0-113,-28-3 79,28 2 68,-26-2-91,28 3 208,-21-1-107,24 0-134,-19-3 56,20 2 112,-20-3-61,21 6-29,-21-4-67,21 3 90,-26-4-11,21 3-79,-27-4 56,25 5 12,-29-4-23,29 4 67,-28-5-78,29 4-1,-29-9 68,30 7 51,-26-12-74,27 10 46,-22-15-102,24 11 102,-18-20-68,20 15 79,-20-19 5,20 18-6,-23-19-77,20 18 55,-25-20-22,23 19 5,-29-23-61,28 24 280,-35-35-219,34 32-50,-22-26 22,26 28 57,-19-20-57,17 19 68,-35-28-79,32 28-45,-24-20 57,29 24 44,-16-19-56,16 18 28,-26-29-5,27 27 0,-17-19-1,22 22-33,-12-19-11,12 16 67,-17-26 0,17 27 45,-9-15-101,13 20-11,-9-15 22,9 14 73,-17-23-73,16 21 23,-12-17-34,13 18-34,-8-20 23,9 17 89,-12-33-67,12 31 23,-8-23-23,11 27 23,-6-18-45,6 16 44,-9-27-33,8 25 0,-5-19 11,6 22 12,-5-18-34,6 15-34,-4-33 11,5 31 79,0-27-34,2 29 0,0-22-11,0 20-11,2-35-11,-1 34 78,2-33-67,-2 36 11,1-20-23,-2 21 23,3-29-22,-1 25 44,4-36-22,-3 35 34,4-23-23,-3 23-11,7-27-11,-5 27 22,10-35-33,-10 37 55,6-22-33,-7 28 23,3-27-35,-4 23 12,5-29-11,-5 30 45,2-17-1,-1 18 63,9-32-96,-6 25 0,9-35-12,-9 37 12,4-18 12,-6 22-35,8-20 34,-6 22-33,10-25 11,-10 26 33,5-14 1,-5 16-1,15-24-11,-11 18-78,18-28 67,-20 29 11,10-17 12,-12 18-12,14-30 0,-12 26-45,13-30 34,-15 35 12,12-22-12,-12 23 44,13-22-32,-13 23-35,14-25 34,-12 22-67,14-24 45,-14 24 45,9-13-1,-12 18-33,12-17 45,-11 17 56,10-19-123,-11 21 78,8-15-68,-8 14-32,9-13 66,-8 14-100,9-10 89,-7 12 34,12-9-101,-9 9 0,14-8 67,-13 9-78,17-8 44,-15 8 34,23-7-33,-21 8-40,25-7 51,-24 9-78,22-8 66,-23 8-89,17-7 56,-23 8-61,11-1 27,-16 5-431,7-1 224,-9 1-1557,4 1 729,-5 3-8487,-1 13 3182,-2-6 6430,-1 8 0,0-14 0,0-2 0</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4:54:52.918"/>
    </inkml:context>
    <inkml:brush xml:id="br0">
      <inkml:brushProperty name="width" value="0.3" units="cm"/>
      <inkml:brushProperty name="height" value="0.6" units="cm"/>
      <inkml:brushProperty name="color" value="#EB6F62"/>
      <inkml:brushProperty name="tip" value="rectangle"/>
      <inkml:brushProperty name="rasterOp" value="maskPen"/>
    </inkml:brush>
  </inkml:definitions>
  <inkml:trace contextRef="#ctx0" brushRef="#br0">2413 575,'22'31,"-4"-5,-17-25,8 8,2 5,1-4,1 5,-5-8,2 3,6 0,-6-1,5 0,-5 1,-1 0,3 3,-2-3,2 1,1-2,-2 1,0 1,-1 0,1-1,2 0,-1-2,0 3,0-1,-2 1,-1 2,-1-1,-1 2,2 0,0-1,-1 0,1 0,-2 1,1-1,0 0,3-1,-1 0,0-1,-2 3,0-3,1 3,-1 0,2-2,-1 0,2-1,-2 1,0 2,-2-1,1 1,0-1,1-1,-2 2,2 0,-2 0,-1-1,1 3,0-4,-1 3,1-1,-3-1,3 2,-2 0,0-2,1 2,-1-1,0 1,0 0,-2 0,1 0,-2 2,-1-3,-1 3,0-2,0 1,0-1,0 0,0 1,0 0,0-1,-1 1,-3-3,0 3,-2-2,1 1,-1 0,1 0,1 0,0 0,1-1,-2 1,-1-1,1 1,-2-1,2 2,-1-3,2 1,-3 0,1 1,0-1,0 1,2-1,-2 1,1 0,-1-1,-1 0,0 1,-1-2,0 0,1 1,2 0,-1 1,2-1,-1 1,1 0,-1 1,1-2,-1 2,1-2,-1 2,-1-1,1-1,-1 1,0-2,0 2,-2-2,0 0,-1 0,2-1,-2 3,2-3,-2 2,0-1,-1 1,1 0,1-3,1 3,-2-2,2 2,-1 1,3-3,-3 3,1-1,-1 0,0-1,1 1,1-1,-3 1,2-1,-2 1,0-1,2 0,-1 0,2 0,-4 0,3 0,-2-1,1 2,-1-3,-1 2,-1-2,0-1,-2 0,1-2,-1 1,2 2,-1-1,0-1,-1-1,-3-4,2 2,0 0,0-3,-2 0,1-2,-1-1,1 1,0 1,-2 1,1 3,3-1,-2 2,1-2,0-3,-3 2,3-1,-1-1,-1 2,2-2,-3 2,2 0,0-1,0 1,1-1,-2-1,0 2,3 0,-3-1,1 0,0-2,-1 1,1-1,0 0,0-1,0 0,-2 0,3 0,-1 0,-1 0,2 1,-4-1,4 0,-2 1,0 1,3 0,-4 1,3 0,-1-1,-2 3,2-2,0 1,-1-2,2-2,-2-4,3-4,0-1,1-3,0 4,0-2,0 0,0 0,1 0,-1 1,-1-2,1 4,-1-1,-2 2,1 1,-1 2,0 0,0 1,0-1,0 1,-2-1,3 1,-2-3,3 1,-1-4,-1 1,3 3,-5 0,3 2,-2 2,2-7,0 3,1-5,-2 1,2 3,-4-1,4 0,-1 0,-1-1,3 0,-4 0,3 1,1-2,-4 0,6 0,-5-1,5-1,-3 0,1 0,-1 3,0-1,3-3,6-5,3 0,6-2,-2 5,1-2,1 1,0 0,5-1,-2 3,2-1,-2 2,1-2,0-1,-2 2,3-2,-1 1,-1 2,3-4,-2 5,0-2,2-1,-4 2,2-4,0 3,-1 0,3 0,-3 1,3-1,-2-2,-1 3,2-5,-2 4,0-1,1-1,-1 2,0-1,2 0,-2 0,0 1,3-2,-1 4,2-2,-2 1,-1 0,-1-4,-1 2,1-1,0 0,1 3,-2-4,0 3,0-5,1 4,-1 0,1-1,-1 3,2-3,-1 1,-1 0,0-1,1 2,0-3,1 3,0-1,1 1,-2-1,2 1,-3-2,0 1,-2-2,1 2,1-2,2 2,0 2,2-2,-3 1,0-1,-2-2,2 3,1-2,-1 1,1 0,-2 0,0-1,-2-1,2 0,-2 1,3 0,0 2,1 0,1-1,-1 1,2-1,-3 1,1-1,-1-1,0 2,2-1,-1-1,-2 1,0-2,-1 2,0 0,3-2,-1 3,1-2,-2 1,-1 0,0-3,-1 2,3 0,0 0,0 2,1-2,-3 1,2-1,0 0,0 3,2-2,-1 2,1-2,-1 0,-1 1,0-3,0 3,-1-2,1 0,0 2,2-2,-2 3,2-1,-1 0,0 0,2 0,-2 1,2-1,-2 1,2-2,-2 2,3 0,0 0,0 3,2-2,-3 2,1-2,1 0,-1 2,3 0,-3 2,2-4,-1 3,0-3,0 4,2-2,-3 1,1-2,0 0,-1 1,2 0,-3 0,5 1,-2 0,0 3,-33-18,16 17,-26-14,19 15,5 1,-17-7,12 6,-7-1,0 3,6 1,-10 1,6 0,-1 3,-1 2,6-1,-6 4,2-3,2 0,-7 0,7 0,-2-1,-2 1,2 0,-2 1,1 0,1 1,0 1,3 0,-3 1,1 1,-2 0,-3 3,7-6,-12 9,13-8,-18 13,17-13,-10 9,13-9,-12 9,11-7,-22 18,19-16,-13 14,15-16,-8 12,10-10,-15 20,14-18,-14 18,12-18,-22 25,17-21,-23 25,25-29,-16 20,17-20,-16 21,18-19,-13 21,14-20,-11 23,13-22,-10 22,12-23,-12 22,10-23,-11 21,11-23,-9 13,9-15,-15 16,13-16,-16 17,17-19,-14 16,14-14,-14 21,15-18,-14 22,13-22,-7 13,9-15,-9 15,9-14,-12 17,11-20,-9 12,8-11,-18 19,14-16,-18 22,23-24,-12 13,16-17,-6 9,7-6,0 2,-3 4,2-6,-4 3,2-1,0-1,1 2,-1 2,3-4,-1 5,2-6,-3 5,1-4,-2 4,0-4,-1 1,-1-2,1-1,-3 4,3-4,-1 4,2 0,0-3,1 5,-1-6,-2 6,3-4,-2 1,2 2,-1-5,0 7,1-4,1 1,-1 3,2-6,-1 3,-2 5,3-8,-4 13,5-16,-3 10,3-5,1-1,8 6,2-9,6 3,-2-5,-2 1,0 4,-3 0,1 1,-1 2,2-5,2 2,5-5,-2-2,3-1,-4 1,1-2,2 1,-1-4,1 1,-1 1,0 1,1 1,1 0,-3-4,6 1,-7-1,5-1,3 1,-7 0,15 2,-18-1,12 4,-11-1,5 3,-3 0,-1 1,0-2,7 4,-7-6,16 6,-15-7,14 7,-14-6,14 7,-14-7,15 9,-15-8,15 8,-16-7,17 9,-19-8,20 7,-20-10,21 6,-19-7,22 5,-19-5,23 3,-21-5,24 1,-23-3,25 2,-24-1,22 1,-23 0,19-1,-22 0,20 3,-21-3,20 4,-19-3,18 1,-19-1,18-1,-18 2,15-1,-17 0,14-1,-15 0,14-1,-13 0,17 1,-15-1,19 0,-18-1,20-3,-20 2,21-3,-22 3,16-1,-19 1,13-1,-15 2,12-2,-11 1,7-3,-2 2,0 0,2-1,0 0,-3 1,11-3,-15 3,14-5,-13 3,3-1,0 0,6-4,-7 4,7-5,-11 6,12-10,-10 9,19-12,-19 11,13-9,-17 8,12-7,-11 6,17-13,-16 14,12-12,-14 12,9-10,-8 9,16-18,-15 15,14-12,-13 15,12-9,-11 8,20-15,-18 14,16-12,-18 14,11-14,-11 10,13-25,-16 21,7-19,-11 22,2-4,-3 2,0 5,6-18,1 4,0-2,5-7,-9 20,6-21,-9 19,6-21,-7 21,5-20,-5 21,5-19,-5 20,5-15,-5 17,4-9,-2 9,3-7,-3 6,4-8,-6 11,3-9,-3 5,1-7,-3 5,1-9,-2 13,0-9,0 7,0-7,0 6,0-9,0 15,0-9,0 3,0 3,0-9,0 8,0-5,0 1,0 3,0-2,0 1,-1-5,1 4,-1-3,1 7,0-18,0 16,4-17,-2 21,6-11,-5 9,2-4,-3-1,-1 5,1-7,-1 5,0-4,1-1,-2 3,-3-11,1 11,-4-25,3 23,-3-19,5 21,-2-19,2 17,-1-21,2 24,-4-19,3 20,-4-18,2 18,-3-17,2 18,-2-15,1 15,-5-14,4 16,-7-15,7 15,-11-14,11 14,-13-11,11 14,-12-11,12 12,-14-9,12 8,-15-7,13 8,-16-9,15 10,-15-6,15 7,-10-3,12 5,-11-4,11 5,-15-3,14 3,-17-5,16 4,-17-5,15 3,-19-3,18 4,-25-4,24 4,-15-2,20 4,-7-6,8 3,-4-4,5-4,3 2,-2-5,1 3,-2 3,-4-1,2 4,-9-2,8 4,-5-1,4 2,-16-6,10 3,-28-11,25 10,-28-9,29 11,-29-4,31 7,-26-2,28 3,-21 1,24 1,-16-1,19 1,-13 1,13 0,-8 1,1-1,-2 1,2-1,-10 0,14-1,-19 1,20-1,-15 0,18 0,-12 0,12 0,-6 0,0 3,5 0,-7 2,7 0,-3-2,-2 3,2-2,0 1,-5 1,3-1,0 1,-8 2,12-4,-16 8,16-7,-14 9,16-8,-16 10,16-7,-19 14,16-11,-17 15,18-14,-19 17,18-17,-16 16,17-17,-12 16,16-15,-12 13,14-14,-10 13,9-14,-7 13,8-13,-8 12,7-14,-9 11,10-12,-10 10,10-9,-8 8,7-8,-2 5,1 2,2-4,-2 6,0 1,3-5,-10 17,9-17,-10 15,11-16,-10 14,9-15,-11 13,10-14,-8 10,9-13,-5 11,6-10,-8 14,8-12,-11 19,10-17,-12 21,11-18,-12 18,12-19,-10 15,11-18,-16 21,16-22,-9 11,9-12,-1 2,-2 5,0 1,3-3,-8 12,7-13,-7 13,8-15,-4 13,5-13,-11 20,10-20,-12 21,13-22,-5 9,7-8,0 0,-1 8,3-7,-2 7,1-5,0 0,-4 9,3-11,-4 16,4-16,-4 17,4-18,-2 16,3-17,-3 16,3-14,-5 16,4-16,-2 15,3-18,0 19,2-18,0 14,1-15,0 13,0-11,1 21,0-18,2 21,-2-22,1 13,0-14,0 22,-1-17,2 19,0-21,7 18,-4-18,6 13,-7-19,7 10,-6-10,10 17,-9-16,7 13,-9-16,4 8,-3 0,-1-2,0 4,2 1,-3-9,6 10,-2-10,4 4,-2-3,9 9,-9-10,11 10,-13-10,9 10,-9-8,11 18,-13-17,9 18,-11-20,4 10,-3-8,3 5,-1-3,0 0,0 0,-3-4,5 9,-5-10,10 13,-8-14,5 6,0-6,-3-3,10 6,-5-4,-1-1,3 3,-3-5,6 2,-3-3,5-1,-8-2,5 2,7 2,-9 0,20 4,-21-4,12 3,-15-5,17 8,-15-7,28 10,-25-10,13 2,-15-4,22 2,-16-1,31 1,-31-1,24 0,-26-1,22 2,-24-2,20 2,-21-3,19 1,-19-2,18 1,-18-1,17 0,-18 0,17 0,-18 0,15-2,-17 1,14 1,-14 0,12 0,-10 0,7 0,-3 0,2 0,-4 0,13-5,-11 4,23-5,-22 4,24-2,-25 2,20-3,-21 3,17-2,-18 2,18-3,-18 4,19-5,-20 5,19-5,-20 4,19-5,-18 4,16-6,-17 6,17-5,-17 5,17-5,-17 6,17-5,-16 4,18-7,-17 6,18-6,-20 7,15-4,-17 4,9-5,-9 3,6-3,-2 0,2-1,-2 2,9-6,-10 6,17-11,-16 11,18-13,-20 12,14-11,-16 10,12-13,-14 12,11-11,-11 12,11-11,-11 13,13-12,-15 10,15-12,-12 12,15-12,-14 11,12-13,-14 13,10-17,-11 14,9-21,-8 18,11-21,-10 21,10-17,-12 19,9-18,-11 18,8-18,-9 18,8-22,-7 21,9-27,-8 24,9-26,-7 25,7-22,-8 23,7-18,-9 23,6-17,-6 17,7-19,-6 17,10-19,-9 17,13-23,-12 21,10-24,-11 23,6-25,-8 25,4-23,-7 25,2-18,-3 21,4-15,-3 18,6-14,-5 16,5-15,-5 14,5-13,-7 13,5-14,-6 12,1-14,-2 16,-1-12,-2 12,-2-6,0 2,2 2,-1-5,3 3,0 1,1-5,0 7,0-5,3-2,0-4,1 1,-1-13,-2 17,0-20,-1 21,1-17,-1 19,1-16,0 19,1-16,0 17,-1-16,1 16,-2-16,0 16,0-21,0 19,0-17,-2 18,-2-14,0 14,-5-16,3 17,-8-15,7 15,-6-14,9 13,-5-11,6 13,-2-14,4 13,-3-16,2 14,-5-13,2 14,-9-13,7 14,-12-15,10 16,-12-16,11 16,-7-15,10 14,-6-14,9 14,-6-14,7 15,-3-10,1 7,1-1,-5-2,1 6,-4-2,-1 2,0 0,1 3,-3-4,2 1,2-1,-2-2,3 2,-3-1,2 1,-2 1,0 2,-6 2,5 2,-8 2,9 2,-14-2,12 2,-21-4,21 2,-13-4,18 3,-9-6,8 4,-13-13,13 10,-13-8,13 11,-16-5,12 6,-29-5,24 8,-22-3,26 3,-17-2,17 1,-23-4,23 3,-16-3,21 4,-14-4,14 3,-20-10,18 8,-13-7,14 9,-14-3,10 4,-29-2,25 3,-23 0,25 1,-20-2,19 1,-31-4,32 2,-21-2,26 2,-11-2,12 1,-16-7,16 6,-12-3,14 6,-11 0,7 1,-6 0,6-1,-5 1,4-1,-2 0,2 0,-3-1,3 1,-13-1,14 2,-14 0,13 1,-22-1,19 1,-24-3,26 1,-11-1,14 1,-13-6,14 4,-12-7,15 7,-4-2,-5 2,7 1,-10 0,7 3,0-1,-8 3,10-2,-8 3,7-1,-2-1,-2 1,1-2,-1 0,1-2,3 2,-4-3,3 0,-2 1,0 2,0 1,1 2,-2 0,3-1,-1 0,-1 1,2-1,-2 0,1 0,0 2,0 2,2 1,-2 0,1 1,-1-2,1 0,-1 1,2 1,-2 1,3 0,0 1,-1 0,2-1,-3 1,-1-2,1 0,-2 2,2-2,3 0,-4 3,3-1,-2 2,3-1,-3 3,6-5,-9 11,11-11,-9 11,8-12,-9 12,8-13,-10 10,10-11,-6 9,4-6,0 2,-2 5,6-7,-5 9,5-7,-4 4,0-3,2-1,-4 3,2 0,-1 0,-6 8,8-11,-8 11,11-13,-6 11,6-10,-5 14,6-13,-8 16,8-16,-8 16,8-17,-6 13,6-15,-6 14,6-14,-9 16,8-13,-10 15,10-13,-9 18,8-17,-9 20,9-18,-11 19,11-18,-11 18,11-20,-9 17,9-18,-6 18,8-16,-4 16,6-17,-1 13,3-15,0 15,1-14,0 17,0-17,0 19,0-18,0 19,0-19,0 18,0-19,0 15,0-18,0 10,30-47,-16 19,24-34,-7 5,-10 11,32-34,-29 32,31-32,-32 35,23-23,-28 29,17-18,-20 22,15-13,-17 15,15-16,-15 16,18-21,-17 18,22-23,-19 20,26-26,-23 25,26-25,-29 27,19-16,-25 22,12-8,-17 13,4-5,-2-5,-2 6,6-10,-3 12,5-2,2 2,-3 4,-44 33,19-19,-37 27,19-20,9-6,-28 18,25-15,-30 17,31-16,-33 20,33-19,-31 20,33-21,-23 16,28-20,-13 9,21-14,-4 1,-3 1,4-2,-7 4,5-4,0 0,-6 1,5-1,0 0,-9 6,10-5,-19 13,19-9,-9 8,12-8,-11 12,10-12,-17 24,17-22,-9 16,14-19,-6 12,7-12,-9 18,9-16,-4 11,6-9,-1 7,1-5,-1 11,2-13,-2 12,1-12,-7 18,4-15,-14 28,10-27,-10 19,11-22,-9 19,11-18,-8 20,12-23,-2 12,4-13,0 20,1-17,3 19,-1-22,6 10,-5-11,4 16,-4-13,2 21,-3-21,-1 15,-1-14,1 22,0-19,1 24,0-26,6 15,-3-20,7 6,-1-10,7 0,-2-3,4-2,-6-1,9-5,-10 1,21-8,-17 4,24-9,-23 8,22-10,-25 10,16-8,-21 10,7-3,-11 36,-4-16,-3 26,-7-24,-9 12,5-10,-15 19,15-20,-13 15,14-16,-12 15,13-14,-14 19,14-17,-9 20,12-20,-5 17,8-20,0 5,33-40,-19 17,23-25,-25 26,1 0,-1 33,-3-17,-2 25,-7-20,1-3,-1 16,3-13,-1 40,2-34,0 23,3-25,1-9,6 7,2-13,1-1,7-4,-4-3,-2-1,2-3,-5 1,6 3,-1 4,-3 2,3 4,-3-5,3 2,-1-3</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12.670"/>
    </inkml:context>
    <inkml:brush xml:id="br0">
      <inkml:brushProperty name="width" value="0.08571" units="cm"/>
      <inkml:brushProperty name="height" value="0.08571" units="cm"/>
    </inkml:brush>
  </inkml:definitions>
  <inkml:trace contextRef="#ctx0" brushRef="#br0">1 257 15283,'18'36'320,"-4"-6"-191,-14-22-12,0-1-33,0 1 17,0 0 28,0-1 28,0 1 380,1 10-458,0-8 206,2 14-167,-3-16 296,3 12-330,-2-12 140,1 14-106,-1-12 156,-1 15-201,0-13 258,0 18-219,0-16 185,0 18-174,0-19 84,2 18-179,0-18 202,2 18-152,-1-17 130,3 19-108,-4-19 108,1 21-152,-1-22 83,-1 17-83,0-19 107,1 9-146,-1-12 78,2 7-78,-1-9 44,1 5-72,-2-7 73,2 5-12,-3-5 34,3 5-50,-3-6-18,4 7-44,-3-5 56,5 6 6,-5-5-6,5 5 45,-4-6 5,4 8-83,-4-7 105,3 12-77,-2-9 72,3 11-22,-3-10 61,3 8-123,-4-11 135,5 8-146,-5-9 107,5 6-23,-4-9 39,1 4-61,-1-6 196,-1 2-163,-2-3 717,2 0-650,-1 0 68,2 0-146,0-1 5,4-1-77,-4-1 38,3 0 6,-4 1 62,3 0-107,-3 1-22,0 0-1,-1 1-32,0 0 27,1 0 6,-1 0 22,1 0 62,0 0-51,0 0 34,3 0-67,-1 0 0,9 0-1,-4-1 35,25-1-12,-17 0 0,20-1-11,-20 2-33,20-1 21,-17 2 35,36-1-23,-33 1 22,27-2-33,-30 2 39,25-1-45,-22 0-5,43 0 11,-40 1 44,31 0-16,-36-1-17,26 1-6,-22 0-38,44-1 32,-39 0 46,31 0-23,-37 0-33,27 0-1,-24 1 23,43-2 0,-40 2 34,39 0-34,-44 0 22,24-1-44,-27 1 11,35 0-12,-29-1 85,41 0-62,-41 0-6,36-1-27,-35 2-46,37-2 68,-37 1-22,39-2 33,-37 0 0,42-3 11,-41 3-50,42-1 27,-42 2 12,42-5-11,-41 4 22,29-3-11,-32 3-78,36 0 100,-35 1 1,34 0-57,-42 0 45,18 1-11,-21-1 0,31 0 12,-26 0-1,37-1-22,-39 2-1,22-2 12,-25 2 23,27-1-23,-25 1-34,31 1 34,-34-1 11,27 0-11,-26 0-22,27-1 0,-26 1-1,29-1 18,-27 1 21,30-2-4,-30 1-35,34-2 6,-31 1 17,31-1-11,-32 3 22,31-1 6,-33 1-45,33-1 17,-33 1 33,34-2-22,-33 2-11,33-3 22,-33 3-67,28-2 12,-31 2 21,25 0 23,-25 0 0,23-1 11,-23 2-22,24-3-11,-26 2 5,24 0 6,-25 1 22,21 0 28,-23 0-28,20 0-11,-21 0-11,21-1-11,-20 1 5,24-1 17,-20 1 28,28-2-39,-24 1-6,26-1 34,-27 1-34,25 1 17,-27 0 28,27 0-28,-26 0-11,28 0 11,-27-1 11,28-1-11,-29 1 0,28-2 0,-29 1 11,28-3 0,-29 3-44,26-4 27,-26 3 12,26-4-6,-25 5 0,28-2 11,-25 2-39,28-2 17,-28 3 11,28-2 0,-28 1 28,28 0-28,-30 1-17,28-1 17,-29 0 0,25-1-11,-27 2 39,22-2-28,-25 3-17,20-3 28,-21 2-11,17-2-11,-18 1 50,16 0-39,-18 1 0,16 1 0,-17 0-28,14-1 28,-14 1 17,15-1-6,-13 1-50,18 0 17,-16 0-12,21 0 34,-19 1-11,25-1 0,-23 1 55,27-1-32,-26 0-68,25 0 56,-27 0 22,24 0-33,-24 0-12,23 0 35,-21 0 10,24 0-22,-23 0 34,24-2-46,-26 2 24,20-2-1,-26 2 0,8-1-11,-16 1-34,1-1 34,-5 1 73,1 0-84,-1 0 0,0 0 33,1 0 12,-1 0-68,1 0 45,0 0 1,-1 0 150,0 0-117,1 0 0,-1 0-17,1-1-6,-2-1-22,2 1 22,-1-2 12,-1 1 72,1-2-61,-1 1 11,2-5-56,-2 1 23,1-11-7,-1 8 40,0-15-56,0 12 12,0-19 21,0 16-10,-1-27-46,0 22 23,-2-33 23,1 28 21,-3-38-44,2 34 12,-2-42 10,3 39 51,-1-43-62,1 44 23,0-40-12,2 45-11,-1-29-11,2 36 11,4-19-22,-1 26 0,4-11 0,-3 18-45,2-3 11,-5 8-106,2 0 72,-1 1-559,2 8 229,-2-2-2078,1 15 1115,-3-11 1372,-7 19 0,5-21 0,-5 8 0</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15.520"/>
    </inkml:context>
    <inkml:brush xml:id="br0">
      <inkml:brushProperty name="width" value="0.08571" units="cm"/>
      <inkml:brushProperty name="height" value="0.08571" units="cm"/>
    </inkml:brush>
  </inkml:definitions>
  <inkml:trace contextRef="#ctx0" brushRef="#br0">1 63 14247,'18'-25'448,"-2"6"-286,-10 18-10,2 0-1,0 0-11,2-1-28,0 1-6,1 0 91,6-1 27,22 0-174,-10 0 51,32-1-95,-35 3 16,32-2-22,-32 2-17,29-1 6,-31 1-67,21 0 72,-28 1-16,19-1-1,-21 1-5,16-1 39,-18 1 6,12 0 0,-17-1 11,11 1-39,-11-1 22,17 0-5,-11 0-6,18 0 5,-18 0-16,16 2 0,-17 0 33,13 1-22,-15-2 23,10 2-12,-13-2-6,10 1 1,-8-2 22,14 2-45,-11-2 17,15 1 6,-16-1-12,7 1-5,-13 0 0,2 1 0,-7-1 313,1 0-268,-2 0-34,0 0 28,0 1 5,0 0 1,0 0 55,0 0-77,0 1 100,0 4-12,0-2 248,0 7-276,2-6 130,3 13-140,0-10 16,5 15-72,-5-12 66,4 15-49,-4-14 89,3 19-39,-4-18 179,5 21-157,-5-19 146,5 19-163,-5-20 157,4 18-179,-6-19 124,2 14-96,-4-16 129,2 8-174,-2-12 152,3 2-135,-3-6 156,2 0-94,-2-3 1579,1 0-2414,0 1-442,0-1-460,1 2-1025,-2 1-1215,0 0 3859,-1 1 0,1-3 0,-1 0 0</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17.212"/>
    </inkml:context>
    <inkml:brush xml:id="br0">
      <inkml:brushProperty name="width" value="0.08571" units="cm"/>
      <inkml:brushProperty name="height" value="0.08571" units="cm"/>
    </inkml:brush>
  </inkml:definitions>
  <inkml:trace contextRef="#ctx0" brushRef="#br0">75 499 7083,'-40'-11'1915,"7"3"-1281,33 8 3130,-1 0-3372,3-2-11,-2 0 27,3 0 1,-3 1 17,2 0 39,-1-1 851,1 0-913,-2-1-39,1 0-16,0 0 492,-1-2-638,0 1 229,0-6-330,0 5 313,0-12-346,-1 9 83,-2-16-140,2 12 39,-3-21-22,3 16 6,-1-20-29,3 18 57,2-33-79,0 29-16,3-30 44,-4 37-11,-1-12 0,-1 18 73,-1-5-23,-1 10-39,-3-5-11,2 8-45,0 0 45,2 2-279,1 0 279,0 2 0,-1-1 11,1 2 17,0 0-17,0-2 140,1 2-162,-1-3 22,2 1 11,0 0 6,0 0 0,3 0 17,3 1-67,-1-1-29,7 1 12,-4-2 17,23 1 44,-14-1-11,30 0-33,-29-1 11,21-1-12,-22-2-44,34-5 67,-26 4 6,43-7-12,-38 7-5,50-8-11,-41 9-29,54-6 51,-54 7 0,43 0 12,-50 3 16,31 0-45,-40 1-34,21-1 51,-30 1 12,8-1 4,-16 0 57,0 2-73,-4-2 0,0 1 17,-1-1 5,6 0-11,-4-1 40,11 0-29,-6 0-44,23-2-1,-17 2-16,25 0 62,-26 1 5,20 0-28,-22 0-17,7 0 6,-15 0-62,-1 0 84,-4 0 90,-8 1-79,2 0 90,-15 1-101,12-1-55,-7 0 55,12 0 22,-2 0-5,5 0 454,0-1-454,4 2 11,-2-1 6,3 2-17,-1 1-28,0-1 11,5 6-22,-4-3 11,8 13 39,-7-10 79,10 16-107,-9-13 17,10 19-34,-9-16-50,6 9 56,0 5 45,0 8-34,1-3 29,-2 11-52,-6-27-38,1 14 50,-5-21 11,1 6 6,-3-11 89,0 0-106,0-4-526,0-1 44,2-6-161,0 2-164,2-3-1714,0-1 57,-1 3 2464,0-4 0,-1 6 0,-1-2 0</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19.028"/>
    </inkml:context>
    <inkml:brush xml:id="br0">
      <inkml:brushProperty name="width" value="0.08571" units="cm"/>
      <inkml:brushProperty name="height" value="0.08571" units="cm"/>
    </inkml:brush>
  </inkml:definitions>
  <inkml:trace contextRef="#ctx0" brushRef="#br0">1 551 20492,'5'-18'325,"0"2"-263,-6 11-1,0 0 23,1-3-22,0 0-1,0-1 1,0-1-34,0 0 56,0-10-67,4-20-34,-1 11 6,8-33 22,-6 36 39,7-31-50,-8 32 12,5-25 16,-7 31 156,2-16-139,-4 22 56,2-12-129,-2 18-78,1-5 55,-1 12-66,0 0 117,-3 0-40,1 0 12,-3 2-16,2 0 27,1 1 6,-2 0 22,3-1-11,-1 0-23,2-2 74,0 1-62,2 1 5,-1-1 12,2 1 27,0-1-22,-1 0-11,1-1 12,0 2-74,4 0 68,-2 0 16,7 2 0,-5-2 18,12-1-18,-6-1-84,33-1 51,-24 1-39,29-3 27,-28 1 96,32-4-62,-24 2-61,59-6 0,-51 5 38,49-4 12,-50 4 68,46-4-46,-38 4-22,10 0 0,0 0-62,-12 2 62,41-2 0,-57 5 101,25 0-90,-27 0 40,34 0-113,-37 0 73,23 0-22,-29 0 62,16 0-40,-17 1 11,18 0-55,-23 0 16,5 0-6,-15-1 35,0 1-74,-3 1 84,1-1-33,-1 1-22,1 0 105,1-2-72,-1 1 0,0 0-50,-1 1 50,2-1 22,-2 1-33,2-1 62,-3 4-23,2-3-6,-3 5-61,2-4 39,-1 3 0,2-2 17,-2 9-17,2-6 61,-2 14-78,2-11 17,0 12-22,1-9 61,-1 27-5,1-18 16,1 34-55,1-34 5,4 21-23,-1-24 1,11 24 67,-9-24-29,9 23-32,-11-30 21,2 7-5,-4-14 11,-1 1 23,-1-5 235,0 1-381,0-2 5,0-2-111,1 2-118,-1-2-213,-1 1-285,0 0-4549,0-2 2022,0 1 3361,-1 0 0,1 2 0,-1-1 0</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20.495"/>
    </inkml:context>
    <inkml:brush xml:id="br0">
      <inkml:brushProperty name="width" value="0.08571" units="cm"/>
      <inkml:brushProperty name="height" value="0.08571" units="cm"/>
    </inkml:brush>
  </inkml:definitions>
  <inkml:trace contextRef="#ctx0" brushRef="#br0">147 562 18263,'-40'-34'526,"9"7"-402,31 24 39,1 0-12,-1-1 11,0 0 1,0-1-23,0 0-12,0-1-16,0 1 185,-3-10-246,1 6 94,-5-16-106,4 14 62,-7-17-62,5 13 62,-5-23-79,6 20 6,-5-27-28,5 25-16,-4-24 32,5 26-4,-2-18 10,4 22 51,-1-16-84,2 18-12,0-13 57,0 15 16,0-10-11,0 11 135,1-4-152,0 9-33,1-1 0,-1 4-191,-1 1 208,2 1 5,0 0-22,1 1 11,1 0-39,0 0 16,6 2 57,-2-3 56,15 4-90,-9-3 0,27 2-17,-21-3-28,32 2 79,-27-2 44,36-1-56,-31 2 1,47-2-46,-38 0-49,59-1 72,-49 0 0,9 1 0,1 0 11,-6 0 45,8 1 0,-1-1-67,-9 0-15,3 0 1,-1 1 36,-13 0-11,27 1 23,-50-1 27,2 0-83,-23-1-79,-22 0 84,6 0-34,-36 0 73,31 0-218,-23 0-62,30 0-1310,-10 2 671,19 1-4878,-6 7 572,11-4 5214,-3 2 0,6-6 0,0 0 0</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47.367"/>
    </inkml:context>
    <inkml:brush xml:id="br0">
      <inkml:brushProperty name="width" value="0.08571" units="cm"/>
      <inkml:brushProperty name="height" value="0.08571" units="cm"/>
    </inkml:brush>
  </inkml:definitions>
  <inkml:trace contextRef="#ctx0" brushRef="#br0">59 1 13933,'-20'24'135,"3"-4"-96,13-15-17,1 0 12,-1 1 5,1 0-22,1 1 39,-1 4 28,2 4-73,-1-3 73,8 9-45,-2-11 57,14 9-52,-8-11 24,19 6-63,-15-9 57,20 2-40,-18-5 45,19 0-44,-20-2 16,18-4-17,-19 0 79,12-8-50,-15 6 195,7-10-168,-12 9 46,3-13-101,-8 9 10,-3-16-38,-1 14-41,-14-18 24,6 19-426,-26-11-56,20 17-2134,-20-1 280,24 10 2358,-3 0 0,10-1 0,3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01.305"/>
    </inkml:context>
    <inkml:brush xml:id="br0">
      <inkml:brushProperty name="width" value="0.08571" units="cm"/>
      <inkml:brushProperty name="height" value="0.08571" units="cm"/>
    </inkml:brush>
  </inkml:definitions>
  <inkml:trace contextRef="#ctx0" brushRef="#br0">1 1 17473,'33'63'330,"1"0"1,-2-4-1,-9-7-184,-19-5-879,-1 2 767,-2 3 11,-2 1-34,0-1-22,-2 0 11,-2-3-28,0-4-425,-4 35-1882,-3-19 940,-1 8-3707,-12-27 3152,11-30 1950,-9 1 0,16-11 0,2-1 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3:49.999"/>
    </inkml:context>
    <inkml:brush xml:id="br0">
      <inkml:brushProperty name="width" value="0.08571" units="cm"/>
      <inkml:brushProperty name="height" value="0.08571" units="cm"/>
    </inkml:brush>
  </inkml:definitions>
  <inkml:trace contextRef="#ctx0" brushRef="#br0">223 24 11340,'-37'0'218,"5"1"-162,24 2-22,-1 1-23,0 1 0,-2 0 1,2 0-12,-2 1 5,1-1 6,-6 4 1,-5 6-12,4-4-23,-2 10 6,13-12 40,0 9 10,4-10 102,12 7-85,-4-9 45,23 6-67,-14-9 62,34 2-68,-27-5 51,24-3-34,-26 0 141,16-8-107,-16 4 235,18-14-218,-26 12 38,7-10-116,-17 10-124,-5-10 16,-3 7-1702,-21-19 645,12 18 1153,-18-11 0,24 20 0,-2-1 0</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4:20.748"/>
    </inkml:context>
    <inkml:brush xml:id="br0">
      <inkml:brushProperty name="width" value="0.08571" units="cm"/>
      <inkml:brushProperty name="height" value="0.08571" units="cm"/>
    </inkml:brush>
  </inkml:definitions>
  <inkml:trace contextRef="#ctx0" brushRef="#br0">219 40 12018,'-2'-18'818,"0"2"-538,0 15-17,1-1-39,-1 1-45,1 1-22,-2-1-56,2 1 28,-4 0-118,-3 1-11,-2 1 11,-12 9-11,9-2-28,-25 21 11,21-17-16,-18 18 16,22-20-11,-8 15 28,11-14-6,-2 19 12,11-21 22,7 9-23,3-14 29,18 0-12,-10-3 23,31-3-39,-28-1-6,25-7 17,-31 3-23,8-9 0,-15 7-156,2-16 100,-9 11-201,-10-19 28,1 18-818,-14-12 246,11 14 807,-15-11 0,19 15 0,-6-3 0</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4:23.113"/>
    </inkml:context>
    <inkml:brush xml:id="br0">
      <inkml:brushProperty name="width" value="0.08571" units="cm"/>
      <inkml:brushProperty name="height" value="0.08571" units="cm"/>
    </inkml:brush>
  </inkml:definitions>
  <inkml:trace contextRef="#ctx0" brushRef="#br0">261 105 11833,'0'-48'532,"1"9"-380,-1 36-12,1 2 0,0-1 145,-1 1-145,0-1 11,0 1 135,0-1-168,0 0 156,0 0-218,0 1 34,-5 1-57,0-1 46,-11 1-68,8 1-6,-17 4-5,14-1 6,-19 8 5,16-6 12,-24 16-35,23-12 18,-15 13-23,20-13-16,-7 8 27,9-8 6,-10 16-22,13-16 22,-3 11-6,8-13 0,3 9 6,-1-9 101,16 15-73,-8-15 56,17 11-50,-13-13 111,22 3-83,-17-6 156,42 0-184,-36-4 16,30-3-27,-36-2 61,15-7-56,-20 5 67,13-20-89,-21 15-12,3-16-39,-11 16-308,-12-16 51,3 15-5091,-33-20 5393,25 24 0,-11-7 0,25 15 0</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1.451"/>
    </inkml:context>
    <inkml:brush xml:id="br0">
      <inkml:brushProperty name="width" value="0.08571" units="cm"/>
      <inkml:brushProperty name="height" value="0.08571" units="cm"/>
    </inkml:brush>
  </inkml:definitions>
  <inkml:trace contextRef="#ctx0" brushRef="#br0">1 940 17568,'33'-12'17,"-5"2"-6,-25 8-11,1 1 0,-1-1 51,1 0-34,1 0 11,0 0-12,2 0 52,10-3-85,-6 2 106,13-4-5,-14 3 23,13-3-57,-13 3 62,15-3-112,-14 3 79,14-4-40,-14 4-11,14-5-23,-14 4 85,13-5-96,-13 6 85,15-10-68,-15 9-22,10-7 33,-12 7-5,8-6-6,-10 5 34,14-8-39,-13 8-23,14-6 34,-13 5 27,14-5-66,-12 6 56,18-9-51,-16 10-28,13-6 62,-15 8 28,9-4-34,-9 3-34,21-8 35,-18 7-29,17-7 45,-18 8 0,18-6-28,-13 5 0,35-12 17,-30 10-34,28-9 39,-30 10-44,18-4 44,-20 6-39,22-7 12,-26 8-62,14-5 61,-18 6 23,12-3 0,-10 2-1,16-5-21,-15 6-6,24-8 22,-22 6-50,20-6 78,-21 6-6,21-8-33,-18 7-5,24-7 10,-26 8-5,15-4 17,-17 5-17,20-4 23,-17 4-35,29-5 12,-28 5 0,20-5 12,-26 6 4,6-4 1,-11 4 28,6-5-22,-8 4-23,6-4-11,-6 4 22,9-3 6,-5 2 22,22-6-28,-16 6-33,21-6 16,-20 6 6,22-6 34,-18 6-12,35-8-33,-34 8 11,26-6 11,-29 5-11,23-3 0,-18 2-22,41-6 22,-36 7 0,31-4 0,-36 6 0,25-2 28,-24 2-28,26-1 0,-32 3 22,11-2-50,-21 2 28,5-3 45,-7 3 45,12-3-101,-11 3 27,14-3-4,-11 1-12,13-1 0,-12 1 0,16 1 0,-16 1 16,16 1-21,-14-1-6,8-2 11,-11 2 72,17-3-60,-12 3-24,28-6 12,-24 4 23,34-5-23,-27 5 0,38-3 0,-35 4 17,36 0-17,-39 1 11,17 0-28,-27 1 45,6 0-11,-12 0 50,4 0-56,-9-1 23,1 0-23,-2 1 84,4-2-56,-3 2 68,11-2-74,-7 1 68,10 0-78,-9 0 122,15 1-106,-12-1 113,18 1-96,-19-1 56,11-1-68,-13 0 236,19-3-185,-16 3 118,21-3-151,-21 3 5,11-1-45,-13 2 18,6 1-18,-10 0-11,5 0-11,-11 0 17,3 0 5,-3 0 1,4 0-12,-2 0 79,7-1-62,-6 1 33,7-1-50,-8 1 12,3 0-46,-5 0 567,0 0-494,2-1-16,0 0-6,4 1-17,1-2-28,-1 1 17,9-1 0,-7 1-34,10 0 34,-10 0 0,12-1 0,-11 0 0,13-3-11,-14 3 11,15-4 23,-13 4-12,12-5-22,-15 4-107,3 0 17,-10 2-16,-1 1-18,-3 0-285,-12 0 247,3 0-326,-21 1 399,16 0-136,-20 0 186,23-1 50,-13-1 34,19 1 61,-2-3-73,8 1 17,4-2-27,-1 2 72,6-3-23,-4 3 107,4 0-134,-6 1 526,2 0-488,-3 0-72,1-1-11,-1 0-11,0-1 22,0 2-11,0-1 67,-1-2-40,0 1 24,-4-6-40,1 4-68,-8-3 68,6 5 17,-7-4-6,6 5 29,-6-3-40,7 2-79,-7 0 57,8 2 33,-8 1 0,9 0 40,-6 0-40,7 0-73,-1 0 85,3 0 240,0 1-230,6-1-16,-1 0-22,4 0 21,-1 0 7,-1-1-1,16-1-5,-9-1 89,17-1-72,-16 2-6,16 1-28,-15 0-28,23 1 56,-25 0 17,12 0-23,-18 0-22,4 3-22,-8-2-96,4 6 163,-6-6-34,1 3 17,-2-3 28,0 0-140,0 1 62,0-1 33,0 1-22,0 0 50,0-2 34,0 2-112,0 0 50,0-1-62,0 1 40,0-1 73,0 0-40,0 1-67,0-1 45,0 1-22,0-1 5,0 1-16,-1-1 44,1 1 73,-3 1-62,3-2-22,-4 4-22,1-3-23,-2 4 45,1-4 45,-3 5-34,3-3 17,-10 12-56,8-9-34,-9 13 68,8-13 16,-5 8 1,6-9 16,-10 12-67,8-10-67,-8 9 84,11-12-40,-1 2-5,3-5-1008,1-1 146,1 1 918,0 1 0,1-2 0,0 1 0</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3.100"/>
    </inkml:context>
    <inkml:brush xml:id="br0">
      <inkml:brushProperty name="width" value="0.08571" units="cm"/>
      <inkml:brushProperty name="height" value="0.08571" units="cm"/>
    </inkml:brush>
  </inkml:definitions>
  <inkml:trace contextRef="#ctx0" brushRef="#br0">120 0 14566,'2'34'303,"-1"-7"-219,-3-25 5,-1 0-22,0 1-11,0-1 0,0 0-22,1 1 11,0 0-6,-1 0 51,-6 5-90,4-3-56,-11 11-34,10-9-184,-5 7 33,6-8-846,-4 7 623,4-6-691,-6 10 696,6-10-2750,-4 9 1982,5-9 1227,-1 3 0,4-8 0,1-1 0</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3.749"/>
    </inkml:context>
    <inkml:brush xml:id="br0">
      <inkml:brushProperty name="width" value="0.08571" units="cm"/>
      <inkml:brushProperty name="height" value="0.08571" units="cm"/>
    </inkml:brush>
  </inkml:definitions>
  <inkml:trace contextRef="#ctx0" brushRef="#br0">49 0 15933,'-11'35'-415,"2"-7"158,7-23-124,0 0-106,-1-1-124,1 1-139,0-2-236,1 1-314,-1 0-419,-1-1 1719,-2 7 0,2-6 0,-1 2 0</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4.350"/>
    </inkml:context>
    <inkml:brush xml:id="br0">
      <inkml:brushProperty name="width" value="0.08571" units="cm"/>
      <inkml:brushProperty name="height" value="0.08571" units="cm"/>
    </inkml:brush>
  </inkml:definitions>
  <inkml:trace contextRef="#ctx0" brushRef="#br0">61 1 13519,'12'33'174,"-3"-6"-124,-11-24-11,-1-2 6,1 2-11,-1-1-1,2 0-10,-3 2-29,1-1-50,-4 6 34,4-4-51,-7 8 50,6-8-212,-6 8 17,7-7-1284,-7 6 662,7-7-3119,-4 6 3959,4-6 0,1 0 0,1-4 0</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5"/>
    </inkml:context>
    <inkml:brush xml:id="br0">
      <inkml:brushProperty name="width" value="0.08571" units="cm"/>
      <inkml:brushProperty name="height" value="0.08571" units="cm"/>
    </inkml:brush>
  </inkml:definitions>
  <inkml:trace contextRef="#ctx0" brushRef="#br0">79 1 13480,'2'34'33,"-1"-5"-16,-6-23-6,0-2 6,0 2-17,0-2 0,1 1 0,1-2-11,-2 2 5,1-1-5,0 1-17,1-1 6,1-1-23,0 0-11,0 0 0,0 1-34,0-1-38,-1 0-500,0 3 337,-1-1-1798,-1 5 839,2-4 1250,-3 5 0,4-7 0,-1 1 0</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5.772"/>
    </inkml:context>
    <inkml:brush xml:id="br0">
      <inkml:brushProperty name="width" value="0.08571" units="cm"/>
      <inkml:brushProperty name="height" value="0.08571" units="cm"/>
    </inkml:brush>
  </inkml:definitions>
  <inkml:trace contextRef="#ctx0" brushRef="#br0">150 0 16415,'-21'32'22,"3"-5"-11,9-20-11,2 0-16,-1 1 32,0 0 35,-2 6-34,2-4-40,-4 9 23,7-10-45,-5 11 23,8-11 5,-6 11 17,5-13-17,-3 11-5,3-12-68,-2 5 46,3-8-96,-1 2 50,3-3-5214,-1 0 3539,1-7 1765,0 4 0,0-4 0,0 4 0</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8.144"/>
    </inkml:context>
    <inkml:brush xml:id="br0">
      <inkml:brushProperty name="width" value="0.08571" units="cm"/>
      <inkml:brushProperty name="height" value="0.08571" units="cm"/>
    </inkml:brush>
  </inkml:definitions>
  <inkml:trace contextRef="#ctx0" brushRef="#br0">61 187 12539,'-5'50'498,"1"1"1,-5 36-225,6-66-27,-2 2-68,1-3-50,0 0-51,1-1-22,0-2-17,0 8-44,2-11 27,-1 10-5,2-18 184,-1 1-105,1-6 44,-2-2-140,2-1 117,-4-11-89,3 3-22,-3-20-6,3 15-185,-1-28 34,2 21-342,2-37 319,0 30-234,8-46 357,-3 41 12,12-45 61,-9 47 130,17-28-113,-13 40-22,17-10-17,-17 22 5,21-1-10,-18 8 27,23 8-28,-22-2-61,17 15 39,-24-11-140,3 17 67,-14-14-414,-13 17 252,2-15-880,-26 13 633,16-18-1567,-27 8 1040,27-12 1037,-19 2 0,30-5 0,-5-1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01.571"/>
    </inkml:context>
    <inkml:brush xml:id="br0">
      <inkml:brushProperty name="width" value="0.08571" units="cm"/>
      <inkml:brushProperty name="height" value="0.08571" units="cm"/>
    </inkml:brush>
  </inkml:definitions>
  <inkml:trace contextRef="#ctx0" brushRef="#br0">1 11 16224,'67'-4'287,"0"1"1,-5-1 0,-10 4-3,-21 7-16,1 1-11,1 1-40,-2 0-72,2 2 207,38 15-286,-31-11-39,40 18 17,-51-18-101,22 21 44,-30-18-161,14 22 78,-29-26-342,1 11 95,-6-15-3511,-12 5 2094,5-9 1759,-12 1 0,14-7 0,-2 0 0</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8.577"/>
    </inkml:context>
    <inkml:brush xml:id="br0">
      <inkml:brushProperty name="width" value="0.08571" units="cm"/>
      <inkml:brushProperty name="height" value="0.08571" units="cm"/>
    </inkml:brush>
  </inkml:definitions>
  <inkml:trace contextRef="#ctx0" brushRef="#br0">0 107 13749,'51'66'212,"-10"-13"-128,-38-52 28,-2 2 118,0-3 548,-1 1-761,0-6 28,-2 1-28,-1-5 5,0 3-5,0-2-17,0-1 0,2 0-112,2-21 62,3 11-169,9-31 107,-2 31-369,16-16 262,-13 24-722,16-3 477,-17 12-2096,14 1 1013,-17 3 1547,8 3 0,-14-2 0,0 0 0</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9.014"/>
    </inkml:context>
    <inkml:brush xml:id="br0">
      <inkml:brushProperty name="width" value="0.08571" units="cm"/>
      <inkml:brushProperty name="height" value="0.08571" units="cm"/>
    </inkml:brush>
  </inkml:definitions>
  <inkml:trace contextRef="#ctx0" brushRef="#br0">1 125 6042,'9'1'2077,"-1"1"-1040,-8-2 2026,0 0-2883,74-6-662,-48 1 639,57-4 213,-63 1-292,-5 2 57,4-9-119,-11 7-83,-1-14 11,-9 12 409,-10-11-359,1 14-16,-21-1 16,14 5-10,-10 4-1,13 2-22,-8 9 33,7-1-5,-16 18 5,19-13-11,-8 19 17,16-21 23,2 15-23,7-19 0,12 11-6,-3-14-123,21 7 40,-15-10-741,26 3 164,-24-5-3047,27 0 3713,-29-1 0,5-1 0,-19 0 0</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9.310"/>
    </inkml:context>
    <inkml:brush xml:id="br0">
      <inkml:brushProperty name="width" value="0.08571" units="cm"/>
      <inkml:brushProperty name="height" value="0.08571" units="cm"/>
    </inkml:brush>
  </inkml:definitions>
  <inkml:trace contextRef="#ctx0" brushRef="#br0">105 0 12881,'-37'56'-62,"5"-9"23,26-36-12,-1-1-16,2 1-6,-1-1-44,1 0-62,2-1-80,1 0-704,0 0-3243,12 0 4206,-4-4 0,4 0 0,-7-5 0</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9.543"/>
    </inkml:context>
    <inkml:brush xml:id="br0">
      <inkml:brushProperty name="width" value="0.08571" units="cm"/>
      <inkml:brushProperty name="height" value="0.08571" units="cm"/>
    </inkml:brush>
  </inkml:definitions>
  <inkml:trace contextRef="#ctx0" brushRef="#br0">1 1 9010,'9'12'1249,"-2"-1"-694,-7-11 1159,0 0-1809,-7 70-119,6-48-150,-6 54-241,7-69-296,0-1-359,0-3 1260,0 0 0,0-1 0,0-1 0</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09.708"/>
    </inkml:context>
    <inkml:brush xml:id="br0">
      <inkml:brushProperty name="width" value="0.08571" units="cm"/>
      <inkml:brushProperty name="height" value="0.08571" units="cm"/>
    </inkml:brush>
  </inkml:definitions>
  <inkml:trace contextRef="#ctx0" brushRef="#br0">0 0 7156,'0'0'0</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0.151"/>
    </inkml:context>
    <inkml:brush xml:id="br0">
      <inkml:brushProperty name="width" value="0.08571" units="cm"/>
      <inkml:brushProperty name="height" value="0.08571" units="cm"/>
    </inkml:brush>
  </inkml:definitions>
  <inkml:trace contextRef="#ctx0" brushRef="#br0">20 208 10461,'6'14'1512,"-2"-3"-985,-4-11 128,0 0 6,0 75-34,0-43-117,2 58 106,0-52-252,1 1-308,-1-8 90,0 1 453,-5-38-565,1 5-1,-1-21-134,-3-16 45,3 11-140,-6-42 90,5 32-140,-2-33 106,4 34 22,0-11 23,2 14 16,2-25 68,1 24-6,10-23 6,-4 42-57,11-2 18,-9 15-292,18 8 180,-15 0-258,17 19 336,-21-10-235,2 14 33,-10-14-1259,-3 12 659,-1-13 886,-13 13 0,10-21 0,-8 5 0</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0.410"/>
    </inkml:context>
    <inkml:brush xml:id="br0">
      <inkml:brushProperty name="width" value="0.08571" units="cm"/>
      <inkml:brushProperty name="height" value="0.08571" units="cm"/>
    </inkml:brush>
  </inkml:definitions>
  <inkml:trace contextRef="#ctx0" brushRef="#br0">0 0 14919,'6'53'-597,"0"0"1,2 33-143,-8-81-275,-2 0-403,1-1-393,-2-3 198,1 1 1612,-1-2 0,2 0 0,0 0 0</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0.560"/>
    </inkml:context>
    <inkml:brush xml:id="br0">
      <inkml:brushProperty name="width" value="0.08571" units="cm"/>
      <inkml:brushProperty name="height" value="0.08571" units="cm"/>
    </inkml:brush>
  </inkml:definitions>
  <inkml:trace contextRef="#ctx0" brushRef="#br0">0 0 8265,'12'11'-409,"-3"-3"364,-9-8-343,0 0 0,0 0 0</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0.855"/>
    </inkml:context>
    <inkml:brush xml:id="br0">
      <inkml:brushProperty name="width" value="0.08571" units="cm"/>
      <inkml:brushProperty name="height" value="0.08571" units="cm"/>
    </inkml:brush>
  </inkml:definitions>
  <inkml:trace contextRef="#ctx0" brushRef="#br0">93 0 13217,'-1'65'371,"1"0"0,0-6 1,-1-7-238,-6-13-83,1 0-18,-2 0-16,0-2-50,0-2 5,2-5 16,1-4-38,0-4-40,1-4-649,-2 4-4459,-3-2 5198,1-5 0,0-5 0,6-9 0</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1.214"/>
    </inkml:context>
    <inkml:brush xml:id="br0">
      <inkml:brushProperty name="width" value="0.08571" units="cm"/>
      <inkml:brushProperty name="height" value="0.08571" units="cm"/>
    </inkml:brush>
  </inkml:definitions>
  <inkml:trace contextRef="#ctx0" brushRef="#br0">0 0 13250,'0'15'135,"1"-4"229,-1-11 1764,0 0-2094,75 36-793,-46-24 742,59 28-33,-66-32 189,-3-1-1098,13 8 567,-16-6-929,16 8 996,-25-11-218,11 2 1084,-12-6-519,7 0 6,-8-1 191,2-1-90,-5 0 526,1 3-330,-1 1 17,0 3-12,-1 0-22,-1 0-73,0 3-11,-2 0 34,0 8-303,-10 25-201,6-19-264,-4 14-235,8-32-235,1-2-331,0-2-285,1 1 1009,0-2 1,0-1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01.748"/>
    </inkml:context>
    <inkml:brush xml:id="br0">
      <inkml:brushProperty name="width" value="0.08571" units="cm"/>
      <inkml:brushProperty name="height" value="0.08571" units="cm"/>
    </inkml:brush>
  </inkml:definitions>
  <inkml:trace contextRef="#ctx0" brushRef="#br0">1 1 15412,'0'0'0</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1.376"/>
    </inkml:context>
    <inkml:brush xml:id="br0">
      <inkml:brushProperty name="width" value="0.08571" units="cm"/>
      <inkml:brushProperty name="height" value="0.08571" units="cm"/>
    </inkml:brush>
  </inkml:definitions>
  <inkml:trace contextRef="#ctx0" brushRef="#br0">1 1 8214,'0'0'0</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1.756"/>
    </inkml:context>
    <inkml:brush xml:id="br0">
      <inkml:brushProperty name="width" value="0.08571" units="cm"/>
      <inkml:brushProperty name="height" value="0.08571" units="cm"/>
    </inkml:brush>
  </inkml:definitions>
  <inkml:trace contextRef="#ctx0" brushRef="#br0">1 1 13133,'10'9'884,"-2"-2"-184,-8-7 2846,0 0-3563,23 72-494,-17-48 467,17 54-3151,-24-67 3167,0-2-62,-2-2-5,1-2 16,-1-2-413,1-1 637,1-1-486,-1-7 3649,4 2-3516,10-11 164,0 7 4,21-7 29,-15 10 11,9-2-5,-12 6 27,1 0-16,-3 3 33,7 7-28,-10-1-45,2 13 18,-8-11-1099,-2 17-39,-2-15 1154,-1 13 0,1-18 0,0 4 0</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2.585"/>
    </inkml:context>
    <inkml:brush xml:id="br0">
      <inkml:brushProperty name="width" value="0.08571" units="cm"/>
      <inkml:brushProperty name="height" value="0.08571" units="cm"/>
    </inkml:brush>
  </inkml:definitions>
  <inkml:trace contextRef="#ctx0" brushRef="#br0">133 0 11306,'-15'59'157,"1"-1"0,1-4 0,0-10-140,1-21-1,0 0-16,1-1 0,-1-1 0,3-1-5,0-3-96,1 15 90,4-17-73,4 13 22,6-23-576,20 0-101,-8-3 739,29-1 0,-32-1 0,9 0 0</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2.821"/>
    </inkml:context>
    <inkml:brush xml:id="br0">
      <inkml:brushProperty name="width" value="0.08571" units="cm"/>
      <inkml:brushProperty name="height" value="0.08571" units="cm"/>
    </inkml:brush>
  </inkml:definitions>
  <inkml:trace contextRef="#ctx0" brushRef="#br0">1 0 9974,'6'3'1002,"0"0"-554,-6-3-420,0 0-773,14 69-487,-10-48-421,10 53 1653,-15-68 0,1-2 0,-1-2 0</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3.006"/>
    </inkml:context>
    <inkml:brush xml:id="br0">
      <inkml:brushProperty name="width" value="0.08571" units="cm"/>
      <inkml:brushProperty name="height" value="0.08571" units="cm"/>
    </inkml:brush>
  </inkml:definitions>
  <inkml:trace contextRef="#ctx0" brushRef="#br0">1 0 8556,'0'0'0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13.984"/>
    </inkml:context>
    <inkml:brush xml:id="br0">
      <inkml:brushProperty name="width" value="0.08571" units="cm"/>
      <inkml:brushProperty name="height" value="0.08571" units="cm"/>
    </inkml:brush>
  </inkml:definitions>
  <inkml:trace contextRef="#ctx0" brushRef="#br0">1 1 10298,'17'3'975,"-3"0"-432,-14-3 1188,0 0-1776,16 76-342,-14-49 331,11 57 23,-17-70 81,1-2-82,2-3 6,-1-2-11,1-2 17,-1-2-17,1-9 271,1 0-249,7-15 51,1 8 55,15-21-94,-11 18 38,12-17-27,-15 22 22,6-3-28,-8 10 17,6 5-34,-8 4-6,3 16 7,-6-8-24,2 14 40,-4-14-56,5 22 34,-1-19 33,10 20 0,-5-26 34,17 9 6,-11-14 49,24 2-77,-18-6 111,31-6-117,-27 0 5,33-13 12,-35 10 28,23-15-57,-30 13 34,9-14-50,-19 12 22,1-11 17,-9 12-28,-10-8-5,3 11 22,-18 0-40,14 9 34,-17 11 17,16-2 40,-10 21-12,15-14 95,-1 28-101,8-23 314,9 26-196,-1-27 364,20 22-358,-10-27 560,29 17-387,-21-23 874,38 7-807,-30-14 550,46 1-622,-42-3 548,42-1-716,-48 0 375,26-1-365,-38 1 203,11 2-230,-19-1 179,2 5-264,-8-2 377,1 5-382,-4-6 169,2 6-57,-3-7 67,2 5-184,-1-4 296,0 0-330,0-2 235,1-1-263,-1 0 34,2-1-34,-1 0-101,-1-1-224,0 0-2246,-1-1 819,-1 1-7311,-11-1 9063,3 4 0,-4-1 0,8 1 0</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0.097"/>
    </inkml:context>
    <inkml:brush xml:id="br0">
      <inkml:brushProperty name="width" value="0.08571" units="cm"/>
      <inkml:brushProperty name="height" value="0.08571" units="cm"/>
    </inkml:brush>
  </inkml:definitions>
  <inkml:trace contextRef="#ctx0" brushRef="#br0">237 1 12410,'-1'63'555,"0"-9"-410,-6-35-27,0 1-12,-1 0-72,0 0-12,1 0-5,-2 0-45,-4 14 6,3-13-34,-7 17 16,11-24-32,-5 13 44,9-17-40,-3 5 35,5-12-51,-1 1-157,1-3 168,6-4 0,-3 0 1,7-3-1,-3 1-17,6-5 45,-4 5-106,16-7 128,-13 8 6,13-1 12,-14 6-23,8 7 5,-9-1-89,5 24 96,-11-14-57,-2 21 56,-5-22-89,-14 17 44,4-18 56,-27 16 57,21-21-90,-20 4 61,22-10-190,-30-1 73,22-4-583,-23-16 213,34 5-1036,2-18 538,17 16 963,12-8 0,-8 14 0,4-3 0</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0.517"/>
    </inkml:context>
    <inkml:brush xml:id="br0">
      <inkml:brushProperty name="width" value="0.08571" units="cm"/>
      <inkml:brushProperty name="height" value="0.08571" units="cm"/>
    </inkml:brush>
  </inkml:definitions>
  <inkml:trace contextRef="#ctx0" brushRef="#br0">0 357 8791,'58'-29'370,"-1"0"0,-5 2 0,-9 4-113,-19 8-66,-1-3-29,-1 0-61,-2 1 5,-1-1-16,-2 1 5,-2-1 6,-1-1 297,-1-14 78,-8 6-308,-3-2 387,-22 13-376,4 13 577,-42 16-594,31-2 1,-35 26-124,36-14-90,-22 35 12,25-26-107,1 13 1,1 1 22,9-9-180,-6 40 186,16-51 44,6 7 34,3-16-101,12 5-17,-4-9-1445,22 8 443,-19-14-2180,18 4 3339,-21-10 0,-1 1 0,-9-2 0</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0.946"/>
    </inkml:context>
    <inkml:brush xml:id="br0">
      <inkml:brushProperty name="width" value="0.08571" units="cm"/>
      <inkml:brushProperty name="height" value="0.08571" units="cm"/>
    </inkml:brush>
  </inkml:definitions>
  <inkml:trace contextRef="#ctx0" brushRef="#br0">70 2 12634,'2'52'6,"-1"-8"-12,-12-30 17,0 0-22,0 0-22,2-1-1,0 0-11,2 0 0,0-2 275,2 7-213,3-8-34,7 9-22,1-14-17,18 4 45,-10-7-73,22-2 0,-16-4-23,26-12 141,-25 4 123,20-25-113,-31 21 1,5-18-28,-17 22 5,-3-4 1,-4 5-6,-3 0 11,-2 1-6,-1-1-11,0 0-44,-7-4-63,7 5-408,-9-5-28,13 9-3624,-6 0 4156,11 7 0,-1-1 0,6 2 0</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1.814"/>
    </inkml:context>
    <inkml:brush xml:id="br0">
      <inkml:brushProperty name="width" value="0.08571" units="cm"/>
      <inkml:brushProperty name="height" value="0.08571" units="cm"/>
    </inkml:brush>
  </inkml:definitions>
  <inkml:trace contextRef="#ctx0" brushRef="#br0">150 166 10976,'-30'27'476,"3"-3"-392,17-12-34,0 1-10,0 1-7,0 1-22,1 1 1,0-1 105,-5 18-72,6-17-23,-3 17-55,10-22 111,2 12-22,2-12 62,12 7-101,-3-14-1,16 0-4,-11-4-68,34-11 16,-23 1 18,48-26 39,-45 16 78,29-30-28,-40 28 186,16-35-158,-22 30 185,11-37-196,-16 36 375,9-32-179,-11 39 527,6-13-684,-10 26-56,4 2-56,-5 9 68,1 16-63,-4-2-44,-12 36 17,1-22-129,-26 48 84,16-42 67,-26 39 45,30-48-16,-13 18-68,22-31-6,-9 12 51,12-18 28,-2 7-79,7-13-78,9-3 84,-1-3-319,25-15 190,-12 5-5,33-27 173,-27 21 50,24-17-10,-33 24 83,18-2-72,-22 11 184,15 2-195,-17 1-1,8 2-56,-13 0 102,1 9-12,-7-6 78,0 11-112,-2-9 62,-5 12 28,1-12 314,-1 10-403,4-11 83,1 9-106,2-8-28,6 10-56,-2-10-219,15 8 135,-7-11-918,22 3 369,-15-6-2531,26 0 1752,-26-3 1468,25-7 0,-33 5 0,8-3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02.093"/>
    </inkml:context>
    <inkml:brush xml:id="br0">
      <inkml:brushProperty name="width" value="0.08571" units="cm"/>
      <inkml:brushProperty name="height" value="0.08571" units="cm"/>
    </inkml:brush>
  </inkml:definitions>
  <inkml:trace contextRef="#ctx0" brushRef="#br0">223 0 9402,'7'7'1848,"-1"-1"-1024,-6-6 3870,0 0-4482,-70 50-1080,45-30 946,-53 41-5,65-41-50,0 1 223,1 0-218,2 0-39,2-1-34,2 19 45,5-19-252,15 22 790,-2-31-3232,33 7 1070,-23-14 1624,36-4 0,-44-1 0,12-3 0</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2.246"/>
    </inkml:context>
    <inkml:brush xml:id="br0">
      <inkml:brushProperty name="width" value="0.08571" units="cm"/>
      <inkml:brushProperty name="height" value="0.08571" units="cm"/>
    </inkml:brush>
  </inkml:definitions>
  <inkml:trace contextRef="#ctx0" brushRef="#br0">153 60 12808,'48'-33'952,"-8"6"-767,-40 27 134,0 0-123,-5 2 0,-1 0 11,-6 3-45,-1 1-55,-2 1 44,-11 6-61,-16 10-74,10-7 7,-16 14-23,36-21-73,-9 11 17,17-13-56,-1 6 90,8-10-1,2 5-66,5-5 5,2 0 11,2-1-39,2 0 22,11-1 34,-6 1 314,19 0-157,-20 0-57,19 6 40,-22-2 73,11 12-123,-20-7-51,-7 20-22,-8-15-6,-24 22 56,12-22-33,-29 17-40,27-21-1114,-19 6-549,27-14 1725,-4 0 0,13-4 0,3 0 0</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3.247"/>
    </inkml:context>
    <inkml:brush xml:id="br0">
      <inkml:brushProperty name="width" value="0.08571" units="cm"/>
      <inkml:brushProperty name="height" value="0.08571" units="cm"/>
    </inkml:brush>
  </inkml:definitions>
  <inkml:trace contextRef="#ctx0" brushRef="#br0">341 1 13149,'-28'44'286,"2"-7"-129,11-24 39,1-2-17,1-1-50,0 0-129,1-1-34,-2 1-16,0 1 44,-3 1 6,-13 8-11,-5 1-11,4-2-102,-2-6 57,24-11 22,-6-5 45,9-1-140,-2-12 101,5 5-330,0-28 268,2 18 224,9-27-78,-4 33 50,8-10-56,-6 22 129,8 1-78,-4 7 481,20 17-392,-16-8-28,13 18-117,-16-18-112,12 18-1,-10-13-285,15 30 252,-16-28-414,10 16 72,-14-25-3349,11 1 1059,-9-8 2744,5 0 0,-11-5 0,-1 0 0</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3.880"/>
    </inkml:context>
    <inkml:brush xml:id="br0">
      <inkml:brushProperty name="width" value="0.08571" units="cm"/>
      <inkml:brushProperty name="height" value="0.08571" units="cm"/>
    </inkml:brush>
  </inkml:definitions>
  <inkml:trace contextRef="#ctx0" brushRef="#br0">340 0 12920,'-97'7'89,"16"0"-83,63 2 5,1 0 6,-1 1-28,2-1-6,1 0 0,1 1-16,-4 0-18,0 4 34,4-4-184,2 4 206,11-9-72,7 2-50,1-3-186,12 1 140,-6-2-335,32 6 414,-23-4-67,36 10 134,-38-7 22,15 7 18,-25-4 44,-2 18-50,-12-13 16,-21 22-21,7-24-7,-28 11 1,26-16-90,-21 5 17,26-10-1546,-10 1-130,18-6 1743,-1-3 0,7 2 0,0-2 0</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4.530"/>
    </inkml:context>
    <inkml:brush xml:id="br0">
      <inkml:brushProperty name="width" value="0.08571" units="cm"/>
      <inkml:brushProperty name="height" value="0.08571" units="cm"/>
    </inkml:brush>
  </inkml:definitions>
  <inkml:trace contextRef="#ctx0" brushRef="#br0">69 186 11827,'11'3'191,"-3"-1"-68,-8-2 600,0 0-802,10 70-61,-7-43 34,6 55 78,-11-60 17,-2-2 0,-1-1 16,-2-2-257,-5 7 212,4-12-4,-12 5 66,11-15 6,-4-2 0,6-4 11,1-3-16,0-3-28,2-2 94,-1-9-72,3 3 56,3-31-84,5 18 5,18-56 68,-7 45 89,25-46-106,-22 56 139,25-22-116,-23 37 111,26-8-118,-29 20 231,25 5-197,-26 5 90,20 15-152,-25-5 6,4 24 1,-19-20 88,-17 26-27,4-27 50,-23 18-212,20-22 72,-30 15 39,24-17 6,-30 12-50,34-15 0,-17 4 38,28-9 320,-3 1-218,13-2 95,12 4-202,-2-2-84,25 6-56,-17-4 17,27 9 96,-26-8-85,23 10 0,-26-10-823,12 11 174,-18-11-3020,1 10 1837,-9-10 1905,-1 1 0,-2-7 0,0 0 0</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5.279"/>
    </inkml:context>
    <inkml:brush xml:id="br0">
      <inkml:brushProperty name="width" value="0.08571" units="cm"/>
      <inkml:brushProperty name="height" value="0.08571" units="cm"/>
    </inkml:brush>
  </inkml:definitions>
  <inkml:trace contextRef="#ctx0" brushRef="#br0">48 193 14969,'14'58'-76,"1"0"1,9 36 98,-30-81 5,1-2-40,-1-1 24,1-4-12,-1 0-107,-1-3 34,-3-2-123,-9-9 174,6 0 72,-6-23-38,15 13-270,6-38 101,7 24-61,27-53 235,-13 46 61,32-37-50,-31 51 56,28-16-84,-28 28-22,26-4 22,-29 13 50,18 7-16,-24 2 55,5 15-72,-16-6-11,-12 23-18,-2-19 68,-27 23 62,18-25 89,-24 14-229,26-21-73,-22 8 50,24-11-6,-13 3 12,20-8-202,0 2 191,10-6-112,10-1 66,-2-1-94,22 0 162,-15 4-67,26 2 112,-24 2 5,24 10-44,-26-4 22,16 16 5,-23-12 85,2 20-40,-13-18 17,-15 19-55,3-20 72,-26 15-56,19-19 106,-27 8-61,27-12-40,-24 1-55,27-5-308,-15-5-96,21 0-4055,-7-9 4481,13 6 0,0-2 0,4 7 0</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5.713"/>
    </inkml:context>
    <inkml:brush xml:id="br0">
      <inkml:brushProperty name="width" value="0.08571" units="cm"/>
      <inkml:brushProperty name="height" value="0.08571" units="cm"/>
    </inkml:brush>
  </inkml:definitions>
  <inkml:trace contextRef="#ctx0" brushRef="#br0">352 1 14941,'-80'22'538,"13"-1"-269,52-10-61,1 0-7,2 0 6,-1 1-184,0 1-18,0 0 18,-2 3-146,-22 29 67,18-18 22,-20 35 96,29-40 150,5 22-256,10-28 111,13 9-112,-2-17-117,29 1 27,-17-7-4604,62-1-55,-52-3 4587,28-2 0,-53 3 1,-7-1-1</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6.842"/>
    </inkml:context>
    <inkml:brush xml:id="br0">
      <inkml:brushProperty name="width" value="0.08571" units="cm"/>
      <inkml:brushProperty name="height" value="0.08571" units="cm"/>
    </inkml:brush>
  </inkml:definitions>
  <inkml:trace contextRef="#ctx0" brushRef="#br0">296 0 12421,'-8'54'59,"-1"-1"0,-6 37-14,10-67-6,1-2-5,0 0-79,-1 0 11,1 1 45,-1 2-61,1-1 123,-5 29-73,4-25 101,-2 25 55,6-41 528,0 4-511,1-12 124,0-6-235,0-2 78,0-15-124,0 6-16,0-24 0,0 18 0,-14-32-39,3 27-28,-28-24 61,19 32-38,-26-3 16,28 19 173,-13 12-50,20-1-117,-3 25-40,10-16-117,2 35 84,5-27-95,19 35 89,-5-36-767,30 25 414,-21-32-2363,34 10 1007,-32-20 1810,12 0 0,-28-8 0,-4-1 0</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7.060"/>
    </inkml:context>
    <inkml:brush xml:id="br0">
      <inkml:brushProperty name="width" value="0.08571" units="cm"/>
      <inkml:brushProperty name="height" value="0.08571" units="cm"/>
    </inkml:brush>
  </inkml:definitions>
  <inkml:trace contextRef="#ctx0" brushRef="#br0">0 1 14309,'27'39'-4033,"-4"-7"1899,-18-26 2134,-1-1 0,-1-2 0,-2-1 0</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7.976"/>
    </inkml:context>
    <inkml:brush xml:id="br0">
      <inkml:brushProperty name="width" value="0.08571" units="cm"/>
      <inkml:brushProperty name="height" value="0.08571" units="cm"/>
    </inkml:brush>
  </inkml:definitions>
  <inkml:trace contextRef="#ctx0" brushRef="#br0">0 439 11726,'14'11'135,"-3"-3"61,-11-8 992,0 0-1256,73 2-566,-47 1 556,56 1 10,-66 1 158,0-2-123,-1 0-6,8-2 39,13-11 22,-9 3 90,19-22 371,-27 14-164,22-26-185,-22 20 354,24-31-332,-24 26 186,19-31-252,-25 31-1,7-12 6,-14 18-44,0 0 10,-5 1-10,1 0 10,-5-8-38,-1 10 27,-16-9-16,6 18 27,-28 10-33,20 10 112,-33 44-117,28-15-96,-2 16 0,1 4 51,2-2-1,3 9 1,1 1-56,4-9-6,1 14 0,0 2 56,2-3-62,-1 13 0,1 1 12,4-12 81,0-7 0,2-3 25,2-21 50,-3 22 23,7-47 184,-4 15-257,6-23-156,-7 10 16,6-16-202,-4-17 152,5-3-594,4-39 420,1 24-1048,19-49 846,-8 40-8,7-8 0,1 0 406,0 4 84,4-3 0,1 2 73,-3 7 117,29-32-61,-31 44 666,28-23-352,-27 29 767,40-25-812,-26 22 234,25-12 1,5-1-302,-6 3-804,9-4 1,-2 1 724,-13 5 0,-1-2 0,0-1-112,-1-3-507,-3-2 1,-4-2 484,-15 6 80,11-35 32,-34 44 470,-26-16-398,-1 32 443,-52 12-493,32 9-25,-9 13 0,1 5-143,6 5-42,-3 14 0,1 4-37,10-3 98,-5 17 1,2 0-238,9-10 69,1 2 1,1 0-9,8-8 9,2 1 0,2 0 75,3-2-353,4 3 1,1-3 16,5-18 601,4 21-970,-2-40-1563,4 1-28,-4-10 2420,1 0 0,-3-4 0,-1 0 1</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8.348"/>
    </inkml:context>
    <inkml:brush xml:id="br0">
      <inkml:brushProperty name="width" value="0.08571" units="cm"/>
      <inkml:brushProperty name="height" value="0.08571" units="cm"/>
    </inkml:brush>
  </inkml:definitions>
  <inkml:trace contextRef="#ctx0" brushRef="#br0">0 30 13021,'23'56'112,"-5"-8"-84,-18-33 44,1 0-32,1 0-7,0-1 12,1 1 0,1-2 162,4 4-101,-2-6-50,4 3 191,5-6-169,-2-4 107,19-4-129,-13-4 62,26-13-62,-24 3 0,28-33-79,-29 24-122,13-27-23,-24 30-1367,4-19 230,-8 21 457,1-10 0,-5 21 0,0-1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02.875"/>
    </inkml:context>
    <inkml:brush xml:id="br0">
      <inkml:brushProperty name="width" value="0.08571" units="cm"/>
      <inkml:brushProperty name="height" value="0.08571" units="cm"/>
    </inkml:brush>
  </inkml:definitions>
  <inkml:trace contextRef="#ctx0" brushRef="#br0">0 571 15412,'57'3'428,"-1"0"1,39 4-138,-76 5 45,2 1-72,-2 2-1,0 1-11,0-1-90,-3 1 409,21 24-487,-19-19 12,24 28-85,-32-34 6,8 10-6,-14-19 34,1 2-29,-4-7-133,-6-3 44,1-1-291,-20-8 196,8 3 39,-11-5 0,9 5-95,-10-2 112,4 2-117,-26-3 195,23 7-61,-30 6 67,35 2-84,-23 14 45,31-8-140,-11 14 55,21-13-368,1 18 413,6-17-341,16 13 319,-5-20 22,20 2 96,-13-7 73,46-14 5,-30 4 118,12-8 0,0-2-22,-6-1 100,42-21-179,-44 19 22,9-10 1,0-1-40,-5 0-25,5-11 0,-3-2-25,-17 8 2,-3-8 1,-2-1-43,-10 3-13,-3-6 0,-4 0 24,-7 6-83,-18-51 67,3 58 90,-35-30-17,25 48 123,-35 5-84,35 25 229,-26 48-195,32-16 27,3 16 1,4 1-68,5-1 124,8 6 0,4 0-46,5-11 158,8-1 0,4-2-28,2-14 610,39 27-661,-34-43 303,32 12-410,-36-23 108,25 2-203,-32-9-72,18-2-67,-24-1-605,8-2 162,-14 2-2784,0-2 1512,-6 3 1821,-5-2 0,3 2 0,-4-1 0</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8.759"/>
    </inkml:context>
    <inkml:brush xml:id="br0">
      <inkml:brushProperty name="width" value="0.08571" units="cm"/>
      <inkml:brushProperty name="height" value="0.08571" units="cm"/>
    </inkml:brush>
  </inkml:definitions>
  <inkml:trace contextRef="#ctx0" brushRef="#br0">116 36 17025,'43'-21'123,"-12"6"180,-42 19-146,-7 2-202,3-1 78,-7 2-61,6-2-39,-1 0 84,1 1-84,-1 0-6,2 1-56,-7 9-207,12 2 84,0 0-425,25 2 514,-3-12 74,9 4-68,-7-6 100,0 1 52,0 0-51,1-1 84,5 5-73,-4-4-90,10 13 107,-14-9 6,3 18 22,-12-14-129,-15 18-44,4-17-399,-16 10 1,12-15-7455,-11 5 8026,14-11 0,-3 2 0,11-6 0</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8.959"/>
    </inkml:context>
    <inkml:brush xml:id="br0">
      <inkml:brushProperty name="width" value="0.08571" units="cm"/>
      <inkml:brushProperty name="height" value="0.08571" units="cm"/>
    </inkml:brush>
  </inkml:definitions>
  <inkml:trace contextRef="#ctx0" brushRef="#br0">31 0 15440,'6'7'-168,"-1"-2"151,-5-5-1086,0 0 319,-11 69-693,6-44 121,-8 56-750,8-65 122,2 1 1984,0-5 0,2-5 0,0-2 0</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9.156"/>
    </inkml:context>
    <inkml:brush xml:id="br0">
      <inkml:brushProperty name="width" value="0.08571" units="cm"/>
      <inkml:brushProperty name="height" value="0.08571" units="cm"/>
    </inkml:brush>
  </inkml:definitions>
  <inkml:trace contextRef="#ctx0" brushRef="#br0">0 1 6882,'57'20'0,"-11"-3"0</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29.926"/>
    </inkml:context>
    <inkml:brush xml:id="br0">
      <inkml:brushProperty name="width" value="0.08571" units="cm"/>
      <inkml:brushProperty name="height" value="0.08571" units="cm"/>
    </inkml:brush>
  </inkml:definitions>
  <inkml:trace contextRef="#ctx0" brushRef="#br0">122 114 9705,'-2'-9'857,"1"2"-197,1 7 1587,0 0-2225,-37 49-44,25-29-51,-29 39 39,33-42-16,2-1-29,-2 18 107,5-15 107,0 15-247,37-34 129,-16 3 33,26-17-16,-29 4 55,9-10-72,-6 4 73,14-22-51,-16 15-179,11-38 84,-21 33 84,4-18-23,-10 26 12,-2 2-11,-2 3-29,-1 2 18,-2 3-29,0 2-5,-1 3-39,-9 2 61,6 3-45,-12 8 57,14-2-57,-4 12 17,9-9-89,1 11 100,2-11 68,3 9 5,1-11-50,7 3-45,-3-7-118,16 2 157,-11-4 124,18 4-46,-14-3 96,21 5-78,-19-4 72,25 7-179,-24-3-135,21 13 63,-25-8-814,3 22 371,-17-15-1355,-20 25 1461,3-24 302,-28 15 292,24-24 342,-18 1-281,23-10 824,-9-11-566,17 3 1159,1-14-1108,11 9 828,21-13-985,-5 14 459,38-8-667,-28 14 79,40 0-207,-39 8 207,30 15-68,-39-5 6,19 27-263,-30-19-168,8 30 146,-17-29-1008,2 28-1,-5-32 1115,-2 14 0,1-26 0,0 3 0</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0.743"/>
    </inkml:context>
    <inkml:brush xml:id="br0">
      <inkml:brushProperty name="width" value="0.08571" units="cm"/>
      <inkml:brushProperty name="height" value="0.08571" units="cm"/>
    </inkml:brush>
  </inkml:definitions>
  <inkml:trace contextRef="#ctx0" brushRef="#br0">202 1 13721,'6'58'265,"-1"0"0,1-4 0,-4-7-120,-9-11-44,0-1 17,0 0-6,-1-5-39,1-1-57,-1-3-161,-5 13 50,1-8-337,-20 47-643,9-31 532,-6 12-2498,2-30 1718,17-23 1323,-11-8 0,17 0 0,-2-6 0</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1.233"/>
    </inkml:context>
    <inkml:brush xml:id="br0">
      <inkml:brushProperty name="width" value="0.08571" units="cm"/>
      <inkml:brushProperty name="height" value="0.08571" units="cm"/>
    </inkml:brush>
  </inkml:definitions>
  <inkml:trace contextRef="#ctx0" brushRef="#br0">0 0 11794,'51'9'78,"-1"-1"0,38 6 18,-57-5 38,4-2 46,1-1-1,2 0-61,-2-1-18,1 0-55,-4-1-39,27 5-6,-29-5 0,27 5 22,-43-7 17,6 1-16,-17-2 178,0 3-105,-4-2 161,-4 9-156,1-4 56,-8 10-163,5-8 29,-11 16-35,8-11-27,-6 8-28,6-7 39,0-2 56,1 1-45,1 0 34,-1 0-6,3-1-67,0 0 79,3 6-23,3-7 67,13 8 22,-2-14 91,26 1-147,-17-8 74,28-8-107,-27 1 95,25-17 6,-28 11 5,16-21-84,-23 18-61,2-28-84,-15 24-387,-18-27 152,3 28-1754,-29-16 768,23 24 1344,-17-3 0,27 12 0,0 1 0</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1.833"/>
    </inkml:context>
    <inkml:brush xml:id="br0">
      <inkml:brushProperty name="width" value="0.08571" units="cm"/>
      <inkml:brushProperty name="height" value="0.08571" units="cm"/>
    </inkml:brush>
  </inkml:definitions>
  <inkml:trace contextRef="#ctx0" brushRef="#br0">0 149 12304,'55'62'-79,"-10"-10"62,-41-38 6,-1 1-17,-1-2 0,-1-1 45,0-1-29,-1-2 40,1-2 91,-1-1-52,1-3 45,-1-1 252,0-1-336,0-5 5,2 0-27,1-6-40,1 2 79,2-1 56,9-9-73,-4 7 90,17-12-146,-14 14 168,21-8-129,-21 12 28,14-1 28,-19 5 17,9 6-84,-10-2 39,16 13-39,-15-8-16,15 13 38,-15-14 208,9 5-158,-10-8 348,12-3-324,-10-4 234,11-11-268,-15 4 162,4-17-196,-8 11 257,-1-36-240,-3 25-39,-1-35-68,3 41-274,1-16-101,1 24-4155,10-3 2636,-6 11 1956,7 0 0,-11 5 0,0 0 0</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2.555"/>
    </inkml:context>
    <inkml:brush xml:id="br0">
      <inkml:brushProperty name="width" value="0.08571" units="cm"/>
      <inkml:brushProperty name="height" value="0.08571" units="cm"/>
    </inkml:brush>
  </inkml:definitions>
  <inkml:trace contextRef="#ctx0" brushRef="#br0">1 0 12914,'51'41'255,"1"0"1,-4-4 0,-9-6-216,-25-19-40,1 2-51,0 1 29,-1 1-23,-1 1-22,-3 1 0,-1-2 67,-4 0-12,-1-1 46,-2 0-23,-2-3 157,-10 1-89,4-8 352,-26-6-375,18-4 84,-18-9-107,19 5 152,-13-15-140,13 11 67,-20-21-106,21 22-18,-14-14-21,19 20 38,-3-1-10,9 7-57,1 14 1,2-5-158,9 24 146,-4-18 40,11 15-23,-8-17 11,19 15 79,-13-18 38,27 7-38,-24-15 145,26-3-134,-25-2 106,21-10-84,-26 4 118,15-14-106,-20 12 178,8-10-156,-11 12 118,5-4-230,-4 8-102,3-1 63,-5 5-96,5 8 73,-5-2-117,5 10 156,-7-8-44,3 6 56,-6-10 72,2 1-61,-2-4 179,4-11-118,1 4-55,13-23-51,-3 13 11,22-19-56,-15 19-829,31-12-10,-31 19 940,17-4 0,-32 12 0,1 0 0</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3.134"/>
    </inkml:context>
    <inkml:brush xml:id="br0">
      <inkml:brushProperty name="width" value="0.08571" units="cm"/>
      <inkml:brushProperty name="height" value="0.08571" units="cm"/>
    </inkml:brush>
  </inkml:definitions>
  <inkml:trace contextRef="#ctx0" brushRef="#br0">192 1 16667,'17'56'255,"-1"1"1,0-5 0,-3-8-94,-5-16 79,-1-1-151,-1-3-6,-2-3 33,-1 0-117,-1-1-179,0 33 213,-2-25-230,-6 37 179,3-47-78,-12 10-68,9-22-296,-15-1 263,13-8-560,-18-12 543,14 3-78,-19-19 342,15 14-192,-25-26 68,19 21 40,-21-18 16,27 25 62,-2 2-6,16 15 129,2 11-190,2-2-275,5 22 162,-1-14-789,13 28 375,-9-25-3489,16 22 1417,-14-28 2621,7 6 0,-14-17 0,-1-2 0</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3.749"/>
    </inkml:context>
    <inkml:brush xml:id="br0">
      <inkml:brushProperty name="width" value="0.08571" units="cm"/>
      <inkml:brushProperty name="height" value="0.08571" units="cm"/>
    </inkml:brush>
  </inkml:definitions>
  <inkml:trace contextRef="#ctx0" brushRef="#br0">355 0 13833,'-1'60'31,"1"-1"1,-1-3 0,-1-11-60,-3-22 45,-1-2 27,-1-3 29,0-2-39,-1-2-45,0 0-34,-2-2-526,-23 16 307,13-14-492,-39 12 543,34-21-515,-35-3 409,35-6-840,-22-15 778,33 3-151,-3-30 560,19 24 145,17-20-72,-4 30 386,22-4-279,-21 14 436,18 10-488,-21 0 141,11 19-230,-16-13-44,8 19-62,-11-19-185,8 23 22,-7-21-2890,6 17 3092,-9-22 0,2 2 0,-4-10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04.373"/>
    </inkml:context>
    <inkml:brush xml:id="br0">
      <inkml:brushProperty name="width" value="0.08571" units="cm"/>
      <inkml:brushProperty name="height" value="0.08571" units="cm"/>
    </inkml:brush>
  </inkml:definitions>
  <inkml:trace contextRef="#ctx0" brushRef="#br0">431 1 18688,'31'53'258,"0"0"0,-2-4 0,-6-5-124,-15-5-55,-2 4-12,-2 2-849,-2 1 799,-1 1-65,-2 3 1,-1 1-4,0 6-39,0 5 1,-1-4 22,1-20 1,0 25-41,2-45 84,0 6 35,0-20 32,0-8-60,0-3 372,-7-25-457,1 10-409,-17-41 387,7 32-56,-29-46 145,18 45 76,-9-4 0,-2 1 14,1 9 107,-50-22-102,49 36 34,-40 2-106,49 15 67,-21 25-39,35-9-90,-3 41 73,16-30-56,10 44 28,-1-42 39,25 35-11,-12-43-56,40 22 68,-28-33-40,54 6 0,-43-17 64,11-4 0,1-3-36,-2-3-50,10-6 0,1-3 33,-4-3-76,4-6 1,0-2 42,-10 1 36,1-7 0,-3-2 2,-11 3 4,-3-4 0,-4-1 52,-12 6-27,8-34-34,-24 39 84,-13-25-84,-2 32 56,-28-9-33,16 21-57,-30 15 51,27 3-17,-29 38-11,30-20-5,-21 51 33,29-41-84,-7 53 39,17-54-28,9 38 40,3-50-46,26 13 90,-12-31-55,37-3 44,-30-11 44,40-17-27,-38 5 17,42-25-17,-38 20-23,42-29 23,-44 29 67,33-22-67,-41 29 134,22-8-118,-29 19 68,16 7-50,-19 4-7,9 18-60,-16-9-1,2 28 6,-8-22-197,-6 28 108,2-29-388,-7 18 360,6-27 178,-1 3 17,4-13-56,8-12 1,0 2-7,19-26 6,-8 15 163,24-29-96,-21 26 158,21-23-136,-26 28 108,12-10-192,-20 21-32,2-1 16,-8 9-28,3 13 22,-3-3-106,5 21 22,-4-17-537,7 24 84,-2-23-2532,11 22 1394,-7-24 1681,12 14 0,-16-21 0,3 3 0</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4.166"/>
    </inkml:context>
    <inkml:brush xml:id="br0">
      <inkml:brushProperty name="width" value="0.08571" units="cm"/>
      <inkml:brushProperty name="height" value="0.08571" units="cm"/>
    </inkml:brush>
  </inkml:definitions>
  <inkml:trace contextRef="#ctx0" brushRef="#br0">163 0 14174,'-8'63'508,"-1"-1"0,1-4 0,0-8-262,-4-11-111,-1 0-74,0 2-505,-1 0 444,1-1 165,0-3-37,3-5 39,1-5 57,3 1-240,0-6-360,-2 27-340,4-13 72,-1 6-4010,3-14 800,1-21 3854,0 2 0,1-9 0,0 1 0</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4.751"/>
    </inkml:context>
    <inkml:brush xml:id="br0">
      <inkml:brushProperty name="width" value="0.08571" units="cm"/>
      <inkml:brushProperty name="height" value="0.08571" units="cm"/>
    </inkml:brush>
  </inkml:definitions>
  <inkml:trace contextRef="#ctx0" brushRef="#br0">168 154 13721,'58'-21'257,"-1"-1"1,-4 4-1,-12 1-195,-22 6-17,-5 2-6,-3-1 34,-3 1 0,-3 2-12,-3-4 6,-16 2-16,3 1 50,-47 6-85,30 5-49,-44 12 10,47-5-55,-20 13 72,27-9-72,-12 19 28,20-16-169,-5 17 158,15-23-29,2 4 12,3-10 33,3-1-56,0-1 34,3-2 11,0 1-6,1-1 6,20-4 79,-15 1-29,22-3 34,-25 2 95,27 5-89,-22 2 195,26 10-77,-32-4-7,11 11-94,-15-9-79,5 35-40,-9-20-21,-15 47 89,-2-42-151,-39 40 106,23-42 45,-44 26 17,38-37 78,-39 8-28,43-23-50,-29-6-90,39-6-347,-15-19 78,26 11-1495,4-29 717,10 24 272,21-27 0,-16 34 0,10-8 0</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5.466"/>
    </inkml:context>
    <inkml:brush xml:id="br0">
      <inkml:brushProperty name="width" value="0.08571" units="cm"/>
      <inkml:brushProperty name="height" value="0.08571" units="cm"/>
    </inkml:brush>
  </inkml:definitions>
  <inkml:trace contextRef="#ctx0" brushRef="#br0">1 563 16807,'44'-24'817,"0"0"1,31-20-375,-60 19 22,0-3-140,-1 1-12,-1 0-94,0 0 139,25-41-285,-16 28-23,4-8 1,0 1-12,-8 14 50,14-28-156,-22 43-140,3-4 168,-11 22-151,-9 17 122,0 0-116,-20 39 133,11-23 12,-18 46 0,20-42-73,-10 36 134,19-44 146,0 21-89,9-34 257,11 7-297,-3-18-297,35 1 208,-18-9-40,47-15 124,-40 3 72,37-27-117,-44 23 89,26-31-38,-33 29 10,13-23-39,-23 30 28,4-4-78,-12 15-22,-1 17 105,-2-2-105,-9 35 33,2-21 162,-13 32-72,10-33 89,-9 25-118,13-29-385,-8 28 72,9-27-2235,-4 22 644,6-28 1871,-2 8 0,4-19 0,-1 1 0</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35.662"/>
    </inkml:context>
    <inkml:brush xml:id="br0">
      <inkml:brushProperty name="width" value="0.08571" units="cm"/>
      <inkml:brushProperty name="height" value="0.08571" units="cm"/>
    </inkml:brush>
  </inkml:definitions>
  <inkml:trace contextRef="#ctx0" brushRef="#br0">0 0 18397,'0'0'0</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4:55:46.606"/>
    </inkml:context>
    <inkml:brush xml:id="br0">
      <inkml:brushProperty name="width" value="0.05" units="cm"/>
      <inkml:brushProperty name="height" value="0.05" units="cm"/>
    </inkml:brush>
  </inkml:definitions>
  <inkml:trace contextRef="#ctx0" brushRef="#br0">1 1 24575,'0'0'0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04.840"/>
    </inkml:context>
    <inkml:brush xml:id="br0">
      <inkml:brushProperty name="width" value="0.08571" units="cm"/>
      <inkml:brushProperty name="height" value="0.08571" units="cm"/>
    </inkml:brush>
  </inkml:definitions>
  <inkml:trace contextRef="#ctx0" brushRef="#br0">254 0 17580,'-34'16'67,"2"-1"-90,10-8 12,-1 0 11,2 0-17,-1 1 6,3 1 39,0-1-302,-7 11 167,11-9-380,-3 14 263,15-15-476,12 8 504,-2-10-157,24 6 280,-14-8-28,28 4 101,-23-5 51,30 5-18,-28-5 163,27 7-129,-32-6 1,11 10-63,-24-8 18,-1 13-29,-9-11-162,-15 13 11,4-13-1904,-23 8 571,20-11 1490,-18 5 0,26-9 0,-4 2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05.080"/>
    </inkml:context>
    <inkml:brush xml:id="br0">
      <inkml:brushProperty name="width" value="0.08571" units="cm"/>
      <inkml:brushProperty name="height" value="0.08571" units="cm"/>
    </inkml:brush>
  </inkml:definitions>
  <inkml:trace contextRef="#ctx0" brushRef="#br0">18 0 14695,'17'1'470,"-4"-1"-307,-13 0 801,0 0-1138,-5 40-106,2-22-281,-4 31-413,1-33-644,2-1-701,-3-2-12,2-1 2331,-1-4 0,3-2 0,1-3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6.971"/>
    </inkml:context>
    <inkml:brush xml:id="br0">
      <inkml:brushProperty name="width" value="0.08571" units="cm"/>
      <inkml:brushProperty name="height" value="0.08571" units="cm"/>
    </inkml:brush>
  </inkml:definitions>
  <inkml:trace contextRef="#ctx0" brushRef="#br0">0 0 11166,'57'20'-1403,"0"0"0,37 12-266,-79-31 1669,-1 0 0,-6-1 0,-3 1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05.274"/>
    </inkml:context>
    <inkml:brush xml:id="br0">
      <inkml:brushProperty name="width" value="0.08571" units="cm"/>
      <inkml:brushProperty name="height" value="0.08571" units="cm"/>
    </inkml:brush>
  </inkml:definitions>
  <inkml:trace contextRef="#ctx0" brushRef="#br0">1 0 8853,'0'0'0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05.572"/>
    </inkml:context>
    <inkml:brush xml:id="br0">
      <inkml:brushProperty name="width" value="0.08571" units="cm"/>
      <inkml:brushProperty name="height" value="0.08571" units="cm"/>
    </inkml:brush>
  </inkml:definitions>
  <inkml:trace contextRef="#ctx0" brushRef="#br0">21 0 11262,'6'11'996,"-1"-3"-547,-5-8 839,0 0-661,22 89-4374,-12-49 3906,3 16 1,0 1 14,-7-14 719,-2 3-910,-1 0-22,-3 2-174,0 14 101,-1-17-1260,-5 38-1793,-6-41 1872,0 8-2006,-18-34 3299,15-14 0,-5-2 0,14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06.360"/>
    </inkml:context>
    <inkml:brush xml:id="br0">
      <inkml:brushProperty name="width" value="0.08571" units="cm"/>
      <inkml:brushProperty name="height" value="0.08571" units="cm"/>
    </inkml:brush>
  </inkml:definitions>
  <inkml:trace contextRef="#ctx0" brushRef="#br0">25 0 8209,'4'5'1681,"0"-2"-909,-4-3 1710,0 0-2236,88 49-1464,-51-32 1408,16 11 1,0-1 251,-19-16 297,1-3-291,3 1-78,1-3-95,3-2 161,48-1-413,-42-3-23,42-3 0,-66-1 61,10-5-49,-22 4-102,5-5-16,-15 8 1084,-6-2-1028,-2 4 122,-29 14-72,15-5-17,-28 26 17,30-19-28,-16 18 11,19-18 6,-3 6 11,7-7-34,-1 5 12,3-6-17,-1 6 22,6-10 34,4 0 5,5-6 12,9-2-45,-3-4-17,13-7 11,-14 3-73,10-7 62,-13 7-17,7-8 45,-6 8 51,5-7-68,-9 10 0,2-1 28,-4 4 45,7 13-44,-2-4 139,18 43-67,-11-23 106,4 17 1,0 4-23,-2-2-6,-1 5 0,0 2-50,0 4 185,2 22 0,0 4-107,-2-4-435,-6-16 0,0 9 0,-4-11 245,-6 13-26,-4-8 1,-4-2-3,-8-13 53,-16-7 1,-6-6-4,-3-11-249,-21-9 1,-3-9 249,4-19-1,-14-13 0,1-5-5,9-9 114,-6-14 1,4-3-20,15-2 42,3-11 1,7-3-71,19 6-28,10 5 0,6 2-28,16 6 162,24 0 1,8 3 5,6 7 61,26-1 1,4 6-168,-6 17-71,1 4 1,1 3-9,0 6 120,17 2 1,1 1-31,-6 2-101,6 3 0,-5 2-235,-35 0-1583,19 12 810,-56-10-5685,-12 6 1770,-11-10 4923,-8 3 0,10-6 0,3-1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09.106"/>
    </inkml:context>
    <inkml:brush xml:id="br0">
      <inkml:brushProperty name="width" value="0.08571" units="cm"/>
      <inkml:brushProperty name="height" value="0.08571" units="cm"/>
    </inkml:brush>
  </inkml:definitions>
  <inkml:trace contextRef="#ctx0" brushRef="#br0">90 18 18044,'37'-11'202,"-7"5"-140,-29 12-6,1 3-23,-1 2-5,-1 3 39,0 2-5,0 3 247,-5 43-242,2-23-6,-5 16 1,0 1-28,-1-4 2,-4 15 1,-2 1-21,1-1-33,-4 14 1,1 1 16,3-8 47,1 15 1,2 0-20,6-21 8,1-1 1,1-4-9,3-17 157,2 40-85,1-44 197,7 45-235,-5-56 134,6 22-123,-6-36 139,3 8-122,-4-13 117,6 6-145,-7-14 223,2 3-162,-3-6 353,0 2-313,-2-2 280,4 0-404,-3-1 112,4 0-89,-3 0 218,6 0-185,-4 0 236,15-6-270,-11 3 242,13-7-231,-11 4 242,10-7-180,-10 5 169,17-13-264,-16 13 6,13-9-68,-13 11 46,7-2-12,-9 5 34,13-1-90,-13 4 34,16 0 22,-16 3 45,12 2-56,-11 1-34,19-1 23,-15-2-11,28 0 11,-22-3 55,27 0-66,-16-3 33,19-1 0,4-1 12,5-2-23,21 0 0,1 1-67,-9 3 47,-1 1 0,-1 1-24,-1 2-7,14-1 1,1 1-23,-7 1-14,9 0 0,-2 0 65,-27 1 67,39 1-79,-57-3 23,35 1 22,-44-2 0,21-1-11,-41 0 34,3-2-34,-9 1 84,1-2-84,-3 2-95,8-2 50,-2 3 79,18 0-90,-6-1 145,46 2-78,-31-2-89,55 1 22,-54 0 45,31-1-6,-36 2 101,39-1-50,-40-1-57,32-1 1,-46 1 11,7 0 11,-17 2 100,1 0-38,-5 0-112,1 0-18,0 0 68,6 3 23,-1-1 50,14 4-51,-10-3-72,17 1 50,-18-1-45,10 3 22,-14-4 141,2 2-17,-7-4 179,-1 1-303,-1-3 163,-3-3-50,1 1 117,-3-7-162,2 5-112,0-8 44,0 9 124,2-3-123,-1 5 55,2 1 7,0 1-57,0-1 22,0 0 29,0-2-56,0 1 111,0-9-33,0 2 107,0-20-96,0 11 129,3-34-162,-1 24 106,8-50-95,-4 38-40,2-14 1,1-3 39,-1 1-40,1-15 1,-1-3-51,-2 5-36,-1-12 0,-1 1 2,-2 9-92,-4-7 0,-1 1-25,-4 14-244,-3 1 1,-4 2-26,-1 18-1462,-24-23 947,20 49-4329,-25 4 1561,25 18 3748,-13 9 0,23-6 0,1 1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09.994"/>
    </inkml:context>
    <inkml:brush xml:id="br0">
      <inkml:brushProperty name="width" value="0.08571" units="cm"/>
      <inkml:brushProperty name="height" value="0.08571" units="cm"/>
    </inkml:brush>
  </inkml:definitions>
  <inkml:trace contextRef="#ctx0" brushRef="#br0">226 52 18028,'31'-30'756,"-7"9"-504,-24 30-61,0 5-29,-1 2-22,-3 3-50,-3 3 55,-10 15-184,-25 44 6,11-22-4,-3 2 1,1-1-3,7-12-85,-1 4 1,3-1-11,9-10-427,-5 41 343,21-53-174,19 29 347,-2-39 90,37 11-12,-27-22 141,39-5-118,-39-9 151,30-14-78,-38 8 364,15-18-369,-26 17-124,-2-15-84,-11 17-118,-21-12 157,6 15-213,-30-1 45,25 8-1685,-23 13 553,30-1 1345,-10 19 0,21-19 0,-1 7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3:14:18.13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179 164,'-38'-8,"8"1,25 7,-6-5,47 9,-32-6,40 8,-37-4,0 0,17 2,-11-2,16 2,-15-4,1 0,2 0,2-1,2-1,32-3,9 0,-1 0,2 2,-38 3,32 1,-31-1,34 3,-41-1,24 1,-25-1,19-1,-21-1,18 0,-18 0,19 0,-21-1,19 0,-21 1,19-2,-16 2,23-2,-19 2,27-1,-24 0,29-3,-27 2,27-1,-30 2,19 0,-26 0,14 0,-17 0,14 1,-14 0,18 5,-15-3,19 8,-18-7,22 3,-22-4,21 1,-22-2,17 0,-18-1,16 0,-14 0,23 0,-19 0,27 0,-23 0,28 0,-29 0,24 1,-29 0,16 0,-21 1,6 0,-5 2,0-1,4 6,-4-1,0-1,2-1,-2-3,4 1,-2 0,-1-1,-41 17,17-13,-34 13,27-17,-3 0,-11 0,4 1,-34 4,26-4,-46 6,43-7,-45 4,46-5,-42 0,45-1,-42 0,44-1,-43 2,43-1,-38-1,42 0,-28-1,35 1,-25-2,24 1,-30-2,27 2,-34-1,33 2,-41 3,39-1,-40 7,40-6,-32 4,35-5,-23 2,29-2,-17 0,21 1,-19 2,17-2,-21 7,19-7,-23 10,21-8,-22 7,26-7,-16 3,21-6,-10 3,9-4,-1 1,-5 2,7-2,-5 2,1 2,4-2,-6 3,5-1,-2-1,-1 1,4-1,-4 0,2-1,-1 0,-1 1,3 0,-1 3,2 1,1 0,26 11,-9-12,22 6,-6-12,-5 0,26 2,-20-1,34 3,-31-3,36 6,-34-6,44 2,-41-4,65-6,-55 4,50-6,-54 6,40-3,-38 3,53 0,-54 1,34 0,-45-1,37-1,-35 0,38-1,-45 2,21-1,-23 1,22 0,-21 0,31 1,-32 0,20 1,-25-1,25 4,-22-4,27 2,-29 0,18 1,-18-1,18 0,-16-1,29-1,-26 0,20 0,-23 0,15 0,-16 0,29 1,-27-1,22 1,-23-1,14 0,-16 0,18 4,-22-3,10 6,-3-2,-6-2,8 1,-10-4,3 0,1-13,-5 3,-2-7,-4 0,-1 4,1-6,-1 5,-1-1,-2-6,0 7,0-18,0 16,0-17,0 19,0-18,0 17,2-19,-1 19,2-17,-1 19,0-12,-2 16,-2-11,-1 8,6-4,-3-1,8 5,-4-4,2 1,0 2,1-3,1 4,-1-1,1-1,-3-2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3:14:19.03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83 225,'-37'2,"6"0,27-5,-1-15,2 4,0-8,5 5,1 8,2-10,2 3,0-6,-1 6,3-8,-5 14,7-10,-3 12,5-3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7.678"/>
    </inkml:context>
    <inkml:brush xml:id="br0">
      <inkml:brushProperty name="width" value="0.08571" units="cm"/>
      <inkml:brushProperty name="height" value="0.08571" units="cm"/>
    </inkml:brush>
  </inkml:definitions>
  <inkml:trace contextRef="#ctx0" brushRef="#br0">207 183 12685,'-4'63'212,"0"-1"1,1-2 0,-3-10-101,-9-14-22,0 1-46,-2 0 12,1-2-11,0-1 11,1-3 17,1-3 112,-8 13-40,3-8-61,0 0 745,6-14-353,9-16 880,0-6-1205,4-4 135,0-25-241,5 10 117,7-28-128,1 21-6,26-55-28,-18 39-31,6-12 0,0 0-87,-7 10-33,19-41 62,-20 48 44,26-48 73,-23 52-56,20-32-28,-31 54-73,6-2 17,-14 14-123,8 7 252,-8 2 78,10 23-78,-10-8 78,3 42-62,-5-30 63,0 49-29,0-44 22,-1 48-94,-1-49 10,3 29-10,-2-40-29,5 30 17,-3-33-526,0 26-11,-1-36-1144,-1 8 567,0-14 1131,-10 5 0,7-8 0,-6 1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7.862"/>
    </inkml:context>
    <inkml:brush xml:id="br0">
      <inkml:brushProperty name="width" value="0.08571" units="cm"/>
      <inkml:brushProperty name="height" value="0.08571" units="cm"/>
    </inkml:brush>
  </inkml:definitions>
  <inkml:trace contextRef="#ctx0" brushRef="#br0">0 79 12522,'61'-18'74,"0"1"1,-5 0 0,-8 5-75,-12 10-39,-1 0-112,0 0-197,-2 0-363,-1-1 711,13 1 0,-25 2 0,9-1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8.149"/>
    </inkml:context>
    <inkml:brush xml:id="br0">
      <inkml:brushProperty name="width" value="0.08571" units="cm"/>
      <inkml:brushProperty name="height" value="0.08571" units="cm"/>
    </inkml:brush>
  </inkml:definitions>
  <inkml:trace contextRef="#ctx0" brushRef="#br0">51 0 12174,'-6'72'457,"1"-1"1,0-4 0,0-11-116,2-21-51,1 1-45,-2 0-78,1-2-56,-1 1-28,1-3 28,-2 9-45,3 11-117,-1-15-717,3 10 151,0-35-213,0 4-381,0-11-487,0 1 1697,0-3 0,0 0 0,0-3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33.064"/>
    </inkml:context>
    <inkml:brush xml:id="br0">
      <inkml:brushProperty name="width" value="0.08571" units="cm"/>
      <inkml:brushProperty name="height" value="0.08571" units="cm"/>
    </inkml:brush>
  </inkml:definitions>
  <inkml:trace contextRef="#ctx0" brushRef="#br0">382 0 13161,'-19'30'56,"4"-6"-51,13-24-5,0 0 11,0 1-11,-1-1 17,-1 2 62,-2 0-7,0 0 287,-4 5-197,3-3 275,-9 6-297,7-5 263,-10 5-291,9-6 213,-12 5-219,10-5 237,-17 6-293,15-6 51,-14 5-62,17-5 11,-8 3-44,10-4 0,-7 4-6,10-5 0,-4 2-23,5-2-38,-4 3 38,3-3-22,-2 3 34,4-2-11,-4 4-1,3-3-21,-6 5 55,7-5-28,-4 3 6,5-4-28,0 0-1,3-1 2202,-1-1-2145,4-1 0,-2 0-113,3-1 108,-4 3 4,0-1 1,0 4 34,0-1-23,0 1 5,0 4-33,1-3 34,1 9-23,0-7-22,1 14 28,-1-11 55,2 16-44,-2-13 51,2 20-57,-3-17 23,2 24-17,-2-23 0,2 22-22,-2-24 61,1 15-45,-1-19 62,0 10-11,-1-14 162,1 10-150,-1-11 156,0 5-196,0-9 11,0 3-28,0-5 117,0 3-391,0-4 223,0 1 23,0 1 0,0 1 12,0-1-1,0 1-6,0-1-10,0 4 10,0-1 18,0 5-18,0-5 18,1 4-23,-1-6 0,1 3 11,-1-4 23,1 1-3311,-1-2 0,0-1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7.344"/>
    </inkml:context>
    <inkml:brush xml:id="br0">
      <inkml:brushProperty name="width" value="0.08571" units="cm"/>
      <inkml:brushProperty name="height" value="0.08571" units="cm"/>
    </inkml:brush>
  </inkml:definitions>
  <inkml:trace contextRef="#ctx0" brushRef="#br0">1 1 8646,'15'13'1843,"-2"-2"-1087,-13-11 3977,0 0-4660,35 2 11,-21-2-73,28 2 0,-31 0-5,1 1-29,-2 0-279,6 2-2818,3 6 1440,-5-4 1680,2 6 0,-14-9 0,1-1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8.512"/>
    </inkml:context>
    <inkml:brush xml:id="br0">
      <inkml:brushProperty name="width" value="0.08571" units="cm"/>
      <inkml:brushProperty name="height" value="0.08571" units="cm"/>
    </inkml:brush>
  </inkml:definitions>
  <inkml:trace contextRef="#ctx0" brushRef="#br0">1 1 8259,'12'14'1104,"-2"-3"-701,-10-11 2353,0 0-2414,74 77-834,-55-47 652,21 15 0,-7 0 125,-35-22 156,-2-1-256,-3 2-28,-2-1 201,-19 29-346,13-23-12,-23 33-40,25-43-419,-11 18 134,14-23-627,-4 9 274,9-17-2050,0 3 1720,4-8 1008,1 0 0,0-1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8.896"/>
    </inkml:context>
    <inkml:brush xml:id="br0">
      <inkml:brushProperty name="width" value="0.08571" units="cm"/>
      <inkml:brushProperty name="height" value="0.08571" units="cm"/>
    </inkml:brush>
  </inkml:definitions>
  <inkml:trace contextRef="#ctx0" brushRef="#br0">284 0 14633,'-20'49'740,"0"-9"-499,1-27-6,0-1-56,-3 1-33,2-1-56,0-1-51,0 0 6,2-1-1,-17 13-88,18-10-63,-18 14 23,27-18-425,-2 7 346,9-10-134,9 6 230,-2-8-85,23 4 102,-11-5-124,32 1 135,-26-2-6,17 1 1,-20-1 10,0 1-44,0 0-18,-2 2-38,-2-1-23,-3 2-11,-2 1-549,3 11 258,-4-6-1608,4 19 701,-10-16 1366,0 10 0,-4-18 0,-1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9.700"/>
    </inkml:context>
    <inkml:brush xml:id="br0">
      <inkml:brushProperty name="width" value="0.08571" units="cm"/>
      <inkml:brushProperty name="height" value="0.08571" units="cm"/>
    </inkml:brush>
  </inkml:definitions>
  <inkml:trace contextRef="#ctx0" brushRef="#br0">231 497 10254,'14'3'3019,"-2"-1"-2090,-12-2 3339,0 0-4246,20-30-50,-21 22-11,12-23-6,-27 31 1,-2 3-1,-11 6 28,4 1-196,-27 22 96,26-14-387,-27 27 268,34-25-38,-7 10 11,19-15-56,-1-2-17,5-2 22,0-2 28,2-3 129,1 0 62,1-3 196,8 1-51,-3-3 17,21-2-39,-12-3 45,25-8-45,-20 3 90,18-7-73,-25 10 61,8-4-83,-16 7-40,5 0 11,-6 2-16,8 0 11,-5 1 44,13 1-10,-10-1 134,12 2-62,-11-2 286,12 2-281,-12-2 136,12 1-130,-12-1 213,15 0-207,-12-1 6,6 0 11,-6-2 61,8-4-117,-4-1 44,23-12-66,-19 8 128,27-21-123,-29 15 78,24-26-106,-27 21 90,21-33-73,-24 28 84,14-40-129,-19 36-73,4-42 56,-10 41-67,-5-33 39,-1 41-190,-11-13 61,8 28-481,-13 2 498,10 14-61,-18 27 184,12-7 18,-24 54-1,21-38-143,-3 7 1,1 1-21,6-6-273,-3 40 341,19-52-1143,19 23 185,-3-35 1070,26 12 0,-29-24 0,7 2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9.916"/>
    </inkml:context>
    <inkml:brush xml:id="br0">
      <inkml:brushProperty name="width" value="0.08571" units="cm"/>
      <inkml:brushProperty name="height" value="0.08571" units="cm"/>
    </inkml:brush>
  </inkml:definitions>
  <inkml:trace contextRef="#ctx0" brushRef="#br0">1 0 12937,'7'57'-2328,"0"1"1,3 35 2327,-14-86 0,1-2 0,2-3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00.592"/>
    </inkml:context>
    <inkml:brush xml:id="br0">
      <inkml:brushProperty name="width" value="0.08571" units="cm"/>
      <inkml:brushProperty name="height" value="0.08571" units="cm"/>
    </inkml:brush>
  </inkml:definitions>
  <inkml:trace contextRef="#ctx0" brushRef="#br0">1 0 10870,'13'5'61,"-2"-1"152,-11-4 1300,0 0-1441,79 29 12,-48-17-419,62 23 408,-69-25 11,-1 1 71,-3-1-127,-2 0 106,6 10 84,-7 2-128,1 0 128,-9 7 125,-8-18-191,1 7 10,-2-15 499,0 0 913,0-3-1552,0-5 34,1 0-5,1-6 27,0 2 23,1 0 5,-1 0 163,3-3-129,-2 4 67,4-2-279,-4 7-152,5 0 190,-3 5-173,12 7 117,-7-1-39,20 15 101,-14-11-28,29 14 73,-20-16 0,41 11-34,-31-14-50,52 5 67,-43-10 17,9-2 0,0-2-1,-2-3-72,5-4 0,0-2-67,-9-2-577,40-22 414,-57 18-470,10-23 482,-32 22-286,-19-18 532,-1 23 50,-34-4-33,23 13-51,-25 8 29,29 4-169,-15 19 146,23-9 34,-2 26 33,11-24 162,11 21-61,-1-24 196,23 16-257,-14-19-314,30 10-320,-24-13 583,30 4 0,-39-10 0,11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01.541"/>
    </inkml:context>
    <inkml:brush xml:id="br0">
      <inkml:brushProperty name="width" value="0.08571" units="cm"/>
      <inkml:brushProperty name="height" value="0.08571" units="cm"/>
    </inkml:brush>
  </inkml:definitions>
  <inkml:trace contextRef="#ctx0" brushRef="#br0">66 214 11183,'21'63'125,"-1"1"0,0-6 0,-5-10-63,-10-20-28,0-4-18,-3-2-16,0-3-5,-1-4-1,-1-2 68,1-3 627,-4-3-650,-1-6-67,-12-10 0,5-1-101,-15-22 107,15 13-85,-11-33 51,14 24-207,-8-45 151,8 38-123,-6-49 224,6 47 263,0-43-45,5 49 331,3-23-493,3 40-96,11-7 29,-3 18-40,23-1 29,-16 7-248,26 9 91,-27-4-874,16 18 481,-23-15-184,3 8-258,-11-10 123,0 1-526,-2-2 1428,0-2 0,0-3 0,0-1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02.092"/>
    </inkml:context>
    <inkml:brush xml:id="br0">
      <inkml:brushProperty name="width" value="0.08571" units="cm"/>
      <inkml:brushProperty name="height" value="0.08571" units="cm"/>
    </inkml:brush>
  </inkml:definitions>
  <inkml:trace contextRef="#ctx0" brushRef="#br0">1 387 7604,'4'14'2196,"-1"-3"-1614,-3-11-106,0 0-39,81-45-1218,-48 26 954,16-8 1,-2 0 129,-22 11 356,5-9-295,12-13-236,-14 8 152,5-17-252,-28 29-61,-3-20-46,-7 23 768,-14-16-734,5 20-22,-9-4-51,8 10-5,-1 2 0,1 2 0,-3 1 39,2 2 16,-2 3 7,1 5 27,-1 4 6,1 3 6,0 4 16,0 2 1,3 3 10,1 1 6,4 2 6,1 0 56,5 21-51,3-20 96,11 31-51,-2-40 163,15 17-152,-13-27 191,10 5-146,-12-13 398,3 0-364,-8-3 16,3-3-173,-4 0-84,6-8 45,-6 4-73,8-7 17,-7 9-487,8-2 380,-5 5-481,13 7 346,-9 0-1740,17 17 833,-16-9 1244,11 12 0,-17-17 0,2 1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02.891"/>
    </inkml:context>
    <inkml:brush xml:id="br0">
      <inkml:brushProperty name="width" value="0.08571" units="cm"/>
      <inkml:brushProperty name="height" value="0.08571" units="cm"/>
    </inkml:brush>
  </inkml:definitions>
  <inkml:trace contextRef="#ctx0" brushRef="#br0">18 150 12998,'-10'74'258,"2"-13"-141,8-50-5,0-3-28,0 1-11,1-2-39,0-1 16,2 0 1,0-2 44,1 0 375,5-2-117,3-2-331,-1-2-10,3-6 10,-10 2-67,3-14-11,-6 10-67,-1-12 56,-2 14-51,-6-13 135,3 10 157,-7-16-135,8 18 50,0-6-72,4 13-157,5-4 129,0 4 33,17-8-10,-7 7 49,18-8-27,-12 6 123,27-9-101,-20 6 235,49-18-230,-46 14 135,32-14-89,-43 15 285,11-9-190,-18 12 448,3-5-762,-12 10-868,-3 0 710,-2 3 108,-4 8 156,0-1-22,-14 32 28,10-18-11,-11 28 11,14-27-11,0 21 11,3-22 78,4 20-44,-1-28 111,3 6-4,-1-15 682,-1-1 1568,-1-3-2419,-3-1-33,1 0-12,-2-3-11,2 2-34,0-2-576,-5-5 296,3 3-2049,-9-8 1013,8 8-2615,-5-3 4049,7 7 0,-1 0 0,3 2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03.424"/>
    </inkml:context>
    <inkml:brush xml:id="br0">
      <inkml:brushProperty name="width" value="0.08571" units="cm"/>
      <inkml:brushProperty name="height" value="0.08571" units="cm"/>
    </inkml:brush>
  </inkml:definitions>
  <inkml:trace contextRef="#ctx0" brushRef="#br0">93 127 14527,'33'63'399,"-1"0"1,-2-5 0,-8-7-159,-17-11-28,-2 1-62,-3 1-11,0-1-51,-2-3-5,0-7-16,-4-6 217,0-2 729,-4-12-751,1-2 79,-9-15-270,6-1-16,-25-30-84,18 14-263,-24-45 84,29 35-28,-7-19-56,13 22-57,2 0-16,3-2-44,1 0-494,4-16 487,4 10-649,14-36 823,-3 38-117,21-26 324,-20 44 101,19-7-22,-21 20 11,14-1-45,-16 5 68,12 8-57,-16-3 40,11 12-62,-13-6-123,7 14 55,-10-12-413,2 18 201,-6-17-684,-8 16 309,2-19-3400,-16 10 4055,9-14 0,-2 1 0,10-6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03.925"/>
    </inkml:context>
    <inkml:brush xml:id="br0">
      <inkml:brushProperty name="width" value="0.08571" units="cm"/>
      <inkml:brushProperty name="height" value="0.08571" units="cm"/>
    </inkml:brush>
  </inkml:definitions>
  <inkml:trace contextRef="#ctx0" brushRef="#br0">41 341 8534,'1'8'2632,"-1"-1"-2088,0-7-124,0 0-129,90-41-44,-56 23-443,18-8 1,-3 1 385,-27 8 140,-2-7-644,-6-14 202,-5 10-95,-15-22 173,-1 31 29,-20-17 475,14 24-683,-20-6 89,20 14-60,-23 15 156,20 2-17,-25 41 28,23-20-5,-23 54 16,25-45-538,-9 23 544,14-34 0,2-2 5,1-3 18,2-2 16,3-4 17,1-2 33,1-4 377,3 1 347,-1-8 105,8 1-688,-2-8 28,19-8-225,-11 3 1,25-12-45,-21 7-101,21-8 44,-25 12-268,15-2 224,-19 6-229,13 7 184,-14-1-358,12 14 291,-13-8-1121,10 15 449,-12-14 896,6 12 0,-10-18 0,2 4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7.682"/>
    </inkml:context>
    <inkml:brush xml:id="br0">
      <inkml:brushProperty name="width" value="0.08571" units="cm"/>
      <inkml:brushProperty name="height" value="0.08571" units="cm"/>
    </inkml:brush>
  </inkml:definitions>
  <inkml:trace contextRef="#ctx0" brushRef="#br0">0 56 17372,'88'-30'-980,"-15"7"398,-68 21-152,1 1-196,0 1-268,-1 0-404,2 0 1602,3 3 0,-5-3 0,1 2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04.375"/>
    </inkml:context>
    <inkml:brush xml:id="br0">
      <inkml:brushProperty name="width" value="0.08571" units="cm"/>
      <inkml:brushProperty name="height" value="0.08571" units="cm"/>
    </inkml:brush>
  </inkml:definitions>
  <inkml:trace contextRef="#ctx0" brushRef="#br0">0 0 16824,'59'31'252,"-1"0"0,-4-2 0,-10-5-202,-18-13-50,-4-1-6,-1 2-5,-3-3-22,-4-1-63,-2 0-16,-5-2-84,-3-1-44,-1-3 4,-3 0-581,0-1 638,-3-1 16,-12 0 112,1 0-128,-26-3 151,17 0-28,-25-4 22,27 2-72,-24 0 56,27 3-354,-20 3 197,23 2-386,-12 12 369,17-5-723,-6 20 521,12-16-1377,0 16 632,6-18 1171,5 6 0,-3-14 0,3 1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04.674"/>
    </inkml:context>
    <inkml:brush xml:id="br0">
      <inkml:brushProperty name="width" value="0.08571" units="cm"/>
      <inkml:brushProperty name="height" value="0.08571" units="cm"/>
    </inkml:brush>
  </inkml:definitions>
  <inkml:trace contextRef="#ctx0" brushRef="#br0">1 0 12791,'4'64'255,"1"0"1,0-5 0,-2-8 114,-3-10-68,0-2-39,0 0-128,-1-3-107,2-1-28,-2-4-56,3 9-375,-2 5 44,0-9-3388,-2 5 3775,1-28 0,-1 2 0,1-12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04.875"/>
    </inkml:context>
    <inkml:brush xml:id="br0">
      <inkml:brushProperty name="width" value="0.08571" units="cm"/>
      <inkml:brushProperty name="height" value="0.08571" units="cm"/>
    </inkml:brush>
  </inkml:definitions>
  <inkml:trace contextRef="#ctx0" brushRef="#br0">7 23 9145,'-4'-13'1221,"1"3"-605,3 10 397,0 0-923,86 2-1193,-49-1 1086,15 1 0,-1-1 141,-17 1-353,-3 1-191,-1-1-291,-3 2 711,16-1 0,-24-1 0,9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05.304"/>
    </inkml:context>
    <inkml:brush xml:id="br0">
      <inkml:brushProperty name="width" value="0.08571" units="cm"/>
      <inkml:brushProperty name="height" value="0.08571" units="cm"/>
    </inkml:brush>
  </inkml:definitions>
  <inkml:trace contextRef="#ctx0" brushRef="#br0">204 32 19104,'-7'-19'-84,"-2"6"33,-4 18-44,-1 2 10,-3 3-32,1 2-57,-2 2 23,1 2-23,0 1-22,0 0-672,-6 14 504,11-13-1081,-6 17 1187,15-24-5,1 6 280,4-14 263,12 0-219,-4-3 231,30-13-203,-20 6 181,22-14-63,-24 12 17,4-3 33,-10 6-38,-1 1-40,-2 1-17,-2 1-94,-1 1-68,1 2-62,-1 0-145,7 5 106,-6 0-134,7 10-17,-9-5-2526,10 19 638,-9-15 2140,4 13 0,-8-21 0,0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06.270"/>
    </inkml:context>
    <inkml:brush xml:id="br0">
      <inkml:brushProperty name="width" value="0.08571" units="cm"/>
      <inkml:brushProperty name="height" value="0.08571" units="cm"/>
    </inkml:brush>
  </inkml:definitions>
  <inkml:trace contextRef="#ctx0" brushRef="#br0">86 1 14096,'12'8'3064,"-2"-1"-2118,-10-7 164,0 0-1150,-14-1-49,6 4-57,-11-1-67,9 5-17,1 0 6,0 0-644,-6 9 353,7-6-1799,-5 20 1950,10-17-616,6 20 538,3-19-365,11 12 544,-4-13 39,23 17 302,-17-15 387,27 18-347,-28-19 45,9 5 72,-16-7 0,0-1 6,-4 1-118,-2-2-61,-1 5-18,-3-5 40,-11 9-134,0-10-376,-20 5 174,14-11-767,-17-1 599,21-4-656,-11-6 824,17 2-324,-3-8 402,8 8-482,6-4 477,0 7-79,16-2 219,-8 4-17,25 1 78,-18 0 242,33-2 4,-28-2 1195,36-5-937,-34 2 650,33-13-890,-34 8 644,31-18-616,-34 15 458,21-23-570,-30 21 257,9-21-386,-19 24-123,-2-11-12,-8 17-67,-20 2 96,6 9-1,-34 17 40,28-4 16,-33 28-22,34-22 11,-23 32 12,32-32 122,-9 26-27,19-31 655,7 16-319,7-21 1187,31 12-1109,-10-15 1244,64 6-1160,-40-11 81,14-1 0,1-1-394,-1-1-29,7 0 1,-1 0-169,-10 0 59,-2-1 1,-2 1-71,-18-1 118,24 0-135,-49 0 62,3 0-140,-17 0-22,-1 0-1,-6 1 34,4 0-67,-4 1-39,3-1-95,0 0 16,0-1-1249,-2 1 426,2 1-5416,-9 4 604,7-4 5809,-7 4 0,8-5 0,0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28.374"/>
    </inkml:context>
    <inkml:brush xml:id="br0">
      <inkml:brushProperty name="width" value="0.08571" units="cm"/>
      <inkml:brushProperty name="height" value="0.08571" units="cm"/>
    </inkml:brush>
  </inkml:definitions>
  <inkml:trace contextRef="#ctx0" brushRef="#br0">674 112 12449,'-24'-28'824,"2"6"-488,10 15-12,0 2-16,0-2-33,1 2-29,0-2-33,2 2-51,0-1 146,-6-2-291,5 5 56,-6-3-73,10 5-56,-4 0 39,5 1-28,-5 0 40,3 0 5,-5 3 0,6-2-23,-6 6 18,6-5-29,-6 4 23,7-3 28,-3 3-17,4-3 28,-4 6-11,5-3 22,-7 10-34,7-7 46,-12 16-40,9-12 0,-16 19 6,12-16 73,-18 21-11,13-19 234,-20 26-184,18-25 269,-21 31-286,21-29 72,-22 36-133,22-30 78,-20 40-96,21-36 57,-15 29-57,20-37 113,-8 20-79,15-27 140,-1 15-123,4-21 219,3 12-186,1-13 236,10 10-263,-2-10 55,17 7-122,-12-11-118,25 7-6,-20-8-482,29 7 315,-28-7-1054,30 2 644,-30-3-1859,27-1 1388,-28-2 1149,20-1 0,-30 1 0,5-2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28.641"/>
    </inkml:context>
    <inkml:brush xml:id="br0">
      <inkml:brushProperty name="width" value="0.08571" units="cm"/>
      <inkml:brushProperty name="height" value="0.08571" units="cm"/>
    </inkml:brush>
  </inkml:definitions>
  <inkml:trace contextRef="#ctx0" brushRef="#br0">1 55 13681,'21'-29'460,"-1"5"-455,-13 23-22,2 0-39,0 1-44,3 2-96,0 1-157,0 3-202,3 2 555,17 12 0,-19-12 0,12 7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29.078"/>
    </inkml:context>
    <inkml:brush xml:id="br0">
      <inkml:brushProperty name="width" value="0.08571" units="cm"/>
      <inkml:brushProperty name="height" value="0.08571" units="cm"/>
    </inkml:brush>
  </inkml:definitions>
  <inkml:trace contextRef="#ctx0" brushRef="#br0">1 0 14813,'39'46'140,"0"-1"0,23 30-45,-62-65-6,0-1-10,-1-3 10,-1 0 7,0-2-23,-1-1 252,0-1 196,-1-2-549,1-1-12,-2-9 12,4 2-56,-2-7-61,3 4-57,0 2-33,3-3-348,6-5 415,-2 7-498,9-4 475,-10 11-190,11 2 269,-9 5-201,15 17 240,-13-9-157,6 17 1,-11-16-2740,0 14 1725,-4-14 1244,2 5 0,-3-14 0,0-3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29.791"/>
    </inkml:context>
    <inkml:brush xml:id="br0">
      <inkml:brushProperty name="width" value="0.08571" units="cm"/>
      <inkml:brushProperty name="height" value="0.08571" units="cm"/>
    </inkml:brush>
  </inkml:definitions>
  <inkml:trace contextRef="#ctx0" brushRef="#br0">100 0 12673,'-26'23'34,"5"-5"-34,13-17-11,2 0 5,-1 1 1,1-1 5,-1 2-6,2-2 23,-3 3-6,6-2 11,-1 0 678,3-1-526,4-1-12,0 0-10,5 0 83,5-4-123,-2 2 386,18-5-291,-13 3 399,20-3-438,-21 5 224,19 0-263,-20 2 100,22 1-201,-21 1-78,20 6 11,-23-4-185,10 9 128,-17-7-240,1 12 252,-6-9 140,-11 15-22,-1-11-40,-27 18 18,15-16 10,-33 17-11,32-19 6,-25 14-23,31-16-100,-14 11 72,21-13-168,-4 8 79,10-11-275,0 6 309,5-9 106,9 5 27,0-5-55,23 0-84,-12-2-1451,38-2 258,-28 0 440,33 0 0,-44 0 0,9 1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31.098"/>
    </inkml:context>
    <inkml:brush xml:id="br0">
      <inkml:brushProperty name="width" value="0.08571" units="cm"/>
      <inkml:brushProperty name="height" value="0.08571" units="cm"/>
    </inkml:brush>
  </inkml:definitions>
  <inkml:trace contextRef="#ctx0" brushRef="#br0">65 3 9117,'-30'72'218,"6"-14"-145,19-53 28,3-1 61,-1-2 96,3-1 1164,0 0-1276,2-1-113,1 0-77,2-1-18,2-1 135,11-6-101,-8 3-230,16-2 163,-17 5-34,7 1 107,-9 1 11,17 10 11,-11-4 0,26 22 0,-22-13 11,18 19-6,-21-14-33,12 38 6,-20-31-45,3 38 72,-12-45 7,-9 13-24,0-20 80,-18 3 55,12-11 633,-24-5-599,27-6-29,-14-19-200,23 9-410,3-33 292,8 23-365,26-38 421,-10 34 55,34-34 169,-29 40 28,13-12 16,-19 21-11,-3 3-44,1 2 173,16-2-191,-15 6 6,20-1-55,-28 9 10,10 4-5,-13 1 128,8 27-105,-11-15 49,3 35-50,-8-32 45,-5 24-50,2-28 784,-7 11-107,7-22 1272,-2-2-1736,4-9 89,0-11-168,1 1-6,7-30-179,-2 20 40,10-31 16,-8 35 39,5-14-117,-8 25-1053,0-3 481,-1 11-173,1 4 807,0 2-12,2 3-22,-1 2 5,0-1-5,1 2 0,1 5 16,1-4 74,5 9-7,-4-13 746,3 3-314,-8-9 857,4-3-985,-5-2 682,8-7-834,-6 3 62,6-7-236,-6 7-10,6-5-57,-6 7-124,3-4 52,-6 8-303,1 0 45,-3 1-488,4 0 746,-1 2-281,8 7 292,-5-3 10,11 10 74,-8-8 84,19 8-34,-12-9 162,32 3-162,-22-7 129,44-3-118,-36-4 73,44-11-95,-46 5 44,29-18-55,-40 16 5,12-19-123,-23 17-504,-1-18 347,-7 19-655,-10-14 526,1 18-503,-15-3 654,9 12-268,-17 12 375,16-2-174,-14 23 208,16-17-96,-8 24 124,13-22-146,0 18 129,7-23 168,7 11 61,0-18 241,19 4-341,-9-9-191,27 0-190,-20-2-2930,34-4 1619,-31 1 1630,15-1 0,-30 3 0,-4 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8.198"/>
    </inkml:context>
    <inkml:brush xml:id="br0">
      <inkml:brushProperty name="width" value="0.08571" units="cm"/>
      <inkml:brushProperty name="height" value="0.08571" units="cm"/>
    </inkml:brush>
  </inkml:definitions>
  <inkml:trace contextRef="#ctx0" brushRef="#br0">1 1 8662,'12'12'1149,"-3"-2"-522,-9-10 4459,0 0-4789,30-3-62,-17 2-55,24-3-1,-19 0-185,-5 3-806,12-2-6,-14 3-4351,10 2 5169,-15 0 0,2 2 0,-6-3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31.727"/>
    </inkml:context>
    <inkml:brush xml:id="br0">
      <inkml:brushProperty name="width" value="0.08571" units="cm"/>
      <inkml:brushProperty name="height" value="0.08571" units="cm"/>
    </inkml:brush>
  </inkml:definitions>
  <inkml:trace contextRef="#ctx0" brushRef="#br0">283 1 11917,'-57'17'22,"-1"1"1,-35 12-35,79-20-4,3-1-35,2 0-27,3-1-29,2-2-38,2 0-12,0-1-285,5 6 458,2-4 1,15 10-62,-6-11-100,22 7 106,-18-9-1,16 8 68,-21-7 146,6 6-79,-15-6 633,-1 8-364,-7-7 482,-14 10-666,2-8-40,-9 3-12,8-7-44,2 1-16,-2-3-40,2 0-34,2 0-56,1-2-167,2 1-3188,-3-1-358,5 0 3775,-2 0 0,8 0 0,1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32.116"/>
    </inkml:context>
    <inkml:brush xml:id="br0">
      <inkml:brushProperty name="width" value="0.08571" units="cm"/>
      <inkml:brushProperty name="height" value="0.08571" units="cm"/>
    </inkml:brush>
  </inkml:definitions>
  <inkml:trace contextRef="#ctx0" brushRef="#br0">0 1 13093,'37'25'-875,"-8"-4"0,-29-18 0,0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32.267"/>
    </inkml:context>
    <inkml:brush xml:id="br0">
      <inkml:brushProperty name="width" value="0.08571" units="cm"/>
      <inkml:brushProperty name="height" value="0.08571" units="cm"/>
    </inkml:brush>
  </inkml:definitions>
  <inkml:trace contextRef="#ctx0" brushRef="#br0">8 15 9783,'-4'-8'392,"1"2"-95,3 6-781,0 0 1,0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33.810"/>
    </inkml:context>
    <inkml:brush xml:id="br0">
      <inkml:brushProperty name="width" value="0.08571" units="cm"/>
      <inkml:brushProperty name="height" value="0.08571" units="cm"/>
    </inkml:brush>
  </inkml:definitions>
  <inkml:trace contextRef="#ctx0" brushRef="#br0">105 577 19910,'-17'-40'246,"3"6"-184,11 22 0,-2 0 5,1-1-28,-2-2 51,1 0 139,-10-24-207,8 17 90,-10-34-72,13 35 44,-2-26-107,5 28-218,7-26 118,0 24-157,17-26 202,-9 27-152,21-20 174,-18 25-296,16-11 178,-20 18-280,12 0 336,-15 6-201,15 10 212,-12-1-257,18 20 208,-17-10-444,12 26 382,-17-22-376,3 23 438,-10-27-169,-1 14 319,-3-21 253,-7 4-152,3-10 129,-15-1-151,11-2 83,-14-1-133,13-1 33,-8-1-45,10 0-117,-2-1-1,8 2-940,0 0 598,3 1-340,0 4 610,2 1-297,8 14 380,-2-7-27,26 17 123,-15-15-11,40 20-17,-31-18-95,31 22 84,-37-21-6,12 20 73,-24-22 241,-1 16-96,-7-20 729,-6 9-516,-1-13 662,-18 6-762,7-8 453,-30 4-594,22-7 29,-36 1-157,34-3-314,-34 0-28,35 0-1859,-23 0 879,30 1 1305,-10 3 0,22-3 0,-2 2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34.869"/>
    </inkml:context>
    <inkml:brush xml:id="br0">
      <inkml:brushProperty name="width" value="0.08571" units="cm"/>
      <inkml:brushProperty name="height" value="0.08571" units="cm"/>
    </inkml:brush>
  </inkml:definitions>
  <inkml:trace contextRef="#ctx0" brushRef="#br0">1 1 11502,'36'2'600,"-7"0"-342,-27-3 4082,-2 1-4340,0 4 28,0-1 0,-1 5 23,-1 6-34,2-4-17,-1 12 16,1-9 35,0 21-34,0-14 22,0 40-22,0-34 5,0 29-22,0-34 56,0 26-22,0-22 55,0 41-94,0-39-23,-1 27 44,1-34 35,-1 13-18,1-18 124,0 9-123,0-16 251,0 2-94,0-8 1344,0 0-1703,1-6-118,-1 2-78,1-4-723,-1 2 292,0 1-3646,0-2 2385,0 4 2056,-1-1 0,0 2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36.423"/>
    </inkml:context>
    <inkml:brush xml:id="br0">
      <inkml:brushProperty name="width" value="0.08571" units="cm"/>
      <inkml:brushProperty name="height" value="0.08571" units="cm"/>
    </inkml:brush>
  </inkml:definitions>
  <inkml:trace contextRef="#ctx0" brushRef="#br0">290 200 16734,'31'-23'1546,"-6"4"-1082,-21 10-48,-1 0-52,0 0-68,0-1-77,-1 0-62,0 0-29,-1-2-44,-1 1-5,0-2-34,0 2-62,-4-6-291,-17-1 213,4 5-146,-34 7 174,25 12-180,-42 18 174,36-7-201,-35 25 128,41-22-538,-13 20 449,30-25-168,6 14 403,9-18 269,24 4-180,-12-10 91,34-4-141,-31-3 78,23-5-72,-30 3 73,9-4-90,-18 6 0,3-1-56,-7 2-639,1 0 606,-1 1 44,1 2 6,0 1 11,5 4-6,-1 1-27,12 12 38,-7-8-5,19 24-5,-15-16 5,19 34 0,-19-24-17,13 50 50,-21-39 17,-2 9 1,-2 2-40,-6-7-5,-11 46-28,4-59-23,-16 21 123,14-38 325,-19 3-268,16-15 280,-21-13-309,20 2 68,-14-27-174,19 16-353,-8-34 67,13 27-1081,-2-33 763,6 37-3390,1-18 1776,1 29 2218,2-2 0,-1 11 0,1 1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37.270"/>
    </inkml:context>
    <inkml:brush xml:id="br0">
      <inkml:brushProperty name="width" value="0.08571" units="cm"/>
      <inkml:brushProperty name="height" value="0.08571" units="cm"/>
    </inkml:brush>
  </inkml:definitions>
  <inkml:trace contextRef="#ctx0" brushRef="#br0">1 244 15037,'60'-4'183,"0"0"0,-4 0 0,-10 5-121,-24 8-29,1 3-16,-1 1-23,8 11 6,-8-6-16,10 16 4,-18-14-156,7 21 101,-15-22-225,1 15 343,-6-25 358,0 3-67,-1-12 229,-7 0-549,1-2 6,-26-7-16,15 3-29,-24-8 39,22 8-100,-23-3-6,21 5-319,-24 0 212,28 4-437,-16 8 399,21-2-454,-4 15 576,13-11-16,9 14 101,2-14 212,33 9-134,-19-14 174,29 1-74,-27-6 309,28-9-325,-23 2 522,42-23-550,-43 16 128,26-21-105,-35 21 184,14-23-297,-16 17 370,18-40-274,-21 33 5,10-32-89,-17 33-34,3-29-34,-7 26 51,1-27-62,-7 36-800,-5-8 503,-1 21-268,-16 16 491,11 3-26,-26 49 139,24-28-11,-15 41 17,21-43-33,-9 25 22,13-29-141,-4 26 124,8-36 101,4 15 34,4-22 122,19 10-246,-7-11-1047,42 14 168,-34-16-2459,29 10 135,-37-12 3220,2 3 0,-14-5 0,-3-2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37.754"/>
    </inkml:context>
    <inkml:brush xml:id="br0">
      <inkml:brushProperty name="width" value="0.08571" units="cm"/>
      <inkml:brushProperty name="height" value="0.08571" units="cm"/>
    </inkml:brush>
  </inkml:definitions>
  <inkml:trace contextRef="#ctx0" brushRef="#br0">89 1 14253,'57'21'22,"0"1"0,36 15-27,-83-27 10,-1 0-21,-2 1 10,-1 0 23,-2 0-17,-1-1 5,0-2-38,-1 2 10,-1-5 63,0 1 374,-4-5-330,1-1-6,-11-1-72,3-2-6,-14-2 0,8 0 73,-32-10-107,22 8-151,-38-6 107,37 11-107,-18 2 68,26 3-483,-8 8 410,17-1-404,3 19 505,11-16-342,20 19 206,-8-21-1113,30 7 414,-23-13 924,32 1 0,-38-5 0,10-1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38.036"/>
    </inkml:context>
    <inkml:brush xml:id="br0">
      <inkml:brushProperty name="width" value="0.08571" units="cm"/>
      <inkml:brushProperty name="height" value="0.08571" units="cm"/>
    </inkml:brush>
  </inkml:definitions>
  <inkml:trace contextRef="#ctx0" brushRef="#br0">109 0 11794,'-49'69'0,"8"-11"-28,35-41-12,1-2-16,1-1-16,2-2-12,1-1 5,2-2-27,6 2-925,20-2-128,-7-2 1159,22-1 0,-30-6 0,5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38.286"/>
    </inkml:context>
    <inkml:brush xml:id="br0">
      <inkml:brushProperty name="width" value="0.08571" units="cm"/>
      <inkml:brushProperty name="height" value="0.08571" units="cm"/>
    </inkml:brush>
  </inkml:definitions>
  <inkml:trace contextRef="#ctx0" brushRef="#br0">13 21 10634,'-7'-11'-2336,"1"2"2566,6 9 1227,0 0-1390,21 88-1325,-13-50 1277,3 16 1,0 0 19,-5-19 295,-4-1-323,-1-1-27,-1 9-752,-4 13 6,2-15 762,-6 9 0,5-40 0,-1 4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1.533"/>
    </inkml:context>
    <inkml:brush xml:id="br0">
      <inkml:brushProperty name="width" value="0.08571" units="cm"/>
      <inkml:brushProperty name="height" value="0.08571" units="cm"/>
    </inkml:brush>
  </inkml:definitions>
  <inkml:trace contextRef="#ctx0" brushRef="#br0">269 59 15546,'-22'69'253,"2"-8"-231,6-35-16,0 1-6,0 0-39,-2 0 5,2 0-409,-21 29 331,16-27-224,-22 28 202,29-44-146,-11 6 235,16-15-101,-5-1 62,10-2-207,0-9 252,1 1 106,8-26-28,-1 13 230,17-39-79,-12 29 639,16-40-543,-16 41 437,6-27-522,-10 37 152,0-7-398,-5 21-307,1 3 301,-1 6 135,8 19-61,-3-4-12,15 41-11,-12-29 84,21 46-45,-15-43 28,23 32-50,-21-43 61,17 17 6,-22-28 605,8 3-252,-16-12 1121,4-1-1200,-7-5 135,7-19-420,-3 3 44,12-41-78,-8 28 23,11-50-85,-12 44-195,8-53 129,-9 54-326,8-40 146,-9 51-1372,5-15 806,-7 31-2256,5-1 1724,-5 10 1367,10 9 0,-10-6 0,3 6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38.771"/>
    </inkml:context>
    <inkml:brush xml:id="br0">
      <inkml:brushProperty name="width" value="0.08571" units="cm"/>
      <inkml:brushProperty name="height" value="0.08571" units="cm"/>
    </inkml:brush>
  </inkml:definitions>
  <inkml:trace contextRef="#ctx0" brushRef="#br0">0 0 12293,'69'10'429,"-1"0"0,-6 0 1,-10-3-83,-23-5-73,-3 0-67,0-1-95,-4 1-50,-3 0-17,-3 1-23,-3-2 6,-2 2-117,6 3 61,-10-2-101,7 6 90,-12-6 44,4 7 1,-4-4 16,0 10-11,-1-7-11,0 5 6,-1-7-6,1 2-17,-1-1 28,0 2 1,0-2-1,0 1 22,0-1 46,2 6-34,1-7 111,8 8-72,-2-11 196,13 3-190,-11-7 280,15 0-185,-16-2 213,6-5-415,-13 2-325,-3-14 219,-4 8-40,-9-18 152,2 13-812,-13-21 123,12 19-3355,-9-18-90,14 23 4145,-2-5 0,7 14 0,1 2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39.320"/>
    </inkml:context>
    <inkml:brush xml:id="br0">
      <inkml:brushProperty name="width" value="0.08571" units="cm"/>
      <inkml:brushProperty name="height" value="0.08571" units="cm"/>
    </inkml:brush>
  </inkml:definitions>
  <inkml:trace contextRef="#ctx0" brushRef="#br0">89 1 18084,'-28'12'-437,"4"-1"179,13-3-39,1 2-27,4-1-52,1 0-72,3 0-454,0 3 488,3-2-505,10 10 740,-2-10-106,17 9 217,-12-12-32,19 6 94,-18-7 6,20 7-6,-21-6-61,11 7 56,-17-7 129,0 9-29,-7-8 118,-11 9-162,5-10-207,-15 5-197,12-10-3091,-12 2 3450,12-4 0,-3 1 0,9-1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39.553"/>
    </inkml:context>
    <inkml:brush xml:id="br0">
      <inkml:brushProperty name="width" value="0.08571" units="cm"/>
      <inkml:brushProperty name="height" value="0.08571" units="cm"/>
    </inkml:brush>
  </inkml:definitions>
  <inkml:trace contextRef="#ctx0" brushRef="#br0">1 1 12191,'14'15'1210,"-2"-3"-700,-12-12-1070,0 0 67,33 31-123,-23-18-118,24 23-1288,-32-23 829,0-5 1193,-1 1 0,0-6 0,0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39.742"/>
    </inkml:context>
    <inkml:brush xml:id="br0">
      <inkml:brushProperty name="width" value="0.08571" units="cm"/>
      <inkml:brushProperty name="height" value="0.08571" units="cm"/>
    </inkml:brush>
  </inkml:definitions>
  <inkml:trace contextRef="#ctx0" brushRef="#br0">0 1 10573,'0'0'0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40.316"/>
    </inkml:context>
    <inkml:brush xml:id="br0">
      <inkml:brushProperty name="width" value="0.08571" units="cm"/>
      <inkml:brushProperty name="height" value="0.08571" units="cm"/>
    </inkml:brush>
  </inkml:definitions>
  <inkml:trace contextRef="#ctx0" brushRef="#br0">305 1 13642,'13'66'129,"0"0"0,-1-5 0,-4-12-40,-8-28-16,-1-1 0,0-1-40,-3-2-10,1 1-51,-2-2-62,1-1-61,-3 0-599,-5 7-410,-7-2 751,0-1-565,-18-7 828,20-10 135,-30-5 95,28-3 341,-26-12-217,28 7 290,-15-9-224,18 9 399,-9-8-527,13 10-914,-1-3 303,8 9-56,3 6 521,0 2 67,7 30-39,-4-16 79,10 34-57,-6-31 40,7 16-40,-5-21-117,24 12-275,-16-18 342,32 7 0,-36-15 0,9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40.866"/>
    </inkml:context>
    <inkml:brush xml:id="br0">
      <inkml:brushProperty name="width" value="0.08571" units="cm"/>
      <inkml:brushProperty name="height" value="0.08571" units="cm"/>
    </inkml:brush>
  </inkml:definitions>
  <inkml:trace contextRef="#ctx0" brushRef="#br0">0 0 16034,'65'23'237,"0"1"0,-6-3 0,-10-4-58,-22-10-67,-1 1-39,1-1-50,-2 3-40,-1-1-218,15 18 139,-20-12-368,12 23 307,-27-25-140,0 11 258,-7-16 229,-3 1-44,-2-7 229,-10 1-297,7-3-50,-19-7-56,14 2-173,-25-15 66,21 8-599,-27-16 421,26 15-807,-26-8 644,28 16-1099,-19 4 1144,24 6-470,-8 18 609,15-7-1411,3 22 830,9-21 873,17 14 0,-12-24 0,8 4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41.855"/>
    </inkml:context>
    <inkml:brush xml:id="br0">
      <inkml:brushProperty name="width" value="0.08571" units="cm"/>
      <inkml:brushProperty name="height" value="0.08571" units="cm"/>
    </inkml:brush>
  </inkml:definitions>
  <inkml:trace contextRef="#ctx0" brushRef="#br0">179 1 15557,'-34'47'12,"3"-7"-17,18-25-18,0-1 6,3 1-17,-1-1-27,3-1-12,1-1-17,1 0-22,1-1-173,1 1-466,2 5 600,3-6-28,9 9 190,-1-14 90,18 9-56,-13-8 72,22 5-89,-21-7 28,14 6-39,-20-6-11,7 9-18,-12-8 152,2 10-39,-8-9 230,-7 10-236,3-8 134,-19 6-167,13-9 33,-23 4-78,17-8 17,-21 2-57,24-4 23,-14 1 34,20-2 39,-1 1-62,8-1-230,5 0-105,-1 1-808,10-4 936,-5 3 6,11-4 134,-7 3 157,26-1-23,-16 2 421,35-2-231,-28 1 656,40-4-593,-35 3 560,50-11-690,-44 7 231,53-16-343,-50 12 107,44-21-151,-55 18-392,22-23-68,-39 20-1568,-1-24 1345,-18 23-678,-25-21 996,8 25-363,-39-7 526,30 17-201,-40 8 257,39 3-117,-38 20 201,41-9 17,-27 26-11,36-23 235,-7 22-51,21-24 578,15 16-427,3-20 1088,34 9-824,-17-17 1289,51 5-1256,-38-9 152,12-1 0,2-1-381,-1-3-78,7-1 0,0-1-258,-11-2-112,40-6-90,-63 7-403,14-2 353,-33 4-840,3-1 633,-12 2-969,-1 0 800,1 2-2402,-2-1 0,2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45.892"/>
    </inkml:context>
    <inkml:brush xml:id="br0">
      <inkml:brushProperty name="width" value="0.08571" units="cm"/>
      <inkml:brushProperty name="height" value="0.08571" units="cm"/>
    </inkml:brush>
  </inkml:definitions>
  <inkml:trace contextRef="#ctx0" brushRef="#br0">112 1 14656,'-17'25'425,"2"-1"-341,13-8-11,1 3-34,-2 3-5,1 2 11,-2 2 106,-6 51-140,4-30-22,-2 3 0,0-1 5,0-8-179,-6 47 45,9-51-795,-3 37 386,8-55-851,0 9 582,1-18-3142,4 0 2667,-1-7 1293,1 0 0,-4-3 0,0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46.242"/>
    </inkml:context>
    <inkml:brush xml:id="br0">
      <inkml:brushProperty name="width" value="0.08571" units="cm"/>
      <inkml:brushProperty name="height" value="0.08571" units="cm"/>
    </inkml:brush>
  </inkml:definitions>
  <inkml:trace contextRef="#ctx0" brushRef="#br0">0 1 7089,'19'1'1002,"-4"0"-548,-15-1 2884,0 0-3131,41 87-1291,-29-53 1154,10 17 0,-1 0 25,-17-23 288,1 1-81,3 36-246,-3-29 17,2 42-73,-5-53 0,1 13-45,-3-22-28,2 1-67,-1-4 854,-1 2-1112,1-3-246,-1 0-443,0-1 1087,0 4 0,0-8 0,0 2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46.492"/>
    </inkml:context>
    <inkml:brush xml:id="br0">
      <inkml:brushProperty name="width" value="0.08571" units="cm"/>
      <inkml:brushProperty name="height" value="0.08571" units="cm"/>
    </inkml:brush>
  </inkml:definitions>
  <inkml:trace contextRef="#ctx0" brushRef="#br0">0 1 12634,'52'1'-42,"-1"-1"0,33 3-42,-69 2-28,-2 1-51,-1-1-61,0 2-50,-3-2-1025,9 5 548,-6-5 751,17 4 0,-20-7 0,8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2.066"/>
    </inkml:context>
    <inkml:brush xml:id="br0">
      <inkml:brushProperty name="width" value="0.08571" units="cm"/>
      <inkml:brushProperty name="height" value="0.08571" units="cm"/>
    </inkml:brush>
  </inkml:definitions>
  <inkml:trace contextRef="#ctx0" brushRef="#br0">79 1 15188,'7'68'257,"-4"-9"-195,-12-40-12,0 1-21,-1 2-18,0 0-5,1 0 11,-1 0 67,-5 25-124,8-19-128,-2 27 129,12-38 27,11 12 102,-3-21 487,18 1-285,-15-10 660,17-12-633,-18 2 269,12-24-515,-17 18 44,5-24-128,-11 22-331,-7-24 79,0 21-1736,-15-25 817,9 25-4055,-11-22 5237,15 28 0,-3-3 0,8 16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46.875"/>
    </inkml:context>
    <inkml:brush xml:id="br0">
      <inkml:brushProperty name="width" value="0.08571" units="cm"/>
      <inkml:brushProperty name="height" value="0.08571" units="cm"/>
    </inkml:brush>
  </inkml:definitions>
  <inkml:trace contextRef="#ctx0" brushRef="#br0">2 0 12696,'8'48'11,"-3"-7"-11,-9-26 6,1 1-6,0 0-6,2-2 6,-1 1-22,1-2-96,4 10 112,-2-10 163,11 7-45,-4-16 224,14-3-241,-11-5 146,16-11-196,-15 3 0,18-20-45,-16 16-17,7-10 11,-11 12-33,-2-1-11,0 1-12,-3 1-156,2-6 100,-5 8-739,0-10 319,-6 12-2071,-7-2 1583,1 8 1026,-5 2 0,10 1 0,1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47.275"/>
    </inkml:context>
    <inkml:brush xml:id="br0">
      <inkml:brushProperty name="width" value="0.08571" units="cm"/>
      <inkml:brushProperty name="height" value="0.08571" units="cm"/>
    </inkml:brush>
  </inkml:definitions>
  <inkml:trace contextRef="#ctx0" brushRef="#br0">0 1 10399,'5'16'1624,"-1"-3"-884,-4-13 1058,0 0-1726,82 41-1077,-55-25 1019,19 9 0,-4-1 8,-32-12 238,-1-1-216,-3 2 46,-2-6 117,-1 1 118,-3-7 701,0-1-2709,-7-2 1862,2-1 90,-7-2 425,0-4-375,3 1 326,-4-13-538,7 8-253,-1-21 3359,7 19-4166,5-17 561,1 20-1126,20-6 768,-10 14-3065,27 1 1894,-23 5 1921,12 3 0,-24-2 0,-2-1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48.413"/>
    </inkml:context>
    <inkml:brush xml:id="br0">
      <inkml:brushProperty name="width" value="0.08571" units="cm"/>
      <inkml:brushProperty name="height" value="0.08571" units="cm"/>
    </inkml:brush>
  </inkml:definitions>
  <inkml:trace contextRef="#ctx0" brushRef="#br0">182 1 13088,'-61'18'-6,"10"-3"1,38-8 10,3-1-22,0 0 1,3 1 10,0-2-22,1 2-84,-1 1-330,2 7 341,1-4-213,3 12 196,4-14-218,14 15 235,-2-13-117,29 12 179,-18-12-1,34 9 35,-33-10-57,25 9 34,-37-10 101,6 11 39,-19-11 342,-8 11-320,-1-12 129,-22 11-156,11-12 252,-29 7-303,26-8-34,-23 2-33,28-6-79,-11 1 6,20-3-549,-2 1 224,8-1-946,8 0 1304,1 0-178,14-1 94,-6-1-61,29-7 219,-22 3 318,41-13-94,-36 9 290,28-12-229,-28 11 695,32-17-684,-30 13 1070,33-23-1092,-42 23 140,15-14-263,-27 18 184,3-12-408,-8 14-236,-6-6 96,-3 12-118,-18 0 257,8 6-122,-32 17 111,28-5-117,-19 29 117,29-24-117,-1 20 84,11-23-174,22 20 174,-8-22-600,38 15-173,-27-23 868,24 3 0,-34-9 0,4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49.196"/>
    </inkml:context>
    <inkml:brush xml:id="br0">
      <inkml:brushProperty name="width" value="0.08571" units="cm"/>
      <inkml:brushProperty name="height" value="0.08571" units="cm"/>
    </inkml:brush>
  </inkml:definitions>
  <inkml:trace contextRef="#ctx0" brushRef="#br0">0 96 13217,'62'62'414,"-10"-12"-308,-49-38-22,0-4-5,-2 1-29,1-4 45,-2 0 79,1-2 123,-1-1 1367,1-2-1575,0-3-38,-1 0 33,1-6-56,-1 2 39,0-7-56,0 6 0,-2-12-16,0 11 10,-5-16 12,3 14 28,-6-18-28,6 16 117,-1-15-84,4 17-61,4-8-17,-1 13-89,13-8 44,-7 10-235,18-7 179,-15 8-443,17-1 287,-17 3-119,5 1-139,-7 0-1221,1 0 291,-1 1 1473,3 2 0,-8-1 0,0 1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49.642"/>
    </inkml:context>
    <inkml:brush xml:id="br0">
      <inkml:brushProperty name="width" value="0.08571" units="cm"/>
      <inkml:brushProperty name="height" value="0.08571" units="cm"/>
    </inkml:brush>
  </inkml:definitions>
  <inkml:trace contextRef="#ctx0" brushRef="#br0">0 1 14376,'65'21'52,"0"0"0,-4-2 1,-15-2-25,-33-8-12,-2 0-10,-2 0-17,-1-1 11,0 0-11,0 4 16,-3-5 96,0 3 45,-4-9 1008,-1 1-1059,-2-2-67,-1-1-62,-3 0-44,0-1-23,-9-2 56,3 0-117,-25-3 61,16 3-140,-29 0 157,27 3-476,-24 7 285,29-2-777,-12 12 688,21-6-959,0 14 696,7-11-2510,8 15 1508,-1-16 1629,7 4 0,-7-12 0,0-2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0.151"/>
    </inkml:context>
    <inkml:brush xml:id="br0">
      <inkml:brushProperty name="width" value="0.08571" units="cm"/>
      <inkml:brushProperty name="height" value="0.08571" units="cm"/>
    </inkml:brush>
  </inkml:definitions>
  <inkml:trace contextRef="#ctx0" brushRef="#br0">133 1 10444,'28'58'317,"1"0"0,-2-4 1,-7-8-105,-14-17-12,0-1-27,-2 2-23,1-4-16,-1-1-40,0-2-39,0-3 17,-1-2 67,1 5 359,-2-8-152,1 0 633,-2-10-1003,-1-5-240,-4-3-90,-1-1-610,-15-9 762,5 4-79,-25-11 263,19 11 11,-19-10 17,21 9-280,-23-6 202,24 10-135,-16 2 146,24 8 11,-1 8 62,7-2 6,4 24-35,3-17-72,11 23-5,-4-27-387,14 8-39,-11-12 515,19 2 0,-21-7 0,9 1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0.359"/>
    </inkml:context>
    <inkml:brush xml:id="br0">
      <inkml:brushProperty name="width" value="0.08571" units="cm"/>
      <inkml:brushProperty name="height" value="0.08571" units="cm"/>
    </inkml:brush>
  </inkml:definitions>
  <inkml:trace contextRef="#ctx0" brushRef="#br0">1 1 7822,'3'12'1345,"-1"-1"-947,-2-11-1308,0 0 1,0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0.538"/>
    </inkml:context>
    <inkml:brush xml:id="br0">
      <inkml:brushProperty name="width" value="0.08571" units="cm"/>
      <inkml:brushProperty name="height" value="0.08571" units="cm"/>
    </inkml:brush>
  </inkml:definitions>
  <inkml:trace contextRef="#ctx0" brushRef="#br0">1 0 9078,'0'0'0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0.933"/>
    </inkml:context>
    <inkml:brush xml:id="br0">
      <inkml:brushProperty name="width" value="0.08571" units="cm"/>
      <inkml:brushProperty name="height" value="0.08571" units="cm"/>
    </inkml:brush>
  </inkml:definitions>
  <inkml:trace contextRef="#ctx0" brushRef="#br0">119 11 8242,'9'5'1698,"-2"-1"-1312,-7-4 583,0 0-1002,-53-11-40,38 10-11,-42-7-11,53 12-12,0 2-492,3 11 409,2-7-298,10 14 315,-3-15-758,17 10-1073,8 4 1965,-10-7 16,6 5 23,-23-13 11,-2 1 6,-1 0 84,-1 7-28,-4-4 268,-7 11-100,-1-10 364,-16 11-482,12-12 381,-11 4-207,17-11 717,0-2-941,6-2-913,2-10 218,2 4-1277,4-16 1899,-1 12 0,1-3 0,-5 9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1.422"/>
    </inkml:context>
    <inkml:brush xml:id="br0">
      <inkml:brushProperty name="width" value="0.08571" units="cm"/>
      <inkml:brushProperty name="height" value="0.08571" units="cm"/>
    </inkml:brush>
  </inkml:definitions>
  <inkml:trace contextRef="#ctx0" brushRef="#br0">0 193 11038,'40'-51'-139,"-1"0"1,-1 5 0,-12 11-360,-23 29-90,-2 4-281,-1 0 746,-5 7 123,1 0 22,-6 7 12,1 1 11,-2 3 111,-5 10 545,-9 32-499,8-17 475,-5 39-369,19-52 409,3 27-230,12-25-414,-5-3 281,10-8-192,-14-16-5,3 0-23,-5-3-72,0 0-68,2 0-285,6-4 145,-3 2-493,12-5 415,-10 4-229,16-1 374,-12 3 46,20 5 61,-16 0 157,24 11-113,-20-6 29,31 15-67,-26-12-6,36 13-140,-34-15-3798,26 9 3910,-34-13 0,3 1 0,-17-5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2.661"/>
    </inkml:context>
    <inkml:brush xml:id="br0">
      <inkml:brushProperty name="width" value="0.08571" units="cm"/>
      <inkml:brushProperty name="height" value="0.08571" units="cm"/>
    </inkml:brush>
  </inkml:definitions>
  <inkml:trace contextRef="#ctx0" brushRef="#br0">0 191 12337,'5'10'1087,"-1"-1"-544,-4-9 2560,0 0-3058,49 55-603,-36-33 547,37 42 11,-47-48 128,-2-1-196,0 0 18,-1-6 11,0 2 22,0-7 191,0-2 424,-1-1 46,-5-5-532,2 0 39,-8-9-101,7 2-44,-5-18-34,6 11-79,-7-31 96,7 29-56,-1-18-6,5 26-341,0-6 173,0 11-336,5 0 460,-1 6-219,12 2 235,-6 3-50,16 8 123,-14-2 5,7 6 1,-7-6 67,7 10-45,-5-7 67,14 13-6,-16-16 130,13 5-90,-17-10 408,11-1-279,-12-4 543,9-5-510,-10 0 342,7-14-437,-9 8 230,6-22-387,-8 16-128,1-27-40,-3 24-2482,-7-42 1491,4 36-2375,-7-26 1126,7 34 2397,0 0 0,3 13 0,0 2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2.301"/>
    </inkml:context>
    <inkml:brush xml:id="br0">
      <inkml:brushProperty name="width" value="0.08571" units="cm"/>
      <inkml:brushProperty name="height" value="0.08571" units="cm"/>
    </inkml:brush>
  </inkml:definitions>
  <inkml:trace contextRef="#ctx0" brushRef="#br0">43 177 9632,'46'66'254,"1"0"0,-4-5 0,-11-10-92,-23-22-44,-2-2-57,-2-2-27,-2-2-17,-1-4-1,-2-1 1,0-5 364,0 0-90,0-6 595,-11-4-819,4-7-39,-16-15-101,12 7-202,-10-18 62,10 13-1271,-17-36 1042,14 25-1043,-22-48 1020,22 43 23,-11-32 475,14 31 1261,-4-31-599,9 32 1411,2-30-1776,7 43 561,38-17-891,-19 31-224,40 3 45,-44 9-348,12 10 180,-21-6-1736,3 14 1029,-9-13 1054,0 10 0,-3-16 0,0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2.868"/>
    </inkml:context>
    <inkml:brush xml:id="br0">
      <inkml:brushProperty name="width" value="0.08571" units="cm"/>
      <inkml:brushProperty name="height" value="0.08571" units="cm"/>
    </inkml:brush>
  </inkml:definitions>
  <inkml:trace contextRef="#ctx0" brushRef="#br0">1 179 8366,'7'6'2632,"-1"-1"-1747,-6-5 549,0 0-963,89-15-1409,-50 7 1044,16-1 1,-1-1 38,-20 1 276,0 0 60,21-11-290,-26 11 212,13-9-347,-36 13-963,-7-12 1587,-4 7-1140,-21-14 365,8 15-280,-31-4 246,24 10 6,-13 1 5,19 6 18,3 1-1,1 3 0,2 2-50,-1 8 106,6-1 67,0 22 18,9-16 66,15 27-67,-1-29 258,27 16-146,-19-26 185,21 3-190,-21-12 391,20-2-430,-25-2 44,15-7-140,-25 3 12,5-8-29,-6 6 84,5-14-78,-7 10 0,8-16 6,-9 18-84,6-6-113,-8 12-526,9 1 645,-4 6-40,15 11 84,-10-4-12,12 14-21,-12-12-1693,18 19 46,-17-17 1708,12 14 0,-20-22 0,0 1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3.517"/>
    </inkml:context>
    <inkml:brush xml:id="br0">
      <inkml:brushProperty name="width" value="0.08571" units="cm"/>
      <inkml:brushProperty name="height" value="0.08571" units="cm"/>
    </inkml:brush>
  </inkml:definitions>
  <inkml:trace contextRef="#ctx0" brushRef="#br0">41 86 9509,'-23'67'5,"5"-13"1,18-46 22,0-1 17,1-1 72,4 3-27,0-4 5,5 2 12,0-3 5,0-2 123,13-1-213,-9-1 23,18-7-39,-18 3-102,9-12 52,-17 7-192,2-12 152,-9 10 107,-10-14 27,2 14 29,-15-19-79,13 17-157,-16-20 56,17 17-218,-14-16 33,16 22-1389,-4-5 1205,9 13-29,1 9 466,2-2 44,9 18 28,-2-12 471,20 14-90,-10-15 1636,24 9-1278,-21-13 1435,29 2-1525,-26-7 1065,32 0-1316,-30-3 538,27-2-768,-32 0 12,20 0-242,-25 4-240,12 3 106,-17 1-520,8 9 329,-11-3-935,9 16 690,-9-13-2913,12 18 1998,-9-19 1508,5 7 0,-10-15 0,-2-1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3.784"/>
    </inkml:context>
    <inkml:brush xml:id="br0">
      <inkml:brushProperty name="width" value="0.08571" units="cm"/>
      <inkml:brushProperty name="height" value="0.08571" units="cm"/>
    </inkml:brush>
  </inkml:definitions>
  <inkml:trace contextRef="#ctx0" brushRef="#br0">217 0 12892,'-16'55'-132,"0"0"1,-14 37-368,6-73-358,-2-1-711,-1 1 21,-1 0 1547,3-4 0,10-6 0,5-3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4.100"/>
    </inkml:context>
    <inkml:brush xml:id="br0">
      <inkml:brushProperty name="width" value="0.08571" units="cm"/>
      <inkml:brushProperty name="height" value="0.08571" units="cm"/>
    </inkml:brush>
  </inkml:definitions>
  <inkml:trace contextRef="#ctx0" brushRef="#br0">0 0 11950,'4'4'280,"-1"-2"-828,-3-2-270,5 61-660,-6-41-427,3 47 1905,-6-57 0,1-5 0,1-2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4.291"/>
    </inkml:context>
    <inkml:brush xml:id="br0">
      <inkml:brushProperty name="width" value="0.08571" units="cm"/>
      <inkml:brushProperty name="height" value="0.08571" units="cm"/>
    </inkml:brush>
  </inkml:definitions>
  <inkml:trace contextRef="#ctx0" brushRef="#br0">1 0 8539,'0'0'0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4.751"/>
    </inkml:context>
    <inkml:brush xml:id="br0">
      <inkml:brushProperty name="width" value="0.08571" units="cm"/>
      <inkml:brushProperty name="height" value="0.08571" units="cm"/>
    </inkml:brush>
  </inkml:definitions>
  <inkml:trace contextRef="#ctx0" brushRef="#br0">196 10 8181,'-5'-5'1630,"1"0"-1053,4 5 823,0 0-1114,15 87-1232,-10-51 1044,4 17 0,-1-1 53,-4-19 240,-1-1-318,1 0 0,-1 11-68,-1-10-83,-1 24-550,-8-11 382,4-7-589,-9-8 572,8-26 169,-8 0-332,5-7-779,-8-7 965,6 2 111,-3-6 62,6 3 61,-3 2 51,0-3 28,-1 1 44,-2-1 342,-5-7-123,3 6 410,-9-10-483,10 11-291,-6-4-140,12 11-185,-5 12 286,9 1-197,-2 19-27,5-11-1372,8 22 1153,-3-19 510,8 9 0,-9-21 0,0-3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5.061"/>
    </inkml:context>
    <inkml:brush xml:id="br0">
      <inkml:brushProperty name="width" value="0.08571" units="cm"/>
      <inkml:brushProperty name="height" value="0.08571" units="cm"/>
    </inkml:brush>
  </inkml:definitions>
  <inkml:trace contextRef="#ctx0" brushRef="#br0">89 0 9397,'-13'56'-177,"0"0"1,-10 35-267,13-80-291,2-2 29,1-1 100,1-1 191,2-1 83,1-1 331,2-1 0,1-2 0,0-1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5.228"/>
    </inkml:context>
    <inkml:brush xml:id="br0">
      <inkml:brushProperty name="width" value="0.08571" units="cm"/>
      <inkml:brushProperty name="height" value="0.08571" units="cm"/>
    </inkml:brush>
  </inkml:definitions>
  <inkml:trace contextRef="#ctx0" brushRef="#br0">0 1 7078,'10'15'2565,"-3"-3"-1831,-7-12 1428,0 0-2123,32-7-11,-20 8-5,24-4-18,-26 11-5,-2-1-5,1 1-422,6 5-71,-6-6-3126,9 9 3624,-11-11 0,1 1 0,-5-5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5.762"/>
    </inkml:context>
    <inkml:brush xml:id="br0">
      <inkml:brushProperty name="width" value="0.08571" units="cm"/>
      <inkml:brushProperty name="height" value="0.08571" units="cm"/>
    </inkml:brush>
  </inkml:definitions>
  <inkml:trace contextRef="#ctx0" brushRef="#br0">217 0 13340,'-93'24'17,"16"-3"-45,62-13-34,3-1-61,4 1-51,2-1-72,3 0-29,1 0-386,6 5 258,3-2-1563,34 15 1512,-18-13-481,31 12 576,-32-16-189,20 7 436,-23-9 280,17 11 39,-26-11 381,2 7-320,-13-7 164,-10 7-315,2-4 153,-25 15-253,17-13-6,-16 9-17,20-13-415,-10 3 119,13-6-1047,-13 0 1085,18-3-105,-6-4 285,10 0-45,5-7 112,0 4-33,14-3 39,-6 6-85,14-3-21,-11 5 117,7-2 0,-13 3 0,-1-1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2.919"/>
    </inkml:context>
    <inkml:brush xml:id="br0">
      <inkml:brushProperty name="width" value="0.08571" units="cm"/>
      <inkml:brushProperty name="height" value="0.08571" units="cm"/>
    </inkml:brush>
  </inkml:definitions>
  <inkml:trace contextRef="#ctx0" brushRef="#br0">0 15 17070,'65'-1'-1981,"0"0"0,-4 0 0,-14-1-2903,-33-2 4884,-1 1 0,-7 1 0,-2 1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4:56.167"/>
    </inkml:context>
    <inkml:brush xml:id="br0">
      <inkml:brushProperty name="width" value="0.08571" units="cm"/>
      <inkml:brushProperty name="height" value="0.08571" units="cm"/>
    </inkml:brush>
  </inkml:definitions>
  <inkml:trace contextRef="#ctx0" brushRef="#br0">0 219 5958,'12'16'3797,"84"-36"-3360,-62 7-752,17-6 0,-2 0 634,-24 7 496,4-8-642,-7 5 138,2-6-210,-11 6-23,-3 1 29,-3-9 383,-4 8-552,-20-8 51,4 17-56,-51 9 45,35 3-62,-37 14 44,41-5-49,-23 23 78,24-16-62,-19 32 45,26-31 106,-3 25-11,15-28 286,18 14-174,0-21 1194,55 7-914,-32-14 426,54 2-510,-46-7 421,53-1-634,-47-1-100,6-1 0,-3 0-57,-17-1 18,19-1-40,-46 2 50,-2-1-10,-5 2-79,-1-1-2351,0 2 1,0-2-1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10.133"/>
    </inkml:context>
    <inkml:brush xml:id="br0">
      <inkml:brushProperty name="width" value="0.08571" units="cm"/>
      <inkml:brushProperty name="height" value="0.08571" units="cm"/>
    </inkml:brush>
  </inkml:definitions>
  <inkml:trace contextRef="#ctx0" brushRef="#br0">1 382 12135,'41'12'818,"-5"-3"-504,-27-9 11,-1-1-23,2 0-5,-1 0-17,1-1-17,-1 1-5,0-1-40,-1 1 477,6-2-152,3 1-447,1 0 150,4 0-123,-10 1 213,25-1-274,-16 0 111,41 0-139,-31 0 16,38-1-33,-30 1 14,20-2 0,4 1-31,1-1 0,21-1 0,3 0-6,-12 1-939,1 0 0,2-1 928,4 1-11,-13 1 0,13-2 0,-9 1-8,-18 1 0,1 1-43,32-3 1,14 0-1,-15 0 48,-34 2 1,-1 1-6,14-2 1,6 1-1,-7-1 20,32 0 8,-21-2 1,12 0-1,-9-1 8,-20 2 0,-2 0-574,11-1 1,6-1-1,-10 0 574,25-2 54,-21 1 0,9-3 0,-5 2-18,-11 1 1,3 0 4,22-4 0,11-1 0,-13 2-16,-27 2 1,0 1 26,20-2 0,10-1 1,-9 1-28,-15 1 0,2 1 59,12 0 0,14-1 0,1 0 0,-15 1-31,-8 1 0,-1 1 5,23-1 0,12 0 0,-16 1-36,-33 3 1,-3 1-51,48-1 0,-2 1-17,-5 1-642,2 1 0,-5 1 580,-33 0-575,37 4 284,-78-3 505,1 3-353,-15-3 1059,-5 3-863,-1-3 1794,-8 3-1890,6-3-989,-7 2 334,9-2-3266,-4 4 3149,7-3 918,0 1 0,1-2 0,0-2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12.115"/>
    </inkml:context>
    <inkml:brush xml:id="br0">
      <inkml:brushProperty name="width" value="0.08571" units="cm"/>
      <inkml:brushProperty name="height" value="0.08571" units="cm"/>
    </inkml:brush>
  </inkml:definitions>
  <inkml:trace contextRef="#ctx0" brushRef="#br0">142 178 13575,'6'-59'1053,"0"9"-712,-4 48-10,1-2-34,-1 2-34,0-1-61,0 1 246,5-3-403,-2 2 117,11-6-106,-7 6-5,14-5-35,-10 5 80,21-4-85,-16 4 62,25-4-23,-21 4-16,27-1-29,-26 3 1,22 3-34,-28 2-56,11 15 67,-21-6 11,-3 31 6,-9-19 17,-25 40-28,8-33-11,-40 40 22,31-41 50,-44 32-28,40-38 46,-43 27-57,45-31 50,-33 21-44,42-25-17,-15 15-17,27-19 6,-2 12 22,12-15 34,10 14-11,-1-13 5,22 11-5,-13-13 201,29 3-168,-22-9-17,36 0-83,-31-3-527,29 0 134,-36 0-1854,16 0 970,-24-1 1310,10 1 0,-16 0 0,2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13.099"/>
    </inkml:context>
    <inkml:brush xml:id="br0">
      <inkml:brushProperty name="width" value="0.08571" units="cm"/>
      <inkml:brushProperty name="height" value="0.08571" units="cm"/>
    </inkml:brush>
  </inkml:definitions>
  <inkml:trace contextRef="#ctx0" brushRef="#br0">50 0 14947,'-19'42'0,"3"-7"-28,11-26 11,2-1-16,0-1-7,1 2 1,1-2-22,0 1-130,1 4-139,8 5 195,-2-4-285,18 6 325,-9-12-84,25 2 168,-19-7 123,25-6-23,-27 1 331,11-12-280,-23 8 174,2-14-196,-11 11 296,-9-15-296,3 12-1,-14-15-139,14 16-997,-14-13-174,15 18 1193,-9-3 0,12 9 0,-1 1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15.405"/>
    </inkml:context>
    <inkml:brush xml:id="br0">
      <inkml:brushProperty name="width" value="0.08571" units="cm"/>
      <inkml:brushProperty name="height" value="0.08571" units="cm"/>
    </inkml:brush>
  </inkml:definitions>
  <inkml:trace contextRef="#ctx0" brushRef="#br0">261 193 13435,'-6'46'633,"0"-5"-392,-5-20 11,0 1-28,-2 3-28,-4 1-68,1 2 35,-10 14-51,-7 13-90,6-10 34,-12 18-33,26-41 196,-12 14-63,19-27 432,-3 3-229,8-11 414,0-3-633,1-3 246,2-24-302,3 11-11,12-28-34,-2 21-67,28-33-11,-16 25-1,11-14 1,2 0 39,-8 7-6,1-4 1,-1 2 16,-11 8-5,21-32-6,-24 33 90,20-31-62,-26 44-62,6-10-5,-14 26-40,5 5 79,-4 5 118,15 37-62,-12-16 112,9 50-123,-14-42 128,0 35-72,-4-32 320,-1 52-365,-1-49 0,-2 47-45,3-60 6,-4 16-6,4-27-106,-4 12-23,4-18-711,-5 7 459,5-13-403,-7 0 342,5-3-2341,-13-6 1764,9 0-3255,-20-12 3047,16 5 1216,-8-4 0,14 10 0,2 2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15.587"/>
    </inkml:context>
    <inkml:brush xml:id="br0">
      <inkml:brushProperty name="width" value="0.08571" units="cm"/>
      <inkml:brushProperty name="height" value="0.08571" units="cm"/>
    </inkml:brush>
  </inkml:definitions>
  <inkml:trace contextRef="#ctx0" brushRef="#br0">0 58 13855,'29'-22'286,"0"5"-225,-7 21-5,3 1-5,1-2-23,0 1-28,2-3-28,-1 0-51,-1 0-1007,21-3 257,-18 1-4386,31-13 5215,-41 7 0,7-5 0,-23 10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16.005"/>
    </inkml:context>
    <inkml:brush xml:id="br0">
      <inkml:brushProperty name="width" value="0.08571" units="cm"/>
      <inkml:brushProperty name="height" value="0.08571" units="cm"/>
    </inkml:brush>
  </inkml:definitions>
  <inkml:trace contextRef="#ctx0" brushRef="#br0">7 92 13698,'26'-54'599,"-5"16"-279,-18 57-18,-1 4-16,1 3-12,2 3-55,-2 2-17,1 1 61,-3 3 616,-4 53-714,-7-37 0,0 1-120,-3 43-11,-8-17 16,16-61 29,1-6 44,1-2 493,0-4-247,1-3 399,1-5-672,1-2-12,4-20-124,-1 8-329,21-29 195,-8 24-409,32-19 393,-25 27-331,28-5 370,-31 16-23,11 2 28,-16 5 18,-2 3-52,0 3 40,-4 0-156,-2 11 240,-4-6 16,-10 23 52,0-19 44,-20 20-40,11-24 52,-20 9-74,19-18-784,-14 1-224,18-6 1014,-7-6 0,15 3 0,-1-3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16.705"/>
    </inkml:context>
    <inkml:brush xml:id="br0">
      <inkml:brushProperty name="width" value="0.08571" units="cm"/>
      <inkml:brushProperty name="height" value="0.08571" units="cm"/>
    </inkml:brush>
  </inkml:definitions>
  <inkml:trace contextRef="#ctx0" brushRef="#br0">1 1 15956,'28'50'19,"-1"1"1,19 35-59,-44-63-62,1-1-101,-3 0-118,0-1-172,0-2-3916,-3 12 2783,0-14 1625,-3 6 0,4-19 0,1-3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16.921"/>
    </inkml:context>
    <inkml:brush xml:id="br0">
      <inkml:brushProperty name="width" value="0.08571" units="cm"/>
      <inkml:brushProperty name="height" value="0.08571" units="cm"/>
    </inkml:brush>
  </inkml:definitions>
  <inkml:trace contextRef="#ctx0" brushRef="#br0">8 13 10942,'-4'-7'124,"0"1"-1,4 6-330,0 0-180,82 9-976,-54-4 349,63 6 45,-76-5 329,1-1-93,-3-1 733,0-1 0,-7-1 0,-1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17.305"/>
    </inkml:context>
    <inkml:brush xml:id="br0">
      <inkml:brushProperty name="width" value="0.08571" units="cm"/>
      <inkml:brushProperty name="height" value="0.08571" units="cm"/>
    </inkml:brush>
  </inkml:definitions>
  <inkml:trace contextRef="#ctx0" brushRef="#br0">291 1 15311,'-43'21'393,"5"-3"-309,25-13-23,-1 1-22,0 0-16,1 2-18,0-1 7,1 2-12,1-2-79,-3 6-10,5-3-472,-4 11 292,8-10-621,1 14 621,3-11-1524,22 24 1553,-8-23 88,18 11 63,-13-18 10,7 0 85,-8 0 89,11 4-22,-18-8 45,2 5 61,-12-5 34,0-1 78,-4 3 331,-6 2-364,-2 1-29,-19 9-234,13-9-141,-25 13-44,24-13-1877,-25 10 465,26-11 1602,-13 3 0,22-8 0,0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3.591"/>
    </inkml:context>
    <inkml:brush xml:id="br0">
      <inkml:brushProperty name="width" value="0.08571" units="cm"/>
      <inkml:brushProperty name="height" value="0.08571" units="cm"/>
    </inkml:brush>
  </inkml:definitions>
  <inkml:trace contextRef="#ctx0" brushRef="#br0">216 0 17518,'-26'20'-28,"4"-2"11,12-10-5,-2 0-40,2 0 1,-2 0-12,2 0-258,-9 6 214,9-7-471,-6 6 353,13-10-270,1 6 337,4-5-386,8 14 414,-1-8-174,16 18 241,-12-15-39,20 20 107,-17-19 10,20 19 18,-20-20 156,17 12-90,-19-16 259,8 8-136,-17-12 579,2 4-567,-10-7 156,-13 9-340,2-4-96,-30 14-45,22-11-611,-34 12 253,33-14-2577,-29 9 1104,31-13 1932,-13 3 0,24-7 0,0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18.821"/>
    </inkml:context>
    <inkml:brush xml:id="br0">
      <inkml:brushProperty name="width" value="0.08571" units="cm"/>
      <inkml:brushProperty name="height" value="0.08571" units="cm"/>
    </inkml:brush>
  </inkml:definitions>
  <inkml:trace contextRef="#ctx0" brushRef="#br0">346 39 13777,'-19'-20'-79,"1"3"29,5 16-17,-3 0 22,0 3 6,-1 2 11,-2 4 11,0 3 6,-2 3-1,-1 2 57,-23 36-39,17-21-12,-26 52-11,38-50-5,-4 33 33,17-42 196,10 13-11,-1-27 566,19 1-516,-11-14 617,24-13-571,-21 3 391,20-27-521,-22 20 202,12-25-280,-17 26 146,5-15-180,-9 22-22,1-4-140,-5 12-633,1 0 572,-3 6 78,5 15 95,-1-4 5,7 27-5,-4-21-17,12 24 1,-9-26-152,14 16-45,-13-20-1501,11 4 476,-12-13 1238,10 1 0,-15-4 0,4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19.722"/>
    </inkml:context>
    <inkml:brush xml:id="br0">
      <inkml:brushProperty name="width" value="0.08571" units="cm"/>
      <inkml:brushProperty name="height" value="0.08571" units="cm"/>
    </inkml:brush>
  </inkml:definitions>
  <inkml:trace contextRef="#ctx0" brushRef="#br0">30 0 13009,'10'65'291,"0"0"1,0-4-1,-4-11-117,-6-22-74,1 1 12,-1 0-16,-1-1-18,-1-1 12,-3-2-29,-1-2 96,-4 0 812,-1-6-700,3-4 202,-4-16-376,9-3-50,-3-18-51,5 9-128,-1-21 38,2 19-206,3-22 246,-2 23-45,4-13 6,-3 20-942,0-2 662,0 9 28,2 8 347,0-1 22,7 18-10,-4-10 21,11 18 6,-8-18 443,10 10-180,-10-16 746,10 2-717,-11-7 352,13-9-543,-12 0 252,14-17-314,-13 10 12,10-22-85,-13 21-21,10-23 16,-11 22-34,10-17 23,-12 21-258,8-5-17,-10 13-755,4 0 850,-5 5-5,8 10 152,-2-2-175,11 23 73,-8-15-672,12 26 158,-13-25-2729,13 22 1904,-15-26 1485,7 6 0,-12-15 0,0-3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20.162"/>
    </inkml:context>
    <inkml:brush xml:id="br0">
      <inkml:brushProperty name="width" value="0.08571" units="cm"/>
      <inkml:brushProperty name="height" value="0.08571" units="cm"/>
    </inkml:brush>
  </inkml:definitions>
  <inkml:trace contextRef="#ctx0" brushRef="#br0">0 1 12746,'69'41'422,"0"0"0,-6-2 0,-10-8-243,-25-16-89,-2 0-29,-2-1-33,-4-1-28,-3-1-17,-6-1-27,-1-3-24,-6-1 1,-1 0 286,-14-3-203,1-1-49,-28-5 22,18-1-40,-38-16 46,35 7 5,-28-14-6,31 14-16,-7-2-23,10 4-95,-8 2 33,7 1-268,-12 3 258,17 4-130,-7 13 202,15-2-55,3 23 21,6-15-1277,29 28 612,-11-29-1458,30 14 1149,-25-26 1053,4 3 0,-18-8 0,-5 1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20.468"/>
    </inkml:context>
    <inkml:brush xml:id="br0">
      <inkml:brushProperty name="width" value="0.08571" units="cm"/>
      <inkml:brushProperty name="height" value="0.08571" units="cm"/>
    </inkml:brush>
  </inkml:definitions>
  <inkml:trace contextRef="#ctx0" brushRef="#br0">49 1 11754,'4'66'349,"0"-1"1,0-4-1,-2-10-164,-6-21-84,0-1-34,-2-1-22,1 0-23,0-2-235,-5 24-89,5-23-2504,-7 29 1371,8-39 1435,-1 8 0,3-18 0,1-3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20.677"/>
    </inkml:context>
    <inkml:brush xml:id="br0">
      <inkml:brushProperty name="width" value="0.08571" units="cm"/>
      <inkml:brushProperty name="height" value="0.08571" units="cm"/>
    </inkml:brush>
  </inkml:definitions>
  <inkml:trace contextRef="#ctx0" brushRef="#br0">1 1 8746,'13'13'819,"-2"-2"-360,-11-11 639,0 0-874,79 9-979,-46-5 867,62 9-56,-66-7-56,0 1-11,10 2-404,-13-2 415,22 5 0,-34-8 0,9 2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21.544"/>
    </inkml:context>
    <inkml:brush xml:id="br0">
      <inkml:brushProperty name="width" value="0.08571" units="cm"/>
      <inkml:brushProperty name="height" value="0.08571" units="cm"/>
    </inkml:brush>
  </inkml:definitions>
  <inkml:trace contextRef="#ctx0" brushRef="#br0">229 242 11771,'-77'34'-5,"11"-3"-1,48-8-16,3-1-18,-1 0-44,4 1-44,0-1-52,5-2-38,2-2-639,16 13 695,-2-16-85,32 7 259,-17-21 10,16-5 34,-16-4-22,0-3 5,1-3-6,-1-2-21,12-11-35,-8 5-44,27-29 50,-13-1 28,2 2 157,2-34-67,-32 52 442,10-43-251,-22 54 559,1-18-857,-4 29-285,-4 0 319,1 16 202,-10 31-124,6-8 118,-8 56-185,10-43 107,-3 49-101,7-57 67,0 28-45,1-43 376,1 10-74,1-24 1244,0 1-1294,2-6-207,4-9-140,-2 3-162,11-14 89,-8 12-588,12-8 398,-13 12-286,14-4 449,-11 7-208,16 1 257,-13 2-111,18 6 151,-16-1-12,23 8 34,-19-7 17,32 7 23,-25-8-1,43 1-22,-37-5 23,48-3-29,-44-3 45,39-18-39,-49 8-106,12-19-17,-31 17-253,-5-24 309,-7 18 179,-29-27-28,13 31 23,-25-9-96,28 23-11,-16 11 0,18 1-118,-12 36 39,19-22-44,-2 29 61,13-32-302,13 20 196,-2-22-2560,31 17 1485,-23-24 1243,15 3 0,-27-11 0,-3-2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22.128"/>
    </inkml:context>
    <inkml:brush xml:id="br0">
      <inkml:brushProperty name="width" value="0.08571" units="cm"/>
      <inkml:brushProperty name="height" value="0.08571" units="cm"/>
    </inkml:brush>
  </inkml:definitions>
  <inkml:trace contextRef="#ctx0" brushRef="#br0">139 581 11754,'-35'41'34,"-1"0"0,-21 26 16,52-59 28,2-1 23,2-2 28,0-1 34,1-1 33,1 0 62,0 0 694,13 1-812,-5-2 106,23 1-190,-16-4 28,30-8-62,-21 1 18,34-20-18,-30 12 62,27-28-34,-34 21 46,17-39-96,-27 30 28,3-47 5,-12 41 342,-10-51 712,-14 3-851,4 12-60,3 22 0,1 6-92,7 16-308,-6-16 79,8 37 16,-6 15 107,3 7-6,-2 47 11,4-22 56,5 60 6,4-53 53,3 6 0,1-1-37,2-9-27,16 45-68,-14-52-755,16 29-1,-15-40 790,21 22 0,-25-33 0,10 6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22.375"/>
    </inkml:context>
    <inkml:brush xml:id="br0">
      <inkml:brushProperty name="width" value="0.08571" units="cm"/>
      <inkml:brushProperty name="height" value="0.08571" units="cm"/>
    </inkml:brush>
  </inkml:definitions>
  <inkml:trace contextRef="#ctx0" brushRef="#br0">0 0 16146,'67'5'214,"-1"0"1,-4-1 0,-10 0-411,-16-4-470,0 0-931,-6 3-1484,-3 0-1864,-8 2 4945,-6-2 0,-6-1 0,-5-1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23.592"/>
    </inkml:context>
    <inkml:brush xml:id="br0">
      <inkml:brushProperty name="width" value="0.08571" units="cm"/>
      <inkml:brushProperty name="height" value="0.08571" units="cm"/>
    </inkml:brush>
  </inkml:definitions>
  <inkml:trace contextRef="#ctx0" brushRef="#br0">263 172 10366,'6'71'293,"1"0"0,-1-4 0,-2-10-164,-6-14-471,-2 0 409,-1-2 6,-3-4 160,2-3 221,-12 18-359,9-25 379,-8 13-178,11-34 399,-4-1-578,5-7 280,-9-23-402,8 8-62,-7-28-1,8 22-508,-9-36 223,7 26-440,-4-18 0,-2-1 564,2 6 139,-2-3 1,-1 0 94,1 9 426,-13-39-67,13 41 1944,-5-39-1877,14 52 275,11-16-594,1 34 101,18 0-112,-7 7 129,48 11-202,-30-3-23,11 5 1,0 2-34,-11-1-34,25 18 18,-41-15-203,4 29 196,-18-24 12,-1 28 39,-10-33 17,-5 10 0,0-18-107,-15 7-11,12-11-901,-18 4 369,17-8-1294,-13 1 292,11-1 1635,-9-1 0,15 0 0,-2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24.109"/>
    </inkml:context>
    <inkml:brush xml:id="br0">
      <inkml:brushProperty name="width" value="0.08571" units="cm"/>
      <inkml:brushProperty name="height" value="0.08571" units="cm"/>
    </inkml:brush>
  </inkml:definitions>
  <inkml:trace contextRef="#ctx0" brushRef="#br0">31 1 17014,'63'33'450,"-1"1"0,-4-3 0,-9-6-198,-15-13-62,-2-2-94,0 3-57,-4-1-28,-4 0 6,-3 0 11,-2 3 11,-4 5 1,-5-6 111,-11 5-84,-5-13-11,-7 1-6,1-5 6,-2-1-16,1 1-12,-3-2 28,-8 1-40,5-1 91,-26-7-68,21 2 23,-28-13-46,29 8-32,-26-9-12,28 11-157,-24 0 106,28 6-100,-18 11 101,21-2-208,-8 21 151,15-13-375,2 21 270,8-20-892,18 16 500,-4-21-3194,32 7 1642,-21-15 2184,17 1 0,-29-4 0,-2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4.124"/>
    </inkml:context>
    <inkml:brush xml:id="br0">
      <inkml:brushProperty name="width" value="0.08571" units="cm"/>
      <inkml:brushProperty name="height" value="0.08571" units="cm"/>
    </inkml:brush>
  </inkml:definitions>
  <inkml:trace contextRef="#ctx0" brushRef="#br0">0 369 16476,'35'61'263,"-1"1"1,-1-5-1,-8-12-173,-17-26-57,0-2 1,-1-2-6,-2-2-11,1-3 643,-5-2-352,2-4 45,-14-4-314,3-4 181,-18-17-215,13 6-128,-13-31 89,18 18-263,-4-45 134,10 34-503,6-59 414,1 51-31,5-5 0,1 0 194,2 9-62,17-37 117,-16 54 34,13-12-39,-16 29-6,11 0 51,-13 9-174,11 10 112,-14-3 33,4 20 12,-8-13-168,-6 23 78,-1-20-868,-14 21 207,9-23-4021,-20 12 4783,19-18 0,-6 0 0,14-7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24.342"/>
    </inkml:context>
    <inkml:brush xml:id="br0">
      <inkml:brushProperty name="width" value="0.08571" units="cm"/>
      <inkml:brushProperty name="height" value="0.08571" units="cm"/>
    </inkml:brush>
  </inkml:definitions>
  <inkml:trace contextRef="#ctx0" brushRef="#br0">1 0 16824,'26'60'-19,"1"-1"0,-1-3 1,-8-15-89,-18-33-106,1-1-319,-1-2-443,0-1-626,-2 0 1601,-3-1 0,2-1 0,-1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24.516"/>
    </inkml:context>
    <inkml:brush xml:id="br0">
      <inkml:brushProperty name="width" value="0.08571" units="cm"/>
      <inkml:brushProperty name="height" value="0.08571" units="cm"/>
    </inkml:brush>
  </inkml:definitions>
  <inkml:trace contextRef="#ctx0" brushRef="#br0">22 6 12763,'-12'-3'112,"3"1"-50,9 2-1392,0 0 1,0 0-1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24.875"/>
    </inkml:context>
    <inkml:brush xml:id="br0">
      <inkml:brushProperty name="width" value="0.08571" units="cm"/>
      <inkml:brushProperty name="height" value="0.08571" units="cm"/>
    </inkml:brush>
  </inkml:definitions>
  <inkml:trace contextRef="#ctx0" brushRef="#br0">0 81 10018,'9'10'4817,"-3"-1"-4268,-6-9-112,0 0-78,59 82-85,-37-55-56,14 22 1,-2-4 72,-22-33 123,-1 1 180,-5-9 112,-5-2-73,2-1-84,-3-3-202,1-2-145,-1-4-51,0-3-28,-3-20-112,2 10-106,-6-36-67,6 30-342,-3-33 313,7 36-44,0-12-62,2 21-55,2 2-64,0 2-15,2 4-515,7 2 347,-2 3-2045,21 7 1025,-15 1 1619,22 11 0,-29-11 0,6 4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34.151"/>
    </inkml:context>
    <inkml:brush xml:id="br0">
      <inkml:brushProperty name="width" value="0.08571" units="cm"/>
      <inkml:brushProperty name="height" value="0.08571" units="cm"/>
    </inkml:brush>
  </inkml:definitions>
  <inkml:trace contextRef="#ctx0" brushRef="#br0">0 130 15905,'78'-51'1288,"-13"9"-935,-51 36-95,0 1-51,0 0-45,1 0-55,0 1 10,2 1 12,9-1-11,19 1-102,-12 2-77,24 6 33,-38 0-107,15 14 74,-26-7-51,2 25 112,-15-15-17,-23 35 17,6-28 45,-40 38-45,31-37 33,-42 32 7,42-39 49,-33 22-89,40-29 17,-18 15-6,29-19-11,-9 12 0,15-15-11,0 11 11,5-13 28,9 11-11,-2-8 50,20 9-50,-11-10 28,25 6-34,-21-10-56,26 0-11,-24-5-706,25 0 96,-28 0-4027,19-5 2284,-23 1 2409,4-2 0,-11 4 0,-3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34.668"/>
    </inkml:context>
    <inkml:brush xml:id="br0">
      <inkml:brushProperty name="width" value="0.08571" units="cm"/>
      <inkml:brushProperty name="height" value="0.08571" units="cm"/>
    </inkml:brush>
  </inkml:definitions>
  <inkml:trace contextRef="#ctx0" brushRef="#br0">0 0 15081,'13'63'71,"-1"0"0,0-6 0,-4-12-37,-8-26-23,-1-3 0,-1-2-11,-2-3-22,1-3-1,0-2 12,0-2-73,-1-1 28,1-3-325,0-9 180,3 1-488,7-18 426,-2 11-678,17-19 683,-9 19-78,15-14 285,-14 20-38,12-2 100,-16 9 140,11 8-84,-13-2 124,10 16-151,-9-9-24,7 18-55,-9-16-656,3 17-492,-7-18 1187,0 8 0,-2-15 0,0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35.188"/>
    </inkml:context>
    <inkml:brush xml:id="br0">
      <inkml:brushProperty name="width" value="0.08571" units="cm"/>
      <inkml:brushProperty name="height" value="0.08571" units="cm"/>
    </inkml:brush>
  </inkml:definitions>
  <inkml:trace contextRef="#ctx0" brushRef="#br0">126 1 17014,'50'56'20,"0"0"1,-2-5 0,-18-11-21,-32-29-6,-1-3 6,-3-1 6,2-2 10,-2 0 7,0-4 145,-8 1-168,5-4-34,-11-7 6,12 2-61,-12-12 72,10 10-84,-17-7 34,13 9-96,-22-1 113,20 6-62,-19 8 95,22-1-11,-11 18 23,16-9-23,-5 24 22,9-21-11,-1 22 51,7-25 89,10 12-89,-1-18 44,22 3-84,-17-9-173,29-2-34,-24-3-2134,35-10 443,-27 4 1904,29-10 0,-39 13 0,5-2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25.747"/>
    </inkml:context>
    <inkml:brush xml:id="br0">
      <inkml:brushProperty name="width" value="0.08571" units="cm"/>
      <inkml:brushProperty name="height" value="0.08571" units="cm"/>
    </inkml:brush>
  </inkml:definitions>
  <inkml:trace contextRef="#ctx0" brushRef="#br0">11 0 15496,'30'62'172,"0"0"0,-2-4 0,-9-8-49,-17-13-34,-2 0-66,-2 0-6,-2-3-1,-2-2-16,-1-3-16,-6 7-52,-6 1 74,5-11 95,-9-5-101,16-19-67,-7-12 11,9 2-180,0-23 113,7 13-510,16-32 414,-4 26-285,30-37 409,-22 35-11,32-22 117,-31 32 45,29-8-28,-30 17 84,28 0-67,-30 7 212,18 10-100,-26-2 291,12 18-319,-15-13 241,7 19-230,-12-18 303,3 21-343,-5-19 40,0 19-123,-1-21 17,-3 19-17,1-21-34,-3 19 11,2-17-39,-2 16 12,4-16-174,-1 12 123,1-16-146,5 10 174,-1-13-291,6 6 139,-6-11-918,3 3 550,-5-5-3524,3 1 4100,-4-1 0,1 0 0,-2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26.047"/>
    </inkml:context>
    <inkml:brush xml:id="br0">
      <inkml:brushProperty name="width" value="0.08571" units="cm"/>
      <inkml:brushProperty name="height" value="0.08571" units="cm"/>
    </inkml:brush>
  </inkml:definitions>
  <inkml:trace contextRef="#ctx0" brushRef="#br0">0 1 16493,'71'3'258,"-10"0"-275,-41-4-112,0 1-190,1 0-347,-1 0-505,1 0-1042,0 1 2213,3 0 0,-12 0 0,0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26.731"/>
    </inkml:context>
    <inkml:brush xml:id="br0">
      <inkml:brushProperty name="width" value="0.08571" units="cm"/>
      <inkml:brushProperty name="height" value="0.08571" units="cm"/>
    </inkml:brush>
  </inkml:definitions>
  <inkml:trace contextRef="#ctx0" brushRef="#br0">9 0 13642,'17'67'401,"1"0"1,-2-5-1,-5-11-132,-8-23-84,-4 1 11,3-3-16,-3-1-18,4-1-16,-4-1-79,2-1 45,-2 22-95,-1-22 22,-2 18-50,2-32-23,-1 1 40,1-8-68,0-3 6,1-2-95,-2-14 44,2 6-459,8-20 381,1 18-274,23-13 302,-12 19-251,28-1 296,-26 9-152,23 11 192,-27-2-113,13 23 146,-22-15 61,1 23 6,-11-20 84,-15 21-84,3-24 17,-32 13-28,21-21 16,-38 3-94,36-9-3115,-28-10-1288,38 2 4464,-7-6 0,19 8 0,3 1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27.666"/>
    </inkml:context>
    <inkml:brush xml:id="br0">
      <inkml:brushProperty name="width" value="0.08571" units="cm"/>
      <inkml:brushProperty name="height" value="0.08571" units="cm"/>
    </inkml:brush>
  </inkml:definitions>
  <inkml:trace contextRef="#ctx0" brushRef="#br0">0 33 7929,'39'-5'593,"-9"0"-279,-29 4 801,-1 1-364,1-2-415,-1 1-6,0-2 981,0 2-622,0 0-359,0 0-5,1-1-45,1 0-17,0 1-22,1 0-28,-1 0-34,0-1 242,3 1-237,2-1-178,-1 2 33,2 0-33,-6 0-6,2 0 0,-3 0 431,1 0-414,-2 2 28,0 1 11,1 4-12,-3 2 7,-1 10-18,-1-4 29,-2 19-40,1-13 79,-6 30-84,5-24 17,-8 47-46,10-44 12,-3 30-11,6-39-140,-2 24 78,2-27-229,-2 17 184,3-27-72,0 3 89,0-9-2123,1-1 919,1-3 1305,2-3 0,-1 1 0,0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4.592"/>
    </inkml:context>
    <inkml:brush xml:id="br0">
      <inkml:brushProperty name="width" value="0.08571" units="cm"/>
      <inkml:brushProperty name="height" value="0.08571" units="cm"/>
    </inkml:brush>
  </inkml:definitions>
  <inkml:trace contextRef="#ctx0" brushRef="#br0">251 30 18683,'74'-16'885,"-16"3"-739,-59 13-96,-3 0-50,-1 0-11,-3 1-50,-2 3 61,-23 13-6,9-4-5,-37 29 39,33-20-95,-32 38 11,36-31-118,-28 41 73,33-39-376,-14 34 304,24-41-337,-3 20 404,14-29-68,11 13 129,0-18 73,29 3-22,-17-10-622,38-1-78,-33-3-4706,38-7 628,-44 1 4671,14-3 1,-31 7 0,-2 1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28.201"/>
    </inkml:context>
    <inkml:brush xml:id="br0">
      <inkml:brushProperty name="width" value="0.08571" units="cm"/>
      <inkml:brushProperty name="height" value="0.08571" units="cm"/>
    </inkml:brush>
  </inkml:definitions>
  <inkml:trace contextRef="#ctx0" brushRef="#br0">0 0 5969,'3'44'0,"-1"-9"0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28.380"/>
    </inkml:context>
    <inkml:brush xml:id="br0">
      <inkml:brushProperty name="width" value="0.08571" units="cm"/>
      <inkml:brushProperty name="height" value="0.08571" units="cm"/>
    </inkml:brush>
  </inkml:definitions>
  <inkml:trace contextRef="#ctx0" brushRef="#br0">0 1 13256,'7'10'1977,"-2"-1"-1226,-5-9-3194,0 0-273,41 12-2050,-30-6 4766,30 8 0,-40-11 0,0-2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30.485"/>
    </inkml:context>
    <inkml:brush xml:id="br0">
      <inkml:brushProperty name="width" value="0.08571" units="cm"/>
      <inkml:brushProperty name="height" value="0.08571" units="cm"/>
    </inkml:brush>
  </inkml:definitions>
  <inkml:trace contextRef="#ctx0" brushRef="#br0">202 0 13289,'-10'35'488,"2"-4"-360,3-13 24,1-2-1,-2 1 28,1-2 6,0 1-34,-1-3 241,-2 7-263,3-8 583,-1 4-253,5-13 1798,0 0-1842,1-3 201,0-4-538,0 1 34,0-7-95,-1 5 56,1-5-56,0 7-29,0-1-396,0 3 408,-1 9-12,0-1 12,0 7 12,-2-1-1,1 0 45,-3 7-51,3-6-49,-7 14 44,5-13 78,-10 17-39,7-18 51,-13 24-101,12-24-29,-8 16 40,9-21 17,-2 10-6,3-10 1,-1 11-12,4-13 28,0 6-28,2-9 67,-1 4-34,2-6 203,0 2 1247,0-4-1421,0-5 22,0 1-34,0-5-16,1 2-17,-1-1-45,1-4 5,0 0-89,9-11 6,-3 10-437,28-13 386,-16 18-196,28-7 152,-23 12-303,33-1 397,-25 4-201,45 3 202,-49 1-73,23 9 112,-39-4 16,0 12 74,-8-9 145,-17 23-107,2-20 23,-23 20-39,12-21 213,-32 12-174,25-15 179,-45 9-224,46-15 51,-22 1-79,36-6-358,-7-8-152,14 2-7477,3-22 2974,8 16 5002,5-9 0,-4 17 0,-2 2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30.718"/>
    </inkml:context>
    <inkml:brush xml:id="br0">
      <inkml:brushProperty name="width" value="0.08571" units="cm"/>
      <inkml:brushProperty name="height" value="0.08571" units="cm"/>
    </inkml:brush>
  </inkml:definitions>
  <inkml:trace contextRef="#ctx0" brushRef="#br0">0 1 15513,'28'50'-202,"0"0"0,13 32-173,-46-69-291,-2-3-331,-1 0-577,-2-2-341,0 0 1915,1-2 0,3-2 0,3-2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30.935"/>
    </inkml:context>
    <inkml:brush xml:id="br0">
      <inkml:brushProperty name="width" value="0.08571" units="cm"/>
      <inkml:brushProperty name="height" value="0.08571" units="cm"/>
    </inkml:brush>
  </inkml:definitions>
  <inkml:trace contextRef="#ctx0" brushRef="#br0">0 1 11945,'10'5'560,"-2"0"-296,-8-5 94,0 0-571,80 15-852,-53-9 477,62 13-185,-76-12-30,-1 0-468,-3-1-723,1 0 1994,-3 1 0,-2-4 0,-3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31.227"/>
    </inkml:context>
    <inkml:brush xml:id="br0">
      <inkml:brushProperty name="width" value="0.08571" units="cm"/>
      <inkml:brushProperty name="height" value="0.08571" units="cm"/>
    </inkml:brush>
  </inkml:definitions>
  <inkml:trace contextRef="#ctx0" brushRef="#br0">34 5 6484,'-7'-2'1652,"2"-1"-874,5 3 4661,0 0-5063,28 23-7,-19-11 12,22 18 174,-28-8-348,-1-5 129,-6 25 34,-14-8-169,6-2-38,-9-10 10,15-20 7,-1-1-52,3-1 29,-2 0 11,1-1-33,1-1-7,0-1 108,2-5-180,1 1-112,5-13-17,1 9-381,16-13 236,-7 16-639,18-2 543,-18 8-766,17 5 452,-18 0-2772,11 13 1530,-14-7 1870,3 7 0,-9-12 0,-2-1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32.185"/>
    </inkml:context>
    <inkml:brush xml:id="br0">
      <inkml:brushProperty name="width" value="0.08571" units="cm"/>
      <inkml:brushProperty name="height" value="0.08571" units="cm"/>
    </inkml:brush>
  </inkml:definitions>
  <inkml:trace contextRef="#ctx0" brushRef="#br0">199 313 16656,'-27'32'184,"1"-5"-161,15-23-12,-4 1-28,2 1 6,-2 1 39,1 0-28,1 4 0,0-2-39,-10 19 11,13-11-135,-6 22 102,14-25-46,6 13 107,0-19 124,11 3-46,-6-10 152,16-4-152,-10-2 230,24-18-213,-18 9 96,28-27-158,-25 20 62,31-31-61,-31 27 112,27-33-68,-31 32 275,21-31-252,-28 32 89,8-30-145,-18 31 128,-4-31-105,-2 33-51,-10-18-141,6 28-245,-13 4 313,9 15-17,-21 30 62,15-10-6,-20 46 17,22-38-28,-8 45 11,16-46-22,-1 34 16,8-44-77,9 18 83,-2-30-11,21 4 28,-13-13 50,27-5-27,-21-2-51,39-13 16,-30 6-66,43-19 28,-39 17-29,41-16 74,-41 17-35,32-9 35,-41 15-124,14-2 23,-28 7-57,1 7 191,-9 0 90,-13 23-73,2-11 67,-24 32-51,15-26 169,-22 32-152,24-34 197,-18 22-130,23-29 562,-11 7-383,15-16 718,-7-1-768,7-5 398,-8-6-504,7 1 11,-10-13-201,10 6-381,-6-14-68,8 14-3264,0-9 990,4 16 2745,1-2 0,0 7 0,0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32.918"/>
    </inkml:context>
    <inkml:brush xml:id="br0">
      <inkml:brushProperty name="width" value="0.08571" units="cm"/>
      <inkml:brushProperty name="height" value="0.08571" units="cm"/>
    </inkml:brush>
  </inkml:definitions>
  <inkml:trace contextRef="#ctx0" brushRef="#br0">326 53 17983,'20'-27'101,"-5"5"-185,-19 20 0,-3 1 22,-3 0 12,-3 1 5,-5 1-39,-14 7 56,4-1-151,-43 25 72,38-15-150,-30 22 89,43-21-364,-12 17 364,21-18-297,-5 15 442,14-23 163,3 5-33,4-13 201,15 0-247,-5-5 270,37-9-253,-29 4 169,26-9-135,-31 11 190,18-5-235,-19 8 62,14 0-112,-21 4 61,9 2-61,-10 0 11,13 6-22,-12-2 33,18 8-50,-18-8-1,11 7-4,-13-9-1,5 5 17,-6-5-6,10 4-27,-9-5-74,12 0-66,-7-3-1805,27-4 522,-17 1 1456,30-6 0,-39 5 0,8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36.273"/>
    </inkml:context>
    <inkml:brush xml:id="br0">
      <inkml:brushProperty name="width" value="0.08571" units="cm"/>
      <inkml:brushProperty name="height" value="0.08571" units="cm"/>
    </inkml:brush>
  </inkml:definitions>
  <inkml:trace contextRef="#ctx0" brushRef="#br0">0 283 15838,'65'-18'356,"-1"-1"1,-4 3 0,-10 1-212,-20 3-66,0 0-35,-1 1 1,-3 0-45,-4 0 11,-3 1-11,-3 0 0,-2-6-28,-5 4-246,-1-13-532,-19 3 621,2 3-151,-32 2 290,16 15-71,-47 15 89,41-5-11,-29 21 22,39-14-118,-9 23 79,19-18-44,3 34 38,14-33-100,17 19 83,-4-27-89,35 7 140,-21-13-280,66 0-297,-31-16 342,12 2-532,-13-19 722,-46 14 17,18-20 62,-30 20 139,8-19-77,-12 17 128,7-17-146,-6 18-56,8-15-38,-8 19-158,7-6 124,-9 11-23,1 7 118,-5 4 33,1 23-22,-1-11 336,0 38-67,1-26 845,7 46-789,-2-38 622,9 49-717,-7-49 386,6 40-437,-10-50 347,1 18-218,-4-36 796,-4 3-902,-2-13 179,-13-8-325,5 1 78,-22-21-140,18 10 18,-22-29-40,23 21 16,-11-39-21,19 29-163,1-50 101,11 44-381,16-53 257,-5 55-196,24-36 269,-19 49-173,24-11 202,-25 29-309,21 3 213,-24 10-380,14 19 357,-22-6-413,3 27 374,-10-23-1002,-9 23 616,3-28-2587,-18 15 1573,12-21 1647,-8 3 0,14-12 0,2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36.505"/>
    </inkml:context>
    <inkml:brush xml:id="br0">
      <inkml:brushProperty name="width" value="0.08571" units="cm"/>
      <inkml:brushProperty name="height" value="0.08571" units="cm"/>
    </inkml:brush>
  </inkml:definitions>
  <inkml:trace contextRef="#ctx0" brushRef="#br0">1 1 14185,'22'64'-142,"0"1"0,0-5 1,-10-13-318,-17-30-185,-1-3-270,-1-4-475,0-2-157,1-4 1546,0-1 0,2-2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41.717"/>
    </inkml:context>
    <inkml:brush xml:id="br0">
      <inkml:brushProperty name="width" value="0.08571" units="cm"/>
      <inkml:brushProperty name="height" value="0.08571" units="cm"/>
    </inkml:brush>
  </inkml:definitions>
  <inkml:trace contextRef="#ctx0" brushRef="#br0">616 28 14180,'-49'-16'263,"7"4"-89,28 18-1,1 2 6,-2-1-27,0 3 10,-2 0 34,0 1 589,-27 25-617,18-16 324,-41 39-357,38-33 212,-37 39-252,38-33-31,-3 8 1,1 1-71,5-2 9,1 7 0,2 1 8,7-7-56,-7 51 34,18-52-286,5 48 51,6-49-549,21 48 537,-9-50-1002,40 39 660,-28-48-473,11 1 1,1-3 131,-1-7-1173,6-1 0,0-2 2114,-10-4 0,10-1 0,-38-8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4.791"/>
    </inkml:context>
    <inkml:brush xml:id="br0">
      <inkml:brushProperty name="width" value="0.08571" units="cm"/>
      <inkml:brushProperty name="height" value="0.08571" units="cm"/>
    </inkml:brush>
  </inkml:definitions>
  <inkml:trace contextRef="#ctx0" brushRef="#br0">1 0 10584,'8'10'762,"-2"-2"-359,-6-8 225,0 0-628,80-2-1481,-46 0-137,63-2-2656,-69 2 4274,-5 1 0,-11 0 0,-6 1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36.662"/>
    </inkml:context>
    <inkml:brush xml:id="br0">
      <inkml:brushProperty name="width" value="0.08571" units="cm"/>
      <inkml:brushProperty name="height" value="0.08571" units="cm"/>
    </inkml:brush>
  </inkml:definitions>
  <inkml:trace contextRef="#ctx0" brushRef="#br0">15 17 13065,'-8'-9'325,"1"2"-308,7 7-1367,0 0 0,0 0 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36.989"/>
    </inkml:context>
    <inkml:brush xml:id="br0">
      <inkml:brushProperty name="width" value="0.08571" units="cm"/>
      <inkml:brushProperty name="height" value="0.08571" units="cm"/>
    </inkml:brush>
  </inkml:definitions>
  <inkml:trace contextRef="#ctx0" brushRef="#br0">45 1 14841,'29'67'440,"1"1"1,-3-5 0,-8-9-178,-21-15-493,-4 4 342,-2 0-22,-2 1-51,-3 0-13,-8 30-1606,-1-1 701,1-5-3579,1-14 2548,12-42 1926,-4-1 1,9-9 0,-1-2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37.456"/>
    </inkml:context>
    <inkml:brush xml:id="br0">
      <inkml:brushProperty name="width" value="0.08571" units="cm"/>
      <inkml:brushProperty name="height" value="0.08571" units="cm"/>
    </inkml:brush>
  </inkml:definitions>
  <inkml:trace contextRef="#ctx0" brushRef="#br0">1 0 13239,'57'7'518,"-1"1"0,42 5-132,-66-12-10,1 0-1,1 0-5,3 1-12,0-2 488,60 3-852,-51-1-302,41 2 252,-69 1 36,-3-2-70,-5 2-22,-2 0 0,-3 1 23,-2 0-29,-1 0 139,-2 3-89,0-2 35,-7 7 44,2-6 62,-14 11-40,9-11-55,-16 13 22,0 2-17,3-5-16,-1 12 55,19-20-22,0 6 0,8-9 11,0 0 12,4 0-1,2-1 23,2-1-6,1-3-5,1 1 78,14-6-68,-10 0 52,23-13-63,-24 5 141,13-16-141,-20 12-167,0-21-34,-11 20-448,-12-15 72,4 17-2710,-20-7 1361,14 12 1893,-15-2 0,22 9 0,-3 1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38.305"/>
    </inkml:context>
    <inkml:brush xml:id="br0">
      <inkml:brushProperty name="width" value="0.08571" units="cm"/>
      <inkml:brushProperty name="height" value="0.08571" units="cm"/>
    </inkml:brush>
  </inkml:definitions>
  <inkml:trace contextRef="#ctx0" brushRef="#br0">65 232 14762,'28'59'562,"0"0"0,-2-5 0,-5-8-136,-8-14-68,-1-2-61,1 1-50,0-2-57,-1-1-39,-1-2-50,-2-2 218,4 15-145,-8-20 644,1 8-594,-9-24 73,-49-34-286,27 16-151,-52-46-5,54 36-1133,-9-39 1,3-7 896,13 18-459,3-41 0,9 2 761,14 49 85,11-8 0,2 7 38,-4 30 57,19-2-78,-24 15 16,14 5-22,-14 0 78,12 12-28,-15-4 79,3 40-157,-10-33-34,-3 29 51,-2-39-17,-1 2-12,1-9 0,1 0 12,0-1 39,7 0 1,-1 0 32,15 0-22,-7-1 118,25-2-50,-16-1 329,40-9-256,-32 2 279,43-18-358,-40 13 106,35-22-179,-44 19 39,16-22-67,-32 24-246,-3-17 106,-11 21-90,-24-4 191,10 12-51,-37 16 85,29-3-12,-33 30 6,36-19 11,-23 33 11,33-30 140,-7 24-11,21-30 543,19 16-509,-4-23 67,23 6-169,-19-14-72,26 1-151,-22-2-5792,33-1 757,-37 0 5186,11 0 0,-25 0 0,-2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39.338"/>
    </inkml:context>
    <inkml:brush xml:id="br0">
      <inkml:brushProperty name="width" value="0.08571" units="cm"/>
      <inkml:brushProperty name="height" value="0.08571" units="cm"/>
    </inkml:brush>
  </inkml:definitions>
  <inkml:trace contextRef="#ctx0" brushRef="#br0">70 80 14213,'-10'79'107,"0"-12"-107,0-45-11,0-2-1,2 0 12,1-1 0,3-1 0,1-2 12,3-2 105,5 5-10,0-9 458,19 3-436,-10-13 28,25-13-152,-21 1-21,16-18-12,-19 12-437,15-33 347,-18 25-201,5-38 218,-16 40-50,-16-29 129,0 32 33,-29-21 6,21 28-129,-27-7 39,31 17-67,-12 1 56,21 3-353,-1 4 426,7-1 28,11 7-23,-2-5 17,14 2 0,-9-2 34,25-2-17,-16-1-17,36-2-33,-31 0 22,27-2 6,-27-1-23,37-1 22,-33 2-77,35 0 4,-43 2-228,13 5 172,-25-1-251,3 11 269,-10-7-91,-5 16 141,0-11-162,-13 20 106,7-16-392,-16 23 336,16-22 280,-7 15 269,13-23 1154,3 0-1104,5-12 795,13-16-739,-4 5 1032,23-22-1111,-16 18 651,27-21-785,-24 23 265,29-14-416,-30 21-17,23-3-156,-28 9-23,15 4 62,-20 1-135,12 11 51,-16-5-964,11 17 320,-13-13-3585,6 16 1842,-8-17 2482,1 6 0,-3-13 0,-2-2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39.855"/>
    </inkml:context>
    <inkml:brush xml:id="br0">
      <inkml:brushProperty name="width" value="0.08571" units="cm"/>
      <inkml:brushProperty name="height" value="0.08571" units="cm"/>
    </inkml:brush>
  </inkml:definitions>
  <inkml:trace contextRef="#ctx0" brushRef="#br0">175 1 15009,'18'68'323,"0"0"0,-1-5 0,-6-8-105,-16-8-836,-3 0 719,-3 2-34,-3-1-33,-2 1-23,0-4 183,-8 15-1443,-10 9 487,9-18-2683,-16 6 1698,28-46 1778,-9 3 0,17-13 0,1 0 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40.665"/>
    </inkml:context>
    <inkml:brush xml:id="br0">
      <inkml:brushProperty name="width" value="0.08571" units="cm"/>
      <inkml:brushProperty name="height" value="0.08571" units="cm"/>
    </inkml:brush>
  </inkml:definitions>
  <inkml:trace contextRef="#ctx0" brushRef="#br0">1 433 15367,'74'-9'383,"-1"-1"0,-4 2 0,-12-1-171,-22 1-32,3-2-63,-2 0-33,2-3-11,0-1-51,2 0-10,-3-2-12,1-1-180,20-21-72,-6-7 185,-1-1-50,-11-13 94,-30 33-162,0-21 57,-12 33-80,-9-5 158,0 19 39,-21 20 22,10-3 53,-10 23 1,-1 5-15,0 1-643,5-3 0,1 0 649,-1 2-45,0 1-497,2 0 531,-1 0-40,1-1 7,1 1-119,-20 39 96,24-43 532,-9 25-219,30-58 225,11-6-303,2-8 1802,26-16-1757,-15 5 79,49-29-348,-40 25 95,36-17-95,-43 24 514,21-3-542,-27 11-297,20 3 230,-27 6-51,13 9 17,-15-3-487,19 24 459,-15-17-151,20 26 280,-20-27 62,14 11-34,-13-19 123,34 2-73,-24-10 113,37-15-107,-40 1 128,18-26-150,-27 19 22,4-28-67,-14 26-34,-9-23 39,-3 29 57,-13-11-51,4 20-28,-30 3 39,23 8-39,-28 20 22,35-5 57,-8 20-40,18-16 235,5 30-139,8-26 235,25 31-219,-9-37 337,44 22-292,-30-27 168,59 16-297,-48-22-53,9-1 0,2-2-65,-7-4-431,4-1 1,-2 0-444,-11-2-5717,27-4 1707,-51 3 4963,1-5 0,-18 6 0,-1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41.931"/>
    </inkml:context>
    <inkml:brush xml:id="br0">
      <inkml:brushProperty name="width" value="0.08571" units="cm"/>
      <inkml:brushProperty name="height" value="0.08571" units="cm"/>
    </inkml:brush>
  </inkml:definitions>
  <inkml:trace contextRef="#ctx0" brushRef="#br0">109 254 14180,'14'69'69,"1"0"0,-2-5 0,-6-10 9,-18-19 18,-2 1-40,-1-1-6,0-1-16,-1-2-23,-1-2 6,1-3 16,-10 12-10,12-19 464,-5 5-252,16-22 113,1-11-292,2 0 123,10-29-123,0 14 129,26-48-140,-15 32 13,9-11 1,3 0-42,0-1 0,11-9 0,2-1-1,-5 5 6,6-5 1,-1 1 11,-9 12 75,-2 3 0,-1 5-30,-13 14 5,12-5 0,-27 31 397,4 26-346,-8 0 111,5 65-151,-5-39 95,-1 14 1,1 1-45,0-5 36,1 7 0,1-1-98,0-11 11,3 2 1,1-2-51,0-13 16,16 30-55,-14-50 117,7 6-56,-13-24-67,0-10-84,-6-3-645,-8-26 276,1 13-1815,-18-35 1287,11 29-2301,-26-39 2296,18 35-526,-38-36 1529,30 38 902,-40-22-449,42 35 1205,-25-3-1126,39 15 840,-2 3-975,22 2 404,28 7-661,-6-4 185,52 6-230,-36-8 0,12-1 0,1 0-146,-1-2-431,9-2 0,2 0-392,-7-1-1594,3 0 1,-1 0 3,-13 0 2110,19 1 1,-50 1-1,-6 0 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42.502"/>
    </inkml:context>
    <inkml:brush xml:id="br0">
      <inkml:brushProperty name="width" value="0.08571" units="cm"/>
      <inkml:brushProperty name="height" value="0.08571" units="cm"/>
    </inkml:brush>
  </inkml:definitions>
  <inkml:trace contextRef="#ctx0" brushRef="#br0">302 38 17109,'19'-21'90,"-9"4"-68,-27 19 6,-4 2 6,-2 3-23,-4 4-11,1 0 106,-13 10 158,-20 23-248,18-12-21,-14 34-12,44-43-61,0 24 61,14-33 17,17 7 17,-5-17 16,29-4-22,-22-6 40,35-17-46,-30 7-5,13-8 28,-11 5-11,-10 5-17,4-1-5,-11 6-35,-5 4-32,2 1 49,-5 5-10,7 12 16,-7-1-45,10 32 62,-10-18 73,6 55-34,-8-38 76,-1 15 0,0 3-14,-7-2 64,-3 11 0,-2-1-14,-5-11 115,-1-1 1,-2-2-110,4-18 459,-17 21-319,20-43 582,-17-2-594,16-17 303,-16-23-493,16 4 62,-3-47-146,11 31-64,9-12 0,3-1-31,3 2-104,10-8 1,3 1 24,4 9-111,5 1 0,2 3 11,-3 16-947,37-14 655,-40 33-1960,33 2 1199,-35 11 1316,28 14 0,-40-10 0,8 8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42.703"/>
    </inkml:context>
    <inkml:brush xml:id="br0">
      <inkml:brushProperty name="width" value="0.08571" units="cm"/>
      <inkml:brushProperty name="height" value="0.08571" units="cm"/>
    </inkml:brush>
  </inkml:definitions>
  <inkml:trace contextRef="#ctx0" brushRef="#br0">0 0 15328,'0'0'0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5.374"/>
    </inkml:context>
    <inkml:brush xml:id="br0">
      <inkml:brushProperty name="width" value="0.08571" units="cm"/>
      <inkml:brushProperty name="height" value="0.08571" units="cm"/>
    </inkml:brush>
  </inkml:definitions>
  <inkml:trace contextRef="#ctx0" brushRef="#br0">232 143 21735,'22'-62'796,"-3"11"-628,-19 44-16,1 1-68,-1 2-28,-2-1-56,1 3-90,-3-1-431,-13 1 420,6 1-258,-39 21 298,26-7-85,-29 27 62,31-18-286,-16 25 236,23-21-655,-11 35 514,21-38-234,0 20 268,9-29-1014,17 10 700,-5-13-2565,40 5 1642,-30-12-2460,36-3 3938,-39-4 0,1 0 0,-16 1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44.497"/>
    </inkml:context>
    <inkml:brush xml:id="br0">
      <inkml:brushProperty name="width" value="0.08571" units="cm"/>
      <inkml:brushProperty name="height" value="0.08571" units="cm"/>
    </inkml:brush>
  </inkml:definitions>
  <inkml:trace contextRef="#ctx0" brushRef="#br0">1080 32 18874,'-84'-18'67,"10"5"-56,49 15-5,-4 3 5,-1 1 12,-4 1 5,-1 0-28,-1-1 0,-17 5-23,-30 6 23,25-5-39,-26 7 61,62-13-89,-10 3-12,24-7-67,1 1 96,6-3-34,1 1 118,1 1 16,-1 1 23,0 4-28,-1 1-17,-3 3 16,1 2-9,-3 2 32,0 3-5,-2-1-29,0 2 46,-5 10-35,4-6 113,-14 34-95,10-25 139,-23 47-150,18-41 30,-6 7 0,-1 0-30,1-4-1,-2 4 0,0 0-33,4-9-45,-20 40 17,28-46-17,-10 33 6,17-38 55,4 29 34,5-33 309,25 23-197,-6-28 257,48 15-346,-31-21 2,12-3 1,2-1-71,-2-3-176,9-5 0,-1-2-221,-6-1-1415,1-2 1,-3-1-1297,-15 1 3086,16-2 0,-42 8 0,-1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44.748"/>
    </inkml:context>
    <inkml:brush xml:id="br0">
      <inkml:brushProperty name="width" value="0.08571" units="cm"/>
      <inkml:brushProperty name="height" value="0.08571" units="cm"/>
    </inkml:brush>
  </inkml:definitions>
  <inkml:trace contextRef="#ctx0" brushRef="#br0">1 145 18711,'64'-28'338,"1"1"0,-6 2 0,-8 4-310,-16 8-39,-3 2-39,-1 3-62,-3 2-146,-3 1-4733,20 4 1882,-22 3 3109,14 7 0,-30-5 0,-2 2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45.242"/>
    </inkml:context>
    <inkml:brush xml:id="br0">
      <inkml:brushProperty name="width" value="0.08571" units="cm"/>
      <inkml:brushProperty name="height" value="0.08571" units="cm"/>
    </inkml:brush>
  </inkml:definitions>
  <inkml:trace contextRef="#ctx0" brushRef="#br0">118 0 15311,'-12'45'617,"2"-5"-433,1-22-16,1 0-16,-2 1-74,0 1-33,-1 0-23,-9 19-22,10-19-33,-5 21 5,13-31 33,5 11 12,2-14-163,18 10-5,-7-11-992,32 5 505,-24-9-3249,47-1 1164,-35-5 2446,19-1 1,-36 1 0,-8 2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45.525"/>
    </inkml:context>
    <inkml:brush xml:id="br0">
      <inkml:brushProperty name="width" value="0.08571" units="cm"/>
      <inkml:brushProperty name="height" value="0.08571" units="cm"/>
    </inkml:brush>
  </inkml:definitions>
  <inkml:trace contextRef="#ctx0" brushRef="#br0">0 1 20347,'23'54'-26,"0"0"1,13 37-81,-35-66-112,0-1-225,-1-1-286,0-1-486,0-1-616,-1-3-1591,-3 1-1916,-1-4 5338,0-1 0,2-8 0,1-2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46.112"/>
    </inkml:context>
    <inkml:brush xml:id="br0">
      <inkml:brushProperty name="width" value="0.08571" units="cm"/>
      <inkml:brushProperty name="height" value="0.08571" units="cm"/>
    </inkml:brush>
  </inkml:definitions>
  <inkml:trace contextRef="#ctx0" brushRef="#br0">277 1 21931,'-26'1'12,"4"1"-24,8 0-10,0 2 5,0 0-16,0 1-1,1 1 6,1-1-28,1 1-487,-1 1 184,5-3-1141,0 6 978,6-6-805,5 9 1013,-1-6-470,13 15 555,-5-12-219,19 14 386,-15-15 129,20 13 12,-19-13 369,21 10-280,-20-11 45,15 7-213,-22-10 145,1 10-22,-11-7 253,-14 13-276,2-9 18,-28 18-124,17-18-150,-33 17 10,28-18-1304,-32 15 329,34-15-7706,-23 11 8827,33-16 0,-4 3 0,17-8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46.612"/>
    </inkml:context>
    <inkml:brush xml:id="br0">
      <inkml:brushProperty name="width" value="0.08571" units="cm"/>
      <inkml:brushProperty name="height" value="0.08571" units="cm"/>
    </inkml:brush>
  </inkml:definitions>
  <inkml:trace contextRef="#ctx0" brushRef="#br0">1 251 19910,'21'40'-39,"-4"-8"28,-21-28 33,4-1 863,-1-3-852,4-6-66,0-1-7,4-8 18,1 0 5,3-4 17,2-1 17,11-12 33,15-24-16,-10 17 263,16-25-107,-32 44 275,6-8-443,-14 23-402,-2 1 307,-3 10 235,0 23-139,0-5 5,1 45-17,1-34 123,9 41-67,-2-45 45,17 33-89,-11-39 38,18 24-94,-18-30-1160,15 15-28,-19-23-6934,4 8 3097,-13-12 5058,0 1 0,-2-7 0,-1 1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46.775"/>
    </inkml:context>
    <inkml:brush xml:id="br0">
      <inkml:brushProperty name="width" value="0.08571" units="cm"/>
      <inkml:brushProperty name="height" value="0.08571" units="cm"/>
    </inkml:brush>
  </inkml:definitions>
  <inkml:trace contextRef="#ctx0" brushRef="#br0">1 0 14202,'8'10'95,"-2"-2"-72,-6-8-454,0 0-1126,82-4-3456,-54 3 4640,61-3 0,-79 4 0,-4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47.709"/>
    </inkml:context>
    <inkml:brush xml:id="br0">
      <inkml:brushProperty name="width" value="0.08571" units="cm"/>
      <inkml:brushProperty name="height" value="0.08571" units="cm"/>
    </inkml:brush>
  </inkml:definitions>
  <inkml:trace contextRef="#ctx0" brushRef="#br0">94 582 10181,'-6'60'585,"0"-1"0,-7 36-142,8-93-57,-3-2-10,2-1-12,-2-2-11,1-2-45,0-3-73,0-2 168,-3-17-285,4-24-163,2 7-95,13-26 67,1 35-90,11-12 1,2-1 95,1 0 25,10-12 0,2 1 70,-4 12 196,7-2 0,0 1 101,-3 10 924,36-24-935,-45 46-12,17-3-335,-31 16-79,0 11 134,-10 2 112,-12 31-106,-1-16 90,-24 43-84,13-38 5,-11 16-6,15-27 7,2-3-7,3-1-10,0-3 44,-1 3-45,2-6 34,-4 5-56,8-8-28,-7 7 11,8-7-50,-6 14 50,7-8 29,-2 25-7,5-19 118,8 28-61,1-28 179,25 22-168,-10-25-236,40 12-240,-31-17-3299,39 4 1299,-42-8 2403,13 2 0,-31-5 0,-2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48.525"/>
    </inkml:context>
    <inkml:brush xml:id="br0">
      <inkml:brushProperty name="width" value="0.08571" units="cm"/>
      <inkml:brushProperty name="height" value="0.08571" units="cm"/>
    </inkml:brush>
  </inkml:definitions>
  <inkml:trace contextRef="#ctx0" brushRef="#br0">470 17 16174,'-66'-10'812,"12"3"-638,40 8-51,1 1 17,-1-1 5,-4 2-100,4-1-45,-11 3-17,15-3-123,-8 5 62,14-4-258,-1 4 224,4-3-224,1 6 241,0-5-12,1 6 91,0-7 49,3 4-27,-2-5-29,2 4 23,-2-4-5,0 6 10,-2-4 135,-9 17-95,1-8-6,-20 28-16,11-20 38,-20 32-44,20-30 39,-20 35-45,23-34-27,-16 31 32,20-34 35,-6 22-29,12-29 208,1 14-51,6-19 443,10 7-471,-2-12 11,25 3-207,-15-7-660,37-1 234,-28-2-1892,42-7 1063,-38 2 1300,34-12 0,-49 14 0,9-5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48.731"/>
    </inkml:context>
    <inkml:brush xml:id="br0">
      <inkml:brushProperty name="width" value="0.08571" units="cm"/>
      <inkml:brushProperty name="height" value="0.08571" units="cm"/>
    </inkml:brush>
  </inkml:definitions>
  <inkml:trace contextRef="#ctx0" brushRef="#br0">1 34 10450,'66'-6'199,"1"1"1,-5 0 0,-10 0-654,-15 0-806,-3 2 1260,-6 0 0,-11 2 0,-8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5.641"/>
    </inkml:context>
    <inkml:brush xml:id="br0">
      <inkml:brushProperty name="width" value="0.08571" units="cm"/>
      <inkml:brushProperty name="height" value="0.08571" units="cm"/>
    </inkml:brush>
  </inkml:definitions>
  <inkml:trace contextRef="#ctx0" brushRef="#br0">18 1 12393,'4'3'2028,"-1"-1"447,-3-2-2402,8 84-1922,-7-52 1760,4 66-158,-9-74 322,-3-2-5060,-2 11 208,2-14 4777,-2 5 0,8-19 0,-1-2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49.075"/>
    </inkml:context>
    <inkml:brush xml:id="br0">
      <inkml:brushProperty name="width" value="0.08571" units="cm"/>
      <inkml:brushProperty name="height" value="0.08571" units="cm"/>
    </inkml:brush>
  </inkml:definitions>
  <inkml:trace contextRef="#ctx0" brushRef="#br0">1 1 13816,'32'56'57,"0"1"1,-3-5 0,-8-8-41,-20-19-11,-1 0-12,0-2-11,0-2-11,0-3-22,-1-4-40,1-2-22,-2-3-179,1-1-869,-6-4 477,1-1-2840,-14-4 2560,8-1 963,-13-6 0,17 5 0,-2-3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49.359"/>
    </inkml:context>
    <inkml:brush xml:id="br0">
      <inkml:brushProperty name="width" value="0.08571" units="cm"/>
      <inkml:brushProperty name="height" value="0.08571" units="cm"/>
    </inkml:brush>
  </inkml:definitions>
  <inkml:trace contextRef="#ctx0" brushRef="#br0">23 124 8651,'-13'-17'2846,"3"3"-1826,10 14 1819,0 0-2755,33-44 11,-11 36 23,29-32 11,-18 48 45,2 2 44,0 0 23,3 1 22,-3 1 6,2 0-12,-1 1-21,-2 1-52,0 0-55,8 6-157,-12-5-476,14 22 207,-30-8 247,1 5-68,-32-1 96,1-18-118,-44 15-6,30-19-397,-37 8 78,39-15-2464,-32 4 772,29-6 2157,-20 2 0,37-3 0,-1-1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49.775"/>
    </inkml:context>
    <inkml:brush xml:id="br0">
      <inkml:brushProperty name="width" value="0.08571" units="cm"/>
      <inkml:brushProperty name="height" value="0.08571" units="cm"/>
    </inkml:brush>
  </inkml:definitions>
  <inkml:trace contextRef="#ctx0" brushRef="#br0">0 0 15648,'9'50'484,"-1"0"0,8 33-176,-6-66-11,1-2 45,2-2-68,-1-1-11,2-2 690,19 3-723,-13-7 123,24 1-208,-26-9 186,20-11-382,-23 3-554,10-19 241,-20 15-717,-1-16 246,-3 12-8996,-1-27 9636,-1 25 1,1-11 0,-1 26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50.089"/>
    </inkml:context>
    <inkml:brush xml:id="br0">
      <inkml:brushProperty name="width" value="0.08571" units="cm"/>
      <inkml:brushProperty name="height" value="0.08571" units="cm"/>
    </inkml:brush>
  </inkml:definitions>
  <inkml:trace contextRef="#ctx0" brushRef="#br0">0 0 17451,'63'31'158,"0"0"1,-5-3 0,-10-5-109,-20-9-27,0 0-1,0 0-95,-1-2-151,-1 0-263,-2-2-1401,5 4 1888,-1-1 0,-10-3 0,-4-3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50.339"/>
    </inkml:context>
    <inkml:brush xml:id="br0">
      <inkml:brushProperty name="width" value="0.08571" units="cm"/>
      <inkml:brushProperty name="height" value="0.08571" units="cm"/>
    </inkml:brush>
  </inkml:definitions>
  <inkml:trace contextRef="#ctx0" brushRef="#br0">485 23 13950,'-6'-12'661,"1"2"-67,5 10 1893,0 0-2403,-64 87-1612,38-52 1544,-14 17 1,1-1-33,13-21 140,-3-1-270,-2 1-738,-15 12-5815,-23 16 6699,22-17 0,-3-1 0,43-35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50.763"/>
    </inkml:context>
    <inkml:brush xml:id="br0">
      <inkml:brushProperty name="width" value="0.08571" units="cm"/>
      <inkml:brushProperty name="height" value="0.08571" units="cm"/>
    </inkml:brush>
  </inkml:definitions>
  <inkml:trace contextRef="#ctx0" brushRef="#br0">0 1 13334,'0'0'0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50.924"/>
    </inkml:context>
    <inkml:brush xml:id="br0">
      <inkml:brushProperty name="width" value="0.08571" units="cm"/>
      <inkml:brushProperty name="height" value="0.08571" units="cm"/>
    </inkml:brush>
  </inkml:definitions>
  <inkml:trace contextRef="#ctx0" brushRef="#br0">0 1 16661,'5'7'695,"0"-2"-455,-5-5-3405,0 0 1,0 0-1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5:52.093"/>
    </inkml:context>
    <inkml:brush xml:id="br0">
      <inkml:brushProperty name="width" value="0.08571" units="cm"/>
      <inkml:brushProperty name="height" value="0.08571" units="cm"/>
    </inkml:brush>
  </inkml:definitions>
  <inkml:trace contextRef="#ctx0" brushRef="#br0">1 443 18616,'55'-11'628,"-6"1"-466,-28 9-39,4 0 0,3 0-33,4-1 11,4 0-12,4 0-41,15-1 0,4 0-48,10-1 30,25-1 1,1 0-20,-11 1-7,-15 0 0,12-1 0,-8 0-338,-17 1 1,2-1 334,34-2 1,17-1 0,-12 0-570,-24 2 1,2 0 561,10 0 1,15-1-1,1 0 1,-13 0-1351,4 1 0,-3 0 1358,6 0 0,8-1 0,-9 1 3,-7 0 1,-4 0-946,5 1 0,2-1 940,-3 1 0,10-1-13,-15 1 1,14-1 0,5 0-1,-1 0 1,-12 0-211,5 1 1,-9-1 0,13 0 227,-12 1 1,14 0-1,7-1 1,4-1 0,-3 1-1,-9 1 1,-13 0-3,13 0 1,-15 0 0,13 1 12,-17 0 1,11 0 0,7 0 0,2 0 0,-1 0 0,-8 0 0,-11 1-14,19 0 1,-12 0 0,9 0 0,-15 0 1,9 1 0,5-1 0,0 1-1,-7 0 1,-9 0 6,5 0 0,-11 1 1,12 0 44,-2 1 0,13-1 0,6 0 0,1 1 0,-7-1 0,-11 1-19,5 0 0,-11-1 1,12 1 21,-2 0 1,14 0 0,6 0 0,0 1-1,-9-1 1,-16 0-19,-10 0 0,-12 0 0,8 0 25,8 0 0,12 1 0,3-1 0,-5 0 1,-13 1-17,9-1 0,-4 0 37,-4 0 0,11 0 0,-2 1 0,-14-1-9,-12 0 1,-3 0 72,37 0 0,-6 0 51,-28-1 895,10-3-761,-48 1 1207,-9-12-1705,-17 7 2407,-13-13-2351,6 11 905,-20-6-1505,17 12-2074,-17 0 1139,22 8-3366,-6 6 123,12-2 4884,-3 2 0,7-6 0,-1-3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02.291"/>
    </inkml:context>
    <inkml:brush xml:id="br0">
      <inkml:brushProperty name="width" value="0.08571" units="cm"/>
      <inkml:brushProperty name="height" value="0.08571" units="cm"/>
    </inkml:brush>
  </inkml:definitions>
  <inkml:trace contextRef="#ctx0" brushRef="#br0">569 1 17417,'-7'55'370,"-4"-3"-320,-6-17 1,-4 3-495,1 2 494,-1 3-424,0 3 430,2 2 208,1 1-250,4 4 0,1 2-26,0 5-10,2 3 0,5-3 27,9-25 314,17 22-134,-3-42 668,32 1-623,-24-19 324,38-19-425,-36 4 118,36-35-208,-36 25 28,31-37-33,-34 38 457,16-20-480,-27 32-72,2-4-40,-11 15-582,-2 0-438,-2 4 1082,-2 5 84,1 0 11,-3 12-73,2-3-22,-6 21 61,5-13-5,-4 36-17,6-28 33,0 54 7,3-40 27,3 16 1,0 2-35,2 1-25,3 17 1,0 3-238,-2-2 274,2 17 0,-2 2-45,-1-9 41,-3-27 0,-1 10 0,0-11 82,0 21-53,-2 4 0,-2-2-98,-3-19 14,-2-3 0,-2-4 65,-1-20 458,-18 18-307,14-46 330,-29-4-358,20-15 206,-44-34-363,36 10-194,-12-20 1,-1-5-92,4-5-211,-13-18 0,-2-2-125,2 5 305,13 24 0,-5-7 0,4 9 330,-11-12-423,0 9 0,2 4-201,19 20-3031,-12-5 2431,35 28 1193,22 6 0,-10 1 0,15 3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02.724"/>
    </inkml:context>
    <inkml:brush xml:id="br0">
      <inkml:brushProperty name="width" value="0.08571" units="cm"/>
      <inkml:brushProperty name="height" value="0.08571" units="cm"/>
    </inkml:brush>
  </inkml:definitions>
  <inkml:trace contextRef="#ctx0" brushRef="#br0">1 1 15754,'4'60'33,"0"0"1,-1-3 0,0-10-34,-4-18-23,0 3 18,2-3-18,3 1-5,1-4 6,4-3-6,5 3 633,20-8-320,-11-4 791,27-19-668,-31-5 775,20-30-858,-24 16 313,8-33-655,-18 31-784,-9-32 449,-4 33-937,-24-31 544,12 33-4391,-23-19 2901,25 30 2235,-6-1 0,18 12 0,2 1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6.191"/>
    </inkml:context>
    <inkml:brush xml:id="br0">
      <inkml:brushProperty name="width" value="0.08571" units="cm"/>
      <inkml:brushProperty name="height" value="0.08571" units="cm"/>
    </inkml:brush>
  </inkml:definitions>
  <inkml:trace contextRef="#ctx0" brushRef="#br0">0 221 18672,'12'63'24,"0"0"0,-1-4 0,-3-14-52,-7-30-5,0-2-96,0-2-61,-1-3-113,0-1-1741,0 1 1439,0-4-1226,-4 0 1226,1-4-555,-4-2 449,2-2-2325,-3-18 2717,4 7 251,1-30 348,3 23 847,0-33-774,0 28 923,0-43-727,1 37 1199,8-44-1042,-3 46 1327,11-25-1736,-9 39 229,13-8-358,-9 18 123,24-2-251,-16 7 77,29 1-72,-25 2-157,28 3-134,-28-2-2113,20 4 573,-27-4 1786,8 2 0,-19-3 0,0 1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03.058"/>
    </inkml:context>
    <inkml:brush xml:id="br0">
      <inkml:brushProperty name="width" value="0.08571" units="cm"/>
      <inkml:brushProperty name="height" value="0.08571" units="cm"/>
    </inkml:brush>
  </inkml:definitions>
  <inkml:trace contextRef="#ctx0" brushRef="#br0">1 1 17070,'17'48'106,"0"1"1,14 32-34,-15-61 11,2-2 28,0-2 11,3-2 34,-3-3 50,2-2 62,-1-2 61,0-3 477,5-2-359,-7-2 857,10-7-352,-10-11-897,-2 1-281,-4-18-128,-9 19-4402,0-20 202,-2 20 4553,0-11 0,0 20 0,-1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03.558"/>
    </inkml:context>
    <inkml:brush xml:id="br0">
      <inkml:brushProperty name="width" value="0.08571" units="cm"/>
      <inkml:brushProperty name="height" value="0.08571" units="cm"/>
    </inkml:brush>
  </inkml:definitions>
  <inkml:trace contextRef="#ctx0" brushRef="#br0">367 42 20789,'-26'-23'-235,"1"4"129,14 23 5,-4 2 34,-1 4-6,-4 5-6,0 1 1,-5 4-23,-1 2-84,-11 13 96,8-7-853,-28 45-21,31-18 610,-7 9-929,40-4 929,8-38-2291,70 14 1092,-38-27 1552,12-4 0,-3-3 0,-25-2 0,12-3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04.324"/>
    </inkml:context>
    <inkml:brush xml:id="br0">
      <inkml:brushProperty name="width" value="0.08571" units="cm"/>
      <inkml:brushProperty name="height" value="0.08571" units="cm"/>
    </inkml:brush>
  </inkml:definitions>
  <inkml:trace contextRef="#ctx0" brushRef="#br0">0 0 9867,'11'17'2577,"-3"-3"-1625,-8-14 2845,0 0-3427,82 55-1420,-52-35 1120,19 12 0,-2-2 14,-25-17 279,0-1-318,-3-1-45,11 10-23,-14-11-38,6 8 61,-19-16 1213,-5 0-1185,0-2-202,-16 0 118,4-1-22,-21-1 50,11 0 28,-43-2-50,35 3-51,-41 4-11,50 0-459,-13 6 173,25-2-274,1 13 588,9-8-213,12 15 258,-1-17 123,22 7 39,-14-12 152,25-1-225,-20-5 208,29-7-158,-26 1 292,38-18-190,-31 11 380,43-21-391,-41 19 565,44-19-537,-45 22 229,38-14-364,-46 18-465,16-4 67,-32 11-582,-1 2 644,-8 4-364,-8 17 297,2-4-998,-20 32 975,13-26 34,-11 15 409,18-29 370,1 0-186,4-8 998,5-1-829,-2 0 946,15-4-1075,-7 0 28,30-11-319,-18 7-23,27-5-22,-28 11 11,25-1-17,-27 4 17,30 5 11,-28-2-285,30 9-80,-28-7-3824,31 8-879,-32-9 5057,10 2 0,-25-5 0,-4-1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04.929"/>
    </inkml:context>
    <inkml:brush xml:id="br0">
      <inkml:brushProperty name="width" value="0.08571" units="cm"/>
      <inkml:brushProperty name="height" value="0.08571" units="cm"/>
    </inkml:brush>
  </inkml:definitions>
  <inkml:trace contextRef="#ctx0" brushRef="#br0">222 29 21545,'-24'-16'-605,"2"3"353,8 16-11,-1 1 6,-1 3 10,-1 3-38,0 2-29,-1 2-50,1 1-51,1 2-28,1 1-889,-4 17 956,11-10-660,4 31 621,13-31-1673,29 28 838,-11-33 1250,44 16 0,-49-27 0,16 4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05.675"/>
    </inkml:context>
    <inkml:brush xml:id="br0">
      <inkml:brushProperty name="width" value="0.08571" units="cm"/>
      <inkml:brushProperty name="height" value="0.08571" units="cm"/>
    </inkml:brush>
  </inkml:definitions>
  <inkml:trace contextRef="#ctx0" brushRef="#br0">26 75 11519,'2'11'2230,"0"-1"-1357,-2-10 1049,0 0-1850,-4 0-27,2 7-6,-4 3-39,2 9-5,-1-1-6,1 2-12,2-1-10,0-1-1,1 9 68,15 8-6,-4-8 190,28 5-89,-18-24 274,30-1-274,-28-8 481,32-14-408,-34 4 22,11-9-34,-22 9-21,-2-1-63,-3-1-212,-2-13-24,-4 9-418,-13-25 318,3 23-431,-28-25 460,20 25-382,-31-20 398,29 24-447,-23-8 429,26 17-485,-9-2 284,20 7-833,0 1 1119,10 0 365,13 7-152,-2-3 106,30 7-139,-18-8 44,43 3-72,-33-5 95,54-1-101,-46 0 22,57 0-67,-57 0-302,37 5 162,-54 0-33,9 19 190,-30-7-291,-35 46 106,7-32-45,-37 33 247,32-40 1014,-13 4-410,27-20 791,2-2-1188,15-10 493,26-19-432,-8 6 505,42-28-577,-33 26 95,27-14-347,-38 25-348,9-1 230,-21 10-179,4 13 252,-8-1-313,4 31 167,-5-18-896,7 36 488,-4-34-3854,18 23-50,-12-34 4542,10 2 0,-16-15 0,-1-3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06.125"/>
    </inkml:context>
    <inkml:brush xml:id="br0">
      <inkml:brushProperty name="width" value="0.08571" units="cm"/>
      <inkml:brushProperty name="height" value="0.08571" units="cm"/>
    </inkml:brush>
  </inkml:definitions>
  <inkml:trace contextRef="#ctx0" brushRef="#br0">412 541 17776,'55'-63'592,"0"1"0,-4 4 0,-11 9-284,-22 15-101,-3 3-28,-4 1 23,-3 2-46,-5 1-5,-1 0 197,-21-22-298,7 22 68,-40-20-90,23 38 61,-61 26-106,50 3 73,-11 21 0,2 5-16,11 6-758,9-7 1,1 0 728,0 14-11,3 3-50,4 4 61,-3 27-11,9-21-48,4 7 1,3 0-15,3-6-165,2-1 0,0-2 71,3-20-530,2 2 0,1 0 8,-2-8-1803,-3 44 1585,-4-65-2763,-17 17 1677,8-31 1515,-14 2 1,19-11 0,-1 0-1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06.354"/>
    </inkml:context>
    <inkml:brush xml:id="br0">
      <inkml:brushProperty name="width" value="0.08571" units="cm"/>
      <inkml:brushProperty name="height" value="0.08571" units="cm"/>
    </inkml:brush>
  </inkml:definitions>
  <inkml:trace contextRef="#ctx0" brushRef="#br0">0 1 17014,'67'5'489,"1"-1"0,-5 1 0,-9 1-46,-15 5-706,4 1 615,2 2-116,1-1-46,2 1-56,-2-1-61,-1 0 191,11 5-975,3 11 325,-18-8-1503,-4 13 870,-34-21-4470,-6 7 790,-2-12 4699,-4 2 0,5-8 0,2-1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06.508"/>
    </inkml:context>
    <inkml:brush xml:id="br0">
      <inkml:brushProperty name="width" value="0.08571" units="cm"/>
      <inkml:brushProperty name="height" value="0.08571" units="cm"/>
    </inkml:brush>
  </inkml:definitions>
  <inkml:trace contextRef="#ctx0" brushRef="#br0">1 1 18571,'0'0'0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07.057"/>
    </inkml:context>
    <inkml:brush xml:id="br0">
      <inkml:brushProperty name="width" value="0.08571" units="cm"/>
      <inkml:brushProperty name="height" value="0.08571" units="cm"/>
    </inkml:brush>
  </inkml:definitions>
  <inkml:trace contextRef="#ctx0" brushRef="#br0">309 24 18134,'-41'-15'-409,"2"7"297,14 19-17,-1 3 17,0 0-56,2 3-22,-1-1-40,5 2-10,0 0-12,3 1 11,2 0-22,3 1-57,2-3-307,5 4 335,2-8-861,16 10 845,-6-14-381,24 5 565,-19-12 1,16 0 112,-15-2 319,26 0-140,-19 0 756,41 3-543,-33 2 330,34 9-425,-28 0 140,9 12 0,1 3-292,-2 4 37,4 16 0,-4 4-115,-17-3 42,-6 16 0,-4 1 19,-8-3-13,-10 7 0,-6-2-88,-4-12 85,-11 0 0,-4-4-17,-3-14 73,-8-2 0,-2-4-34,4-12-106,-49 3-208,51-23-1472,-38-21 565,47 0-4688,-15-47 5786,31 30 0,1-10 0,9 33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07.404"/>
    </inkml:context>
    <inkml:brush xml:id="br0">
      <inkml:brushProperty name="width" value="0.08571" units="cm"/>
      <inkml:brushProperty name="height" value="0.08571" units="cm"/>
    </inkml:brush>
  </inkml:definitions>
  <inkml:trace contextRef="#ctx0" brushRef="#br0">0 1 18885,'31'47'33,"-1"0"1,20 34-56,-41-49-23,0-1-34,1-1-16,0-2-62,1-3-22,0-3-68,1-4-10,0-3 296,7 0 286,-10-9 184,8-8-492,-13-8 6,3-27-124,-3 13-638,1-33 263,-4 30-2370,6-35 1250,-2 34 1596,10-30 0,-10 42 0,4-8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6.441"/>
    </inkml:context>
    <inkml:brush xml:id="br0">
      <inkml:brushProperty name="width" value="0.08571" units="cm"/>
      <inkml:brushProperty name="height" value="0.08571" units="cm"/>
    </inkml:brush>
  </inkml:definitions>
  <inkml:trace contextRef="#ctx0" brushRef="#br0">1 0 17148,'57'5'-442,"1"0"0,40 3-741,-73-8-1309,2-1-2767,-3 0 5259,-4-1 0,-8 0 0,-6 1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08.042"/>
    </inkml:context>
    <inkml:brush xml:id="br0">
      <inkml:brushProperty name="width" value="0.08571" units="cm"/>
      <inkml:brushProperty name="height" value="0.08571" units="cm"/>
    </inkml:brush>
  </inkml:definitions>
  <inkml:trace contextRef="#ctx0" brushRef="#br0">1 102 18599,'54'57'151,"0"0"1,-5-5-1,-11-10-100,-28-27 33,-3-1-6,1-3 6,-3-2 90,-1-3 94,-1-4 147,-2 1 1685,-1-3-2139,-3-4-163,-4-8 101,-1-1 28,-3-5-117,4 5-253,-4-7 225,4 6-487,-5-15 408,7 16-722,-2-13 407,6 18-1684,1-2 1927,3 10 139,11 9 151,-3-3 62,21 14 118,-15-11 477,24 13-248,-21-14 812,33 5-794,-28-10 452,45-8-614,-38-1 122,49-22-252,-45 11 230,44-31-174,-47 25 324,28-28-329,-41 31-57,6-20-190,-21 26-577,-10-7 516,-3 15-152,-22 6 335,11 7 86,-29 25-6,27-9 67,-18 42-129,27-34 129,-2 40-62,15-41-106,19 31-118,-3-37-1692,39 21-364,-26-30 2213,36 7 0,-46-18 0,9 1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08.508"/>
    </inkml:context>
    <inkml:brush xml:id="br0">
      <inkml:brushProperty name="width" value="0.08571" units="cm"/>
      <inkml:brushProperty name="height" value="0.08571" units="cm"/>
    </inkml:brush>
  </inkml:definitions>
  <inkml:trace contextRef="#ctx0" brushRef="#br0">1 0 15888,'28'55'-1626,"-1"1"0,0-5 0,-9-12-3135,-19-27 4761,0-3 0,0-4 0,1-2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09.038"/>
    </inkml:context>
    <inkml:brush xml:id="br0">
      <inkml:brushProperty name="width" value="0.08571" units="cm"/>
      <inkml:brushProperty name="height" value="0.08571" units="cm"/>
    </inkml:brush>
  </inkml:definitions>
  <inkml:trace contextRef="#ctx0" brushRef="#br0">0 0 14678,'15'10'510,"-3"-2"-516,-12-8-2088,0 0 1422,82-7-809,-54 9 703,62-3 38,-75 11 217,-1 0-1544,11 10 1552,-9-9 145,24 12 538,-24-17 1450,24 3-291,-25-8 1132,24 0-1647,-20-2 1484,29-1-1551,-24 1 0,13 1 0,-15 0-90,-1 1-106,1-1-157,1 0-129,-3 3-83,-1 1 257,15 18-381,-17-8-17,13 32-100,-25-21-163,-6 31 39,-7-25-421,-21 32 590,15-40 318,-11 13 1,22-34 548,1-1-912,6-7-264,17-18 375,-4 5 169,31-26-191,-26 28-56,23-10-11,-29 20-124,14 1 23,-17 7-656,15 10 270,-14-1-2051,16 19 802,-15-14 1775,13 16 0,-20-23 0,4 3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09.637"/>
    </inkml:context>
    <inkml:brush xml:id="br0">
      <inkml:brushProperty name="width" value="0.08571" units="cm"/>
      <inkml:brushProperty name="height" value="0.08571" units="cm"/>
    </inkml:brush>
  </inkml:definitions>
  <inkml:trace contextRef="#ctx0" brushRef="#br0">1 83 18336,'34'47'162,"1"-1"0,23 32-78,-42-56 0,-1-1-16,0-2-34,0-3 72,3 3-38,-4-7 447,5 3-134,-12-11 1198,4-1-1238,-8-4-99,7-18-231,-2 4-61,13-34-7,-11 23-162,17-32 40,-16 32-997,18-35 465,-16 34-3832,14-27 1037,-17 36 3506,3-6 0,-11 20 0,0 2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10.342"/>
    </inkml:context>
    <inkml:brush xml:id="br0">
      <inkml:brushProperty name="width" value="0.08571" units="cm"/>
      <inkml:brushProperty name="height" value="0.08571" units="cm"/>
    </inkml:brush>
  </inkml:definitions>
  <inkml:trace contextRef="#ctx0" brushRef="#br0">1 1 17356,'64'9'556,"1"0"1,-6 0-1,-9 0-181,-20 2-100,1 2-90,-3 0-62,0 1-67,-3-1-34,-2 1-22,-5-1 0,-2-1-11,-4 0 0,-3-4-6,-3 0-22,-3-3 5,-1-1 135,-4 1 17,-4-3 279,-21 3-274,7-4 40,-34 0-152,27-1-34,-35-2-16,34 1-185,-26-2 73,32 4-571,-14 7 531,25 0-145,-2 19 208,10-12-237,12 20 270,-1-20-129,23 13 207,-13-19 168,30 3-61,-24-9 55,15-6 18,-15-1 224,11-10-174,-5 1 319,31-17-392,-29 13 391,35-24-307,-40 24 292,27-18-410,-34 22 90,21-10-185,-25 16 0,17 0 1,-19 5-24,19 10 1,-16-2-134,24 18 72,-24-11-190,23 26 145,-28-25-61,9 13 117,-18-22 650,0 0-145,-2-4 605,-6-13-942,3 3 40,-3-18-135,5 9-392,2-18 56,2 17-1496,11-16 550,-3 22-7590,20-4 8861,-17 14 0,4 0 0,-14 3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10.596"/>
    </inkml:context>
    <inkml:brush xml:id="br0">
      <inkml:brushProperty name="width" value="0.08571" units="cm"/>
      <inkml:brushProperty name="height" value="0.08571" units="cm"/>
    </inkml:brush>
  </inkml:definitions>
  <inkml:trace contextRef="#ctx0" brushRef="#br0">1 0 16247,'24'51'-2815,"0"1"1,14 32-1891,-38-75 4705,0-2 0,0-4 0,0-1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10.768"/>
    </inkml:context>
    <inkml:brush xml:id="br0">
      <inkml:brushProperty name="width" value="0.08571" units="cm"/>
      <inkml:brushProperty name="height" value="0.08571" units="cm"/>
    </inkml:brush>
  </inkml:definitions>
  <inkml:trace contextRef="#ctx0" brushRef="#br0">0 0 15625,'13'11'-39,"-2"-2"-275,-11-9-1834,0 0 1,0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11.130"/>
    </inkml:context>
    <inkml:brush xml:id="br0">
      <inkml:brushProperty name="width" value="0.08571" units="cm"/>
      <inkml:brushProperty name="height" value="0.08571" units="cm"/>
    </inkml:brush>
  </inkml:definitions>
  <inkml:trace contextRef="#ctx0" brushRef="#br0">143 0 16594,'-36'42'381,"0"-1"0,-14 17-297,32-18-6,17-23 28,-1 0 12,2 1 11,3-3 28,2 0 50,3-1 39,2-3 34,3-1 46,2-1-13,2-1 219,10-1-336,-7-4 269,22 0-342,-21-3 247,18-6-281,-25 0-576,3-16 67,-13 9-5,-6-9 44,-4 9 79,-4-2 27,-2 1-1204,-27-24 790,17 17-1535,-25-26 651,30 29 725,-9-13 0,17 21 0,-2-2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11.493"/>
    </inkml:context>
    <inkml:brush xml:id="br0">
      <inkml:brushProperty name="width" value="0.08571" units="cm"/>
      <inkml:brushProperty name="height" value="0.08571" units="cm"/>
    </inkml:brush>
  </inkml:definitions>
  <inkml:trace contextRef="#ctx0" brushRef="#br0">0 1 11917,'0'5'2336,"1"0"1215,-1-5-3423,20 25-21,-12-9-18,17 19-16,-18-15 6,2-1-7,1 0 141,7 6 258,17 5-347,-10-8 268,17 1-202,-28-19 661,9 0-593,-15-4 89,7-11-330,-8 4-370,9-20-5,-8 13-1990,7-22 786,-7 18 1562,10-29 0,-12 33 0,4-11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11.893"/>
    </inkml:context>
    <inkml:brush xml:id="br0">
      <inkml:brushProperty name="width" value="0.08571" units="cm"/>
      <inkml:brushProperty name="height" value="0.08571" units="cm"/>
    </inkml:brush>
  </inkml:definitions>
  <inkml:trace contextRef="#ctx0" brushRef="#br0">77 33 23523,'39'-18'-919,"-10"4"690,-35 14 72,-4 2-6,-4 3-45,-3 2-83,-1 3-946,-13 16 918,15-11-970,-10 24 734,22-23-1085,2 20 1203,7-21-986,17 16 958,-4-20 123,11 7 124,-10-9 128,0-1 40,0-1 39,0-1 162,3 4 6,-5-2 380,7 7-307,-14-6 840,0 8-711,-8-9 385,-12 14-598,3-11-644,-18 12-264,12-14 762,-18 11 0,22-14 0,-6 3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6.727"/>
    </inkml:context>
    <inkml:brush xml:id="br0">
      <inkml:brushProperty name="width" value="0.08571" units="cm"/>
      <inkml:brushProperty name="height" value="0.08571" units="cm"/>
    </inkml:brush>
  </inkml:definitions>
  <inkml:trace contextRef="#ctx0" brushRef="#br0">1 1 17820,'15'63'-23,"0"1"1,-1-6 0,-5-9-118,-9-21-162,-2-1-225,0 0-1243,-3 6 365,1-10-1021,-1 3-2088,2-13 4514,1-3 0,0-5 0,1-3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13.092"/>
    </inkml:context>
    <inkml:brush xml:id="br0">
      <inkml:brushProperty name="width" value="0.08571" units="cm"/>
      <inkml:brushProperty name="height" value="0.08571" units="cm"/>
    </inkml:brush>
  </inkml:definitions>
  <inkml:trace contextRef="#ctx0" brushRef="#br0">52 1 15339,'-8'91'17,"-1"-9"-40,1-48-16,0 2 11,0-1 6,3 0 16,1-1-5,3-1-11,0-4-68,8 12 112,-2-20 1933,8 7-902,-8-24 673,4-4-1357,-7-5 57,10-26-230,-5 9 28,10-34-224,-9 31 39,5-21-101,-9 31-386,4-6 208,-6 16-634,4 2 740,-1 4 22,19 9 67,-8 0 62,27 17 22,-20-12 291,37 24-201,-34-25 146,27 15-119,-34-22 555,11 0-363,-18-5 1125,6-2-1271,-13-4 55,4-12-139,-5 4 95,1-16-129,-3 14-51,-2-20-33,0 16-145,-8-31 27,3 29-291,-10-21 101,7 26-885,-7-13 571,8 17-6530,-2-6 6276,9 16 0,0 1 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13.514"/>
    </inkml:context>
    <inkml:brush xml:id="br0">
      <inkml:brushProperty name="width" value="0.08571" units="cm"/>
      <inkml:brushProperty name="height" value="0.08571" units="cm"/>
    </inkml:brush>
  </inkml:definitions>
  <inkml:trace contextRef="#ctx0" brushRef="#br0">1 0 16325,'64'2'412,"-1"0"1,-3 0 0,-10 2-105,-17 5-118,1 4-61,-1 1-73,-2 1-28,-2 0-39,-5 1-51,3 9-139,-7 9 161,-5-9 382,-9 3-6,-9-22 634,-14-2-763,5-4-22,-13 0-45,10-1-12,-3-1-32,2-1 32,-19-7-128,12 4-134,-32-8 56,31 9-438,-28 0 214,32 4-1099,-14 9 981,24-2-330,0 17 481,13-10-610,19 18 374,-3-17-3331,55 11 2100,-37-17 888,44 1 0,-60-8 0,5-1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14.379"/>
    </inkml:context>
    <inkml:brush xml:id="br0">
      <inkml:brushProperty name="width" value="0.08571" units="cm"/>
      <inkml:brushProperty name="height" value="0.08571" units="cm"/>
    </inkml:brush>
  </inkml:definitions>
  <inkml:trace contextRef="#ctx0" brushRef="#br0">1 156 15356,'18'50'45,"-2"-7"-34,-13-26 39,2 0-67,0-2-16,0 0-29,1-3-55,0 0 21,0-3-4,9 4 335,3-4-45,-4-1 343,-1-4-287,-13-4-50,3-3-218,-1-1 11,3-2-17,-1-2-84,5-1-40,-2 1-234,7-5 178,-4 7-615,21-6 621,-15 9-274,27-2 376,-26 7-46,23 10 135,-22-4 84,18 16 22,-17-10 638,30 35-514,-25-20 86,9 9 0,1 1-142,-6-2 117,28 37-196,-31-34 19,-3 9 1,-2 1-25,-5-3 72,-4 5 0,-4-3 12,-10-19 273,-10 17-156,-1-33 1110,-33 3-981,22-12 756,-33-11-858,38-1 265,-12-18-281,21 10 22,-2-42-458,10 26-191,16-60 274,0 48-223,27-46 94,-16 40-137,10-13 1,2-2 221,-3 2-34,7-12 0,-3 0 129,-12 21 190,-3-3 0,-3 3 51,-6 14 425,3-19-471,-13 47 24,2 1-354,-4 10-364,4 2 359,-3 0 162,19 22-11,-10-10-72,23 31 21,-22-27-117,6 15 28,-12-21-436,-1 8 480,-3-10 24,-2 5 77,-1-10 6,-4 5 1,2-5-7,-5 6-10,5-6-208,-4 5 62,4-6-556,-4 2 371,4-5-1394,-7 3 800,5-3-4335,-10 1 5265,8 0 0,-2-1 0,7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14.779"/>
    </inkml:context>
    <inkml:brush xml:id="br0">
      <inkml:brushProperty name="width" value="0.08571" units="cm"/>
      <inkml:brushProperty name="height" value="0.08571" units="cm"/>
    </inkml:brush>
  </inkml:definitions>
  <inkml:trace contextRef="#ctx0" brushRef="#br0">1 1 12657,'0'0'0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14.933"/>
    </inkml:context>
    <inkml:brush xml:id="br0">
      <inkml:brushProperty name="width" value="0.08571" units="cm"/>
      <inkml:brushProperty name="height" value="0.08571" units="cm"/>
    </inkml:brush>
  </inkml:definitions>
  <inkml:trace contextRef="#ctx0" brushRef="#br0">5 14 21153,'-2'-8'1759,"0"2"-1445,2 6-3591,0 0 0,0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17.613"/>
    </inkml:context>
    <inkml:brush xml:id="br0">
      <inkml:brushProperty name="width" value="0.08571" units="cm"/>
      <inkml:brushProperty name="height" value="0.08571" units="cm"/>
    </inkml:brush>
  </inkml:definitions>
  <inkml:trace contextRef="#ctx0" brushRef="#br0">21 25 13581,'14'38'638,"-3"-7"-420,-10-27-5,-1 1-6,0-1 17,0 1-5,0-1-6,0 1-11,0-1 246,0 5 213,-2 14-521,0-6 330,-6 30-296,4-23 324,-6 51-358,6-34 64,-1 15 1,1 3-99,2-2-44,-1 15 0,2 1-51,0-6 37,1 10 0,0 0-43,1-13-8,2 4 1,1-3 18,2-14 4,0 1 0,0-3-20,-2-13 28,4 31-28,-6-45 84,1 13 11,-2-26 353,1 1-230,-1-8 549,1-1-515,-1-1 2034,1 0-2258,-1 0-101,1 0 84,0 0 0,-2 0-22,2 0 11,1-1 11,0 1 17,2-2-33,0 1 10,2 0 40,10-3-34,-4 0-22,26-4 0,-15 2 11,45-9 0,-31 7 11,16-2 0,2 1-44,2 0-15,17-2 1,4 1 24,-3 0-84,14 0 1,0 1-11,-11 1-26,6 3 0,-3 2 59,-16 3-25,-4 3 0,-2 2 53,-19 1-102,30 8 136,-50-6 5,11 2 28,-25-6 147,1-1-69,-7-2 303,0-1-296,1 0 66,-1 0-123,2 0 56,9-2-95,-2 1-11,27-7 11,-15 4 11,31-5-27,-31 6-29,20-3 45,-27 5-95,9-1 95,-18 2 72,2 0-27,-7 0 2739,0 0-2666,-3-3-18,1 0-10,-2-2 95,2-4-118,-2 2 51,1-10-18,1 6 186,-2-19-208,1 12 141,-5-46-197,5 32-22,-7-43 11,6 36-44,-10-52 22,7 38-6,-3-21 0,-2-1-22,2 8-17,0-3 0,0 0 56,1 10-6,0 0 1,1 0 5,-3-1 50,1-1 0,0 3-61,2 20-67,-5-22 55,9 49-217,0-1 27,2 10-1037,1 2 1066,0 5-91,6 10 68,-1-2-851,11 19 654,-7-15-2374,10 19 1597,-12-24-2040,5 8-45,-8-13 3266,0 0 0,-2-3 0,0-1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19.013"/>
    </inkml:context>
    <inkml:brush xml:id="br0">
      <inkml:brushProperty name="width" value="0.08571" units="cm"/>
      <inkml:brushProperty name="height" value="0.08571" units="cm"/>
    </inkml:brush>
  </inkml:definitions>
  <inkml:trace contextRef="#ctx0" brushRef="#br0">108 225 13390,'-21'90'364,"4"-15"-246,8-61-34,2 0-23,-2-2-5,2-1 6,1-2 364,-3 0-163,5-4 992,-1 0-751,3-5 442,1 0-834,-1-2 84,-1-10-162,0 2-90,1-22 33,1 15 85,1-29-45,2 22-163,5-36 68,0 29 16,15-39 62,-10 41 269,19-29-95,-19 38 234,19-14-346,-19 24 28,17-1-62,-16 8 128,16 13-128,-16-3 96,13 24-90,-16-13 84,9 28-62,-12-22 151,6 31-179,-7-31-6,3 28-22,-4-31-22,1 23 33,-4-26 84,2 20-123,-3-22-583,0 14 241,0-18-1360,-1 7 901,-2-13-3120,-3 6 1888,0-8 2061,-3 3 0,4-6 0,1 1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19.180"/>
    </inkml:context>
    <inkml:brush xml:id="br0">
      <inkml:brushProperty name="width" value="0.08571" units="cm"/>
      <inkml:brushProperty name="height" value="0.08571" units="cm"/>
    </inkml:brush>
  </inkml:definitions>
  <inkml:trace contextRef="#ctx0" brushRef="#br0">0 49 14253,'56'-12'-406,"0"-1"0,39-7-563,-69 18-701,0 1-162,-2 0 1832,-3 1 0,-10 0 0,-3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19.866"/>
    </inkml:context>
    <inkml:brush xml:id="br0">
      <inkml:brushProperty name="width" value="0.08571" units="cm"/>
      <inkml:brushProperty name="height" value="0.08571" units="cm"/>
    </inkml:brush>
  </inkml:definitions>
  <inkml:trace contextRef="#ctx0" brushRef="#br0">238 1 16891,'-39'9'-191,"6"1"130,26 1 16,-2 1 11,3 0-5,-3 2-45,2 0-22,-1 0-29,1 1-234,-2 6-797,3 9 870,0-9-220,5 8 432,3-21 17,3 2 50,0-7 101,0 0 135,0-1 923,2-1-778,-1-4 432,7-6-628,-7 2 162,7-12-257,-7 12-112,6-11-28,-6 13-112,7-8 139,-6 9-116,9 0 100,-7 3-101,14 10 129,-11 0 89,18 27-49,-16-11-1,18 49 17,-18-35 64,1 14 1,-1 1 30,-2-3 101,-1 9 0,-2 1-101,-4-8 185,-4 3 0,-2-1 50,-5-13 685,-23 37-797,9-52 555,-46 19-515,32-31 587,-45 2-638,46-14 230,-31-12-391,40 1-361,-16-27-4,28 14-722,1-37 738,16 30-458,25-34 475,-6 37-454,41-22 538,-32 30-150,48-13 251,-45 20-297,44-7 45,-47 11-2251,25-3 1058,-40 8 1518,7 4 0,-20-3 0,0 4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21.959"/>
    </inkml:context>
    <inkml:brush xml:id="br0">
      <inkml:brushProperty name="width" value="0.08571" units="cm"/>
      <inkml:brushProperty name="height" value="0.08571" units="cm"/>
    </inkml:brush>
  </inkml:definitions>
  <inkml:trace contextRef="#ctx0" brushRef="#br0">115 276 16140,'-5'29'667,"2"-2"-471,-2-10-6,1 2-27,-1 3 10,-1 2 1,-1 4-40,0 5 29,-1 3 10,0 5 135,-5 26-173,4-15 53,1 20 0,0 2-127,1-3-229,2 4 1,1-1 234,2-17 0,1 0 1,1-2-40,0 0 8,1 1 0,0-1-2,0-11-11,5 50 5,-4-64 39,4 25-28,-4-44 527,2 2-241,-2-9 1536,0-1-1356,-1-3 1748,-1 0-2119,1-2-16,-1 0-62,1-2 11,-1 1-16,0 0-29,0 1 0,0 0-218,1 1 264,0 1-80,2 0 35,-1 0-34,1 0 22,0 0 45,14 0-39,-2 0 27,33-2-32,-19 1 10,53-2-22,-38 3 5,16 0 1,2-1 17,-1 1 10,18 1 1,2-1-45,-7 0-1,14 1 1,0-1 11,-11 0-6,12 2 1,0 1-17,-11-1 33,10 5 0,0 0-11,-12 0-11,7 2 0,-1 0 11,-13-1-23,3 2 1,-2-1 22,-14-2 0,1 1 0,-1-1-23,-12-1 57,41 3-12,-55-7 23,16 2 62,-34-3 420,-1 0-320,-9-1 370,-5 0-460,2 0 6,-5-7-100,3 3 22,-3-8-34,1 7 28,-1-6-17,3 6-22,-3-7 0,4 7 23,-3-7-23,3 8 33,-3-4-10,3 5-46,-1-3 12,1 3 56,-2-5-23,3 4 102,-2-4-74,3 2 84,-2-10-78,1 5 129,0-21-174,1 14 113,7-38-35,-2 25-44,14-52-79,-9 41 6,2-12 0,0-1 6,0 1-6,1-14 0,0-1-6,-1 3-92,-1-12 0,0-2 14,-1 5-70,-1-10 0,0 0 121,-1 8 69,-2-3 1,0 1 13,-2 19-33,-2 2 0,0 3 11,-2 18 44,-1-20-77,0 41-326,-2-1 74,2 14-538,-1 6 733,2 5-303,-4 26 41,2-10-1177,-2 36 812,3-32-2800,3 30 1545,-1-33 1972,2 21 0,-1-33 0,0 4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7.141"/>
    </inkml:context>
    <inkml:brush xml:id="br0">
      <inkml:brushProperty name="width" value="0.08571" units="cm"/>
      <inkml:brushProperty name="height" value="0.08571" units="cm"/>
    </inkml:brush>
  </inkml:definitions>
  <inkml:trace contextRef="#ctx0" brushRef="#br0">155 33 14404,'2'7'1501,"0"0"-588,-2-7 1591,0 0-2750,26-21-102,-21 16 40,19-16 16,-27 22 141,-1 2 90,-3 3 33,-1 2 72,-25 25-32,14-14 83,-32 36-106,32-33 5,-17 29 28,23-29-10,-4 23-12,13-26-129,7 19-22,4-23-376,22 13 354,-10-18-701,36 4 398,-27-11-2274,43-4 532,-37-3 2218,24-4 0,-41 4 0,0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22.875"/>
    </inkml:context>
    <inkml:brush xml:id="br0">
      <inkml:brushProperty name="width" value="0.08571" units="cm"/>
      <inkml:brushProperty name="height" value="0.08571" units="cm"/>
    </inkml:brush>
  </inkml:definitions>
  <inkml:trace contextRef="#ctx0" brushRef="#br0">217 276 15860,'-38'-16'376,"7"6"-281,27 20-22,0 3 11,-2 2-40,1 3 18,-2 2-34,0 0-22,-1 3 33,1-2-11,-3 0 11,1 0 11,-1-1-10,1-1 10,0-3 6,-1-1 17,1-3-6,1-3 297,-2 0-11,5-5 1003,-1 0-550,3-18-727,2 3 150,7-32-167,-2 19 72,16-38-111,-10 30-51,16-44 33,-14 41-72,16-51 89,-17 55-5,9-26-17,-13 43 118,5-7-34,-7 14-73,10-6-11,-8 9-11,10-3-1,-7 5-88,12 1 77,-9 4-105,18 20 139,-19-6 0,9 28-50,-15-22 106,4 32-5,-6-26-124,4 46 34,-5-45-78,1 29 44,-3-39-285,-1 15 128,0-20-1629,0 11 1120,-1-19-1110,-2 4 623,-1-8 1215,-5 4 0,5-5 0,-3 2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23.078"/>
    </inkml:context>
    <inkml:brush xml:id="br0">
      <inkml:brushProperty name="width" value="0.08571" units="cm"/>
      <inkml:brushProperty name="height" value="0.08571" units="cm"/>
    </inkml:brush>
  </inkml:definitions>
  <inkml:trace contextRef="#ctx0" brushRef="#br0">0 19 15866,'60'-5'0,"1"0"0,-5 0 0,-7 1-134,-13 4-242,2 0-246,-2 0-375,-1 1-408,-3-1-573,-4 1 1978,5 1 0,-19-2 0,3 1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23.662"/>
    </inkml:context>
    <inkml:brush xml:id="br0">
      <inkml:brushProperty name="width" value="0.08571" units="cm"/>
      <inkml:brushProperty name="height" value="0.08571" units="cm"/>
    </inkml:brush>
  </inkml:definitions>
  <inkml:trace contextRef="#ctx0" brushRef="#br0">241 0 18515,'-24'5'22,"0"2"-22,11 5-56,-2 0 45,-2 2 11,-1 3-34,1-1 18,-1 1-80,-8 11 74,9-11-493,-10 20 246,19-25-409,-1 12 628,9-17 28,6 5-12,2-7-201,25 3 212,-14-5-105,35 1 88,-33-4-49,20 0 66,-24 0-33,7 1-5,-10 0 10,6 3 79,-6 1 348,20 13-276,-17-7 113,19 19-140,-20-11 151,13 36-123,-17-20-20,-3 25 0,-4 4-58,-9-3-137,-4 7 1,-3 0 191,-7-9 28,-6-1 1,-3-2-12,-3-2 213,-10-1 0,-3-5-67,7-19 353,-35 11-347,45-35 565,-19-16-510,26-1 230,-10-40-504,23 18-177,15-23 1,6-3-3,3 6-34,10-4 1,2 2-7,0 15-266,6 1 1,0 3 109,-3 5-1524,38-23 712,-47 42-2566,17-3 1317,-25 13 2408,4 1 0,-14 2 0,-2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24.775"/>
    </inkml:context>
    <inkml:brush xml:id="br0">
      <inkml:brushProperty name="width" value="0.08571" units="cm"/>
      <inkml:brushProperty name="height" value="0.08571" units="cm"/>
    </inkml:brush>
  </inkml:definitions>
  <inkml:trace contextRef="#ctx0" brushRef="#br0">1 136 18857,'61'5'258,"-9"-2"-157,-43-3 5,2-1-39,0 1 17,1-1 0,1-1 163,8-2-107,-4 0 240,22-9-296,-17 5 84,34-18 11,-6 0-106,-6 3 297,-2-1-208,-35 19 219,2 0-297,-9 4 73,-3 1-196,2 0-12,-2 0 500,2 0-511,-1 1-22,1 0 40,-3 3 16,0 1-29,-1 1 40,0 2-5,0 1 10,-5 15 1,4-8-28,-8 29 17,9-22-29,-6 34 40,8-31-23,-3 31 6,5-33-56,0 27 62,2-30-146,3 19 106,0-24-72,4 9 95,-5-16-12,1 2 40,-3-8-62,0-1-1926,0-1 862,-3-6-538,1 3-952,-2-5-420,-1 4 3047,0-2 0,1 3 0,1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25.594"/>
    </inkml:context>
    <inkml:brush xml:id="br0">
      <inkml:brushProperty name="width" value="0.08571" units="cm"/>
      <inkml:brushProperty name="height" value="0.08571" units="cm"/>
    </inkml:brush>
  </inkml:definitions>
  <inkml:trace contextRef="#ctx0" brushRef="#br0">1 454 20963,'27'-18'123,"-5"3"-45,-21 15 533,-1-1-477,1-1 6,-1 0-50,1-1 6,0 1 10,0 1 0,1-2 85,1 0-107,0-2-11,2 1 100,0-4-111,1 2 55,13-13-72,-6 8 39,29-22-73,-19 15 107,41-30-73,-32 23-68,7-5 1,2-1 0,-4 3 10,4-2 1,-1 0 11,-9 8 34,20-14-45,-38 27-146,0-1 17,-12 10-319,-4 0 319,2 0-140,-6 3 172,3 0-412,-6 6 251,6-5-980,-1 4 650,4-6-1748,1 2 1283,0-2-4515,0 4 947,0-3 4632,0 2 0,0-3 0,0-2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29.341"/>
    </inkml:context>
    <inkml:brush xml:id="br0">
      <inkml:brushProperty name="width" value="0.08571" units="cm"/>
      <inkml:brushProperty name="height" value="0.08571" units="cm"/>
    </inkml:brush>
  </inkml:definitions>
  <inkml:trace contextRef="#ctx0" brushRef="#br0">224 96 13166,'4'80'846,"-1"-13"-745,-7-53 16,1 2 79,-1-2 62,0 3 44,0 0 813,-9 38-840,7-21 100,-3 14 0,0 3-173,2-7 83,0 11 1,0 1-141,1-6-16,0 10 0,0 0-95,2-6 33,-2 11 0,-1-1-22,-1-5 25,-2 5 0,-1-3-14,1-10 5,-12 44-27,13-60 90,-9 29-85,11-40 163,-5 19-107,8-28 123,-2 12-122,5-17 178,0 6-207,1-12 252,2 2-195,-1-4 200,2 0-195,-2-1 1529,1-1-1456,-1 0-62,1 0-22,0 0-1,1-1-33,-1-1 34,2 0-129,-1-1 89,2-1-67,-3 3-11,2-2 392,-4 3-358,1 0-1,1 0 46,-1-1-6,4 0-62,-2 0 0,4-1 23,1 0 16,3-1-39,21-5-72,-8 2 94,52-7 6,-34 7-39,20-1 0,3 0 12,0 1-24,21 0 1,3 0-39,-4 1 50,-21 3 0,10-1 0,-10 1-189,28 1 164,-27 0 1,8 0 0,-9 1 13,20 1-12,7 0 1,-2 0-51,-15 0 93,5 1 0,-1 0 58,-12-1-73,1 0 1,-1 0-6,-13-1 17,0-2 0,-1 1-40,-11-1 130,40-4-51,-52 4-11,18-1 5,-35 2 62,3 1-101,-13 0 867,-1 0-889,1-1-1,0 0-10,1 0 33,1-1 0,0 2 12,1-1-68,0 0 67,4-1-44,-5 2-34,5-2 6,-5 2-74,5 0 91,-3 0 111,15 0-67,-9 0 1,12-1 10,-12 0-33,8 0-23,-11-1 113,5 1-79,-12 0 72,2 1 1749,-4 0-1754,-1-3-11,1 1-11,-1-4-45,1 2 22,0-1 197,0-15-174,0 7 117,3-26-128,0 20 10,5-22-55,-3 18 67,13-49-56,-10 33 5,3-15 1,-1-1-17,-3 5-23,-1 0 1,-1 0 11,-2-2-93,0-13 0,-2-2 93,-1 0 44,-2-11 0,-2 1-10,0 20-12,-5-42-23,6 59 68,-1-45-45,3 47 45,1-43-34,0 55 0,0-16-22,0 28-34,0-6-33,0 15-370,0-2 224,0 7-95,0 1 235,1 2-6,6 16 90,-4-7-34,6 19-55,-4-22-152,0 8 0,-2-13-2795,-1 6 1339,-2-6 1697,-5 13 0,4-13 0,-5 7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30.699"/>
    </inkml:context>
    <inkml:brush xml:id="br0">
      <inkml:brushProperty name="width" value="0.08571" units="cm"/>
      <inkml:brushProperty name="height" value="0.08571" units="cm"/>
    </inkml:brush>
  </inkml:definitions>
  <inkml:trace contextRef="#ctx0" brushRef="#br0">271 211 12247,'-22'29'953,"1"-1"-724,7-11-44,-3 2-62,0 0-22,-4 1 6,3-1-12,-2-1 0,2 0 224,-20 12-212,20-15 660,-15 9-296,26-21 1220,2-1-1293,4-2 111,1-7-425,0 1 163,5-19-186,-2 11-61,15-24-33,-7 19 5,23-30 28,-17 25-146,30-37 101,-25 32 34,32-35 39,-31 37 281,25-20-152,-31 30 268,14-8-302,-20 17 1,5-1-141,-10 7-11,2 1 17,-4 3-1,4 11 40,-2-2 23,2 24-51,-4-15 39,0 31-17,-3-26-44,0 35 44,-1-33 34,1 29-72,0-34-113,0 23-50,-1-29-1306,0 15 656,0-21-2940,-3 7 1500,-2-12 2269,-5 4 0,5-7 0,-1 1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30.898"/>
    </inkml:context>
    <inkml:brush xml:id="br0">
      <inkml:brushProperty name="width" value="0.08571" units="cm"/>
      <inkml:brushProperty name="height" value="0.08571" units="cm"/>
    </inkml:brush>
  </inkml:definitions>
  <inkml:trace contextRef="#ctx0" brushRef="#br0">1 47 17272,'54'-13'-280,"0"1"0,37-9-426,-67 22-465,1 2-699,-2 2-645,0 1-2123,-4 1 4638,-4-1 0,-7-3 0,-5-1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31.519"/>
    </inkml:context>
    <inkml:brush xml:id="br0">
      <inkml:brushProperty name="width" value="0.08571" units="cm"/>
      <inkml:brushProperty name="height" value="0.08571" units="cm"/>
    </inkml:brush>
  </inkml:definitions>
  <inkml:trace contextRef="#ctx0" brushRef="#br0">272 1 18660,'-32'19'-44,"4"-1"38,13-8-22,-1 0-17,2 1-11,0-1 11,1 1-44,1-2-141,-2 4-873,2 2 711,4-3-364,3 3 689,7-10 56,7 3-23,0-6-235,15 2 151,-12-4 17,9 1 34,-10-1 22,2 1 6,-1-1-168,8 3 123,-8-1-28,14 9 145,-16-4 225,19 18-180,-16-10 29,23 29-74,-19-18 147,21 44-141,-24-31-14,0 12 0,-3 1 20,-5 0 59,-4 8 0,-2-1-15,-5-8 177,-5 0 0,-3-2-47,-4-12 537,-37 31-370,25-46 1116,-46 8-987,42-24 918,-44-15-1013,46-2 651,-28-31-769,39 17 29,-5-45-376,23 33-218,22-48 100,-3 47-274,36-32 303,-25 45-444,41-17 360,-37 30-751,46-7 202,-44 14-3765,33 1 1429,-44 6 3103,10 2 0,-26-1 0,-2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32.798"/>
    </inkml:context>
    <inkml:brush xml:id="br0">
      <inkml:brushProperty name="width" value="0.08571" units="cm"/>
      <inkml:brushProperty name="height" value="0.08571" units="cm"/>
    </inkml:brush>
  </inkml:definitions>
  <inkml:trace contextRef="#ctx0" brushRef="#br0">1 233 22123,'48'-22'156,"-6"3"-83,-26 8 11,1 1-22,1-1 44,0-1 57,10-7-46,-7 3 51,13-9-95,-15 11 123,20-12-134,-23 15 44,13-10-72,-23 16 38,2-2-94,-7 6-17,2 0 28,-1 1-57,3 0 80,-3-1 10,5 1-11,-3-1-11,7 1 0,-7 0 23,3 0 10,-6 0-139,-1 0 72,0 2 34,0 2 11,0 3-33,0 2 67,2 8-45,0-3 5,4 23 7,-2-16-24,5 31 12,-3-28 23,9 30-34,-6-31-1,11 26 46,-10-30 0,13 19-46,-13-23-10,9 12 11,-11-17 33,1 5 1,-6-11-46,0 0 1,-3-3-3227,1 0 2017,-5-1-516,1-1-1114,-4 1-2801,1-1 5663,0 1 0,4 0 0,-1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59.715"/>
    </inkml:context>
    <inkml:brush xml:id="br0">
      <inkml:brushProperty name="width" value="0.08571" units="cm"/>
      <inkml:brushProperty name="height" value="0.08571" units="cm"/>
    </inkml:brush>
  </inkml:definitions>
  <inkml:trace contextRef="#ctx0" brushRef="#br0">25 0 15311,'1'57'129,"0"1"0,-1 40-73,-2-68-45,-1-2 1,-1 1-24,0-2-27,1-2-639,-1 14 241,2-19-1820,-2 15 974,4-26 1283,0 2 0,0-8 0,0-1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33.532"/>
    </inkml:context>
    <inkml:brush xml:id="br0">
      <inkml:brushProperty name="width" value="0.08571" units="cm"/>
      <inkml:brushProperty name="height" value="0.08571" units="cm"/>
    </inkml:brush>
  </inkml:definitions>
  <inkml:trace contextRef="#ctx0" brushRef="#br0">1 583 18162,'2'-20'1731,"0"4"-1277,-2 13-34,1 0-40,0 0-66,1-1-23,-2 2 572,0-3-672,0 2 374,1-1-425,0 1 224,0-4-274,1 2 72,0-7-89,1 4 146,3-14-175,-3 9 18,7-25-40,-5 17-22,10-36-22,-8 29 16,12-42-5,-10 37 28,9-37-6,-12 40-39,8-23 6,-10 37-23,3-7 11,-5 19-150,0 0 88,-2 3-4379,1 0 3781,-1 5-108,1-1-105,-1 4-118,-1 0-174,-1-1-268,1 1-1059,-1 1 2526,1 1 0,0-3 0,-1-1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36.438"/>
    </inkml:context>
    <inkml:brush xml:id="br0">
      <inkml:brushProperty name="width" value="0.08571" units="cm"/>
      <inkml:brushProperty name="height" value="0.08571" units="cm"/>
    </inkml:brush>
  </inkml:definitions>
  <inkml:trace contextRef="#ctx0" brushRef="#br0">0 0 22660,'28'17'286,"-2"-3"-191,-9-13-28,4-1-5,1 0-29,3 0-5,1 0 28,2 0 40,31-3-24,8-1 7,0-1-90,7 2 11,-50 2-96,20 1 85,-32 0-22,5 1 100,-15-1-90,1 2 1,-3-2 1265,0 1-1254,-3 0 0,2-1 0,-2 0-23,2 0 45,1 1-22,-2-1 11,1 1-11,-2 0 11,2 0-45,-3 2 56,1-2 23,-5 4-34,4-4 0,-3 4 0,3-1-45,-11 10 45,6-4 22,-22 19-44,13-13 22,-19 17-6,16-15-94,-30 27 88,26-23-10,-29 28 0,38-33-6,-18 19 16,22-22-66,-11 17 56,14-19 33,-6 11-11,9-15 0,-1 4 0,4-9 22,1 1 1,1-3-12,0-1-34,-1 0 23,0 0-33,-1 0 22,2 0-1,-1 0-16,0 2 6,0-2-68,-2 3 57,3-2-942,-1 0 785,5 0-34,-1-1 50,3 1 29,-4-2-46,4 0-599,2-3 84,0 1-2968,11-8 1215,-7 5 2459,14-10 0,-18 12 0,4-3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37.471"/>
    </inkml:context>
    <inkml:brush xml:id="br0">
      <inkml:brushProperty name="width" value="0.08571" units="cm"/>
      <inkml:brushProperty name="height" value="0.08571" units="cm"/>
    </inkml:brush>
  </inkml:definitions>
  <inkml:trace contextRef="#ctx0" brushRef="#br0">0 323 22968,'24'-4'224,"-3"1"-151,-10-1-28,1 2 5,3-2 6,3-1-17,1-2 68,4 0 55,49-18-139,-25 9-29,35-11 0,5-1 18,-12 4-637,-14 6 0,10-3 0,-10 3 625,14-2-620,-1 1 0,-1 2 620,-19 4-394,37-9 405,-63 16 0,4-2 79,-24 6-40,-5 2-5345,-2 0 3323,-5-1 45,1 1-3136,-4-1 5200,4 2 0,2-1 0,-1 1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38.175"/>
    </inkml:context>
    <inkml:brush xml:id="br0">
      <inkml:brushProperty name="width" value="0.08571" units="cm"/>
      <inkml:brushProperty name="height" value="0.08571" units="cm"/>
    </inkml:brush>
  </inkml:definitions>
  <inkml:trace contextRef="#ctx0" brushRef="#br0">1 1 16980,'37'41'241,"-6"-9"-157,-26-24 0,1-2 17,-1 2-11,0-1 5,0 0-17,-1 1-11,1-1 124,3 4 44,4 0-179,-3-2-6,6 1-100,-10-7-740,5 2 124,-7-4-3989,3 3 2163,-5-2 2492,1 1 0,-2-1 0,0-2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39.289"/>
    </inkml:context>
    <inkml:brush xml:id="br0">
      <inkml:brushProperty name="width" value="0.08571" units="cm"/>
      <inkml:brushProperty name="height" value="0.08571" units="cm"/>
    </inkml:brush>
  </inkml:definitions>
  <inkml:trace contextRef="#ctx0" brushRef="#br0">364 31 19367,'-23'-17'-56,"4"4"39,13 13 6,2 0 33,-1 0-55,2 0 16,-1 0-11,2 0 17,-1 0-6,3 0-39,-2 1 0,1 0 22,-1-1-39,-2 2 23,3-1-180,-2 1 146,1-1-185,-4 3 202,2-1-12,-2 1 79,2-2-22,-4 5 22,3-4-45,-7 5 45,7-4-6,-7 2 6,6-2 34,-6 4-34,7-4-17,-2 2 45,5-4 79,1 1-63,1-3 141,0 2-179,0 0 16,0 0-5,0 2 17,-1 0-34,-2 4 39,0-1 67,-11 12-83,8-7 21,-17 19-27,12-16 0,-15 23 12,13-21 77,-12 18-95,15-21 34,-8 17-22,11-18-35,-4 15 29,5-16 34,1 11-40,3-15 157,1 6 11,4-9 835,7 5-623,0-7 455,20 1-678,-12-3 135,26-4-264,-23 1-163,26-8 7,-27 5-578,18-6 270,-25 7-1333,12-6 1074,-16 7-1831,7-3 1451,-11 4 1064,4-1 0,-8 1 0,2 1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39.671"/>
    </inkml:context>
    <inkml:brush xml:id="br0">
      <inkml:brushProperty name="width" value="0.08571" units="cm"/>
      <inkml:brushProperty name="height" value="0.08571" units="cm"/>
    </inkml:brush>
  </inkml:definitions>
  <inkml:trace contextRef="#ctx0" brushRef="#br0">1 58 20408,'78'-27'291,"-11"4"-285,-47 22-68,1-2-128,-1 1-241,1 1-364,-3 1-1916,6 0 352,-7 1 2359,8 2 0,-16-3 0,1 3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41.606"/>
    </inkml:context>
    <inkml:brush xml:id="br0">
      <inkml:brushProperty name="width" value="0.08571" units="cm"/>
      <inkml:brushProperty name="height" value="0.08571" units="cm"/>
    </inkml:brush>
  </inkml:definitions>
  <inkml:trace contextRef="#ctx0" brushRef="#br0">92 54 15995,'-49'-12'778,"9"2"-515,39 10 1614,0-1-1770,5 1-7,-1-1 35,5 1 16,-1 0-45,2 0 57,11 0-113,-3 0 79,33 0-90,-20 0 40,56 0-68,-41-1-28,11-1 0,2 0-33,-3-1-135,8-1 0,-2 0-89,-9 0-609,0 1 1,-4 0 14,-15 1-2000,14 1 2056,-38 2-5500,-14 7 6312,-4-3 0,-6 3 0,9-6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42.140"/>
    </inkml:context>
    <inkml:brush xml:id="br0">
      <inkml:brushProperty name="width" value="0.08571" units="cm"/>
      <inkml:brushProperty name="height" value="0.08571" units="cm"/>
    </inkml:brush>
  </inkml:definitions>
  <inkml:trace contextRef="#ctx0" brushRef="#br0">79 0 18061,'23'5'219,"-5"0"-124,-9 0-17,-1 2 6,3-1-5,0 2 5,2-1 44,1 1 13,1-1 296,21 8-291,-11-6 156,38 10-246,-34-11-6,38 10-61,-43-10-67,14 6-1,-30-10-161,-1 5 200,-6-4 164,-16 11-85,5-8 0,-21 9-39,15-9-62,-20 6 46,17-6-91,-29 12 74,28-11-130,-22 11 1,23-9-757,-23 13 538,19-10-2297,-41 25 1346,37-24-4359,-24 17 5691,34-22 0,3-1 0,9-6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43.107"/>
    </inkml:context>
    <inkml:brush xml:id="br0">
      <inkml:brushProperty name="width" value="0.08571" units="cm"/>
      <inkml:brushProperty name="height" value="0.08571" units="cm"/>
    </inkml:brush>
  </inkml:definitions>
  <inkml:trace contextRef="#ctx0" brushRef="#br0">0 69 19960,'49'-3'426,"-6"-1"-320,-26 7-22,4-2 28,4 0-61,3 0 10,3-1-10,3 1-23,2-1 16,2 0-13,14-1 0,4-1-3,6-1 8,17-2 1,-1-1-26,-18 0 22,5-2 1,-3-1-23,-14 2-50,36-6-56,-61 9-1064,5 0 397,-25 3-2089,-14 1 1333,0 0 1518,-30 6 0,27-4 0,-11 4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43.707"/>
    </inkml:context>
    <inkml:brush xml:id="br0">
      <inkml:brushProperty name="width" value="0.08571" units="cm"/>
      <inkml:brushProperty name="height" value="0.08571" units="cm"/>
    </inkml:brush>
  </inkml:definitions>
  <inkml:trace contextRef="#ctx0" brushRef="#br0">28 1 17036,'43'25'689,"-6"-2"-487,-23-18-12,1 3-16,1-3-45,1 3-6,3-3 90,9 4-112,-6-4 22,24 5-111,-25-6 32,21 3-44,-29-4 0,9 2-11,-17-4-56,2 1 39,-6-1-45,1 0 33,-3 0-89,1 1 96,-1 0-107,1 3 106,0-2-95,-1 5 57,0-4-63,0 2 124,0-3-17,-5 3 39,3-3 17,-7 3-28,5-3 45,-9 4-34,6-3-11,-14 7 17,9-5 17,-23 12-34,16-7 11,-28 14-11,24-13-297,-41 21 6,38-19-1120,-27 14 38,35-17 1373,-12 8 0,20-11 0,-5 2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0.352"/>
    </inkml:context>
    <inkml:brush xml:id="br0">
      <inkml:brushProperty name="width" value="0.08571" units="cm"/>
      <inkml:brushProperty name="height" value="0.08571" units="cm"/>
    </inkml:brush>
  </inkml:definitions>
  <inkml:trace contextRef="#ctx0" brushRef="#br0">12 218 10539,'-7'-1'1098,"2"0"-420,5 1 3971,0 0-4358,18-29-28,-8 18-22,16-24-51,-12 23-78,2 1-28,2-3-39,2 1-34,3 0 17,3-1-11,33-9-11,-19 9-43,14 3 1,0 1-43,-13 4-150,39 7 117,-58 5-135,12 19 175,-20-9-85,4 22 157,-14-21 207,-8 20-117,-1-22-6,-18 15-90,11-18-5,-24 13-40,23-18-189,-13 7 10,18-10-968,-1 3 777,7-3-649,2 9 958,5-7 96,8 8 72,-1-8 179,20 6-129,-14-6 225,32 5-270,-29-6 51,25 8-50,-29-5 358,9 17-302,-20-12 257,-2 29-296,-11-22 33,-12 26-96,2-22-55,-24 23 6,19-25-466,-36 21 235,35-29-693,-24 10 100,28-18-4095,-13 1 4952,18-5 0,-3 0 0,14-2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44.957"/>
    </inkml:context>
    <inkml:brush xml:id="br0">
      <inkml:brushProperty name="width" value="0.08571" units="cm"/>
      <inkml:brushProperty name="height" value="0.08571" units="cm"/>
    </inkml:brush>
  </inkml:definitions>
  <inkml:trace contextRef="#ctx0" brushRef="#br0">1 173 19596,'41'-19'185,"-5"4"-112,-28 14-6,1 1 34,2-1 17,3 1-1,3 0-10,4 0 72,23 0-107,10 0 1,5 0-34,23 0-928,-1 0 0,0 0 900,-3 0-10,-8-2 1,13-2 0,-8 1 9,-18 0 1,2 1 3,10-2 0,12-1 1,1 0-1,-13 0 10,-7 1 1,-2 0 3,16-1 1,8-1 0,-9 0 6,-19 2 1,0-1 90,21-1 0,11-1 0,-12 0-77,-24 3 1,-2-1 33,17-1 0,7 0 0,-15 1 22,-11-1 175,19-1-79,-52 5 576,-4-1-705,-9 2-107,-8-1 6,0 1 1790,-6 1-1835,4 0-671,-6-1 356,9 1-1353,-3 0 968,7 0-1316,0 2 728,1 1 1361,0 7 0,0-6 0,0 3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49.525"/>
    </inkml:context>
    <inkml:brush xml:id="br0">
      <inkml:brushProperty name="width" value="0.08571" units="cm"/>
      <inkml:brushProperty name="height" value="0.08571" units="cm"/>
    </inkml:brush>
  </inkml:definitions>
  <inkml:trace contextRef="#ctx0" brushRef="#br0">1 32 14253,'39'-10'621,"-6"1"-402,-27 8-1,0-1-11,1 2-5,-1-1 17,2 0 22,-1 0-29,1 0 360,10-2-410,-7 2 196,18 0-246,-17 1 157,26 6-235,-21-2 50,23 9-73,-20-7-5,32 16 16,-23-10 17,58 25-11,-51-22 11,40 14-33,-49-21-12,25 5 23,-28-9 112,21 4-23,-33-7 550,6 0-381,-17-1 778,1 0-1070,-4-2-73,0 1 40,0-2-17,0 3-6,-1-1-62,-4 0 96,1 1-22,-13 0 49,10 0-83,-15-1 62,12 1-147,-27 7 141,20-1 28,-35 13 22,31-9-84,-25 11 62,22-9-39,-42 22 61,35-18 28,-39 23-39,47-26-39,-18 12 39,25-16 11,-13 9-33,20-11-90,-9 5-90,17-9-734,-2 1 298,5-2-5120,3 7 807,-1-4 4951,3 5 0,-3-7 0,0-2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6:51.438"/>
    </inkml:context>
    <inkml:brush xml:id="br0">
      <inkml:brushProperty name="width" value="0.08571" units="cm"/>
      <inkml:brushProperty name="height" value="0.08571" units="cm"/>
    </inkml:brush>
  </inkml:definitions>
  <inkml:trace contextRef="#ctx0" brushRef="#br0">103 117 16286,'20'-18'1378,"-3"3"-1020,-17 13-44,1 0-96,0 0 124,-1 1-336,2 5 22,-2 2 34,0 7-46,0 2-4,0 5-35,0 4 34,0 2 6,-2 19 123,-4 5 0,-1 3-140,-1 22 42,-3 7 0,0 0 3,3-13 47,-2 15 1,0 2-37,0-8-12,0 10 1,0-1-28,2-15 72,1 2 1,1-3-22,3-13 46,0 1 1,0-2-25,1-10 145,-2 49-162,3-60 134,-2 32-140,3-45 230,-1 16-163,2-27 241,1 6-302,0-12 207,3-1-150,-3-2 301,4-2-252,-5 0 555,2 0-471,-1-1 437,3 0-493,0-2 252,8-8-324,-6 2 179,6-10-292,-7 11 79,2-6-56,-6 9-6,0 0-50,-2 3-151,1 1 150,1 0 12,0 0 12,1 0 21,-2 0-22,1 0-22,1 0 11,1 0 56,8 1-33,-2-1-68,28 1 45,-15-1-23,54 0 1,-34 0 67,56-2-56,-41 0-54,11-1 1,3 0 64,8-1-12,16 1 1,2-1-283,-10 1 294,10 2 0,-1 0-22,-17 0-40,5 4 0,-2 2 62,-16-1-6,7 5 0,0 2 6,-11-2 40,6 3 0,-1 0-29,-10-2-57,3 0 1,-1-1 57,-10 0 16,1-2 0,-1 0-39,-11-1 112,32 1-79,-48-5 29,10 0 38,-26-2 208,0 0-274,-6 0 72,0 0-73,1 0 155,0 0-166,2-1 28,4-2-39,-4 1 23,3 0-23,-6 0 145,1 2 96,-1-1-162,-1 0-12,0-1-56,0 0-22,0 0 33,0-1 85,-1-6-96,0 4 34,-3-6-45,2 6 11,-1-5 11,1 4 1,-2-5-23,2 7 112,-1-3-84,2 2 128,-2-5-77,3 4 94,-2-11-128,1 10 146,0-11-119,1 9 141,-1-15-123,1 11 83,1-36-150,1 25 100,2-34-89,1 27-90,6-46 44,-2 31-10,3-25 0,0-3-1,1 7-278,0-8 0,-1 1 279,0 10 27,-2-3 1,1-1 28,-1-1-68,2-15 1,-2 1 33,-2 16 44,0-7 1,-1 2-45,-3 20-22,3-38 22,-5 52-505,0-35 483,-2 44-12,0-23-22,0 42-196,0-4 23,0 12-1783,0 2 1391,0 6-406,0 10-38,-3 3-2100,-5 19 825,0-12 2340,-8 26 0,10-34 0,-4 9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00.461"/>
    </inkml:context>
    <inkml:brush xml:id="br0">
      <inkml:brushProperty name="width" value="0.08571" units="cm"/>
      <inkml:brushProperty name="height" value="0.08571" units="cm"/>
    </inkml:brush>
  </inkml:definitions>
  <inkml:trace contextRef="#ctx0" brushRef="#br0">208 291 16034,'-20'41'246,"4"-6"-178,13-24 32,-1 1-16,1-2 12,0 2 21,-1-1-22,1 0 1,-1 1 116,0 8 343,-3 31-421,1-14 365,-5 58-320,5-48-23,-1 14 1,0 1-89,0-2 89,-3 14 0,0 1-34,0-6 14,-1 10 1,-1 0-43,3-12 33,-1 4 1,2-1-61,3-15 41,1 0 0,2-1-47,1-13 184,1 39-134,1-51 213,1 27-213,0-35 184,4 18-212,-3-26 168,2 14-179,-3-18 84,2 11-95,-4-12 134,3 10-123,-3-11 151,1 3-151,-1-8 140,0 1-135,0-2 1177,1 1-707,0-1-548,0-4 34,-1 1-12,0-2-33,0 2 34,0 2 33,0-2-34,0 1 12,0-2-68,0 2 45,1 0-11,1 1-56,-1-1 56,1 1-11,-1 1 0,0-1 67,6 2-34,-2-1 1,15 5-23,-6-4-56,31 2 33,-21-4 90,44 3-55,-34-1-24,52 3 12,-44-2-34,10 1 1,1 0 11,-4 1 33,9-1 0,1 1 23,-5 0-6,9 0 0,2-1-17,-4-1-39,11-1 0,1 0 28,-5-2 47,10-3 1,-1 0-3,-7-1-17,22-6 0,1-1-50,-16 2-779,4-2 0,-2 0 790,-15 2-472,-2 2 1,0 0 505,1 0-295,9 4 1,-2 0 237,-17 1-301,43 5 312,-67 0 1342,12 5-1308,-25-2 1166,4 2-1183,-16-6 778,-1 1 203,-3-3-327,0 1-643,-2-1 51,0 1-11,-1-1 22,1 0-11,0 0 163,-2-3-197,1 2 90,-4-3-78,4 1 106,-5-3-95,4 1 251,-9-16-262,8 9 44,-8-19-66,9 12 77,-9-33-72,7 21 33,-3-24 1,1-4-51,0 2-17,1-22 0,1-2-5,3 10-721,2-2 0,1-1 732,2 0-6,3-21 0,2-3-78,0 5 72,-1 23 1,0-10 0,-1 12 11,2-10-12,-3 8 1,0 3 22,-1 8 61,-2 1 1,-1 0-107,1 9 1,-4-51 44,0 71 33,-3-21-44,3 31 123,-1-8-179,3 17 1328,1-1-1468,0 10-605,0 1 723,0 5 77,6 8-172,-1 2-1043,13 24 555,-8-16-1143,10 25 420,-13-23-8436,6 45 7915,-10-41 0,2 19 0,-5-42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01.543"/>
    </inkml:context>
    <inkml:brush xml:id="br0">
      <inkml:brushProperty name="width" value="0.08571" units="cm"/>
      <inkml:brushProperty name="height" value="0.08571" units="cm"/>
    </inkml:brush>
  </inkml:definitions>
  <inkml:trace contextRef="#ctx0" brushRef="#br0">223 165 15098,'-4'82'858,"-2"-10"-702,-8-41-4,-1 1-29,-1 2-11,-2-1-11,2 1-45,-1-1 0,0 0 72,-9 18 102,4-14-124,-1 1 572,10-21-331,9-15 567,-1-3-802,3-4 22,-1-12-78,2 1 28,7-34-89,1 17-49,9-17 1,3-3 70,2 6 16,1-2 1,0 0-11,-2 11-63,17-30 29,-19 37 50,22-35 1,-26 45-7,12-17 6,-19 26 68,9-6-57,-8 10 107,11-6-123,-11 10-18,6-1 7,-10 5-18,6 4-10,-5 1 100,7 31-45,-8-15 90,6 45-128,-8-36 27,3 29-39,-2-31-23,7 38 46,-3-35-23,8 38-39,-8-46-129,5 18-23,-7-24-1669,6 18 1071,-8-21-2264,3 16 1927,-6-20-1937,-4 6 1494,-1-9 1569,-4-1 0,4-3 0,2-2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01.727"/>
    </inkml:context>
    <inkml:brush xml:id="br0">
      <inkml:brushProperty name="width" value="0.08571" units="cm"/>
      <inkml:brushProperty name="height" value="0.08571" units="cm"/>
    </inkml:brush>
  </inkml:definitions>
  <inkml:trace contextRef="#ctx0" brushRef="#br0">0 49 12808,'54'-14'-20,"-1"0"1,39-6-82,-65 23-101,1 2-190,0 1-286,0 0-369,-1 1-354,1 0-139,0-1 1540,-2-1 0,-11-2 0,-5-2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02.377"/>
    </inkml:context>
    <inkml:brush xml:id="br0">
      <inkml:brushProperty name="width" value="0.08571" units="cm"/>
      <inkml:brushProperty name="height" value="0.08571" units="cm"/>
    </inkml:brush>
  </inkml:definitions>
  <inkml:trace contextRef="#ctx0" brushRef="#br0">373 29 17389,'-41'-14'0,"16"-1"17,-14 50-23,20-14-4239,0 1 4239,2-1 854,0 3-898,-12 17 16,13-15-95,-9 17 40,20-28-180,7 8 252,4-14 3499,15 4-3437,-8-10 55,16-4-66,-16-2-12,8-4 12,-10 2-17,1-2 0,0 2-1,7-4-16,-6 4-28,14-1 23,-14 4-23,15 3 28,-15 3-6,16 18 1,-15-5-12,15 40 17,-17-23 14,-4 14 0,-3 3-3,-6 2 6,-5 13 0,-3 2-17,-5-5 64,-4 7 0,0-1 26,-1-14 109,-3 3 0,-1-3-76,2-12 36,-5 0 1,-2-1-14,2-11 386,-33 23-341,34-39 369,-26 4-387,31-17 214,-19-16-326,24 1 18,-9-43-62,18 20 67,7-62-68,7 49-16,7-3 0,4 2 12,2 12 16,34-30-17,-27 46 39,43-14-39,-34 23-179,48-3-72,-47 12-1391,37 13 623,-48-1-5019,21 21 1060,-32-17 4967,3 8 0,-14-15 0,-4-2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03.293"/>
    </inkml:context>
    <inkml:brush xml:id="br0">
      <inkml:brushProperty name="width" value="0.08571" units="cm"/>
      <inkml:brushProperty name="height" value="0.08571" units="cm"/>
    </inkml:brush>
  </inkml:definitions>
  <inkml:trace contextRef="#ctx0" brushRef="#br0">1 56 18352,'27'-9'959,"-4"2"-690,-12 7-17,1 0-6,1 0-44,2 0-57,0-1-16,1 1 156,29-1-234,-20 1 257,48 0-230,-42 1 118,53-1-123,-43 1-37,11-1 1,1 0-15,-3-1 39,7-1 1,0 0-39,-9-1-1,43-3-22,-58 3-140,19 2 67,-36 0-89,-1 1 78,-12-1-454,-2 0-1954,-1 0 1736,0-1-163,-1 2-111,1-3-119,-2 2-3538,-3-3 2916,2 2 1771,-2-2 0,3 3 0,1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03.760"/>
    </inkml:context>
    <inkml:brush xml:id="br0">
      <inkml:brushProperty name="width" value="0.08571" units="cm"/>
      <inkml:brushProperty name="height" value="0.08571" units="cm"/>
    </inkml:brush>
  </inkml:definitions>
  <inkml:trace contextRef="#ctx0" brushRef="#br0">86 1 17708,'46'20'510,"-7"-2"-348,-24-11 23,0 2-34,2-2-10,0 2 22,1-3-40,2 1 140,10 4 34,12 2-247,-7-1 29,18 4-57,-32-10 34,21 11-56,-28-11 0,6 5 0,-15-8 0,0 0 0,-3 0 0,1-1 22,-2 1-22,1-2 129,-2 3-101,0-1 129,-7 6-123,-1-4 33,-13 8-50,5-6-6,-30 14 11,18-9-11,-59 24-11,48-20-44,-45 18-1,53-20-325,-29 13 29,35-13-4494,-27 21 1811,38-21 3024,-10 12 0,21-20 0,0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06.167"/>
    </inkml:context>
    <inkml:brush xml:id="br0">
      <inkml:brushProperty name="width" value="0.08571" units="cm"/>
      <inkml:brushProperty name="height" value="0.08571" units="cm"/>
    </inkml:brush>
  </inkml:definitions>
  <inkml:trace contextRef="#ctx0" brushRef="#br0">182 313 12281,'-2'-38'1059,"1"8"-768,1 27-17,0 1-10,0 0 4,0 1 522,0 0-751,0 5 12,0 2 33,2 8 50,-1 4-16,0 3 207,-1 23-157,0-7 190,-3 13 1,-1 5-135,-1 8 0,-8 20 0,0 2-67,0-2 128,-4 10 1,1-1-96,3-12 110,-1 5 0,0-1-137,3-13 47,1 4 0,1 0-82,2-12 1,2 3 0,0 0-51,1-11-8,1 5 0,1-1-53,1-9 14,1 3 0,1-2-3,0-11 101,4 28-73,-1-47 162,4 9-140,-5-22 381,3 3-246,-5-10 2162,0 1-1613,0-2-532,0 0-191,1-1 6,-1 0-23,1-1-22,-2 1 34,0 0 22,2 0-45,-1 1 0,2 0-22,-2 0 11,1 0 22,2-1-22,0 1-11,6-1 22,-1 0 51,17-3-29,-9 1-55,27-4 0,-20 4 10,44-5 12,-31 3 17,13 0 0,3 0 5,4 0-33,15 0 0,3-1-23,-1 0 31,15 0 1,2-1 7,-9 1-1020,15-1 0,1 1 1026,-12 0-33,9 3 0,0 0-1,-15 1-721,8 2 0,-1 0 733,-14 1-436,4 1 0,-2 1 469,-17 0-263,0 1 0,-4-1 218,-14 0 1393,26 5-1370,-47-7 1531,7 3-1497,-21-4 1332,0 0-1344,-5 0 844,2 0-866,0 0 60,3-4-49,0 3-34,4-7 12,-4 6 11,8-2-12,-7 2 80,7 1-57,-7 0-44,3-1 22,-4 2-12,1-2 23,-2 2 34,3-1-12,-4 1-55,6-1 21,-5 2-39,8-1 40,-7 0 73,10 0-50,-8 0-12,9 1 0,-8-1-23,7 1 0,-7-1 102,4-1-45,-6 0-57,1 1 12,-4-1-22,-1 1 285,-1 0-219,-6 0-22,3-1 34,-4 1 84,4-2-62,-3 1 84,-2-5-72,1 2 66,-5-9-100,5 7 140,-6-13-140,5 10 56,-6-16-85,8 12 96,-9-22-78,7 16 44,-4-33-55,5 22 10,-1-50-33,4 38 36,1-13 1,1-2-3,2 1-34,3-15 0,1-2 0,0 3 0,4-15 0,0 0-34,-2 6 23,1-14 0,-1 1 22,-2 11 22,-1-9 1,0 1-23,-3 16-17,-1-4 1,0 2-17,-1 14 33,-2-1 0,0 1 0,-1 14-67,-3-38 68,4 59-264,1-10 11,2 29-487,-1 9 437,1 7-1424,0 36 948,0-14-2689,1 54 1596,1-43 1860,0 56 0,-1-71 0,-1 22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0.798"/>
    </inkml:context>
    <inkml:brush xml:id="br0">
      <inkml:brushProperty name="width" value="0.08571" units="cm"/>
      <inkml:brushProperty name="height" value="0.08571" units="cm"/>
    </inkml:brush>
  </inkml:definitions>
  <inkml:trace contextRef="#ctx0" brushRef="#br0">65 0 17294,'29'54'560,"-7"-6"-414,-25-30-40,-2 2-33,-1 1 11,-3 2-23,1 2-10,-3 0 16,0 2-28,-13 24-50,11-25-62,-9 25 56,20-39-61,0 11 39,5-15 22,16 7 6,-5-11-124,31 2 46,-22-5-516,36-5 163,-32 1-1541,30-6 1215,-36 5-2346,16-3 1518,-25 6 1596,5-1 0,-13 2 0,0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07.483"/>
    </inkml:context>
    <inkml:brush xml:id="br0">
      <inkml:brushProperty name="width" value="0.08571" units="cm"/>
      <inkml:brushProperty name="height" value="0.08571" units="cm"/>
    </inkml:brush>
  </inkml:definitions>
  <inkml:trace contextRef="#ctx0" brushRef="#br0">229 173 17294,'-11'69'143,"-1"-1"1,2-4 0,-2-10-49,-2-18-27,-1 1-24,-2 1 7,0-1-23,1-1 0,0-4-23,2-6 12,-4 2 101,-1-5 22,5-6 493,0-6-481,12-11-18,-2-10-145,2 1-124,1-26 63,3 14-131,10-35 142,-3 27-275,21-47 235,-16 40-39,22-51 140,-19 49 84,20-42-45,-20 49 168,24-45-72,-25 48 201,14-26-156,-19 39 279,7-11-364,-8 15 45,14-8-101,-14 14 0,10-2-22,-13 11 112,10 16-67,-9-3 184,7 38-140,-10-25 152,-1 48-230,-6-40 168,-3 50-118,-1-49-33,0 46-39,3-51-34,2 34-56,-1-43-331,2 24 147,-1-32-1340,-1 13 857,-1-20-1921,-3 5 1580,0-12-3523,-9 2 3086,5-7 1529,-4 0 0,8-1 0,3 1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07.665"/>
    </inkml:context>
    <inkml:brush xml:id="br0">
      <inkml:brushProperty name="width" value="0.08571" units="cm"/>
      <inkml:brushProperty name="height" value="0.08571" units="cm"/>
    </inkml:brush>
  </inkml:definitions>
  <inkml:trace contextRef="#ctx0" brushRef="#br0">1 79 15625,'38'-19'-50,"-3"5"-85,-9 15-33,0 1-101,0-1-151,1 0-129,1-1-196,-1-2-1232,16-4 644,-10-1 1333,36-11 0,-46 12 0,16-5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08.287"/>
    </inkml:context>
    <inkml:brush xml:id="br0">
      <inkml:brushProperty name="width" value="0.08571" units="cm"/>
      <inkml:brushProperty name="height" value="0.08571" units="cm"/>
    </inkml:brush>
  </inkml:definitions>
  <inkml:trace contextRef="#ctx0" brushRef="#br0">383 1 17518,'-41'0'190,"6"0"-173,23 2-17,0 3 17,-2 2-23,1 0-5,-1 4-6,-2-1-50,-11 16-45,-6 16 51,8-9-35,3 6-10,20-27-34,2-1 11,0-1-22,0-2-39,4 1 111,0-3-5,11 1 107,-6-5 55,17-1-72,-15-2 55,11-3-38,-14 1 77,6-2-66,-7 3-12,2 1 51,3 1-56,-3 0 17,8 2-12,-7 1-28,2 4-5,10 16 11,-7-4 45,13 45-17,-20-24 70,-1 16 0,-2 3-14,-5 2 134,-3 10 1,-3-1 22,-1-8 238,-4-1 0,-1-1-154,-1-14 44,-4 4 1,-2-3-213,2-15 128,-17 23-111,20-41 274,-17 2-319,14-12 313,-32-10-386,28-3-17,-21-17-16,25 8-46,-12-30 12,16 19-174,-6-58 163,19 49-29,9-35 7,3 49-68,27-16 112,-15 23-17,51-14 6,-42 21-51,38-4-39,-43 12-778,20 4 269,-27 1-5395,16 14 3143,-28-7 2862,5 9 0,-12-14 0,-1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10.282"/>
    </inkml:context>
    <inkml:brush xml:id="br0">
      <inkml:brushProperty name="width" value="0.08571" units="cm"/>
      <inkml:brushProperty name="height" value="0.08571" units="cm"/>
    </inkml:brush>
  </inkml:definitions>
  <inkml:trace contextRef="#ctx0" brushRef="#br0">0 204 19305,'36'-10'252,"-7"1"-190,-28 9 61,0-2-61,0 1 5,1-1 22,1 1-38,-1-2 89,3 0 45,9-9-157,-3 6 22,17-13 0,-14 11 174,22-11-173,-18 10 100,24-10-90,-23 11 40,21-10-67,-23 11 44,18-8-67,-20 10 51,11-4-28,-17 6-6,8-2 0,-12 4 84,3-2-101,-6 3 95,2-1-83,-2 1 16,3-1 11,-3 1 129,5-1-145,-4 0 89,3 0-72,-2 0 45,0 1-52,-3 0 259,0 0-314,-1 2-23,0 0 34,0 2 22,0-2-22,0 3 45,0 2-56,1 0 95,-1 7-84,0-3 0,0 12 22,0-9 12,0 22-23,0-18 40,0 40-40,0-32-45,0 32 45,1-35 23,2 22-23,0-22 0,5 26-11,-5-29-33,3 12 55,-4-21 17,0 6-39,1-11 34,-2 5-45,0-9-2359,-1 0 1150,-2-2-433,0-1-700,-2 0-1276,1-1-1507,-1 0 5136,2-1 0,-1 3 0,3-1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11.254"/>
    </inkml:context>
    <inkml:brush xml:id="br0">
      <inkml:brushProperty name="width" value="0.08571" units="cm"/>
      <inkml:brushProperty name="height" value="0.08571" units="cm"/>
    </inkml:brush>
  </inkml:definitions>
  <inkml:trace contextRef="#ctx0" brushRef="#br0">0 618 23584,'11'-43'241,"2"6"-196,-2 23-6,3-1-17,3-1 1,0-1 55,2-2-39,1 0 40,1-1-46,0-2-33,0-1 51,3-2-29,-2-1 1,11-12-35,-8 7 1,22-32-22,-24 31-7,20-32 68,-30 41 51,10-16-79,-18 27-79,3-3 51,-7 12-5,0 1-628,-1 2 566,0 5 11,0 0-56,0 3-62,0-1-11,0-1-1131,0 5 610,-1-4-2963,-2 7 1843,0-7 1854,-6 9 0,6-12 0,-2 4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11.871"/>
    </inkml:context>
    <inkml:brush xml:id="br0">
      <inkml:brushProperty name="width" value="0.08571" units="cm"/>
      <inkml:brushProperty name="height" value="0.08571" units="cm"/>
    </inkml:brush>
  </inkml:definitions>
  <inkml:trace contextRef="#ctx0" brushRef="#br0">0 0 19580,'26'9'688,"-2"-2"-520,-14-5-11,2 0-45,1 0-39,0-1-51,0 0-44,8-1 22,-5 1-73,17-1-89,-16 0-1451,13 0 660,-19 0-4379,4 4 890,-11-1 4442,-1 3 0,-3-4 0,0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12.971"/>
    </inkml:context>
    <inkml:brush xml:id="br0">
      <inkml:brushProperty name="width" value="0.08571" units="cm"/>
      <inkml:brushProperty name="height" value="0.08571" units="cm"/>
    </inkml:brush>
  </inkml:definitions>
  <inkml:trace contextRef="#ctx0" brushRef="#br0">362 78 18806,'2'-37'533,"-1"8"-416,-1 27 18,-1 2-23,1-1 0,-3 0-6,3 1-5,-2-1-56,0 1 56,-3-3-79,2 2-44,-13 0-18,9 0 52,-13 1-24,11 0 12,-8 3 0,8-2 0,-8 6-39,11-5 28,-5 2-28,7-2-17,-3-1 61,4 0-33,-4 0-11,3 1 17,-3 1 5,1 0 45,-4 2-6,4-2-44,-3 2 22,6-4 0,-2 2 11,5-2 28,-1 0-67,-1 1 17,1 0 39,-2 1-28,1 1 11,-2-1 12,-1 2-23,1-1 0,-3 4 5,2-2 18,-4 2 5,4-2 11,-4 5-5,3-4 72,-7 12-84,8-10 57,-7 12-34,7-9 95,-6 12-90,4-11 101,-8 22-101,9-20 158,-8 18-158,10-22 90,-2 7-95,4-11 280,0 7-219,2-8 196,-1 9-251,1-10 151,2 5-140,-1-5 319,8 10-297,-4-8 128,9 12-144,-7-13 100,7 6-124,-6-9 85,18 4-101,-13-4-89,24 0-46,-21-2-106,15-1 17,-16 0-1787,16-3 1037,-17 0-3339,13-5 2028,-18 3 2257,8-6 0,-12 7 0,2-2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13.355"/>
    </inkml:context>
    <inkml:brush xml:id="br0">
      <inkml:brushProperty name="width" value="0.08571" units="cm"/>
      <inkml:brushProperty name="height" value="0.08571" units="cm"/>
    </inkml:brush>
  </inkml:definitions>
  <inkml:trace contextRef="#ctx0" brushRef="#br0">0 20 20492,'96'-11'235,"-16"2"-235,-64 9-22,0 0-40,0 0-117,-1 0-1451,3 0-145,-6 0 1775,6 8 0,-13-6 0,2 6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18.137"/>
    </inkml:context>
    <inkml:brush xml:id="br0">
      <inkml:brushProperty name="width" value="0.08571" units="cm"/>
      <inkml:brushProperty name="height" value="0.08571" units="cm"/>
    </inkml:brush>
  </inkml:definitions>
  <inkml:trace contextRef="#ctx0" brushRef="#br0">0 98 16605,'42'-9'331,"-7"2"-231,-27 7-49,0-2 5,2 2-17,0-1-17,1 1 40,19 3-45,-12-1 5,34 4-16,-26-2 72,46 4-61,-33-5 22,13-1 0,4-1-5,0 1-17,16-3 0,2 0-17,-1 0 22,15-3 0,2-1-311,-3 0 326,-21 1 1,10-2-1,-10 1 25,31 0-31,-26 0 1,11 0 0,-11 1-15,29-1 9,-30 2 0,10-1 0,-11 1-9,25-2-6,-29 3 0,8 0 1,-10 1-1,20-1-9,2 1 1,-3 0-19,-18 0-1,-4 0 0,-4 1 6,-19 0 22,20-1 17,-44 1-6,2-2-55,-14 1-208,-3-2 118,0 1-394,-7-5-111,5 3-2962,-8-1 1702,7 3 1888,-5 1 0,7 1 0,-1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18.693"/>
    </inkml:context>
    <inkml:brush xml:id="br0">
      <inkml:brushProperty name="width" value="0.08571" units="cm"/>
      <inkml:brushProperty name="height" value="0.08571" units="cm"/>
    </inkml:brush>
  </inkml:definitions>
  <inkml:trace contextRef="#ctx0" brushRef="#br0">1 0 13844,'61'46'1125,"-8"-8"-783,-38-35-17,4 1-33,2-2-24,4 1-49,1-2-29,4 0-27,1 0-40,3 1 112,17 0 62,40 4-247,-26-2-28,-8 2 1,-4 0-23,-17 0-84,20 13 73,-41-12-23,1 8 68,-16-11 207,-9 8-146,1-6 146,-32 12-169,19-11 12,-27 10-22,28-10 22,-27 10-95,21-8-45,-52 24 56,41-18-90,-45 20 29,45-19-539,-36 13 63,40-14-359,-17 7-471,29-12-705,2 0-494,2 0 2566,4-3 0,6-1 0,4-4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42.284"/>
    </inkml:context>
    <inkml:brush xml:id="br0">
      <inkml:brushProperty name="width" value="0.08571" units="cm"/>
      <inkml:brushProperty name="height" value="0.08571" units="cm"/>
    </inkml:brush>
  </inkml:definitions>
  <inkml:trace contextRef="#ctx0" brushRef="#br0">386 53 16784,'-15'-26'633,"2"4"-504,5 20-67,0 0-23,-2 1-45,0 1-22,-1 0 11,-1 0 1,-8 6 32,4-1-27,-24 17 6,-11 17-23,8-6-84,-15 28 44,40-36-217,-13 32 128,22-32-532,-3 31 387,13-32-1104,13 24 706,-3-29-1939,25 15 1172,-18-21 1467,18 6 0,-25-14 0,4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1.435"/>
    </inkml:context>
    <inkml:brush xml:id="br0">
      <inkml:brushProperty name="width" value="0.08571" units="cm"/>
      <inkml:brushProperty name="height" value="0.08571" units="cm"/>
    </inkml:brush>
  </inkml:definitions>
  <inkml:trace contextRef="#ctx0" brushRef="#br0">137 67 18084,'-25'14'-23,"2"0"-10,11 1 16,1 2-50,0-1 33,1 1 12,1 1-62,-2 10 56,5-7-101,-5 19 62,8-20-185,-1 17 190,7-23-28,8 12 79,0-17 45,19 4-29,-14-10 57,28-4-45,-22-3 5,30-13 1,-29 5-7,20-17-21,-28 16-23,5-18 0,-15 17 0,-2-8-6,-4 9-27,-5-9 27,0 6-22,-12-21 22,7 17-318,-13-27 156,15 26-919,-11-18 381,13 26-3534,-9-2 2050,9 13 2218,-3 2 0,7 0 0,0 1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20.738"/>
    </inkml:context>
    <inkml:brush xml:id="br0">
      <inkml:brushProperty name="width" value="0.08571" units="cm"/>
      <inkml:brushProperty name="height" value="0.08571" units="cm"/>
    </inkml:brush>
  </inkml:definitions>
  <inkml:trace contextRef="#ctx0" brushRef="#br0">4 234 17501,'8'35'426,"-2"0"-253,-6-4 46,0 5-40,-1 3-707,0 6 646,-1 4 64,0 20 0,-1 3-126,1 12 2,0-16 0,0 12 0,1-11-2,0 18 103,1 9 1,0-2 8,1-14 103,-1 5 1,1-3-93,1-11 31,0 5 0,0-1-120,-1-13 41,3 4 1,-1 0-48,1-14 5,1 3 1,1-1-39,0-11 94,7 43-100,-6-53 347,7 25-336,-8-38 128,1 10-123,-4-21 466,-1 0-247,-1-7 2299,-1-1-2382,0-7-79,0 1 38,0-5-27,0 1-28,0-1 252,1-6-280,-1 5 50,1-7-101,-1 11-33,0-1-23,0 7-296,0 0 319,2 5 0,-1-1 67,0 3-34,1-3-11,-1-1-22,4 1 11,-1-1 11,17-1-22,-6-1 67,41-7-45,-21 2-22,15-3 0,2-2 11,1 0-34,18-4 1,2 1 21,-2 0 29,18-1 0,2-1-333,-6 3 320,-19 3 0,9-1 0,-8 1-16,29-4-11,-25 5 1,12-1 0,-11 1 22,-22 2 0,0 1-8,21 0 1,10-1 0,-11 1 18,21 1-11,3 1 0,-4 1-11,-20 2-17,-2 1 0,-3 1 5,-17 1 68,41 8-34,-59-5-22,21 5 11,-37-8-56,3 2 51,-12-4 44,-2 0-6,0 0 429,0-1-451,0 0-34,4-1-21,-2 0-1,4-3 45,-5 0 67,2 0-33,-5 3-34,0-3-12,-1 3 46,0-3-12,0 1 62,0-2-39,-1 2-56,-1-4 0,0 4 44,-3-3-33,2 3 23,-3-4-23,3 3 45,-3-6-45,2 5 33,-5-14-10,5 9 89,-4-22-62,5 13 17,-3-33-67,4 24 34,-1-49-34,3 36 22,2-11 1,0-2-23,0-1-93,3-14 1,0-1 36,1 1 78,0-14 1,1-1-12,-2 5 8,-1-9 1,-1 0 2,-2 12-33,-2-6 0,-1 0-11,-1 14 13,-2-6 1,-1 0 8,0 14 36,0-4 1,-1 2-15,3 14-78,-6-47 34,7 60-6,-2-28-62,5 43-627,-1-5 359,1 20-1177,6 16 633,-1 2-3708,11 37 1832,-7-19 2778,5 37 0,-10-48 0,0 10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22.965"/>
    </inkml:context>
    <inkml:brush xml:id="br0">
      <inkml:brushProperty name="width" value="0.08571" units="cm"/>
      <inkml:brushProperty name="height" value="0.08571" units="cm"/>
    </inkml:brush>
  </inkml:definitions>
  <inkml:trace contextRef="#ctx0" brushRef="#br0">0 0 15277,'34'48'970,"-5"-6"-741,-22-26-10,0 1-1,-1 2 12,1 1-17,-2 1-6,2 2 465,7 30-555,-5-24 68,12 42-151,-13-51 78,7 19-84,-10-29 45,2 4 39,-5-10 807,1 0-622,-3-3 145,2-7-369,-2 0 78,1-18-129,1 10-44,6-30 22,0 20-23,13-36 7,-7 31 16,20-34-73,-16 38-414,22-22 201,-23 31-1042,14-10 712,-21 20-2403,3-2 1686,-10 7 1333,-3 0 0,-1 1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23.494"/>
    </inkml:context>
    <inkml:brush xml:id="br0">
      <inkml:brushProperty name="width" value="0.08571" units="cm"/>
      <inkml:brushProperty name="height" value="0.08571" units="cm"/>
    </inkml:brush>
  </inkml:definitions>
  <inkml:trace contextRef="#ctx0" brushRef="#br0">172 0 16768,'-37'6'0,"5"1"-17,20-1 17,0 1 0,0 0 0,1 1 17,0-1-129,-5 7 50,6-6-156,-3 12 134,10-10-96,0 10 164,5-10-18,12 11 23,-2-13 11,22 14 11,-16-13 62,24 12-45,-24-12 28,15 15-28,-24-12 89,4 17-66,-12-16 162,-13 16-124,4-16 85,-25 12-208,18-15-772,-21 6-192,21-9 998,-14 2 0,20-6 0,-3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25.627"/>
    </inkml:context>
    <inkml:brush xml:id="br0">
      <inkml:brushProperty name="width" value="0.08571" units="cm"/>
      <inkml:brushProperty name="height" value="0.08571" units="cm"/>
    </inkml:brush>
  </inkml:definitions>
  <inkml:trace contextRef="#ctx0" brushRef="#br0">1 100 12987,'19'-28'1025,"-3"4"-695,-12 17-5,0 2 0,1-1-6,-1 1-44,0 1-40,0-1-39,-1 2 34,0-1 251,0 1-240,-1 0 470,0 2-190,-1 0-414,-1 6 21,-1 0 18,1 4 28,-1-2-6,0 1 152,0 6-197,-1-4 381,1 18-325,0-12 375,-2 39-419,1-29 128,-1 34-140,0-31 79,-2 40-180,0-29 53,-2 24 1,1 3-81,-1-4 30,0 19 0,0 2 25,3-15-641,1-4 0,0-1 602,2-4 56,4 12 1,0 1-57,0-5-306,3 8 0,0-2 379,-1-26-281,6 33 219,-7-51 52,8 33-63,-9-35-24,8 28 69,-9-41 1046,3 10-1102,-3-16 919,0 5-768,-1-10 816,0 3-698,0-7 607,0 1 620,1-1-1496,-1 0 207,1 0-207,-1-1 67,0 1-28,1-1-78,-1 1 6,1 0-12,-1 0 45,1 0 0,1-1 11,-1 0 34,1 1-45,4-3-23,-3 3 12,9-2-34,-7 2 23,14 0 89,-7-1-56,23-1-33,-14 2-12,35-2-10,-26 2 44,46 0 22,-38 0-33,11 1 0,2 1 11,-1 1 0,12 0 0,3 2-45,-2-2 56,18 0 0,3-1 45,-1-1-859,-19-2 1,11-1-1,-9 1 826,31-2-38,-26-1 0,10 1 0,-10-1-52,27-2 70,-28 2 1,8 0 0,-9 1 41,22-2-40,8 0 1,-2 1-29,-19 3 23,2-1 0,-1 0-22,-22 3 22,-3-1 0,-5-1 34,-18 1 33,9 0-34,-33 0 74,-5 0-96,-12 0 2487,-4-1-2454,-3 0 68,-5-4-84,10 3 40,-6-3-80,12 4 80,0-1-12,4 1 22,1-1-33,0 1-45,0 0 17,0-1 16,0 0-22,0 0 23,0-2 11,0-2 0,2-10-45,-1 4 33,6-26-33,-3 18 107,6-41-63,-7 29 35,1-64-79,-4 44-28,-1-16 0,-1-2 5,0 0 34,-3-14 1,0-2-35,0 8 34,-1-9 1,0 0 44,1 16-56,0-3 0,1 1-56,2 16 56,1-2 0,0 1 0,1 12 0,1-43 67,-1 58-112,1-21-56,0 39-223,0-3 144,-1 14-480,0 2 368,0 5-1786,4 15 712,0-4-8335,4 29 4116,-4-23 5585,0 10 0,-3-23 0,-1-4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26.836"/>
    </inkml:context>
    <inkml:brush xml:id="br0">
      <inkml:brushProperty name="width" value="0.08571" units="cm"/>
      <inkml:brushProperty name="height" value="0.08571" units="cm"/>
    </inkml:brush>
  </inkml:definitions>
  <inkml:trace contextRef="#ctx0" brushRef="#br0">1 58 19714,'51'13'454,"-5"-2"-354,-25-11 46,2 1-68,3-1 6,2 0 6,3 0-51,3 0 56,2-1 134,16-2 1,4-1-168,6-1 50,32-2 0,0 0-78,-25 2-74,1-1 1,-2 1 50,-21 1-11,40-1-16,-51 2 32,18 1-66,-42 2 0,-2 0-12,-3 0-89,-4 0 28,-1 0-1451,-1 0 1160,-5 0-119,1-1-77,-4 1-85,2-1-1153,-3-2 660,3 0-3779,-4-4 4967,5 3 0,-1-1 0,3 3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27.253"/>
    </inkml:context>
    <inkml:brush xml:id="br0">
      <inkml:brushProperty name="width" value="0.08571" units="cm"/>
      <inkml:brushProperty name="height" value="0.08571" units="cm"/>
    </inkml:brush>
  </inkml:definitions>
  <inkml:trace contextRef="#ctx0" brushRef="#br0">360 0 18885,'32'4'571,"-3"-1"-459,-12 3 23,2 0-34,1 0-51,2 3-5,2-1-34,-2 4 39,9 4-38,6 10-24,-6-4 35,12 20-18,-28-25 7,6 19-1,-18-25 78,-1 8-33,-6-12 34,-4 2-28,-4-2-23,-5-1 11,-2 1-39,-3 0 34,-17 3-22,6-1 27,-45 8-50,35-6 14,-7 3 0,2 0 8,5 0-44,-47 25-17,51-19-325,-29 19-95,40-20-5636,-19 26 1396,32-26 4640,-8 13 0,22-26 0,1-3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28.886"/>
    </inkml:context>
    <inkml:brush xml:id="br0">
      <inkml:brushProperty name="width" value="0.08571" units="cm"/>
      <inkml:brushProperty name="height" value="0.08571" units="cm"/>
    </inkml:brush>
  </inkml:definitions>
  <inkml:trace contextRef="#ctx0" brushRef="#br0">113 447 16969,'17'52'599,"-4"-4"-347,-12-18 12,-1 4-29,0 5-11,-1 3-622,-2 5 623,-2 3 226,-3 4 19,-8 32-14,2-6 1,-1 4-362,5-26 1,-1 2-648,-1 14 1,-1 9-1,3-13 636,0 16 101,3 3 0,1-2-6,4-19-297,2-3 0,2-4 241,3-17 85,7 33-169,-3-53 168,6 13-134,-9-28 2164,6 2-2120,-8-9 1257,4 1-1245,-6-3 528,2-1-517,-3-1 207,2-1-257,-1-1 39,0-2-85,-1 2 52,2-3-74,-2 6 79,2-3-90,-3 4-157,1-1 158,1 1-1,0 0 45,1 0-56,1 0 0,-2 1-11,7 0 11,-3 0-12,14-1 35,-8 0 55,26-3-67,-15 1-100,39-4 66,-29 3 1,51-2 22,-43 4 22,11-1 1,2 0-23,0 0-34,14 0 1,2-1 21,0-1 18,18-2 0,3-1 16,-1-1 8,-24 1 0,11-1 0,-9 1-370,30-2 332,-27 3 1,9 0 0,-9 1 29,24 0-30,-26 3 1,8 0 0,-10 0 7,22-1 17,8 2 0,-1-1-6,-19 1-23,2 0 1,-3 0 11,-20 0 12,41 0-12,-69 0 89,5 0-26,-28 0-30,-17-2-44,0 1 45,-35 0-23,23 2 361,-30-1-349,35 0-1,-13 0-22,23 0 0,0 1 0,8 0 62,0 0-51,4-3-11,-1 0 34,4-1-12,-2 0 0,2-2 12,3-6 0,-1 0 10,10-24-38,-7 12 5,18-46-11,-16 33 33,4-14 1,1-2-22,-1 0-12,3-15 0,0-2-23,-1 4 12,3-16 0,0 0-227,-1 5 190,2-13 0,0-1 48,-3 7 28,2-10 0,-2-1-28,-7 13-34,0-6 1,-3 3 22,-7 17 11,-1 0 0,-2 3 0,-3 15-67,-7-36-62,2 59-941,-8-11 471,8 31-2415,-10 10 1082,8 8 1932,-9 27 0,13-24 0,-2 12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30.219"/>
    </inkml:context>
    <inkml:brush xml:id="br0">
      <inkml:brushProperty name="width" value="0.08571" units="cm"/>
      <inkml:brushProperty name="height" value="0.08571" units="cm"/>
    </inkml:brush>
  </inkml:definitions>
  <inkml:trace contextRef="#ctx0" brushRef="#br0">114 105 14320,'-2'53'506,"0"0"1,-3 38-254,0-67-57,-3 2-62,3 0-16,-2 0-34,-1-1-28,0-1-22,0-1-6,1-2 16,-3 8-32,2-9 16,-5 12 16,5-14 68,1-1 471,5-10-482,2-7-29,9-22-16,-2 7 34,14-31-34,-8 20 11,18-39-56,-14 28-17,6-15 1,-1 0 22,-3 8 0,20-44 0,-24 56 16,15-23 23,-16 30 79,14-15-119,-19 30-16,7-1 23,-11 13 16,5 16-5,-6-3 184,6 51-145,-7-32 184,1 46-122,-4-42 207,0 39-219,0-38 174,0 46-269,0-57 0,-1 24-17,0-38-167,-1 9-1,0-14-1950,-5 8 1055,2-13-2337,-5 3 969,3-7 2420,0 1 0,3-1 0,2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30.406"/>
    </inkml:context>
    <inkml:brush xml:id="br0">
      <inkml:brushProperty name="width" value="0.08571" units="cm"/>
      <inkml:brushProperty name="height" value="0.08571" units="cm"/>
    </inkml:brush>
  </inkml:definitions>
  <inkml:trace contextRef="#ctx0" brushRef="#br0">0 150 14572,'59'-30'-23,"0"0"1,-5 2 0,-9 6-118,-17 13-157,-2 1-218,-2 1-264,-1 1-302,-5 2-353,-1 1 1434,-1 2 0,-8 0 0,0 1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31.046"/>
    </inkml:context>
    <inkml:brush xml:id="br0">
      <inkml:brushProperty name="width" value="0.08571" units="cm"/>
      <inkml:brushProperty name="height" value="0.08571" units="cm"/>
    </inkml:brush>
  </inkml:definitions>
  <inkml:trace contextRef="#ctx0" brushRef="#br0">148 1 14499,'-40'66'67,"5"-9"-67,24-40-5,1 0-1,-1-2-16,1-1 5,2-1 22,1-3-33,0 4-5,3-6-118,0 4 106,3-8-84,3 4 112,-1-5-89,7 2 67,-1-4 5,5 0 28,-5-1 18,1 0 4,-3-2 46,2-1-23,-1 0 73,4-2-33,-5 2 201,8-4-174,-7 5 174,11-3-218,-8 4 83,20 13-117,-15-2 118,18 21-68,-18-9 449,24 62-320,-22-35 213,4 30 0,-2 3-140,-7-15 182,-2 16 0,-3-2-148,-3-22 120,-3 0 1,-2-2-183,-2-15 476,-12 28-504,4-48 330,-22 5-414,14-22 314,-24-11-326,22-3 57,-22-30-162,26 12 5,-9-46-28,20 34-40,5-54 7,7 52-57,21-42 34,-8 52-201,31-24 117,-26 37-420,30-10 285,-31 21-1568,22 2 852,-29 8-3848,14 13 2257,-21-4 2582,3 6 0,-9-12 0,-1-3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1.968"/>
    </inkml:context>
    <inkml:brush xml:id="br0">
      <inkml:brushProperty name="width" value="0.08571" units="cm"/>
      <inkml:brushProperty name="height" value="0.08571" units="cm"/>
    </inkml:brush>
  </inkml:definitions>
  <inkml:trace contextRef="#ctx0" brushRef="#br0">117 1 21310,'-24'16'-174,"2"1"152,8 1-57,0 1 35,2 1-24,2-2-16,1 1-112,1 5-139,4 11 245,4-10-89,16 11 72,-4-26-408,28 6 274,-20-12-1064,35 2 526,-29-6-3477,34-6 1959,-33 1 2297,18-7 0,-33 8 0,2-1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37.462"/>
    </inkml:context>
    <inkml:brush xml:id="br0">
      <inkml:brushProperty name="width" value="0.08571" units="cm"/>
      <inkml:brushProperty name="height" value="0.08571" units="cm"/>
    </inkml:brush>
  </inkml:definitions>
  <inkml:trace contextRef="#ctx0" brushRef="#br0">278 221 15692,'-5'40'712,"-1"-5"-472,1-24 12,-2 1-5,1 1-51,-1 2 0,-1 0-39,-1 2 207,-7 10 168,-17 27-482,9-16-117,-24 33 33,30-46 12,-18 24 5,22-32-45,-7 9 62,14-21-56,1 1 40,5-5-46,1-2 23,0-2-62,2-9 67,1 3-66,11-23 72,-4 14-40,23-35 35,-14 25-18,32-50 35,-23 40-21,3-10 1,-1 0 30,-2 5 17,1-5 1,-1 2 16,-6 7 67,22-35-45,-29 49 23,11-13-73,-18 30 62,4-1 10,-8 12 242,1 20-213,-4-4 61,-3 46-123,-1-29 399,-7 56-214,4-47 39,-1 9 0,1 1-162,1-6-48,0 5 1,0-2-26,3-9 112,-2 42-118,4-53 34,0 28-62,0-41-324,0 8 95,1-22-1502,-1 0 578,1-5-5277,-5-7 1709,1 3 4727,-2-5 0,3 6 0,0 1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37.608"/>
    </inkml:context>
    <inkml:brush xml:id="br0">
      <inkml:brushProperty name="width" value="0.08571" units="cm"/>
      <inkml:brushProperty name="height" value="0.08571" units="cm"/>
    </inkml:brush>
  </inkml:definitions>
  <inkml:trace contextRef="#ctx0" brushRef="#br0">1 1 9755,'52'7'-269,"1"-1"0,33 5 0,-72-10 0,-5-1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38.313"/>
    </inkml:context>
    <inkml:brush xml:id="br0">
      <inkml:brushProperty name="width" value="0.08571" units="cm"/>
      <inkml:brushProperty name="height" value="0.08571" units="cm"/>
    </inkml:brush>
  </inkml:definitions>
  <inkml:trace contextRef="#ctx0" brushRef="#br0">291 0 14107,'-26'7'-34,"2"1"34,11 4 0,-1 1 0,0 2 0,0 0 0,0 1 0,2 1 0,0-1-5,3 0-18,-2 5-49,4 5 49,2-8 1,9 4 22,1-18 5,12 0 1,-6-4 0,11-6-12,-11 3 101,12-10-56,-12 9 79,16-7-45,-15 8 235,23-1-185,-18 3 123,21 11-218,-22-3 101,12 29-90,-19-13 29,-1 45-46,-9-31 51,-13 52-28,2-47 106,-19 53-106,13-53 112,-26 44-73,21-53 258,-29 28-247,26-40 78,-31 15-133,33-25 133,-25 4-78,32-14 219,-12-10-252,21 0 5,3-25-67,11 13 33,27-33-10,-10 27 33,50-36-23,-37 37 107,8-3 0,0 2-16,-5 7 49,47-21-201,-51 27-1445,32-10-291,-46 18 1764,9 0 0,-25 6 0,-1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40.720"/>
    </inkml:context>
    <inkml:brush xml:id="br0">
      <inkml:brushProperty name="width" value="0.08571" units="cm"/>
      <inkml:brushProperty name="height" value="0.08571" units="cm"/>
    </inkml:brush>
  </inkml:definitions>
  <inkml:trace contextRef="#ctx0" brushRef="#br0">102 460 22352,'-11'-43'28,"2"5"-28,6 22 11,0 0 1,0-3-1,0 1 0,-1-3 0,-1 0-67,-4-29 56,3 22-5,-6-36-7,7 43 52,-4-20-29,5 27-22,-2-12 11,2 18-12,1-4 1,2 10 11,-1 0-185,2 2 208,0 4-23,0-2 0,0 3 5,0-1-10,0-3 5,0 2 0,0-2-45,1 0 90,-1 0-56,2 1 27,-2-1 57,1 0-62,1-1-11,-1 0 34,1 0-34,-1 0-22,2 1-1,1 0 6,0 0 90,4 1-62,-2-2 17,8 3-16,-7-3-52,14 0 29,-10 0 50,18 3-27,-14-2 21,24 6-33,-21-3-45,27 10 45,-27-6 0,22 11 0,-25-11 12,12 10-1,-18-11-73,5 3 40,-11-7 33,2 0-11,-5-3 202,0 2-174,0-6-40,0 4-834,0-4 762,3 6 11,-2-1-72,3 2-29,-2-3-78,-1 1-3025,1-1 0,-1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41.738"/>
    </inkml:context>
    <inkml:brush xml:id="br0">
      <inkml:brushProperty name="width" value="0.08571" units="cm"/>
      <inkml:brushProperty name="height" value="0.08571" units="cm"/>
    </inkml:brush>
  </inkml:definitions>
  <inkml:trace contextRef="#ctx0" brushRef="#br0">489 299 22571,'-42'-10'22,"7"1"-44,25 4 10,0-1 24,-1 0 21,-2-2-22,2-1 1,-4-1-24,1-2-10,-17-10 44,10 5 29,-36-28-6,30 25-79,-33-25-28,36 31 62,-16-9 12,23 15 10,-10-6 17,17 8-112,-3-1 6,12 6-17,6 0 56,-2 1-112,11 0 79,-8 1-422,9 2 226,-11 0-611,6 4 481,-8-3-1316,1 4 858,-3-4-3401,-1 6 1535,-2-6 2711,0 4 0,1-5 0,0-1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42.909"/>
    </inkml:context>
    <inkml:brush xml:id="br0">
      <inkml:brushProperty name="width" value="0.08571" units="cm"/>
      <inkml:brushProperty name="height" value="0.08571" units="cm"/>
    </inkml:brush>
  </inkml:definitions>
  <inkml:trace contextRef="#ctx0" brushRef="#br0">128 1 18930,'-6'40'106,"-1"-6"-89,-1-25-17,0 1 0,-2 1 39,0-1-27,1 2-63,-8 8 34,8-7-89,-9 13 22,12-16-460,-4 9 158,7-11-1513,-1 6 1081,3-9-2212,0 5 1708,1-7 1322,-1 1 0,1-3 0,0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44.572"/>
    </inkml:context>
    <inkml:brush xml:id="br0">
      <inkml:brushProperty name="width" value="0.08571" units="cm"/>
      <inkml:brushProperty name="height" value="0.08571" units="cm"/>
    </inkml:brush>
  </inkml:definitions>
  <inkml:trace contextRef="#ctx0" brushRef="#br0">101 1 18436,'13'44'90,"-5"-7"-62,-14-26 6,-2 0 5,1 1-6,-1 1 23,-4 6-28,2-3 45,-9 16-62,10-16 24,-11 20-24,14-22 0,-6 15 17,10-19 11,-1 9-61,3-12 22,0 6 11,0-9 17,0 3-28,0-5 95,0 4-55,1-4 83,1 3-84,0-3 17,2 0-28,-2 0 95,2 0-95,-2-1 146,1 0 929,-3 0-706,1-1-357,1 0 16,-1 0-17,1 0 0,-1 1-17,1-1 68,1 1-28,0 0 150,4 3-172,-2-1 128,8 3-129,-6-3 67,8 4-43,-6-2 127,17 10-151,-13-7 17,21 12-56,-22-11 179,17 8-117,-17-9-51,12 6-11,-14-9 23,9 5-68,-12-7 101,6 4-6,-9-6-39,1 2 1,-5-3 1180,1 1-1141,-4 0-6,2-2 44,-3 2-27,4-4-6,0 2 17,-1-2 39,1 0 16,0-6-116,0 3 21,3-18-33,1 10 23,12-30-7,-6 19-16,15-39 12,-13 34-119,12-37-33,-15 42-403,9-20 17,-13 33-5165,2-3 628,-7 13 5063,-3 5 0,2-1 0,-2 2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45.322"/>
    </inkml:context>
    <inkml:brush xml:id="br0">
      <inkml:brushProperty name="width" value="0.08571" units="cm"/>
      <inkml:brushProperty name="height" value="0.08571" units="cm"/>
    </inkml:brush>
  </inkml:definitions>
  <inkml:trace contextRef="#ctx0" brushRef="#br0">102 0 18291,'-20'26'190,"3"-3"-156,11-16 5,0 0-11,-1 0 0,1 0 6,0 1-18,-1-1 7,3-1-18,-3 5-38,1 3-12,0-3-823,2 5 0,4-12 868,8 3 0,-6-6 0,5 1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46.932"/>
    </inkml:context>
    <inkml:brush xml:id="br0">
      <inkml:brushProperty name="width" value="0.08571" units="cm"/>
      <inkml:brushProperty name="height" value="0.08571" units="cm"/>
    </inkml:brush>
  </inkml:definitions>
  <inkml:trace contextRef="#ctx0" brushRef="#br0">72 1 12584,'-19'23'991,"3"-2"-644,13-15 12,0 1 38,1 1-16,-2 0 17,1 1-34,-1 1-39,1 1-34,-1 0 600,-1 21-443,3-4-342,-1 6 34,3 0-134,0-20-163,3 19-67,0-23-818,2 10 129,-4-17-3820,1 3 2672,-1-5 2061,-1 3 0,0-4 0,0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47.165"/>
    </inkml:context>
    <inkml:brush xml:id="br0">
      <inkml:brushProperty name="width" value="0.08571" units="cm"/>
      <inkml:brushProperty name="height" value="0.08571" units="cm"/>
    </inkml:brush>
  </inkml:definitions>
  <inkml:trace contextRef="#ctx0" brushRef="#br0">4 15 8679,'-2'-5'1535,"1"1"3372,1 4-4840,57-1-34,-36 0-66,45-1-46,-52 1-133,0 0-180,-2 1-224,-2 0-1491,1 0 2107,-1 1 0,-3-1 0,-1 1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2.282"/>
    </inkml:context>
    <inkml:brush xml:id="br0">
      <inkml:brushProperty name="width" value="0.08571" units="cm"/>
      <inkml:brushProperty name="height" value="0.08571" units="cm"/>
    </inkml:brush>
  </inkml:definitions>
  <inkml:trace contextRef="#ctx0" brushRef="#br0">191 1 13681,'7'16'1160,"-1"-2"-426,-6-14 2778,0 0-3495,-14 89-1286,3-52 1260,0 17 1,-2-1-59,-6-22 183,-8 15-715,-7 12 358,7-12-605,-2 9 466,21-38-1223,0 10 1055,6-17-1054,7 2 845,0-8-2196,18-5 2953,-9-3 0,4 0 0,-12 2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48.033"/>
    </inkml:context>
    <inkml:brush xml:id="br0">
      <inkml:brushProperty name="width" value="0.08571" units="cm"/>
      <inkml:brushProperty name="height" value="0.08571" units="cm"/>
    </inkml:brush>
  </inkml:definitions>
  <inkml:trace contextRef="#ctx0" brushRef="#br0">108 61 15401,'1'53'255,"1"-1"0,0 38-149,-11-65-33,1 1 11,-2-1 28,0 0 50,0-3 370,-8 16-442,7-17 0,-9 18-74,14-26-16,-2 5 0,7-14 40,-1-1 72,2-3-135,1-4 6,1-1-16,0-4 10,2-1-49,5-14 27,-2 7-106,14-30 78,-11 23-162,18-38 179,-15 32-12,14-37 57,-15 38 50,14-30-39,-16 36 40,14-21 4,-15 27 80,11-9-68,-12 18 84,7-1-101,-11 8 174,8 5-107,-8 0 331,5 12-252,-5-5 414,2 22-431,-4-14 157,1 31-241,-3-25 163,-4 34-180,2-31-28,-7 31-39,6-34-45,-4 27-16,4-32-326,-2 19-22,2-25-2246,0 9 1126,1-15 1529,-6 4 0,6-9 0,-4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48.227"/>
    </inkml:context>
    <inkml:brush xml:id="br0">
      <inkml:brushProperty name="width" value="0.08571" units="cm"/>
      <inkml:brushProperty name="height" value="0.08571" units="cm"/>
    </inkml:brush>
  </inkml:definitions>
  <inkml:trace contextRef="#ctx0" brushRef="#br0">1 1 9901,'93'5'-2610,"-15"-1"1736,-62-2 874,-3-1 0,-5-1 0,-3 1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48.904"/>
    </inkml:context>
    <inkml:brush xml:id="br0">
      <inkml:brushProperty name="width" value="0.08571" units="cm"/>
      <inkml:brushProperty name="height" value="0.08571" units="cm"/>
    </inkml:brush>
  </inkml:definitions>
  <inkml:trace contextRef="#ctx0" brushRef="#br0">358 49 7654,'12'1'3585,"-1"0"-3114,-11-1 1148,0 0-1552,17-22-28,-13 16 39,13-16 118,-17 23-56,-3 2 342,-9 8-286,4-4 314,-18 14-382,13-11 152,-19 18-235,18-14 6,-17 22-51,19-20-73,-12 19 39,16-20-72,-3 14 61,8-18 0,0 3-5,3-9-1,4 1 29,-2-3 61,11 0-5,-3-2 33,11-5-45,-9 2 74,11-7-96,-15 5 89,14-4-38,-14 5-23,14-1-28,-14 3 0,14 7-28,-14-1 22,11 22 17,-13-10-39,3 39 45,-8-26-17,-13 53-39,2-45 11,-32 53 33,19-53 7,-36 40 21,32-49 181,-33 22-114,33-34 718,-31 4-331,35-17 768,-23-7-964,31-3 186,-11-22-433,21 9 46,1-38-90,10 27-22,17-39 50,-6 41-34,27-23-61,-23 34-17,25-9 84,-26 19-90,25-1 57,-25 7-797,24 6 152,-27-1-2643,14 11 1316,-23-8 2005,3 7 0,-9-11 0,-1 2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51.667"/>
    </inkml:context>
    <inkml:brush xml:id="br0">
      <inkml:brushProperty name="width" value="0.08571" units="cm"/>
      <inkml:brushProperty name="height" value="0.08571" units="cm"/>
    </inkml:brush>
  </inkml:definitions>
  <inkml:trace contextRef="#ctx0" brushRef="#br0">73 177 15849,'13'39'672,"-2"-6"-465,-11-24-5,0 0-6,-1 1 0,-2 0-17,1 1 12,0 0 469,-5 20-514,4-12 443,-7 40-287,6-29 460,-5 63-633,5-41 27,0 20 1,0 4-62,0 1 17,-1 16 0,0 0-11,0-9 117,-1 7 1,1-2-1,2-16 87,0 2 1,0-2-194,1-15 22,1 2 1,1-1-23,-1-14 342,1 49-342,1-59 145,4 32-189,-1-43 72,3 23-96,-3-29 96,3 15-89,-5-22 16,3 8-33,-3-13 223,1 1-128,-3-6 297,3 0-326,-2-3 152,6-6-168,-4 1 96,7-14-129,-6 9 212,5-12-174,-7 15 63,4-7-130,-5 12 0,2 0-33,-3 4 22,1 0-33,-1 3 22,0-1 0,0 3 0,0-2 56,0-1-45,0 1 23,0-1-90,1 1 56,1-1 0,7 2 11,-2-3 101,22 2-101,-10-3-56,48-5 34,-29 0-17,16-2 0,2-2 28,2 0 39,17-3 1,3 0-29,-3 0-45,20-2 1,1-1-393,-6 4 426,-21 3 0,11-3 0,-10 3 0,-21 2 0,2 0 37,35-4 1,16-1-1,-14 2-54,-29 2 1,-1 1-725,20-2 0,10-1 1,-12 2 729,19 0 11,-6 1 0,0 1 0,-3 1 11,4 1 0,-4 2-45,-29 0-10,36 1 66,-73 0 290,-5 0-132,-9 0 2160,-7 0-2379,-3-1 56,1-1-6,0 1 90,1-1 106,2 2-196,0-2-11,-1 0-22,1-1 111,-1 1-66,1-1-23,-1 0 44,1-1-10,0-12-79,0 8 68,0-18-12,2 12 67,6-39-111,-2 23 66,11-59-89,-9 45 45,10-49 0,-9 43 27,1-9 1,0-2-17,1-6-11,5-29 0,0-2-67,-4 15-805,2-7 0,-1 3 883,-5 18 22,-2-9 1,-2 0-23,-1 8 5,-5-6 1,0 3-17,-2 27-197,-8-29 141,6 49-560,-5-14 319,6 25-1087,0-4 801,4 18 685,2 7-1380,0 2-6254,0 19 1785,-1-11 5758,0 8 0,-1-18 0,1-2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52.919"/>
    </inkml:context>
    <inkml:brush xml:id="br0">
      <inkml:brushProperty name="width" value="0.08571" units="cm"/>
      <inkml:brushProperty name="height" value="0.08571" units="cm"/>
    </inkml:brush>
  </inkml:definitions>
  <inkml:trace contextRef="#ctx0" brushRef="#br0">0 91 18627,'29'-13'381,"0"5"-302,0 11-18,5 1-21,6 1-1,4-2-22,6 0 27,20-1 1,5-1-39,13 1-1043,-10-5 1,24-2 0,1-1 0,-20 0 1027,-22 2 1,0-1-271,21-2 0,20-3 0,-5 0 1,-25 2 289,-14 0-59,4 0 0,-14 1 37,-43 6-57,-4-1 29,-4 2 2377,-8-2-2344,4 2 2537,-4 0-2643,8 0-174,0 0 62,11 0-72,-4 1-1933,21 0 1399,-16 0-2771,16-1 1753,-18 0 1848,4 0 0,-8 0 0,-2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53.700"/>
    </inkml:context>
    <inkml:brush xml:id="br0">
      <inkml:brushProperty name="width" value="0.08571" units="cm"/>
      <inkml:brushProperty name="height" value="0.08571" units="cm"/>
    </inkml:brush>
  </inkml:definitions>
  <inkml:trace contextRef="#ctx0" brushRef="#br0">20 1 15614,'64'26'801,"-11"-5"-594,-40-20 28,1 1 12,2 0-23,2 0 44,0 0 1,3 0-17,1 1 230,26 3-168,19 4-297,-8 0 101,22 6-74,-52-9-16,24 9-28,-34-9-5,10 6-34,-21-7 39,1 0 67,-7-4 571,-1-2-576,-1-2-23,1 1 101,-1-2-140,-1 3-22,-1 0 22,-3 0 0,-1-1 22,-1 1-22,-4 2-11,2 0-40,-12 8 63,10-5 4,-17 11-16,13-7 23,-25 19-46,17-13-55,-44 27 100,32-22-8,-9 6 0,0 0-14,4-2-34,-3 2 1,0 0-135,8-4 168,-43 30 0,58-37 0,-16 11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58.434"/>
    </inkml:context>
    <inkml:brush xml:id="br0">
      <inkml:brushProperty name="width" value="0.08571" units="cm"/>
      <inkml:brushProperty name="height" value="0.08571" units="cm"/>
    </inkml:brush>
  </inkml:definitions>
  <inkml:trace contextRef="#ctx0" brushRef="#br0">157 0 14398,'41'10'364,"-8"-2"-257,-25-8 33,-2 0 5,3 0-5,-2 0-5,3 1 11,1-1 218,28 5-291,-16-3 111,41 10-133,-37-5 117,39 13-123,-34-9 27,43 19-72,-41-14-44,40 27 32,-46-22 35,26 33-6,-33-28 11,14 37-17,-22-34 17,9 40 5,-15-37 107,5 38-89,-8-39 251,-1 40-179,-2-39 258,-6 43-235,1-42 251,-12 49-307,6-44 156,-14 53-167,11-47-9,-2 8 0,-1 0-37,0-3 43,-3 7 0,-1-1-42,0-6 72,-4 5 1,0 0-12,0-9 34,-3 6 0,0 0-45,4-7 8,-3 4 0,1 0-41,4-7 61,-3 6 0,1 0-23,4-3-13,-3 4 0,1 0-60,5-3 34,-2 5 1,2 0-23,4-4 25,0 6 1,1 1 18,4-7-52,1 4-1,2 0-19,4-9 34,16 45-56,-4-52 94,33 37-10,-22-47 11,41 21-96,-32-31 35,43 2 4,-44-12 57,31-2-39,-40-3 55,15-4-38,-25 1 94,4-5-105,-12 6 217,0-2-162,-3 4-44,-2 0-74,-1 1-16,-2 0-6,-2 1 101,-6 3-16,3-1-18,-11 5-22,10-4 22,-13 2-66,12-3 88,-15-1-4,15-1-40,-11 0 0,12-1-23,-9 1-5,11 0 56,-12 3-5,10-2-23,-12 4 11,10-2-45,-14 9-16,13-6 39,-16 12 44,16-11-55,-17 17-1,16-13 1,-16 22 33,17-17 12,-13 21-12,18-22-22,-7 20-1,10-21 1,-5 25 11,7-21 0,-6 21 11,7-25 1,-3 18-24,5-19-10,-2 22 33,2-19 12,-4 27-23,4-24 0,-4 29-12,3-25 1,0 31 11,-1-29 11,1 32 1,0-32 21,-1 33-66,2-31 33,0 37 44,0-35-16,1 39 17,0-38 28,5 39-107,-2-40 107,8 42-11,-6-40 44,5 48-55,-7-43 129,2 54-192,-4-49 65,-1 10 1,0 0 63,-1-4-44,1 7 0,-1 0 17,1-6-1,-1 3 1,1 0-113,1-8 186,0 53-102,0-54 79,1 51-67,-1-53 19,-1 12 1,1 0-76,0-8 72,0 51-27,-2-55 134,0 45-95,0-39 11,0 16 0,-1 1-56,-1-12 14,0 5 0,-1-2-14,-2-13 84,-7 48-79,3-45 40,-3 11 0,0 0-62,0-12 6,-12 40-45,13-55 22,-11 21 12,11-28 67,-16 24-84,17-32 16,-10 11-22,11-17 23,-9 6 0,9-5 33,-17 11-45,16-13-33,-10 7-23,14-10-262,-4 1 144,7-2-1757,-1-2 833,4-4-2912,9-8-392,0-1 4380,10-8 0,-12 11 0,1-1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7:59.502"/>
    </inkml:context>
    <inkml:brush xml:id="br0">
      <inkml:brushProperty name="width" value="0.08571" units="cm"/>
      <inkml:brushProperty name="height" value="0.08571" units="cm"/>
    </inkml:brush>
  </inkml:definitions>
  <inkml:trace contextRef="#ctx0" brushRef="#br0">285 283 15743,'23'-49'725,"0"-1"0,14-31-305,-36 67-11,-1 2-23,1-1-38,-1 1 0,-1 2-74,-1-1 208,-6-2-331,-8 4-151,1 0-23,-13 12 74,11 5-62,-38 36 5,26-18-14,-7 14 1,0 1 19,9-4 19,0 7 1,1 2-20,8-8-11,-6 34-40,20-41-133,13 32 94,0-37-476,28 28 274,-16-38-1180,35 11 732,-30-18-2536,38 0 1259,-37-7 2017,21-6 0,-35 3 0,2-3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00.555"/>
    </inkml:context>
    <inkml:brush xml:id="br0">
      <inkml:brushProperty name="width" value="0.08571" units="cm"/>
      <inkml:brushProperty name="height" value="0.08571" units="cm"/>
    </inkml:brush>
  </inkml:definitions>
  <inkml:trace contextRef="#ctx0" brushRef="#br0">10 2 9878,'6'2'2605,"-1"-1"-1849,-5-1 2750,0 0-3355,20 28-33,-17-12-28,14 24-1,-22-20-33,-1 3-11,1-1-17,-1 22-22,4 8-12,2-7 90,13 4-22,-4-39 150,16 3-116,-13-12-18,9-2-22,-10-3 17,10-7-28,-6 0 55,15-11-83,-12 8-34,16-28 17,-22 23-162,3-28 67,-20 31-17,-20-24 78,6 21-67,-30-23 40,27 24-219,-28-16 145,32 23-335,-20-3 291,25 12-303,-9 6 376,17 1-51,-2 8 129,7-4-22,9 9 44,-2-10 12,17 10-1,-10-11-33,26 4 23,-19-8-29,34 1 6,-27-4-40,40 1 40,-36-2-50,37-4 72,-41 2-44,29-4 22,-35 5-202,17 3 118,-26 2-157,5 13 236,-14-5-23,-7 25 45,-4-16 72,-20 36-55,10-30 16,-21 32 169,23-38 828,-5 7-727,16-25 536,19-20-598,-4 2 263,36-36-381,-22 26 117,35-33-184,-33 36 207,24-22-134,-33 30 83,10-5-201,-22 16-61,4 7 44,-8 3 95,0 17-78,-2-8-78,0 22 56,0-20 16,5 19 6,-1-20 62,7 15-62,-6-18 0,4 7 39,-6-13 202,4 0-101,-4-5 348,5-1-393,-4-4 34,12-6-73,-7 2 44,14-13-77,-11 10 72,13-10-84,-15 11-22,10-6 11,-13 11-95,8-4 72,-9 7 12,9 0-6,-7 2-111,11 9 66,-10-2-436,11 15 43,-11-12-2720,7 21 856,-9-17 1471,-1 15 0,-4-22 0,-2 2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01.132"/>
    </inkml:context>
    <inkml:brush xml:id="br0">
      <inkml:brushProperty name="width" value="0.08571" units="cm"/>
      <inkml:brushProperty name="height" value="0.08571" units="cm"/>
    </inkml:brush>
  </inkml:definitions>
  <inkml:trace contextRef="#ctx0" brushRef="#br0">20 335 14527,'26'71'640,"0"1"1,-2-6-1,-4-7-124,-6-10-1100,0 2 853,-3 1-107,-1 0-67,-2 0-16,1-5 61,0 24-107,-3-30 326,-1 27-314,-5-47 186,-3 3-142,-3-20 292,-15-14-313,7-1 27,-24-32-84,21 17-67,-22-50-11,23 37-62,1-15 0,2-3 28,5-1-59,3-12 1,0-1 64,4 4 16,2-11 1,1 1 67,2 10 53,6-4 0,2 3 42,1 18 151,26-35-174,-20 62 611,37-7-661,-31 26 79,27 9-73,-29 4 28,25 19-34,-24-11-95,25 25 22,-31-22-111,5 25 145,-18-27-359,-9 21 79,-2-25-1893,-16 10 795,9-16 1406,-18 2 0,21-8 0,-6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2.618"/>
    </inkml:context>
    <inkml:brush xml:id="br0">
      <inkml:brushProperty name="width" value="0.08571" units="cm"/>
      <inkml:brushProperty name="height" value="0.08571" units="cm"/>
    </inkml:brush>
  </inkml:definitions>
  <inkml:trace contextRef="#ctx0" brushRef="#br0">286 0 17580,'-40'27'-45,"2"-1"73,12-5-11,0 0-12,1 1 6,3-2-27,1 0 44,3 0-51,-10 17 23,13-15 28,-6 20-28,18-29 95,1 12-44,4-15 55,4 9-72,1-11-1,2 3 46,-1-4-6,1-1-23,1 0-11,2 0-50,2-1 11,3 0-34,3-2-430,23 1 94,-15-3-3282,39 0 997,-39 0 2655,18-1 0,-34 1 0,-1-1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01.976"/>
    </inkml:context>
    <inkml:brush xml:id="br0">
      <inkml:brushProperty name="width" value="0.08571" units="cm"/>
      <inkml:brushProperty name="height" value="0.08571" units="cm"/>
    </inkml:brush>
  </inkml:definitions>
  <inkml:trace contextRef="#ctx0" brushRef="#br0">1 124 15356,'65'3'511,"0"1"1,-4-2 0,-10 2-171,-22 2-44,1 1-56,-2 2-62,-1 1-28,-3 2-33,-2 1 28,2 8 128,0 19-240,-6-11 66,-2 15-83,-14-30 202,1 13-163,-3-17 146,-2 9-90,0-16 62,-1 1-62,1-3-12,0-1-44,-2 0-44,-1 0-12,-7 0-17,2-1-106,-18-4 78,11-1-6,-18-5-16,17 3-56,-27-7 95,25 8-330,-22-3 155,31 8-239,-8 4 330,12 1-263,1 12 229,4-4-403,10 17 398,-1-13-247,21 15 286,-10-19-44,32 9 156,-23-14-34,38 0 17,-34-8 12,32-8 10,-37 1 34,20-18-11,-29 12 101,17-21-78,-21 17 145,18-26-140,-18 23 67,18-29-106,-16 27-1,19-25 1,-21 30 22,13-9-39,-18 22 79,8 6-1,-10 6 202,7 21-157,-8-8 292,6 34-320,-6-26 79,3 34-130,-5-35-21,-1 21-6,-2-31 639,0 5-326,0-17 303,-1-11-555,0-1-61,0-25-56,5 12-168,10-36 67,-3 28-639,22-40 364,-16 39-1276,27-36 1148,-23 40-976,25-22 786,-27 33-4224,16-4 4957,-25 17 0,2-1 0,-9 3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02.377"/>
    </inkml:context>
    <inkml:brush xml:id="br0">
      <inkml:brushProperty name="width" value="0.08571" units="cm"/>
      <inkml:brushProperty name="height" value="0.08571" units="cm"/>
    </inkml:brush>
  </inkml:definitions>
  <inkml:trace contextRef="#ctx0" brushRef="#br0">1 115 17580,'64'-2'203,"1"1"1,-6 0-1,-12-2-113,-24-4-34,-4 0 0,-3 0-68,-2 0-16,-3-2-44,-3 1-404,-3-8 240,-7 7-368,-14-10 475,1 12 11,-11-2 62,7 7 23,-1 2 21,-1 0-10,0 3 0,-8 7 27,8 1 152,-21 23-118,23-13 45,-14 31-50,24-27 55,1 28-105,12-32-920,21 19-67,-6-26 1003,40 9 0,-42-18 0,15 2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02.690"/>
    </inkml:context>
    <inkml:brush xml:id="br0">
      <inkml:brushProperty name="width" value="0.08571" units="cm"/>
      <inkml:brushProperty name="height" value="0.08571" units="cm"/>
    </inkml:brush>
  </inkml:definitions>
  <inkml:trace contextRef="#ctx0" brushRef="#br0">1 0 17854,'31'16'-9831,"-6"-2"9731,-32-7 1,3-3 0,2-2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02.943"/>
    </inkml:context>
    <inkml:brush xml:id="br0">
      <inkml:brushProperty name="width" value="0.08571" units="cm"/>
      <inkml:brushProperty name="height" value="0.08571" units="cm"/>
    </inkml:brush>
  </inkml:definitions>
  <inkml:trace contextRef="#ctx0" brushRef="#br0">3 1 15995,'1'16'1921,"0"-2"-1199,-1-14 371,0 0-970,11 80-1067,-6-50 921,8 64-94,-11-71-78,-1 1 195,-17 32 0,12-35 0,-13 22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04.843"/>
    </inkml:context>
    <inkml:brush xml:id="br0">
      <inkml:brushProperty name="width" value="0.08571" units="cm"/>
      <inkml:brushProperty name="height" value="0.08571" units="cm"/>
    </inkml:brush>
  </inkml:definitions>
  <inkml:trace contextRef="#ctx0" brushRef="#br0">283 1 15944,'-23'61'153,"0"0"0,1-4 1,5-6-26,8-2-1091,1 3 1058,-3 2-56,-1 4-39,-1 0 0,-2 1-22,1-4-116,0-3 1,0 0-20,0 3-457,0 2 1,0-5-227,5-23-2614,-7 22 1829,10-37 1667,-4 5 1,8-16 0,0-1-1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05.681"/>
    </inkml:context>
    <inkml:brush xml:id="br0">
      <inkml:brushProperty name="width" value="0.08571" units="cm"/>
      <inkml:brushProperty name="height" value="0.08571" units="cm"/>
    </inkml:brush>
  </inkml:definitions>
  <inkml:trace contextRef="#ctx0" brushRef="#br0">0 506 15182,'63'-9'319,"0"0"1,-5 0-1,-6 2-27,-6 0-913,2-1 806,1-2-28,0-3-79,2 0-5,-2-3 273,23-10-287,-22 5 0,1-2-42,22-10-15,-20 4 1,-7 0 9,-21 8 32,16-26-10,-31 27 296,5-25-296,-12 26 50,-2-20-28,-5 25 397,-2-7-436,-1 13-84,-5 2 95,3 2 28,-18 20-56,11 2 185,-31 59-141,22-25 20,-8 21 1,-3 3-242,0 1 213,-7 12 1,-2 0-65,3-15 28,0 1 0,1-5 0,7-21 235,-16 26 118,35-57 1059,1 0-1048,13-19 296,16-17-587,-3 1 157,37-36-113,-21 24-89,43-33-67,-38 36 17,32-18-12,-41 30-139,18-2 150,-27 13 144,10 7-193,-15 2-57,9 16 34,-11-10-45,10 26 168,-11-20-68,10 28 18,-8-27 5,12 21-5,-8-26-6,20 8 106,-14-16 6,32-6-84,-24-6 73,40-18-107,-36 9 34,40-28 40,-42 22-7,27-29-33,-36 27 17,12-28-34,-23 27-16,0-26 33,-11 31-62,-12-13 56,4 25-66,-22 5-1,16 9 22,-26 26 74,21-11-57,-23 43 6,27-33-229,-7 42 78,18-44-818,17 30 358,0-37-2862,37 18 1255,-21-25 2246,29 6 0,-38-16 0,5-1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07.219"/>
    </inkml:context>
    <inkml:brush xml:id="br0">
      <inkml:brushProperty name="width" value="0.08571" units="cm"/>
      <inkml:brushProperty name="height" value="0.08571" units="cm"/>
    </inkml:brush>
  </inkml:definitions>
  <inkml:trace contextRef="#ctx0" brushRef="#br0">98 0 17585,'5'63'326,"1"0"1,-2-3 0,-3-7-103,-6-5-1251,-5 5 1122,-2 0-27,-2 2-24,0-2-32,1-1 404,-3 17-455,0 25 11,6-26-174,7 21 146,7-65 149,21 15-110,-9-29 79,37 3-51,-24-11-67,47-14 17,-40 4-56,47-25 55,-48 16 57,36-26 6,-44 23 27,20-24-22,-31 23 28,6-26-73,-17 25-302,-1-19 101,-8 28 349,-13-4-181,2 18-62,-31 21 84,19-1-6,-40 44 6,34-30-73,-2 7 0,0 1 12,8-5-365,-18 41 269,35-50-111,8 21 290,12-37 124,29 4-57,-12-15 146,42-15-134,-32 1 50,51-29-117,-46 18-43,3-5 1,-1-1-3,-5 1-28,38-33 67,-47 33 50,30-25-50,-41 33-61,16-10-1,-27 23-268,7-1 246,-12 10-23,1 12 107,-3-3 90,0 22-57,-3-16 35,-7 23-29,3-21 84,-11 24-112,9-26 45,-8 16-39,12-23 73,-5 6 22,7-12 504,-1 1-364,1-4 638,0 0-823,1-1-39,-1 0-39,1 0-28,-2 0 22,2 0-56,-3 0 40,2 1-124,-3 5 112,2-2-101,-1 7 68,3-8-68,0 4 191,3-6 112,7 1-118,-2-1 45,19-7-67,-12 1 39,25-12-67,-19 7-34,30-12 45,-25 11 0,33-13-17,-30 13 45,39-18-22,-34 15-57,45-21 51,-42 18 34,43-23-6,-49 21 162,25-23-100,-37 24 173,9-19-139,-19 23 229,2-9-258,-8 16 236,0-3-292,-2 8-470,0 1 397,0 7 34,-2-1 0,1 8 56,-5 4-50,2-1 5,-1 25 17,3-16-6,2 32-5,2-30 106,7 29-100,-3-32-7,9 22 1,-10-29 140,3 12 11,-8-21 907,-2 3-733,-3-9 369,-16 0-486,7-3 323,-23-5-402,21 1 252,-19-9-348,22 8-39,-7-5-39,13 9-868,2-2-7282,4 4 1810,7 2 6368,-4 0 0,4 2 0,-4-3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08.378"/>
    </inkml:context>
    <inkml:brush xml:id="br0">
      <inkml:brushProperty name="width" value="0.08571" units="cm"/>
      <inkml:brushProperty name="height" value="0.08571" units="cm"/>
    </inkml:brush>
  </inkml:definitions>
  <inkml:trace contextRef="#ctx0" brushRef="#br0">175 224 17624,'43'-48'101,"1"0"0,-3 4 0,-11 9 33,-24 22 40,0 4 11,-4-1-34,0 4-34,-2 1 97,-8 2-175,3 1 124,-24 15-147,12-2 24,-35 33-24,26-18 7,-35 45-12,32-35 34,-22 40-28,29-34-6,3 9 0,4 2-22,4-4-45,8 3 0,6-3-90,11-19-1159,40 18 369,-20-35-4855,55 4 1792,-50-17 3725,19 0 1,-43-2 0,-8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09.058"/>
    </inkml:context>
    <inkml:brush xml:id="br0">
      <inkml:brushProperty name="width" value="0.08571" units="cm"/>
      <inkml:brushProperty name="height" value="0.08571" units="cm"/>
    </inkml:brush>
  </inkml:definitions>
  <inkml:trace contextRef="#ctx0" brushRef="#br0">116 720 17115,'-46'88'101,"8"-15"-96,31-60-5,0-1 0,2-2 11,0-2 23,2-2 22,1-2 840,0-3-694,2 0-23,4-9-151,0 1 0,5-8-11,-1 4-17,5-8 16,-1 5 24,13-17-52,-10 15 7,18-18 10,-18 20-5,17-7 0,-19 15 28,16-2-16,-12 7 4,30-3-16,-22 2 62,36-5 6,-36 2 117,23-6-62,-26 2 650,37-23-549,-32 14 324,40-38-424,-43 30 38,22-27-100,-26 23-12,20-50-56,-21 38-16,-1-11 0,-3 0 44,-6 11-11,1-46-50,-8 55-179,-11-23 139,2 40-44,-24 2 123,14 18 11,-32 27-11,25-7-22,-32 45 11,32-34-1,-21 52-4,31-48-35,-7 47 29,18-49-84,2 41 22,4-45-168,8 37 112,-3-42-745,10 30 296,-9-37-1903,14 22 1388,-14-28 1104,15 15 0,-18-22 0,6 3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09.769"/>
    </inkml:context>
    <inkml:brush xml:id="br0">
      <inkml:brushProperty name="width" value="0.08571" units="cm"/>
      <inkml:brushProperty name="height" value="0.08571" units="cm"/>
    </inkml:brush>
  </inkml:definitions>
  <inkml:trace contextRef="#ctx0" brushRef="#br0">87 57 20543,'-24'49'123,"3"-6"-123,8-22 0,1-1-28,4 2-34,2-2 62,3 0-61,9 9 33,1-13-45,20 12 17,-10-21-190,23 0 195,-23-9-89,20-11 112,-24 3 34,11-21-12,-17 15-72,1-24 78,-10 22 17,-10-26-17,1 25 39,-17-26-39,15 26 39,-14-19-5,18 25-46,-5-7-10,11 15 5,0 0 6,6 5-39,11 3 50,-2 1-51,27 7 51,-18-4-67,37 8 28,-31-7-40,45 8 79,-38-8-16,43 9 27,-44-8 17,24 11-67,-40-9-12,1 19 62,-22-15 1,-18 23 16,7-20 196,-19 16-146,24-21 230,0 11-179,14-16 78,25 4-179,-8-10-118,39 1-117,-31-3-2084,36 1 376,-38-2 1915,20 2 0,-34-2 0,3 1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3.602"/>
    </inkml:context>
    <inkml:brush xml:id="br0">
      <inkml:brushProperty name="width" value="0.08571" units="cm"/>
      <inkml:brushProperty name="height" value="0.08571" units="cm"/>
    </inkml:brush>
  </inkml:definitions>
  <inkml:trace contextRef="#ctx0" brushRef="#br0">293 4 17680,'-46'-4'-162,"5"5"145,14 13 0,0 0 1,0 2-1,1-1 17,2-2-28,-2 3 11,8-4-425,-3 2 212,14-9-11,5 2 303,7-5 61,12 3-67,0-1 84,26 3-106,-17-4-18,43 6-10,-40-3-23,23 6 12,-35-5-23,3 9 39,-13-9 28,1 7-22,-8-6 33,-3 1-5,-1-1-34,-4 2 6,-1-1-17,-1 1-622,-16 4 169,12-6-2303,-23 7 963,25-13 1793,-11 2 0,17-4 0,-1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10.372"/>
    </inkml:context>
    <inkml:brush xml:id="br0">
      <inkml:brushProperty name="width" value="0.08571" units="cm"/>
      <inkml:brushProperty name="height" value="0.08571" units="cm"/>
    </inkml:brush>
  </inkml:definitions>
  <inkml:trace contextRef="#ctx0" brushRef="#br0">0 1 19176,'28'56'-284,"0"0"0,-2-5 0,-8-8-668,-18-21-958,-4-1-1786,-2 0-1507,-5-2 5203,0-3 0,4-7 0,3-5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10.939"/>
    </inkml:context>
    <inkml:brush xml:id="br0">
      <inkml:brushProperty name="width" value="0.08571" units="cm"/>
      <inkml:brushProperty name="height" value="0.08571" units="cm"/>
    </inkml:brush>
  </inkml:definitions>
  <inkml:trace contextRef="#ctx0" brushRef="#br0">82 0 15490,'-3'74'388,"-1"0"1,1-6 0,0-9-277,1-14-956,0 1 894,-1 2-50,0-1 6,-1-2 11,2-2 59,-1-5-177,2-2-209,-2 6-178,1-14-235,-1 6-3444,-7-10 2762,2-10 1405,-5 2 0,7-14 0,2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11.888"/>
    </inkml:context>
    <inkml:brush xml:id="br0">
      <inkml:brushProperty name="width" value="0.08571" units="cm"/>
      <inkml:brushProperty name="height" value="0.08571" units="cm"/>
    </inkml:brush>
  </inkml:definitions>
  <inkml:trace contextRef="#ctx0" brushRef="#br0">0 279 11071,'19'1'1171,"-4"0"-555,-15-1 1221,0 0-1417,80 7-1223,-45-5 954,15 2 1,0-1 133,-14-2 261,1 0-81,19-4-45,23-9-359,-13 2-19,-13-6 0,-4-1-25,-7 0-62,33-26 17,-49 23-22,14-25 39,-29 26-45,2-23 17,-14 26 5,-14-10 56,2 20 886,-10-1-869,8 9-6,-10 10 1,5 0 263,-25 36-168,20-16-31,-6 14 0,0 3-76,-1 1-33,-6 12 0,-1 1-23,3-5-5,-4 0 0,1-1 22,9-14 185,-18 20 78,34-48 757,2-3-773,10-15 117,20-20-257,-5 4 134,40-30-179,-24 24-29,46-28-16,-41 33-11,40-15-6,-44 25-22,22-1 0,-34 13-269,10 18 213,-22-5-51,3 22 79,-9-17-56,-2 25 95,0-20-56,-2 38 56,2-40-11,3 23 22,3-32 129,14 5-45,-4-13 286,39-11-308,-24-5 33,39-19-39,-34 9 51,40-26-90,-35 18 25,10-10 0,0-2-14,-12 6-11,33-37 12,-51 45 105,1-17-78,-14 25 146,-26-5-151,4 22-6,-31 9-11,22 4 123,-30 26-90,27-17 163,-28 35-101,37-30 280,-5 29-224,20-32 492,20 27-452,-2-29 582,51 24-611,-29-29 208,49 10-152,-42-21 70,8-2 0,2-1-165,5-3-6,10-2 1,-1-2-101,-8-1-23,-2-3 0,-3 0-11,-16 2 22,20-7-22,-44 10-22,1-1-45,-13 4-353,-4 1 235,0 0-358,-5 4 95,3-1-5736,-13 12 768,7-8 5416,-9 6 0,12-10 0,0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13.251"/>
    </inkml:context>
    <inkml:brush xml:id="br0">
      <inkml:brushProperty name="width" value="0.08571" units="cm"/>
      <inkml:brushProperty name="height" value="0.08571" units="cm"/>
    </inkml:brush>
  </inkml:definitions>
  <inkml:trace contextRef="#ctx0" brushRef="#br0">0 102 16157,'59'-46'1131,"-8"8"-795,-26 31-61,-1 2-12,-2 2-45,-1 1-27,-3 1 27,15 12-133,-17-2 201,12 31-180,-23-13 140,-8 47-190,-6-35 42,-7 8 0,-2 1-47,-4-5-18,-4 4 1,0-2-23,5-11 56,-15 18 1,26-39 396,0-1-290,7-10 61,6-15-224,1 1-33,24-38-6,-6 20-196,39-48 129,-30 43-3,3-3 0,-1 1 70,-6 10-95,22-21-12,-34 36-386,4-3 437,-16 17-11,-3 16 84,-4-4 50,-7 30-39,4-22 0,-5 31 0,9-30 56,0 17-28,4-28 230,6 3-157,0-13 145,15-7-168,-9-1 130,19-21-147,-18 12 118,19-26-140,-22 23 135,18-22-124,-19 25-50,13-15 0,-14 20 23,5-4-51,-9 11-118,4 4 135,-6 4-129,5 14 107,-5-5 27,3 25-5,-3-18-12,5 32 18,-1-27-275,11 30-56,-7-34-3187,20 21 677,-14-29 2846,16 5 0,-22-15 0,2-1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14.255"/>
    </inkml:context>
    <inkml:brush xml:id="br0">
      <inkml:brushProperty name="width" value="0.08571" units="cm"/>
      <inkml:brushProperty name="height" value="0.08571" units="cm"/>
    </inkml:brush>
  </inkml:definitions>
  <inkml:trace contextRef="#ctx0" brushRef="#br0">0 78 17944,'35'64'13,"1"1"0,-3-5 0,-9-12-19,-20-26-39,0-1 12,-1-1 5,2-2-28,-1-3-118,3 3-50,4-4 275,-4-4 61,3-7-112,-6-6 61,2-16-72,-3 5 28,2-9-23,-3 8-5,0-1 39,0 1-28,2-19 6,-1 11 55,4-29-44,-4 27-51,0-30 1,-3 28-152,-8-28 112,2 33-196,-11-15 157,9 28-123,-5-2 202,10 10-40,-2 8 73,5-2 5,5 14 23,-1-10 84,14 9-72,-7-11 27,15 5-50,-15-9 78,16 3-62,-17-5 96,17-1-67,-15 0 89,22 0-101,-19-1 51,29 0-90,-25-1 57,29 2-57,-27 1-56,19 9 28,-26-2 51,5 18-57,-15-13-5,-5 22 40,-3-18-85,-15 24 67,8-21-89,-20 22 33,19-25-44,-7 11 145,15-20 129,13 2-112,-1-7 45,25 0-84,-15-3 78,31-7-67,-26 3 6,35-15-6,-29 10 72,50-26-38,-44 18 123,38-19-56,-43 20 246,29-18-230,-31 15 595,31-31-577,-41 28 134,9-20-174,-23 27-17,-10-8-123,-1 14 96,-36 2-79,18 12 45,-30 13-45,31-2-56,-19 26 44,25-18-217,-12 35 229,24-36 84,5 22-45,8-27 118,24 13-96,-10-17 85,54 12-124,-38-20 68,45 4-68,-43-10-55,43-2-29,-40 0-1293,49-4 497,-62 2-2155,18-3 202,-40 5 2811,-2 0 0,-5 1 0,0 1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16.161"/>
    </inkml:context>
    <inkml:brush xml:id="br0">
      <inkml:brushProperty name="width" value="0.08571" units="cm"/>
      <inkml:brushProperty name="height" value="0.08571" units="cm"/>
    </inkml:brush>
  </inkml:definitions>
  <inkml:trace contextRef="#ctx0" brushRef="#br0">786 96 16454,'20'-49'442,"-7"9"-296,-28 37-23,-2 0-16,-2 2 10,-3 1-38,-1 1-1,-3 2-11,0 2 0,-2 2 45,-41 27-89,30-14 19,-8 12 0,2 1 36,13-2 297,-28 48-235,39-39 132,5 10 0,4 2-98,6 1-15,6 10 1,3 2-98,3-4 24,4 8 1,1 0-70,-1-10-17,2 5 0,-1-2 0,-2-12-48,-2 1 1,-2-1-43,-3-12-582,-7 31 302,-2-46-1131,-19 12 880,8-26-1217,-24-2 1289,20-11-851,-28-18 935,29 5-549,-27-36 852,28 24-146,-24-50 286,26 40 470,-18-50-84,25 51 1087,-2-34-964,16 47 913,22-17-969,-5 28 617,41-5-774,-26 14 432,53 0-505,-44 6-27,8 1 0,1 1-152,-6 1-84,47 10 12,-60-7-124,24 11 107,-40-11-45,8 5 84,-18-7 28,4-1 28,-7-2 17,5-1-45,-6 0 95,15 3-28,-9 0 73,13 4-39,-12 0 459,15 10-285,-13-5 649,20 23-767,-20-19 34,8 16-113,-14-22 180,-2 6-74,-3-11 527,-3 1-615,-1-10-40,-3-7-45,2-3-78,0-22 22,2 12-588,12-46 297,-4 37-761,18-34 407,-11 40-1841,29-23 1634,-20 28-3807,37-14 3068,-38 27 1636,14-1 0,-30 9 0,-2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16.833"/>
    </inkml:context>
    <inkml:brush xml:id="br0">
      <inkml:brushProperty name="width" value="0.08571" units="cm"/>
      <inkml:brushProperty name="height" value="0.08571" units="cm"/>
    </inkml:brush>
  </inkml:definitions>
  <inkml:trace contextRef="#ctx0" brushRef="#br0">0 221 17949,'60'-21'196,"0"-1"0,-6 3 0,-8 3-117,-21 7-57,-1 1-5,-3 1 11,-2 1-11,-4-1-6,-4 0-84,-1-2-336,-13-7 342,-1 4-112,-26-5 145,9 12-27,-33 2 27,27 6 17,-32 17 28,33-4-5,-10 12-23,18-8 51,-2 11-40,7-7-55,-2 27 61,12-27 50,16 21-39,-1-30 90,37 8-67,-21-16 22,49-3-6,-37-8 73,9-5 0,2-2-50,-2-5 33,9-5 1,-1-1-90,-5 0-37,3-3 1,-1-1 19,-13 5-17,33-26 0,-52 30-84,5-19 40,-21 21-186,-17-13 219,1 18 11,-32-4 17,19 11 51,-35 7-40,33 1 17,-33 19-28,35-8 45,-24 26-6,30-19 84,-10 29-67,20-27 51,7 28-68,7-30 140,25 23-72,-10-29 319,41 11-264,-30-21 208,50 0-320,-45-10-139,44-9-40,-49 2-1440,22-11 29,-38 12 1540,2-9 0,-16 14 0,-1-3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17.644"/>
    </inkml:context>
    <inkml:brush xml:id="br0">
      <inkml:brushProperty name="width" value="0.08571" units="cm"/>
      <inkml:brushProperty name="height" value="0.08571" units="cm"/>
    </inkml:brush>
  </inkml:definitions>
  <inkml:trace contextRef="#ctx0" brushRef="#br0">170 390 15928,'-9'65'364,"0"1"0,1-5 0,-1-9-252,-3-18-68,-1 2-44,-2-1 6,-1-1-28,-1-3 5,2-5 274,-7 2 23,11-27-235,-3 3 62,16-45-85,5 17-11,23-50-39,-7 36-23,8-12 1,3-2-6,0 4-17,7-12 1,0 0 55,-2 5 22,5-6 1,0 0-6,-5 10 25,0 0 1,-2 3-10,-9 14 18,17-12 16,-32 38 264,4 16-146,-12 5 790,1 48-554,-4-21 52,-1 15 0,-1 3-215,0 0 2,-1 11 1,-2 1-171,1-8-23,-2 4 1,-1-1-40,3-13-22,-1-1 0,2-1-29,1-12-643,0 30 107,0-48-1900,-4 9 1501,-2-24-2380,-13-3 1955,5-8 1400,-19-17 0,23 13 0,-7-9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18.432"/>
    </inkml:context>
    <inkml:brush xml:id="br0">
      <inkml:brushProperty name="width" value="0.08571" units="cm"/>
      <inkml:brushProperty name="height" value="0.08571" units="cm"/>
    </inkml:brush>
  </inkml:definitions>
  <inkml:trace contextRef="#ctx0" brushRef="#br0">4 23 10942,'-2'-12'1216,"1"1"-701,1 11 1210,0 0-1574,78 46-1493,-41-28 1362,13 9 0,1-2 13,-8-14 15,0-2-42,2-1-68,17-2-386,31-2 213,-25-4-124,-15-3 1,-5-3 229,-19-3 23,25-14 134,-36 11 213,15-14-45,-20 14 1918,8-12-1649,-15 15 1078,1-3-1296,-6 8 139,-4 1 6,-13 10-313,3-2 173,-27 20-185,23-12-67,-14 9 0,17-11 0,-3 0-17,0 0 11,-14 13-5,11-9-34,-20 17 57,26-19-214,-10 13 152,19-17-12,-1 6 34,6-11-34,5 2 79,-1-3-123,19-4 95,-10-2 11,23-13-6,-19 6 62,20-16-39,-22 14-101,19-11 61,-21 14 40,13-1-17,-15 9 6,7 10 39,-10 1 50,12 45-62,-12-22 149,2 18 0,-1 3 87,-4 0 117,-2 5 1,-1 2 62,-2 8 382,-1 22 1,-3 3-519,-1-4-782,-1-23 0,-3 9 0,0-12 615,-7 8-556,-6 0 1,-3-4 482,-2-18-297,-6-6 1,-3-4 268,2-17-295,-49 3 267,46-27 73,-39-31-102,47 5-273,-20-57 139,36 37-143,8-15 1,5-2 80,10 2-10,7 1 0,5 2-6,10 3-76,18-1 0,5 2 228,-1 9-46,14-1 0,0 5-22,-17 20-515,44-8-101,-54 21-9075,33 5 9062,-48 4 1,11 3-1,-35-1 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18.596"/>
    </inkml:context>
    <inkml:brush xml:id="br0">
      <inkml:brushProperty name="width" value="0.08571" units="cm"/>
      <inkml:brushProperty name="height" value="0.08571" units="cm"/>
    </inkml:brush>
  </inkml:definitions>
  <inkml:trace contextRef="#ctx0" brushRef="#br0">0 1 18011,'0'0'0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3.954"/>
    </inkml:context>
    <inkml:brush xml:id="br0">
      <inkml:brushProperty name="width" value="0.08571" units="cm"/>
      <inkml:brushProperty name="height" value="0.08571" units="cm"/>
    </inkml:brush>
  </inkml:definitions>
  <inkml:trace contextRef="#ctx0" brushRef="#br0">0 0 13110,'7'10'2022,"-1"-2"-1277,-6-8 986,0 0-1636,13 31-45,-7-14-16,10 26-17,-9-23 11,0-1 28,0-1-45,1-1 6,0-2 78,9 9 269,7-6-213,-4 0 410,7-9-404,-19-8 235,11-8-336,-11 1-96,4-6-60,-4 2-242,2-7 45,-3 3-577,6-11 207,-8 9-3315,5-16 1512,-7 16 2470,2-11 0,-4 20 0,0-1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0.493"/>
    </inkml:context>
    <inkml:brush xml:id="br0">
      <inkml:brushProperty name="width" value="0.08571" units="cm"/>
      <inkml:brushProperty name="height" value="0.08571" units="cm"/>
    </inkml:brush>
  </inkml:definitions>
  <inkml:trace contextRef="#ctx0" brushRef="#br0">869 0 18627,'-28'39'846,"0"-3"-538,8-16 23,-4 4-79,-1 2-124,-4 5-407,-4 2 391,-2 4 102,-6 3-71,-10 14 0,-3 4-70,-7 8-8,12-11 0,-6 10 1,8-9-27,-9 15 17,-2 11 0,3-1-45,14-12 0,7 4 0,6-1 80,14-14-133,11 2 0,6-2-70,9-13-179,11 2 0,5-2-135,5-12-748,10 0 1,4-3 59,-1-10-2087,6-3 0,-1-3 3201,-9-7 0,10 1 0,-40-8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2.007"/>
    </inkml:context>
    <inkml:brush xml:id="br0">
      <inkml:brushProperty name="width" value="0.08571" units="cm"/>
      <inkml:brushProperty name="height" value="0.08571" units="cm"/>
    </inkml:brush>
  </inkml:definitions>
  <inkml:trace contextRef="#ctx0" brushRef="#br0">274 164 20190,'68'-45'588,"-13"9"-454,-55 31-55,0-1-7,0 1 1,0-2-45,0 2 6,0-1-23,-2 1-117,-9-8 66,2 6-32,-14-8 44,10 11-73,-24-1 56,16 5-73,-45 25 107,37-10 11,-33 32 11,37-21-22,-21 36 11,26-27-106,-10 54 100,27-55-44,10 33 0,7-46-398,29 16 123,-18-20-2056,52 12 1160,-45-22-3456,34 2-84,-43-9 4761,2 0 0,-17 0 0,-4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3.011"/>
    </inkml:context>
    <inkml:brush xml:id="br0">
      <inkml:brushProperty name="width" value="0.08571" units="cm"/>
      <inkml:brushProperty name="height" value="0.08571" units="cm"/>
    </inkml:brush>
  </inkml:definitions>
  <inkml:trace contextRef="#ctx0" brushRef="#br0">26 160 12595,'14'1'2072,"-3"-1"-1445,-11 0 1149,0 0-1731,-5 51-12,-1-29-5,-4 40-5,2-41-18,0-1-16,1 1-22,0 8 33,9 5 16,2-8 46,13 0-17,-1-20 61,25-6-72,-19-5 44,31-19-44,-33 8 16,21-28-67,-28 21-22,6-13-6,-15 16-16,-2 0-1,-1-1-302,-9-28 202,1 21-197,-14-32 208,7 35-140,-27-27 241,21 32-163,-21-12 134,29 29-95,-6 6 101,15 2-61,2 18 162,6-9 6,15 18-40,-5-20 23,17 10 11,-15-13 213,36 13-151,-27-13 106,44 9-140,-41-13 11,23 2-67,-28-4-50,27-1 72,-31 0-117,21 1 16,-32-2-161,5 6 189,-12-3 39,-8 13 52,-2-8-40,-24 23-22,13-16 33,-30 24-33,26-23 162,-20 13 89,29-19 802,-4-1-712,16-9 526,6-11-593,4 2 544,31-26-566,-13 13 56,51-30-236,-39 26 157,49-23-156,-52 31 77,32-9-49,-46 21 206,9 0-134,-26 9 247,-2 16-325,-7-5 201,-10 29-179,5-21-22,-8 27-34,13-29 6,0 20-118,7-26 73,6 6 51,-2-16-1,9-4-39,-9-5-33,10-14-40,-8 6 85,7-15-34,-6 13 55,17-24-38,-12 21-45,22-21-68,-22 27-16,15-4 95,-19 12-229,10 4 195,-15 4-117,3 14 56,-7-6-129,0 23 112,-1-18-1210,-1 27 392,2-24 958,1 29 0,-1-36 0,0 10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3.528"/>
    </inkml:context>
    <inkml:brush xml:id="br0">
      <inkml:brushProperty name="width" value="0.08571" units="cm"/>
      <inkml:brushProperty name="height" value="0.08571" units="cm"/>
    </inkml:brush>
  </inkml:definitions>
  <inkml:trace contextRef="#ctx0" brushRef="#br0">0 504 17552,'41'60'713,"0"-1"0,-3-3 1,-5-8-367,-8-5-582,-1-1 353,-3 1 120,-3 0-187,1 32-35,-8-29-100,-1 42-16,-9-58-72,-8 12 122,3-34 39,-9-1-17,4-12 234,-3-3-206,-2-6-95,-12-31 56,10 13-219,-15-62 107,21 46-177,2-15 0,1-1 127,5 1-74,2-12 1,2-1 134,4 6 67,6-11 0,4 1 73,5 12 89,8-2 1,3 3 84,0 19 201,3 7 1,0 4-113,-4 17 281,30-4-505,-36 24-90,18 16 35,-29-2-24,0 34 12,-18-23-190,-21 38 78,6-35-505,-32 32 270,28-36-2414,-26 21 952,32-31 989,-7 7 0,18-18 0,2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3.907"/>
    </inkml:context>
    <inkml:brush xml:id="br0">
      <inkml:brushProperty name="width" value="0.08571" units="cm"/>
      <inkml:brushProperty name="height" value="0.08571" units="cm"/>
    </inkml:brush>
  </inkml:definitions>
  <inkml:trace contextRef="#ctx0" brushRef="#br0">0 257 15356,'66'1'646,"1"-1"0,-6 1 0,-8-2-467,-14-7-56,-1 0-27,1-2-18,-3 1-16,-2-2-29,-3 0-44,-4 0-6,4-7-173,-8-15 95,-8 8-129,-27-20 179,-7 28-6,-43-14 102,28 22 27,-23-2 29,26 11-7,-1 5 7,3 2-29,-1 7-39,4 2-11,0 5-11,3 3-22,-5 27 5,14-18 5,6 42-38,15-44-399,28 29 57,-13-38-2515,36 14 890,-31-28 2000,19 4 0,-32-11 0,0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4.157"/>
    </inkml:context>
    <inkml:brush xml:id="br0">
      <inkml:brushProperty name="width" value="0.08571" units="cm"/>
      <inkml:brushProperty name="height" value="0.08571" units="cm"/>
    </inkml:brush>
  </inkml:definitions>
  <inkml:trace contextRef="#ctx0" brushRef="#br0">262 0 18291,'-7'64'416,"0"-1"1,1-3-1,0-6-242,1-1-1191,-1 2 1067,-1 2-50,-2 0-28,-1 0-84,-3-2-636,-3-7 0,-2 0-204,-5 10-2260,-5-1 0,-2-2-1683,7-17 4632,-12 13 0,27-40 1,4-6-1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4.464"/>
    </inkml:context>
    <inkml:brush xml:id="br0">
      <inkml:brushProperty name="width" value="0.08571" units="cm"/>
      <inkml:brushProperty name="height" value="0.08571" units="cm"/>
    </inkml:brush>
  </inkml:definitions>
  <inkml:trace contextRef="#ctx0" brushRef="#br0">0 1 18336,'63'11'192,"0"1"1,-5-1-1,-7-2-153,-9-2 6,0 1-6,0-2-22,0 1 17,-4-2-45,-3-1-12,-3 1-50,-4-1-107,4 4 68,-11-2-112,10 8 230,-12 0-6,-1 1 73,-3 10 0,-11-12 241,3 27-303,-6-23-124,1 17-116,-2-20-7036,-5 11 2163,2-15 5102,-5 5 0,5-13 0,0-2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4.624"/>
    </inkml:context>
    <inkml:brush xml:id="br0">
      <inkml:brushProperty name="width" value="0.08571" units="cm"/>
      <inkml:brushProperty name="height" value="0.08571" units="cm"/>
    </inkml:brush>
  </inkml:definitions>
  <inkml:trace contextRef="#ctx0" brushRef="#br0">0 1 16908,'0'0'0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4.943"/>
    </inkml:context>
    <inkml:brush xml:id="br0">
      <inkml:brushProperty name="width" value="0.08571" units="cm"/>
      <inkml:brushProperty name="height" value="0.08571" units="cm"/>
    </inkml:brush>
  </inkml:definitions>
  <inkml:trace contextRef="#ctx0" brushRef="#br0">556 1 19854,'7'72'373,"0"1"0,-1-5 1,-5-8-133,-16-3-1878,-4 4 1727,-5 6-34,-4 1-839,-3 3 816,-4 1-66,-1 1-51,-3 1-67,-2-1-113,2-4-218,13-25 1,0-2-353,-11 18-1620,2-11 1,1-3-740,1-6 3193,-18 17 0,36-44 0,2-2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5.256"/>
    </inkml:context>
    <inkml:brush xml:id="br0">
      <inkml:brushProperty name="width" value="0.08571" units="cm"/>
      <inkml:brushProperty name="height" value="0.08571" units="cm"/>
    </inkml:brush>
  </inkml:definitions>
  <inkml:trace contextRef="#ctx0" brushRef="#br0">1 0 19742,'73'21'304,"-1"1"0,-5-3 1,-10-2-93,-21-4-27,1-1-62,0-1-27,2-2-29,-2 0 78,33 5-145,-31-6-274,31 14 190,-51-13-90,0 20 163,-19-15 22,-15 23-33,4-19 5,-10 12-5,10-14-6,0 1-56,0-2-51,2-1-111,1-2-202,1 0-313,2-3-6381,-4 2 1793,5-5 5349,-4 0 0,6-5 0,1-1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4.667"/>
    </inkml:context>
    <inkml:brush xml:id="br0">
      <inkml:brushProperty name="width" value="0.08571" units="cm"/>
      <inkml:brushProperty name="height" value="0.08571" units="cm"/>
    </inkml:brush>
  </inkml:definitions>
  <inkml:trace contextRef="#ctx0" brushRef="#br0">10 234 15944,'14'52'31,"1"0"0,9 33 14,-24-82 22,-1-1 0,0-2 51,-1 0-17,-1 0 72,-9-7-206,6 1-264,-11-19 123,12 10-700,-5-29 437,7 20-1433,0-42 1152,7 33-676,12-43 1226,-3 46 39,18-24 168,-16 38 365,19-7-208,-19 19 296,21-1-368,-21 8 228,15 6-184,-19-1 365,3 18-421,-10-12 235,-8 22-212,-3-20 77,-15 16-178,10-20-17,-16 9-34,19-16-347,-7 4 112,12-8-645,1 2 713,3-2-63,8 5 180,-1-3-45,18 5 101,-11-4 95,25 5-23,-20-5 147,23 9-136,-25-7 315,15 10-157,-22-8 632,0 12-598,-12-10 312,-17 22-380,3-15 605,-29 22-549,24-23 135,-28 13-348,28-19-67,-20 6-89,27-12-1413,-9 1 119,17-5 1411,0-7 0,5 4 0,1-4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5.428"/>
    </inkml:context>
    <inkml:brush xml:id="br0">
      <inkml:brushProperty name="width" value="0.08571" units="cm"/>
      <inkml:brushProperty name="height" value="0.08571" units="cm"/>
    </inkml:brush>
  </inkml:definitions>
  <inkml:trace contextRef="#ctx0" brushRef="#br0">0 1 15025,'55'25'-1756,"-1"0"1,33 16 0,-87-38 0,0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6.209"/>
    </inkml:context>
    <inkml:brush xml:id="br0">
      <inkml:brushProperty name="width" value="0.08571" units="cm"/>
      <inkml:brushProperty name="height" value="0.08571" units="cm"/>
    </inkml:brush>
  </inkml:definitions>
  <inkml:trace contextRef="#ctx0" brushRef="#br0">1 66 14482,'0'14'2448,"0"-2"-1160,0-12 2017,0 0-3065,19 92-228,-16-59-360,6 21 1,-1-2 347,-12-28 200,3-1-223,-1-1-10,1-3-29,1-1-22,0-2 11,4 4 34,-1-8-134,10 5 595,-5-12-551,6 0-118,-5-6-385,6-6 150,-2-1-1126,17-20 1026,-14 9-1104,15-35 1238,-21 28-392,4-41 700,-17 37-40,-13-43 175,1 40 22,-26-36-6,21 44-34,-27-16-21,28 31-63,-14-2 85,24 11 39,1 9 27,11-3 7,18 13-74,-5-8 46,32 8 5,-22-10 28,38 6-17,-34-10 151,39 5-150,-40-7 178,36 6-179,-39-4-39,26 8 6,-32-6-45,16 13-1,-22-10 1,7 11-17,-14-10-168,1 10 146,-6-10-465,-22 19 313,6-17 12,-27 13 318,21-16 914,-16 2-560,22-8 1523,-3-10-1557,19 0 269,16-16-426,3 9 443,36-21-442,-22 17 310,12-4 0,2 2-384,-12 8 118,37-8-241,-54 19 45,10 15-28,-20-2 28,5 33-134,-13-20 78,1 27-56,-1-27-45,11 29-78,-4-28-2426,34 37 555,-21-42 1994,29 16 0,-37-31 0,4 1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7.408"/>
    </inkml:context>
    <inkml:brush xml:id="br0">
      <inkml:brushProperty name="width" value="0.08571" units="cm"/>
      <inkml:brushProperty name="height" value="0.08571" units="cm"/>
    </inkml:brush>
  </inkml:definitions>
  <inkml:trace contextRef="#ctx0" brushRef="#br0">700 90 21579,'57'-40'992,"-11"7"-768,-48 30-40,-2-1-27,-4 1-17,-4 0-67,-2 1-39,-3 1 33,-54 4-90,33 2-41,-17 5 0,0 1 52,15 4 74,-49 26-73,52-20-17,-35 35 5,46-30-105,-15 35 139,29-36 34,-4 28-57,11-31 12,-2 27-11,5-28-22,-3 28 55,2-27 73,-7 32-84,3-29 129,-10 40-140,6-32-151,-15 45 140,12-42 56,-17 43-34,18-47-22,-11 32-12,17-40-49,-2 17 60,7-28 1,12 8 22,-4-14 1,26 3-46,-13-6-84,42 0 96,-26-3-135,58-7-16,-46 1-570,9-2 1,-1-1-227,-8 0-3355,44-11 2072,-62 11 1404,9-9 0,-31 12 0,-3-2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7.621"/>
    </inkml:context>
    <inkml:brush xml:id="br0">
      <inkml:brushProperty name="width" value="0.08571" units="cm"/>
      <inkml:brushProperty name="height" value="0.08571" units="cm"/>
    </inkml:brush>
  </inkml:definitions>
  <inkml:trace contextRef="#ctx0" brushRef="#br0">0 155 16387,'64'-21'500,"0"0"0,-3 1 1,-5 4-289,4 6-2006,5-2 1839,2 1-146,-1 0-184,-1 1-247,-6 3-1518,14 0 168,-23 3 1882,23 1 0,-50 2 0,6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7.970"/>
    </inkml:context>
    <inkml:brush xml:id="br0">
      <inkml:brushProperty name="width" value="0.08571" units="cm"/>
      <inkml:brushProperty name="height" value="0.08571" units="cm"/>
    </inkml:brush>
  </inkml:definitions>
  <inkml:trace contextRef="#ctx0" brushRef="#br0">207 1 21775,'-2'68'67,"1"-1"0,-1-4 0,-3-11-50,-7-23 17,-2 0-23,-1 1 6,-2 1 5,0-1 0,0 0 2,-1-2-92,-11 18-44,2-1 61,3-4-33,18-5 28,15-27-274,31 4 145,-12-11-756,47-1 477,-36-4-561,21-2 168,-26-2-258,-3 1-479,-1-1-669,-4 0-605,-2 0 2868,-5 1 0,-7 2 0,-6 1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8.254"/>
    </inkml:context>
    <inkml:brush xml:id="br0">
      <inkml:brushProperty name="width" value="0.08571" units="cm"/>
      <inkml:brushProperty name="height" value="0.08571" units="cm"/>
    </inkml:brush>
  </inkml:definitions>
  <inkml:trace contextRef="#ctx0" brushRef="#br0">78 1 21450,'64'48'207,"-16"-2"-196,-61-14 12,-3 2-1,-2 2-56,-1 1-50,-3 0-39,2 0-594,-11 24-3192,11-12 1097,-2 1 2812,15-18 0,6-25 0,0 1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8.754"/>
    </inkml:context>
    <inkml:brush xml:id="br0">
      <inkml:brushProperty name="width" value="0.08571" units="cm"/>
      <inkml:brushProperty name="height" value="0.08571" units="cm"/>
    </inkml:brush>
  </inkml:definitions>
  <inkml:trace contextRef="#ctx0" brushRef="#br0">241 64 18711,'57'-18'372,"-1"0"1,34-10-98,-87 28 184,-2 0-302,-6 1-51,-2 2-55,-8 3-1,-6 3 11,-6 3 141,-37 19-157,21-10 25,-12 8 0,0 0-59,13-6-145,-36 25 83,62-35 34,-2 5-67,17-12-39,5 0 11,4-1 6,5 0-124,14 1 135,-4-3-185,35 5 252,-26-5 118,31 7-79,-32-4 157,37 17-90,-38-11 102,21 23-113,-42-20 151,-3 18-156,-12-14 66,-24 25-128,10-24-279,-33 23 60,31-30-514,-23 8 105,24-13-3304,-30 6 2733,28-8-3460,-26 2 2228,35-7 2431,-5-1 0,15 0 0,3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9.258"/>
    </inkml:context>
    <inkml:brush xml:id="br0">
      <inkml:brushProperty name="width" value="0.08571" units="cm"/>
      <inkml:brushProperty name="height" value="0.08571" units="cm"/>
    </inkml:brush>
  </inkml:definitions>
  <inkml:trace contextRef="#ctx0" brushRef="#br0">61 148 12197,'12'6'2196,"-2"-1"-1076,-10-5 5602,0 0-6504,37 78-1312,-32-40 1099,13 12 1,-4 1 11,-25-8 260,0 3-266,-6 3 0,-1 2-11,-1 0-98,-1 3 0,0-6-8,9-25-147,-6 6 203,12-25-129,-1-17 61,5-1-453,6-38 341,2 22 1,6-21 928,-1 17-984,9-18 229,-2 10-14,2-5 0,2-2-3,3-3 59,6-7 0,1 0 25,-4 10 123,4 2 1,0 4 78,-5 13 486,25-9-503,-32 32 258,18 3-342,-24 8 174,18 18-140,-21-6 84,7 25-102,-15-17-32,-10 54-141,-2-38-149,-5 11 1,-2 0 25,-1-11-734,-17 34 118,17-41-4285,-18 31 2683,19-39 1538,-10 16 0,20-34 0,-1-1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29.441"/>
    </inkml:context>
    <inkml:brush xml:id="br0">
      <inkml:brushProperty name="width" value="0.08571" units="cm"/>
      <inkml:brushProperty name="height" value="0.08571" units="cm"/>
    </inkml:brush>
  </inkml:definitions>
  <inkml:trace contextRef="#ctx0" brushRef="#br0">1 0 14706,'55'3'-1504,"0"0"0,38 3-3295,-73-4 4799,-4 0 0,-8-1 0,-3-1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8:30.221"/>
    </inkml:context>
    <inkml:brush xml:id="br0">
      <inkml:brushProperty name="width" value="0.08571" units="cm"/>
      <inkml:brushProperty name="height" value="0.08571" units="cm"/>
    </inkml:brush>
  </inkml:definitions>
  <inkml:trace contextRef="#ctx0" brushRef="#br0">151 1 17675,'60'41'1826,"-7"-2"-1299,-29-16 21,2 5-27,2 4-862,2 5 789,2 3-89,2 5-96,0 1 68,11 28-208,-26 0 0,-6 5-106,0-26 0,-6 4-14,-13 15 1,-7 9 0,-3-12-60,-20 17-83,5-28 1,-7 6 0,4-9-63,-15 13-278,-8-4 0,0-5-126,11-20-1515,-1-7 0,3-4-1157,12-16 3277,-12 2 0,34-13 0,2-1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5.251"/>
    </inkml:context>
    <inkml:brush xml:id="br0">
      <inkml:brushProperty name="width" value="0.08571" units="cm"/>
      <inkml:brushProperty name="height" value="0.08571" units="cm"/>
    </inkml:brush>
  </inkml:definitions>
  <inkml:trace contextRef="#ctx0" brushRef="#br0">334 1 13060,'-60'18'46,"0"0"1,4-1 0,13-1 31,26-6-5,0 2 0,2-2-23,1 1-33,1-2-6,1 0-44,0 1-343,4-1 332,2-1 66,16-2-5,0-3 16,26 1-33,-15-2-5,30 0-1,-26 0-5,24 2 11,-28-1 62,9 8 61,-22-5 554,-4 14-486,-9-7 145,-22 20-263,10-16 117,-30 17-134,27-21-28,-23 7-106,28-15-1328,-15 1 145,21-5 1261,-8 0 0,14-1 0,-2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3:18:51.48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110 0,'44'4,"-3"0,-21-4,4 2,1-1,3 1,3-1,1 1,38 1,-15-2,1 0,37 1,-13-1,-4 0,-12-1,11 0,2 0,-7 1,10 0,1 0,-12-1,4 1,0 1,-16-2,-1 0,-4 1,-14 0,23 0,-44 0,5-1,-11 2,0 0,10 3,-8-3,6 1,-5-2,-1 1,5-1,-4 0,4-1,-2 0,0 0,-1 0,3 0,-5 0,6 0,-4 0,0 0,6-1,-6 0,6-1,-3 1,23 0,-19 0,17 1,-30 0,0 0,-49 0,24 1,-35-1,35 1,-1-1,-21 0,10 0,-70 3,46-2,-11 2,-1 1,-3-1,-13 1,-4 1,-8 1,12-1,-16 1,14-1,29-1,2 0,-18 1,-8 0,13 0,-3 2,2 1,3 1,12-1,-39 8,69-11,-6 2,18-4,-5 4,-1-1,0 1,-4 0,7-5,-5 2,-5-1,4-1,-14 2,12-1,-13 1,16-1,-8 1,16-1,37 13,-14-8,33 7,-31-12,6 0,5 0,62 2,-34-1,21-1,1 0,-9-1,13-1,2 1,-7-2,10 1,-1-1,-10 1,5-1,0 0,-15 0,2 0,-4 0,-15-1,31 0,-56 1,5-1,-23 1,-52 9,23-5,-43 7,37-7,-6-1,-4 0,-5 0,-17-1,-4 0,-13 1,12-1,-13-1,10 0,-25 1,23 0,-11 0,10 0,21-1,1 0,-22 2,-9 0,11 0,-20 0,2 2,5 0,28 0,-28 4,66-6,2 2,65 4,-20-3,39 4,-34-7,0-1,40 3,-29-3,7 1,-1 0,-10-1,52 2,-53-2,10 0,1 0,2 0,18 0,2-1,1 1,18-1,1 0,-10 2,11-1,-1 0,-18 0,2 0,-2 0,-19 0,35 2,-67-2,6 0,-28-1,-47 10,18-6,-41 10,30-11,-3 1,-23-2,13 0,-11-1,-2 0,-7 0,-20 1,-4 0,5 0,21 0,-11 1,10-1,-28 2,28-1,-9 2,9-1,-21 2,1 2,3 0,23-2,11 0,5 1,20-3,-5 2,28-4,45 5,-18-4,36 4,-31-6,1 1,30 3,-20-2,58 5,-52-5,10 1,1-1,-5 1,12 1,3-1,-4 1,15 2,2-1,-6-1,12 3,-1 1,-10-3,5 2,-1 0,-13-3,2 1,-2 0,-14-3,1 1,-2-1,-12-2,26 2,-46-4,1 0,-63-3,31 3,-32-3,43 4,12-28,-9 15,7-25,-9 21,0-9,1 4,3-26,0 20,7-31,-3 32,8-22,-10 30,4-13,-7 22,1-3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3:18:56.08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131 104,'-36'-12,"7"3,28 9,42 2,-19-2,34 3,-30-3,2 2,18-2,-8 0,33 0,-27-1,19-1,3-1,-2 1,20-3,0 0,-16 3,-2-2,0 0,-3 2,9-2,0 0,-6 1,6 0,-3 0,-25 1,32-2,-48 3,20-1,-30 2,12-2,-23 1,6-1,7-2,-5 2,9-1,-9 2,3 1,0-1,3 0,11 1,-7-1,34 0,-27 1,42-2,-41 2,25-1,-36 0,20 0,-27 1,9-1,-13-1,2 1,9-2,-3 3,3-2,-6 2,8-1,-8 1,14 0,-18 0,8 0,-6 0,-1 0,6 0,-6 0,-54 3,24-1,-48 2,42-2,-1 0,-9 1,6-1,-29 4,26-4,-45 8,37-6,-11 3,-1 0,-1 0,-16 3,-3 1,1-1,-17 4,-2 0,5-1,20-3,-10 2,9-1,-28 4,25-3,-10 1,10-1,-24 3,-8 3,3 0,20-4,-2 2,2-1,18-4,2 1,3-2,17-3,-20 5,43-10,1 3,52-6,-26 3,32-3,-39 1,4 0,11 1,-8-1,10 1,-12-1,2 0,18 3,-10-2,39 6,-29-5,50 4,-43-4,60 1,-52-2,15-1,1-1,-3 0,13-3,1 0,-8 1,11-3,-1 0,-9 1,10-1,-1-1,-11 1,7 1,-1-1,-12 2,4-1,-1 1,-12 0,44-4,-63 5,11 0,-35 3,-52 6,25-4,-39 6,45-4,2-1,-6 2,4-2,-5 2,6 0,-15 3,6-3,-40 10,26-7,-57 10,46-10,-10 2,-3 0,3-1,-16 3,-3-1,4-2,-18 3,-2 0,8 0,-9 1,1 1,16-1,4-1,3 0,19-3,-32 8,56-12,-9 6,27-8,51 4,-24-7,38 3,-41-3,-5 0,8 1,-6 2,4-1,0 1,-4-2,11 0,-4-1,11 0,-3 0,45-2,-21 1,15-2,2-2,-3 0,11-2,0-1,-9-1,9-1,-1-1,-10 1,6-1,0 0,-11 1,10-1,-1 0,-18 4,46-8,-67 12,19 0,-30 2,5 1,-72 14,31-8,-42 10,47-12,2 0,-8 6,8-2,-7 4,5-3,0-3,-9 2,5-4,-6 1,-11 0,3 0,-22 2,-5 1,-4 0,-11 2,0-1,0 0,-12 1,-2 2,-9 0,10-1,-14 4,13-2,29-4,0 0,-19 3,-10 3,13-3,-13 5,7-1,1 1,5-1,6 1,4 1,28-7,-12 10,42-18,49 7,-17-8,41 4,-30-6,31-4,-27 2,26-3,-46 4,8 1,-21 0,5 0,5 0,-3 1,15 0,6 1,-6-2,31 1,-23-3,17-1,3-2,0 0,17-3,0-1,-12 0,-3 0,0 0,2-3,15-2,1-1,-3 0,17-3,-2 0,-22 4,-4 1,0 1,-2-1,9 0,-1 0,-7 2,-3 0,-5 1,-31 5,0-1,-73 3,12 1,-41-1,-12 5,33-1,-41 3,60-1,-29 3,39-3,-16 3,34-4,20-33,-5 16,17-28,-17 28,6-10,-2 6,17-20,-12 20,18-20,-21 24,14-14,-17 19,7-7,0 32,-8-9,7 21,-12-11,1 1,3 14,-2-5,7 40,-7-28,11 47,-9-48,7 33,-9-46,1 12,-5-28,0-59,1 25,0-47,4 49,4-8,-2 8,12-15,-9 23,10-4,-15 17,1 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2T03:19:15.386"/>
    </inkml:context>
    <inkml:brush xml:id="br0">
      <inkml:brushProperty name="width" value="0.3" units="cm"/>
      <inkml:brushProperty name="height" value="0.6" units="cm"/>
      <inkml:brushProperty name="color" value="#F6FFBA"/>
      <inkml:brushProperty name="tip" value="rectangle"/>
      <inkml:brushProperty name="rasterOp" value="maskPen"/>
    </inkml:brush>
  </inkml:definitions>
  <inkml:trace contextRef="#ctx0" brushRef="#br0">85 33,'-37'-8,"5"2,28 6,-8 0,49 7,-26-4,44 4,-31-6,3 0,3-1,34 1,15-3,-1 1,-23-2,-3 1,-6-1,8 0,1 1,-12 0,8-1,-1 1,-11 1,31-3,-38 3,43-2,-40 3,47-3,-53 2,25-1,-28 1,30 1,-30 0,36 0,-39 0,33 4,-30-1,37 4,-35-4,31 3,-36-4,15 2,-24-3,12 3,-16-3,13 0,-13-1,7 0,3 0,-6 1,5-1,2 0,-6-1,10 1,-13 0,12 0,-14 0,11 0,-8 0,3 0,2 0,-2 0,0 0,4 0,-5 0,15 0,-14 0,20 0,-19 0,21 1,-21-1,22 1,-21-1,22 2,-21-2,18 2,-22-1,7 0,-11-1,-52 8,29-6,-42 5,42-7,1 0,-10 0,5 1,-25 1,18 0,-38 1,31 0,-52 3,41-1,-13 0,-2 1,0-1,-12 4,-1 0,3 0,-11 2,0 1,7-3,-8 4,-1 0,10-2,-7 3,0 2,10-2,-5 1,0 1,13-2,0-1,2 1,14-4,-36 11,49-13,-25 8,35-10,-13 7,22-7,-6 5,43 7,41 8,27 7,14 2,0 0,-12-3,-26-7,-4 3,-1 0,5-2,27 7,13 4,-2 0,-14-4,-28-9,-42-13,-33-10,28-2,-4-1,14 0,-12-1,-1 0,-5 1,10-4,-11 4,4-2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25.450"/>
    </inkml:context>
    <inkml:brush xml:id="br0">
      <inkml:brushProperty name="width" value="0.08571" units="cm"/>
      <inkml:brushProperty name="height" value="0.08571" units="cm"/>
    </inkml:brush>
  </inkml:definitions>
  <inkml:trace contextRef="#ctx0" brushRef="#br0">726 125 16208,'55'-60'1120,"-12"12"-689,-43 45-45,2 0-16,-2 2-28,2-1-51,-2 0-61,0 1 246,-2-1-476,0 2-22,-10-3 10,2 3-32,-22 2 44,13 1-23,-26 9 1,24-6-6,-21 9 28,26-11-51,-13 7 35,21-8-63,-8 4 34,11-3-22,-3 2 50,4-2-61,-2 4 78,4-3 39,-7 8-50,5-6 33,-13 14-16,8-10-12,-18 18 6,13-16 17,-18 23-6,15-20 113,-24 31-96,19-22 39,-27 40 11,26-31-11,-4 9 1,0 2-68,2-1 36,-6 12 0,0 2-19,4-2 47,-2 5 1,2 0-15,7-12 62,-12 42-72,26-60 284,3 24-139,9-36 302,16 17-364,-4-25 107,32 6-202,-23-13 56,46-2-50,-37-4-275,50-8 56,-47 3-1052,41-13 531,-50 13-2492,19-9 1573,-36 10 1625,4-3 0,-14 6 0,-1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25.666"/>
    </inkml:context>
    <inkml:brush xml:id="br0">
      <inkml:brushProperty name="width" value="0.08571" units="cm"/>
      <inkml:brushProperty name="height" value="0.08571" units="cm"/>
    </inkml:brush>
  </inkml:definitions>
  <inkml:trace contextRef="#ctx0" brushRef="#br0">0 152 14678,'59'-27'145,"0"0"1,-5 2 0,-5 4-124,-7 10-711,1 0 549,-1 2-246,-2 1-2031,10 2 2417,-6 3 0,-10 0 0,-13 3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26.066"/>
    </inkml:context>
    <inkml:brush xml:id="br0">
      <inkml:brushProperty name="width" value="0.08571" units="cm"/>
      <inkml:brushProperty name="height" value="0.08571" units="cm"/>
    </inkml:brush>
  </inkml:definitions>
  <inkml:trace contextRef="#ctx0" brushRef="#br0">83 0 16572,'4'59'237,"0"1"0,0-5 0,-3-8-97,-6-10-28,-1 2-84,-2 1-23,1 1-21,-2-2-24,2-1 1,-1 9 6,2-14-427,-2 18-2010,0-15 1395,2-5-4504,-4-7 5579,7-20 0,-1 0 0,3-4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26.300"/>
    </inkml:context>
    <inkml:brush xml:id="br0">
      <inkml:brushProperty name="width" value="0.08571" units="cm"/>
      <inkml:brushProperty name="height" value="0.08571" units="cm"/>
    </inkml:brush>
  </inkml:definitions>
  <inkml:trace contextRef="#ctx0" brushRef="#br0">1 100 13239,'0'5'549,"0"0"2750,0-5-3204,83-39-1702,-52 27 1623,17-10 1,1 2 22,-23 14 500,1 3-607,2-1-351,24 2-2045,3 1 1125,1 0 1339,6 5 0,-46-3 0,8 2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26.770"/>
    </inkml:context>
    <inkml:brush xml:id="br0">
      <inkml:brushProperty name="width" value="0.08571" units="cm"/>
      <inkml:brushProperty name="height" value="0.08571" units="cm"/>
    </inkml:brush>
  </inkml:definitions>
  <inkml:trace contextRef="#ctx0" brushRef="#br0">158 145 17888,'56'-17'655,"-1"1"1,38-11-287,-75 19-77,0 0-12,-1 0-23,-2 1-50,-2 1 28,-2 1-39,-2 0 353,-2-4-398,-3 3 23,-1-5-152,-5 7-10,-17-3-12,4 6-45,-37 13 17,24 0-17,-29 22 28,26-12 6,-8 10 33,11-7-16,-10 17-6,10-8-6,-18 28 6,22-24-128,-15 42 94,25-38 118,-3 41-73,19-51 62,31 34-123,-10-45-275,35 17 73,-28-31-1842,49 1 1370,-40-7-2547,56-8 1491,-60 3-2797,26-6 4577,-39 6 0,-2 1 0,-14 1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26.979"/>
    </inkml:context>
    <inkml:brush xml:id="br0">
      <inkml:brushProperty name="width" value="0.08571" units="cm"/>
      <inkml:brushProperty name="height" value="0.08571" units="cm"/>
    </inkml:brush>
  </inkml:definitions>
  <inkml:trace contextRef="#ctx0" brushRef="#br0">1 0 19434,'0'0'0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27.716"/>
    </inkml:context>
    <inkml:brush xml:id="br0">
      <inkml:brushProperty name="width" value="0.08571" units="cm"/>
      <inkml:brushProperty name="height" value="0.08571" units="cm"/>
    </inkml:brush>
  </inkml:definitions>
  <inkml:trace contextRef="#ctx0" brushRef="#br0">1 660 14342,'79'-40'1793,"-10"7"-1312,-48 30-83,3 2-124,6-3-111,3 2-68,7-2 56,27-4 0,6 0-100,16-4-1386,-8 0 0,16-4 0,-12 2 1388,-24 3 0,0-1-7,10-2 0,11-3 1,2 0-1,-11 1 204,-1 1 0,1-1-239,6-1 0,14-4 0,0 1 0,-13 3-340,-2 0 0,-1 0 359,4-1 1,12-3 0,0-1 0,-13 4-14,-6 1 0,0 0-44,-2-1 0,10-2 1,0 0-1,-13 4-51,-8 1 0,-2 3-410,15-3 1,7-1 0,-12 4-454,9 2-1308,-13 4 0,-6 4 65,-26 5 2136,3 3 1,-32-2 0,-3-1-1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5.668"/>
    </inkml:context>
    <inkml:brush xml:id="br0">
      <inkml:brushProperty name="width" value="0.08571" units="cm"/>
      <inkml:brushProperty name="height" value="0.08571" units="cm"/>
    </inkml:brush>
  </inkml:definitions>
  <inkml:trace contextRef="#ctx0" brushRef="#br0">263 0 18896,'-31'49'70,"0"0"0,-21 34-81,35-61 22,1 0-22,0 0 22,0 2-22,1-1 6,0 1-169,-10 27-157,13-15 252,-5 11-201,29-19 208,-2-19-382,43 6 202,-25-12-801,35-5 140,-34-2-4066,30-12 3141,-30 6 1838,15-5 0,-33 11 0,-4 1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28.054"/>
    </inkml:context>
    <inkml:brush xml:id="br0">
      <inkml:brushProperty name="width" value="0.08571" units="cm"/>
      <inkml:brushProperty name="height" value="0.08571" units="cm"/>
    </inkml:brush>
  </inkml:definitions>
  <inkml:trace contextRef="#ctx0" brushRef="#br0">1 579 17283,'39'-40'321,"1"0"0,-3 3 0,1 7-2,16 17-1733,4-1 1789,2 2-56,2 0 573,2 1-273,21-3 0,6 0-683,-39 6 1,4-2 246,12-1 1,13-2 0,2-1 0,-11 2-520,-3 0 1,2-1 427,10-1 0,14-2 1,1 0-1,-12 2-942,3 0 0,-3 0 853,4 1 1,7-1 0,-9 1 7,-13 3 1,-2 0-1,-6 2 0,5 0 0,-4 0-262,7-1 0,4 0-35,17-1 0,10 0 0,-11 2-98,-21 2 1,-1 1-1798,21 0 1,11-1-1,-17 2-4383,12 2 6258,-27 1 0,-10 0 1,-35 1-1,-12 0 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0.509"/>
    </inkml:context>
    <inkml:brush xml:id="br0">
      <inkml:brushProperty name="width" value="0.08571" units="cm"/>
      <inkml:brushProperty name="height" value="0.08571" units="cm"/>
    </inkml:brush>
  </inkml:definitions>
  <inkml:trace contextRef="#ctx0" brushRef="#br0">0 83 13379,'40'-3'263,"-6"2"-207,-26 5 6,-1 2 16,2 3 40,-1 3-6,0 4 302,11 40-335,-8-19 21,2 13 1,-1 2-67,-3-4-12,3 11 1,0 2-23,-2-4 0,3 6 0,1-1 5,-2-10 37,3 1 0,1-3-8,-4-13 167,16 26-33,-19-46 1463,8 2-646,-14-16 1385,5-7-2085,-4-4 247,12-34-341,-5 13 61,15-57-213,-13 43-45,2-13 1,-1-1-23,1 1-98,2-10 0,1-2-26,0 6-86,3-6 0,0 1 54,-2 10-127,-1 6 0,0 3 14,-5 16-1798,4-11 852,-12 34-3440,0-1 2740,-4 8 1943,0 2 0,0 1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1.292"/>
    </inkml:context>
    <inkml:brush xml:id="br0">
      <inkml:brushProperty name="width" value="0.08571" units="cm"/>
      <inkml:brushProperty name="height" value="0.08571" units="cm"/>
    </inkml:brush>
  </inkml:definitions>
  <inkml:trace contextRef="#ctx0" brushRef="#br0">109 176 11094,'-16'65'112,"0"1"0,1-6 0,3-9-28,3-19 0,2-1-17,0-2 95,0 6-83,1-11 212,-1 9-39,4-21 1725,0 2-974,3-13 1086,0-3-1915,0-4-18,2-26-116,1 8 16,10-49-84,-4 34-68,8-18 1,3-2 50,-3 8-11,3-2 0,0 1 17,-3 15-50,12-27 72,-14 37-246,8-13 72,-17 31-268,8 5 420,-9 12 56,11 27-6,-9-8 6,6 52-12,-11-37-8,-1 9 1,0 0 7,-3-5 18,0 54-23,1-60 33,2 40-33,0-51-145,7 26-1,-2-36-986,6 12 544,-6-22-1013,0 1 951,-4-8 650,-3-4 0,-2-2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2.046"/>
    </inkml:context>
    <inkml:brush xml:id="br0">
      <inkml:brushProperty name="width" value="0.08571" units="cm"/>
      <inkml:brushProperty name="height" value="0.08571" units="cm"/>
    </inkml:brush>
  </inkml:definitions>
  <inkml:trace contextRef="#ctx0" brushRef="#br0">0 445 12288,'57'-3'44,"0"0"1,40-2-22,-69 5-23,1 0 473,-3 0-534,2 0 103,-2-1-255,-1-1-8,-2 0-497,4-3 642,-7 2-764,12-8 632,-18 4-105,12-10 391,-12-5-11,-2 4 325,1-8-319,-11 21-56,3-4 0,-4 9 817,3 7-498,-1-1-22,3 8-22,-1-2 200,3 8-284,-3-4 206,6 14-218,-6-12 269,4 17-308,-6-19 414,2 11-297,-5-21 1032,0 3-791,0-8 291,-4-2-733,1-2 117,-11-11-206,7 2-516,-6-22 196,8 15-1126,2-36 935,5 26-834,12-41 1014,-2 36-163,20-36 460,-15 40 16,22-27 57,-20 35 122,21-18-94,-22 27 111,21-4-123,-24 14 40,10 7-29,-16 0 309,2 20-180,-7-8 381,-4 35-487,-6-26 89,-10 24-67,5-29 152,-23 26-236,18-25 6,-21 25-34,25-31 6,-5 12-1,11-15-4,1 10-1,2-9 62,11 22-1,0-19 97,21 19-107,-9-22-29,37 11-66,-26-14-1066,54 11 394,-54-12-2073,30 5 772,-44-8 2034,0-2 0,-11-1 0,-3-2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2.358"/>
    </inkml:context>
    <inkml:brush xml:id="br0">
      <inkml:brushProperty name="width" value="0.08571" units="cm"/>
      <inkml:brushProperty name="height" value="0.08571" units="cm"/>
    </inkml:brush>
  </inkml:definitions>
  <inkml:trace contextRef="#ctx0" brushRef="#br0">1 1 13379,'11'61'48,"-1"0"1,0-5 0,-4-10-27,-7-22-16,-1-1-40,0-1-95,0-2-218,-1 0-1776,-4 6 381,1-6 1742,-2 3 0,4-14 0,2-4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3.142"/>
    </inkml:context>
    <inkml:brush xml:id="br0">
      <inkml:brushProperty name="width" value="0.08571" units="cm"/>
      <inkml:brushProperty name="height" value="0.08571" units="cm"/>
    </inkml:brush>
  </inkml:definitions>
  <inkml:trace contextRef="#ctx0" brushRef="#br0">6 531 10472,'2'2'582,"0"-1"1217,-2-1-1727,9 22-21,-6-14 16,7 17-22,-9-20 22,-1-1 1019,0-2 937,0-1-1895,-4-6-10,2-1-6,-4-7-17,2 1-5,-3-17-107,4 8-56,-2-34 73,4 27 0,0-41-17,1 37-22,6-48 34,-1 43-23,16-47 44,-9 52 57,18-25-73,-18 41-39,16-4 5,-18 16-66,14 10 100,-16 3 61,10 31-44,-12-13 39,6 47-39,-7-37-12,6 48 12,-7-49 34,9 41-46,-7-46 29,10 32-40,-9-40-156,10 22 16,-10-29-1232,4 10 482,-7-17-3445,-2 5 477,-2-11 3864,-1 2 0,0-4 0,0-1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3.325"/>
    </inkml:context>
    <inkml:brush xml:id="br0">
      <inkml:brushProperty name="width" value="0.08571" units="cm"/>
      <inkml:brushProperty name="height" value="0.08571" units="cm"/>
    </inkml:brush>
  </inkml:definitions>
  <inkml:trace contextRef="#ctx0" brushRef="#br0">1 0 11413,'68'3'171,"0"0"1,-6 0 0,-9 0-217,-16-3-179,-1 1-325,-3 2-632,-1 2-259,-3 1 1440,-5 1 0,-10-3 0,-6-1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3.642"/>
    </inkml:context>
    <inkml:brush xml:id="br0">
      <inkml:brushProperty name="width" value="0.08571" units="cm"/>
      <inkml:brushProperty name="height" value="0.08571" units="cm"/>
    </inkml:brush>
  </inkml:definitions>
  <inkml:trace contextRef="#ctx0" brushRef="#br0">23 0 14460,'14'63'63,"-1"0"1,0-4-1,-4-9-18,-10-14-17,-1 0-6,-2-1-38,1 0-7,-2-2-33,2-3-73,-1-1-481,-3 9-4246,-9 11 4856,5-15 0,-2-2 0,11-28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3.979"/>
    </inkml:context>
    <inkml:brush xml:id="br0">
      <inkml:brushProperty name="width" value="0.08571" units="cm"/>
      <inkml:brushProperty name="height" value="0.08571" units="cm"/>
    </inkml:brush>
  </inkml:definitions>
  <inkml:trace contextRef="#ctx0" brushRef="#br0">1 94 11267,'15'14'767,"-3"-2"-486,-12-12 2032,0 0-2184,80-48-1259,-47 34 1152,17-13 0,0 4 23,-18 20 274,3 0-285,-2 2-12,1 0-11,-1 1-16,0 1-1,27 9 924,-22-3-946,38 18 16,-48-10 35,25 20 5,-35-17 157,15 24-107,-21-20 208,6 29-163,-13-24-11,2 14-39,-7-16-6,0 1-22,-3 0 17,-7 24-107,2-19-1031,-8 35 91,9-40 985,-4 23 0,7-36 0,1 6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4.428"/>
    </inkml:context>
    <inkml:brush xml:id="br0">
      <inkml:brushProperty name="width" value="0.08571" units="cm"/>
      <inkml:brushProperty name="height" value="0.08571" units="cm"/>
    </inkml:brush>
  </inkml:definitions>
  <inkml:trace contextRef="#ctx0" brushRef="#br0">1 117 16415,'4'43'-62,"0"-4"51,-4-20-11,0 0 10,0 0-4,-1 0-12,1-1-17,-1 0-140,3 10 39,9-5 135,-3 0 129,22-10-62,-16-10 129,23-14-129,-20 2 84,13-17-51,-14 10 264,11-28-314,-16 21-78,5-37-123,-14 36-522,-8-25 163,0 26-1260,-23-21 1025,11 22-4022,-37-11 4778,33 24 0,-12 1 0,28 8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5.955"/>
    </inkml:context>
    <inkml:brush xml:id="br0">
      <inkml:brushProperty name="width" value="0.08571" units="cm"/>
      <inkml:brushProperty name="height" value="0.08571" units="cm"/>
    </inkml:brush>
  </inkml:definitions>
  <inkml:trace contextRef="#ctx0" brushRef="#br0">1 12 12034,'18'16'2174,"-3"-4"-1127,-15-12 1457,0 0-2129,81-7-162,-47 3-707,65-6 466,-67 5-95,0 1-191,-3-1-772,-2 3-1076,-3 0-1053,-2 1-1781,-3 1 4996,-5 0 0,-7 0 0,-4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5.045"/>
    </inkml:context>
    <inkml:brush xml:id="br0">
      <inkml:brushProperty name="width" value="0.08571" units="cm"/>
      <inkml:brushProperty name="height" value="0.08571" units="cm"/>
    </inkml:brush>
  </inkml:definitions>
  <inkml:trace contextRef="#ctx0" brushRef="#br0">0 268 10578,'16'6'448,"-3"-1"-117,-13-5 1562,0 0-1859,42 83-961,-31-53 935,12 18 1,-4-3 2,-19-29 236,0-2 307,-1-4-38,0-5 1304,-2-1-1534,1-6-1,-5-12 569,3 2-496,-5-18-274,7 16 174,-2-12-146,3 16 112,1-4-275,0 10-609,1 1 553,2 3 118,7 4 6,-1-1 11,16 11 0,-11-6 252,29 13-179,-24-12 252,23 5-135,-22-9 438,27-1-460,-19-2 375,45-6-470,-43 0 302,31-9-156,-41 5 380,12-15-493,-19 10 169,8-35-281,-16 24 17,2-35-16,-10 31 49,-13-51 1,6 42-28,-17-43-101,18 58 17,-5-10-56,10 25-1210,1 0 515,2 6-6682,10 22 2297,-3-9 5175,6 17 0,-8-21 0,-2-3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5.483"/>
    </inkml:context>
    <inkml:brush xml:id="br0">
      <inkml:brushProperty name="width" value="0.08571" units="cm"/>
      <inkml:brushProperty name="height" value="0.08571" units="cm"/>
    </inkml:brush>
  </inkml:definitions>
  <inkml:trace contextRef="#ctx0" brushRef="#br0">98 51 20022,'65'-30'-330,"-17"9"341,-64 30 11,-3 4-33,-4 1 0,-1 2-17,0 0-23,2 0-469,-15 14 279,21-14-622,-11 21 745,25-27-61,6 16 168,4-16 27,18 14-16,-8-13 17,20 10-6,-18-11-39,31 20 12,-30-14-12,18 17 11,-31-18 90,-7 24-51,-8-20-28,-26 26-100,11-29-633,-23 9-135,23-16 26,-26 5 0,32-10 0,-10 2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6.165"/>
    </inkml:context>
    <inkml:brush xml:id="br0">
      <inkml:brushProperty name="width" value="0.08571" units="cm"/>
      <inkml:brushProperty name="height" value="0.08571" units="cm"/>
    </inkml:brush>
  </inkml:definitions>
  <inkml:trace contextRef="#ctx0" brushRef="#br0">358 105 13950,'-60'7'183,"0"1"0,5-1 0,10 1-65,19 5-18,3 3-27,0 0-22,4 1 5,2-1 67,-3 24-123,11-18 134,9 30-78,10-35 247,34 13-174,-18-22 145,44 1-184,-37-10-6,18-2 6,-25-4 145,6-6-45,-11 3 387,7-14-577,-21 10-577,-8-22 387,-9 17-129,-33-25 229,16 23-767,-42-26 73,38 26-2986,-34-32 2157,41 31 1349,-11-16 1,27 29-1,2 1 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6.811"/>
    </inkml:context>
    <inkml:brush xml:id="br0">
      <inkml:brushProperty name="width" value="0.08571" units="cm"/>
      <inkml:brushProperty name="height" value="0.08571" units="cm"/>
    </inkml:brush>
  </inkml:definitions>
  <inkml:trace contextRef="#ctx0" brushRef="#br0">23 198 10640,'8'11'1551,"-2"-2"-979,-6-9 1864,0 0-2380,27 57-39,-21-31-6,20 44 17,-29-46-28,-1-2 0,1-3 6,0-3-6,2-3 11,-1-2 17,0-4 33,2-1 433,-2-3 1130,-4-5-1529,2-3 409,-13-21-314,10 9 85,-14-30-202,15 25 157,-5-23-174,9 29 34,1-12-180,2 21-230,10-1 298,0 8-79,27 13 39,-15-4 45,33 24 23,-32-15 5,32 24 17,-32-23 73,30 18-101,-31-24 134,26 8 46,-32-17 716,14-1-571,-20-7 297,9-14-494,-12 2 220,5-31-292,-8 21 44,1-45-49,-4 36-40,0-53-33,-1 50 33,-1-36-50,0 50-790,0-8 207,0 26-1758,0 4 1237,0 8-4850,0 25 1372,0-12 4621,0 16 0,0-26 0,0-3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7.445"/>
    </inkml:context>
    <inkml:brush xml:id="br0">
      <inkml:brushProperty name="width" value="0.08571" units="cm"/>
      <inkml:brushProperty name="height" value="0.08571" units="cm"/>
    </inkml:brush>
  </inkml:definitions>
  <inkml:trace contextRef="#ctx0" brushRef="#br0">24 1 13799,'-1'70'31,"0"1"1,0-6 0,0-11-15,-1-22-17,0 0-11,0-3-17,0-2-23,0-2-44,0-3-118,1-2-1523,-1 9-2700,1-9 4436,-1 0 0,1-12 0,0-8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8.012"/>
    </inkml:context>
    <inkml:brush xml:id="br0">
      <inkml:brushProperty name="width" value="0.08571" units="cm"/>
      <inkml:brushProperty name="height" value="0.08571" units="cm"/>
    </inkml:brush>
  </inkml:definitions>
  <inkml:trace contextRef="#ctx0" brushRef="#br0">0 166 15883,'48'-21'285,"0"1"1,36-13-96,-42 33-474,2-1 446,1 1-33,3-1-45,0 1-22,0 0-17,1 0-23,-1-1 169,1 0-130,7-2 1,2-2-11,5 0-1,14-4 0,-2-2-10,-31 2 32,35-11-32,-59 13 227,4-4-177,-17 8-34,0-2-23,-7 5-140,0 0 91,-3 2 4,2 0 7,-3 1 38,3 10-5,1-7 6,3 10-34,0-10 146,6 4-74,-5-5 248,5 2-231,-7-6 298,2 1-219,-3-2-212,-1 0-18,0 3 34,0 1 22,0 6-22,0 0 6,0 3 11,0 13 44,-1-3-72,0 34 10,1-25-88,-1 29-23,1-32-1445,4 39 779,-1-38-3732,8 38 2186,-4-48 2352,2 9 0,-6-22 0,-3-2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8.297"/>
    </inkml:context>
    <inkml:brush xml:id="br0">
      <inkml:brushProperty name="width" value="0.08571" units="cm"/>
      <inkml:brushProperty name="height" value="0.08571" units="cm"/>
    </inkml:brush>
  </inkml:definitions>
  <inkml:trace contextRef="#ctx0" brushRef="#br0">1 1 17216,'46'55'41,"0"1"0,-3-5 0,-11-6-8,-26-11-5,-2-1-22,0 0-12,-1-2-5,-1 0-6,-1-1-89,0-2-107,-1 0-722,1 8 195,-1-10-273,0 6-2594,0-10-1003,-1-7 4610,-1 0 0,0-11 0,1-2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8.494"/>
    </inkml:context>
    <inkml:brush xml:id="br0">
      <inkml:brushProperty name="width" value="0.08571" units="cm"/>
      <inkml:brushProperty name="height" value="0.08571" units="cm"/>
    </inkml:brush>
  </inkml:definitions>
  <inkml:trace contextRef="#ctx0" brushRef="#br0">22 98 13088,'-12'-19'610,"2"3"-347,10 16 757,0 0-791,85-20-1834,-46 12 1641,14-4 1,0 1-21,-13 6 268,-3 1-396,2 2-3299,39 2 1244,-34 1 1839,25 1 0,-54 0 1,-6 0-1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8.882"/>
    </inkml:context>
    <inkml:brush xml:id="br0">
      <inkml:brushProperty name="width" value="0.08571" units="cm"/>
      <inkml:brushProperty name="height" value="0.08571" units="cm"/>
    </inkml:brush>
  </inkml:definitions>
  <inkml:trace contextRef="#ctx0" brushRef="#br0">387 55 19742,'29'-31'-90,"-10"7"74,-32 29-1,-5 3-6,-1 5 7,-3 3 16,0 1-12,-1 4 24,-33 34-12,22-21-14,-7 9 0,1 2-9,9-8-78,-26 44 40,38-47-23,-6 16-28,17-27-174,4 7 145,1-6-195,14 20 208,-1-22-869,28 22 409,-15-27-1675,34 13 1221,-30-21 1042,33 2 0,-44-10 0,11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9.094"/>
    </inkml:context>
    <inkml:brush xml:id="br0">
      <inkml:brushProperty name="width" value="0.08571" units="cm"/>
      <inkml:brushProperty name="height" value="0.08571" units="cm"/>
    </inkml:brush>
  </inkml:definitions>
  <inkml:trace contextRef="#ctx0" brushRef="#br0">1 9 11183,'55'0'187,"1"-1"1,39-2-182,-59 1-62,1 1-174,-2 0-414,1 1-750,-3 0 1394,-3 1 0,-13-1 0,-6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42.862"/>
    </inkml:context>
    <inkml:brush xml:id="br0">
      <inkml:brushProperty name="width" value="0.08571" units="cm"/>
      <inkml:brushProperty name="height" value="0.08571" units="cm"/>
    </inkml:brush>
  </inkml:definitions>
  <inkml:trace contextRef="#ctx0" brushRef="#br0">1 14 16577,'53'-4'204,"1"0"1,35-1-138,-69 14-28,-3 1 12,0 2-18,-1-1 7,0 2-18,-2-1 6,-1 1 140,12 12-162,-12-11-57,12 14 18,-19-20-191,0 4 89,-4-9-246,-7 1 236,-1-2-410,-23 3 415,10-1-252,-36 5 308,28-4 39,-36 7 45,36-5-118,-28 10 23,37-11-549,-12 10 258,22-10-891,0 4 891,8-6-897,11 1 739,-2-3-2100,26-1 1777,-15-1 867,12-1 0,-22 0 0,-3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6.371"/>
    </inkml:context>
    <inkml:brush xml:id="br0">
      <inkml:brushProperty name="width" value="0.08571" units="cm"/>
      <inkml:brushProperty name="height" value="0.08571" units="cm"/>
    </inkml:brush>
  </inkml:definitions>
  <inkml:trace contextRef="#ctx0" brushRef="#br0">0 91 17949,'81'-43'196,"-12"9"-179,-51 29-23,3 3-78,2-1-201,3 1-443,1 1-796,4 0-1590,0 1-2201,-3 0 5315,-2 2 0,-14-2 0,-4 2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9:59.734"/>
    </inkml:context>
    <inkml:brush xml:id="br0">
      <inkml:brushProperty name="width" value="0.08571" units="cm"/>
      <inkml:brushProperty name="height" value="0.08571" units="cm"/>
    </inkml:brush>
  </inkml:definitions>
  <inkml:trace contextRef="#ctx0" brushRef="#br0">0 1 12942,'20'67'138,"1"1"0,-2-5 1,-6-10-78,-15-20-10,0-3-35,-3-2 7,0-6-6,1-4-6,-1-5 11,3-2 1,-1-4 716,1-1-106,1-4 1613,0-1-1860,1-4-246,0-14-162,1 2-129,7-27 55,-1 19-4,5-11-7,-4 16-55,-1 3 5,0 2-571,7-2 414,-7 8-448,12-3 572,-12 9-152,14 11 331,-11-1 196,13 24-90,-13-16 230,9 22-241,-11-25 286,6 10-101,-10-18 1332,2 1-839,-5-6 1378,1-1-1799,-1-2-279,9-15-51,-1 2-50,17-30-34,-11 22-61,22-27 128,-21 30-285,19-17 95,-23 27-465,8-3 477,-15 11 16,4 5 84,-2 1-119,6 17 170,-5-6 10,10 40 18,-10-29 10,7 33-5,-7-33-162,11 24-57,-8-26-3124,22 29 1803,-18-36 1540,17 13 0,-24-24 0,3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0.295"/>
    </inkml:context>
    <inkml:brush xml:id="br0">
      <inkml:brushProperty name="width" value="0.08571" units="cm"/>
      <inkml:brushProperty name="height" value="0.08571" units="cm"/>
    </inkml:brush>
  </inkml:definitions>
  <inkml:trace contextRef="#ctx0" brushRef="#br0">344 1 17966,'-27'10'34,"6"-1"-23,9-4 0,2 1-5,-3 2-6,-1 0 0,-2 1 11,-1 1-6,-28 22-5,19-14-16,-34 36-1,40-32 17,-14 32 0,22-31-28,-1 30 39,10-30 39,2 23-22,3-26 34,8 17-40,-4-21 40,12 13-28,-10-18 61,16 10-123,-12-13-454,23 5 96,-17-9-2224,35 3 672,-27-4 1938,31-1 0,-40-1 0,7-1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0.579"/>
    </inkml:context>
    <inkml:brush xml:id="br0">
      <inkml:brushProperty name="width" value="0.08571" units="cm"/>
      <inkml:brushProperty name="height" value="0.08571" units="cm"/>
    </inkml:brush>
  </inkml:definitions>
  <inkml:trace contextRef="#ctx0" brushRef="#br0">0 1 17759,'62'0'-361,"1"0"1,-5 0 0,-9 0-945,-16 0-1103,0 0-7423,-3 0 9506,-5 0 1,-12 0 0,-6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1.154"/>
    </inkml:context>
    <inkml:brush xml:id="br0">
      <inkml:brushProperty name="width" value="0.08571" units="cm"/>
      <inkml:brushProperty name="height" value="0.08571" units="cm"/>
    </inkml:brush>
  </inkml:definitions>
  <inkml:trace contextRef="#ctx0" brushRef="#br0">0 0 11553,'0'0'0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1.304"/>
    </inkml:context>
    <inkml:brush xml:id="br0">
      <inkml:brushProperty name="width" value="0.08571" units="cm"/>
      <inkml:brushProperty name="height" value="0.08571" units="cm"/>
    </inkml:brush>
  </inkml:definitions>
  <inkml:trace contextRef="#ctx0" brushRef="#br0">1 1 16202,'4'16'-538,"-1"-3"364,-3-13-2604,0 0 0,0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2.667"/>
    </inkml:context>
    <inkml:brush xml:id="br0">
      <inkml:brushProperty name="width" value="0.08571" units="cm"/>
      <inkml:brushProperty name="height" value="0.08571" units="cm"/>
    </inkml:brush>
  </inkml:definitions>
  <inkml:trace contextRef="#ctx0" brushRef="#br0">771 23 16448,'-25'-8'174,"2"1"-118,10 4 0,-1 1 17,-1 1-56,-1 0 5,-1 0-11,-1 1-28,-26 0-16,19 0-23,-32 2 39,38 0-157,-15 4 130,23-4-108,-3 4 91,11-4-163,1 0-84,2-2 263,0 2 23,0-1 33,0 5-28,0-1 62,1 12-6,-1-8-11,1 7 11,-1-6 56,-5 7-27,2-4 116,-15 21-139,7-14 45,-21 30-73,16-26 95,-26 38-56,21-33 156,-27 47-133,24-39 38,-2 8 1,0 0-56,2-5-6,0 7 0,0 0-23,6-6-418,-8 22 458,16-27-11,1-2 44,2 2 23,1 21-124,4-23 197,9 25-84,1-41 363,30 8-302,-14-19 638,45-3-800,-34-9-354,53-16-55,-46 6-846,7-3 1,0-1-51,-7 1 1288,6-3 0,-2 0 0,-21 10 0,18-11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2.928"/>
    </inkml:context>
    <inkml:brush xml:id="br0">
      <inkml:brushProperty name="width" value="0.08571" units="cm"/>
      <inkml:brushProperty name="height" value="0.08571" units="cm"/>
    </inkml:brush>
  </inkml:definitions>
  <inkml:trace contextRef="#ctx0" brushRef="#br0">1 148 12483,'66'-16'319,"0"0"0,-5 2 1,-10 1-136,-19 2-83,1 0-45,2-1-28,0 2-17,1-1-11,-1 2-33,-1 1-320,9 0 353,16 4 0,-25 1 0,4 2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3.333"/>
    </inkml:context>
    <inkml:brush xml:id="br0">
      <inkml:brushProperty name="width" value="0.08571" units="cm"/>
      <inkml:brushProperty name="height" value="0.08571" units="cm"/>
    </inkml:brush>
  </inkml:definitions>
  <inkml:trace contextRef="#ctx0" brushRef="#br0">152 1 15154,'-8'49'219,"1"-6"-152,-3-26 11,0 2 1,-4 1-6,0 1-11,0 0-12,0-1-28,1 0-5,1 0 0,1-1 0,1 0 33,0 21-55,6-18-18,8 27 6,5-33-100,30 17 50,-14-20-343,44 11 153,-36-16-1239,42 8 645,-44-11-4229,30 4 5080,-41-6 0,6 0 0,-21-2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3.629"/>
    </inkml:context>
    <inkml:brush xml:id="br0">
      <inkml:brushProperty name="width" value="0.08571" units="cm"/>
      <inkml:brushProperty name="height" value="0.08571" units="cm"/>
    </inkml:brush>
  </inkml:definitions>
  <inkml:trace contextRef="#ctx0" brushRef="#br0">33 0 16807,'3'51'157,"-1"-5"-141,-9-18-10,1-1 5,1 1 6,-1 0-51,2-2 6,1-1-593,0 13-2633,2-2 755,-1-1 2499,1-8 0,1-20 0,0-1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4.262"/>
    </inkml:context>
    <inkml:brush xml:id="br0">
      <inkml:brushProperty name="width" value="0.08571" units="cm"/>
      <inkml:brushProperty name="height" value="0.08571" units="cm"/>
    </inkml:brush>
  </inkml:definitions>
  <inkml:trace contextRef="#ctx0" brushRef="#br0">249 78 19076,'-19'-37'95,"3"7"-134,11 29-17,0-2 0,-3 1 16,0 0-10,-2 0-23,0 1-28,-18 3 61,13 0-77,-20 6 72,23-2-425,-14 7 285,15-6-515,-11 10 375,16-9-437,-4 7 376,8-7-611,3 19 823,3-15-218,17 26 319,-6-24-16,20 13 77,-14-15-4,37 17 21,-32-15 6,33 18-11,-43-20 23,10 17-12,-21-15 157,1 14-22,-9-16 324,-15 11-358,5-14 140,-24 6-224,20-11-470,-21 2-426,25-5 868,-12-3 0,19 2 0,-1-3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7.352"/>
    </inkml:context>
    <inkml:brush xml:id="br0">
      <inkml:brushProperty name="width" value="0.08571" units="cm"/>
      <inkml:brushProperty name="height" value="0.08571" units="cm"/>
    </inkml:brush>
  </inkml:definitions>
  <inkml:trace contextRef="#ctx0" brushRef="#br0">181 93 19434,'17'-38'134,"-4"7"-122,-17 30-12,-1 1-23,-1 0-5,1 0-28,-1 0-11,0 4 28,-1 0 50,-14 20-22,10-10 33,-22 31-5,21-26-17,-20 29-17,19-28 56,-13 17-50,18-23-101,-4 5 34,10-15-129,1 2 207,1-5 156,6 0-122,-1 1-45,9 0-17,-7-1-107,6 1 51,-8-1-241,3 2 190,-6-2-167,1 3 257,-2-3-44,0 2 94,-1-2 449,0 0-359,-1 1 6,0 0 16,0 2-15,-2-1-35,0 1 79,-1 3-101,0-1 134,-3 11-140,3-8 11,-4 12-33,5-13 11,-2 9-28,4-10 51,1 5-23,0-6 184,6 6-94,-1-6 190,15 2-241,-8-5 73,22-1-117,-15-4-63,33-7 29,-26 1 22,36-16-11,-35 11-22,26-20 22,-34 18-22,12-22 22,-23 21 22,-1-26-61,-9 23-269,-12-32 101,5 26-723,-15-32 543,14 32-1192,-10-22 453,14 33 1126,-7-5 0,10 17 0,-2-1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4.765"/>
    </inkml:context>
    <inkml:brush xml:id="br0">
      <inkml:brushProperty name="width" value="0.08571" units="cm"/>
      <inkml:brushProperty name="height" value="0.08571" units="cm"/>
    </inkml:brush>
  </inkml:definitions>
  <inkml:trace contextRef="#ctx0" brushRef="#br0">2 564 13872,'25'73'1652,"-5"-15"-744,-20-57 1449,0-1-2042,0-5-209,-1-3-5,-1-7 16,-1-2 46,0-3-29,-2-2-27,2-2 5,-3-16-73,2 8-62,-4-59-27,4 11-6,-2-11-297,5-8 191,3 62-1077,11-32 892,-4 50-168,15-5 347,-11 21-302,21 7 330,-15 2-258,21 18 247,-24-7-270,7 36 376,-17-29 1,-5 26 16,-5-32-628,-16 16 46,10-23-3815,-14 13 4425,15-19 0,-1 1 0,8-5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5.165"/>
    </inkml:context>
    <inkml:brush xml:id="br0">
      <inkml:brushProperty name="width" value="0.08571" units="cm"/>
      <inkml:brushProperty name="height" value="0.08571" units="cm"/>
    </inkml:brush>
  </inkml:definitions>
  <inkml:trace contextRef="#ctx0" brushRef="#br0">103 1 13289,'-27'60'45,"0"0"0,1-4 0,8-13 5,16-31 1,0 0 16,1-2 0,1-1 39,1-1 68,1 0 89,3-2 1446,15 0-1340,-7-3 175,20-4-343,-16-3 404,21-14-459,-21 7 223,13-15-296,-23 17-454,-1-12 62,-9 11-1064,-12-14 649,2 12-3747,-26-17 2319,20 15 2162,-12-6 0,22 13 0,4 3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5.481"/>
    </inkml:context>
    <inkml:brush xml:id="br0">
      <inkml:brushProperty name="width" value="0.08571" units="cm"/>
      <inkml:brushProperty name="height" value="0.08571" units="cm"/>
    </inkml:brush>
  </inkml:definitions>
  <inkml:trace contextRef="#ctx0" brushRef="#br0">27 0 14297,'5'61'69,"1"-1"0,-2-4 1,-1-9-65,-6-18-10,0-2-18,-1-2-61,1-3-78,1-2-107,0 0-179,-1-4-3764,-5 13 2767,3-15 1445,-3 7 0,6-17 0,0-3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5.681"/>
    </inkml:context>
    <inkml:brush xml:id="br0">
      <inkml:brushProperty name="width" value="0.08571" units="cm"/>
      <inkml:brushProperty name="height" value="0.08571" units="cm"/>
    </inkml:brush>
  </inkml:definitions>
  <inkml:trace contextRef="#ctx0" brushRef="#br0">1 64 13698,'0'-7'812,"0"1"-638,0 6 201,0 0-369,78-23-18,-43 17-435,62-15 403,-62 24-113,0 3-146,0 3-949,15 5 1252,11 7 0,-20-8 0,-3 0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6.614"/>
    </inkml:context>
    <inkml:brush xml:id="br0">
      <inkml:brushProperty name="width" value="0.08571" units="cm"/>
      <inkml:brushProperty name="height" value="0.08571" units="cm"/>
    </inkml:brush>
  </inkml:definitions>
  <inkml:trace contextRef="#ctx0" brushRef="#br0">0 1007 19020,'39'-59'278,"0"0"0,-3 5 0,-5 8-149,-10 16-34,1-1-45,2-1-27,0-3-723,1-2 722,0-3 228,12-21-239,-6 6 0,1-3-22,11-22-59,-7 7 0,-4 3 20,-13 22-96,9-36-33,-22 61-1243,-1-6 840,-5 27-68,-9 27 656,2-1-18,-5 24 1,-2 6 11,4 8 8,0 13 1,2 0-3,4-7-6,8 0 0,1-2 0,3-14-6,4-3 0,2-2-27,1-12-516,15 25 84,-17-41-1523,10 9 1282,-17-22-2536,1 0 3242,-7-5 0,0-1 0,-1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6.781"/>
    </inkml:context>
    <inkml:brush xml:id="br0">
      <inkml:brushProperty name="width" value="0.08571" units="cm"/>
      <inkml:brushProperty name="height" value="0.08571" units="cm"/>
    </inkml:brush>
  </inkml:definitions>
  <inkml:trace contextRef="#ctx0" brushRef="#br0">1 20 13082,'60'-5'-36,"0"-1"1,-3 1 0,-7 2-150,-4 3-1072,3 0 282,0 0-727,-1 0 1702,-5 0 0,-18 0 0,-9 0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7.218"/>
    </inkml:context>
    <inkml:brush xml:id="br0">
      <inkml:brushProperty name="width" value="0.08571" units="cm"/>
      <inkml:brushProperty name="height" value="0.08571" units="cm"/>
    </inkml:brush>
  </inkml:definitions>
  <inkml:trace contextRef="#ctx0" brushRef="#br0">210 6 17832,'-28'-4'-191,"3"3"113,6 12-12,1 0-44,3 0-23,1 0-28,3-1-39,2 0-364,2 2-616,3 12 1086,4-10-16,12 11 61,0-15-196,28 15 179,-16-11-5,17 11 39,-18-10-33,11 9 55,-9-5-50,14 11 6,-19-13-225,7 16 247,-19-16 202,-12 19-40,-7-20 247,-36 17-247,19-20 141,-47 11-186,41-18-66,-45 1-426,53-8-2846,-18-7 3277,36-3 0,1 2 0,6 3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7.686"/>
    </inkml:context>
    <inkml:brush xml:id="br0">
      <inkml:brushProperty name="width" value="0.08571" units="cm"/>
      <inkml:brushProperty name="height" value="0.08571" units="cm"/>
    </inkml:brush>
  </inkml:definitions>
  <inkml:trace contextRef="#ctx0" brushRef="#br0">291 84 17647,'-40'-47'-39,"4"10"27,18 41-16,0 2 40,-1 3-40,1 2-23,0 1-16,2 1-62,3 0-67,0 0-885,1 16 146,12 5 744,-1-1-162,18-1 180,-4-19-230,26 13 386,-19-13 56,30 11-5,-33-15 5,11 3 0,-17-5-5,-2-1-1,-2 1 292,-3 8-157,-2-4 420,-23 22-454,7-19 91,-25 18-163,19-20 72,-29 10-134,26-14-555,-30 7-78,36-12-3058,-10 2-1025,18-5 4716,0 1 0,6-1 0,2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8.203"/>
    </inkml:context>
    <inkml:brush xml:id="br0">
      <inkml:brushProperty name="width" value="0.08571" units="cm"/>
      <inkml:brushProperty name="height" value="0.08571" units="cm"/>
    </inkml:brush>
  </inkml:definitions>
  <inkml:trace contextRef="#ctx0" brushRef="#br0">37 140 13933,'14'2'-319,"-3"0"409,-11-2 1517,0 0-1529,-7 85-972,4-50 916,-2 16 1,-1-2-7,0-23 234,-1-2-244,2-6-18,-1 0-77,1-4 106,2-4 118,-1-5 616,3-6-1037,-1-14 185,2 3 6,-2-11 16,3 4-10,3-2-6,1-3 44,26-40 90,-14 28 107,9-8 0,0 2 33,-4 12 477,28-28-438,-29 35 314,24-15-442,-28 27-74,13-4-32,-20 13 32,8 4-16,-8 3 325,13 28-179,-12-12 106,9 44-191,-16-34 186,0 33-107,-4-31 11,-4 44-168,2-43-291,-3 35-45,3-49-2324,-1 14 986,0-20 1691,-5 8 0,5-16 0,-3 2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8.414"/>
    </inkml:context>
    <inkml:brush xml:id="br0">
      <inkml:brushProperty name="width" value="0.08571" units="cm"/>
      <inkml:brushProperty name="height" value="0.08571" units="cm"/>
    </inkml:brush>
  </inkml:definitions>
  <inkml:trace contextRef="#ctx0" brushRef="#br0">1 1 11161,'56'18'-480,"0"0"0,-3-1 1,-10-5-687,-17-10 80,1 0 1086,-2-2 0,-10 0 0,-4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7.900"/>
    </inkml:context>
    <inkml:brush xml:id="br0">
      <inkml:brushProperty name="width" value="0.08571" units="cm"/>
      <inkml:brushProperty name="height" value="0.08571" units="cm"/>
    </inkml:brush>
  </inkml:definitions>
  <inkml:trace contextRef="#ctx0" brushRef="#br0">0 1 17608,'30'48'946,"-5"-4"-756,-20-25-21,1 3 5,-2 2-51,0 2-89,0 2 16,-1 0-61,-1 2-466,0 33 91,-1-28-2017,1 34 1075,-2-50 1328,1 13 0,-1-25 0,0 4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09.097"/>
    </inkml:context>
    <inkml:brush xml:id="br0">
      <inkml:brushProperty name="width" value="0.08571" units="cm"/>
      <inkml:brushProperty name="height" value="0.08571" units="cm"/>
    </inkml:brush>
  </inkml:definitions>
  <inkml:trace contextRef="#ctx0" brushRef="#br0">150 0 14208,'-8'45'-28,"-1"-4"-17,1-20-5,-1 0-40,-1 2-56,3-3-22,1 0-16,3-4-7,1-2 6,1-2-22,0-1-370,4 7 482,0-9 146,12 6 66,-5-12 236,12-3-275,-11-2 303,11-9-179,-12 4 16,3-5-33,-7 6-62,0 1-39,-1 0-33,4-3-57,-2 3-134,10-3 50,-7 6-94,16 0 156,-14 4-17,20 13 67,-16-2 118,23 32-61,-21-18 223,24 54-156,-25-37 178,1 15 1,-2 4-101,-4 1 51,-3 13 0,-3 1-91,-3-7 149,-4 5 1,-3-2-105,-1-16 146,-6-1 1,-2-3-107,-3-16 599,-38 30-560,20-48 532,-52 3-621,43-26 114,-6-10 0,1-5-115,8-8-61,1-13 0,4-5-123,12-1-93,9-14 0,8-2-42,15 4-81,15-7 0,7 3 76,10 11 13,14 3 1,3 5 53,-2 13 2,9 4 1,1 3 31,-9 8 13,5 2 0,-1 1-24,-11 4-304,45-3-4,-61 9-1956,18 4 868,-37 1-8283,0 9 9695,-13-6 0,-1 2 0,-1-6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16.590"/>
    </inkml:context>
    <inkml:brush xml:id="br0">
      <inkml:brushProperty name="width" value="0.08571" units="cm"/>
      <inkml:brushProperty name="height" value="0.08571" units="cm"/>
    </inkml:brush>
  </inkml:definitions>
  <inkml:trace contextRef="#ctx0" brushRef="#br0">295 101 13480,'4'-40'336,"-2"8"-235,-5 26-23,0 2-11,-1 0-11,-1 0-50,0 1-23,-1-1-67,-12 2 56,7 0 0,-22 10 28,16-2-28,-33 32 17,28-18 11,-32 42-23,37-35-21,-14 26 21,22-28 12,-2 26 33,10-28 102,12 20-147,1-32-223,18 5-40,-11-12-2498,36 0 1306,-28-4 630,29-1 0,-44-1 0,3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18.185"/>
    </inkml:context>
    <inkml:brush xml:id="br0">
      <inkml:brushProperty name="width" value="0.08571" units="cm"/>
      <inkml:brushProperty name="height" value="0.08571" units="cm"/>
    </inkml:brush>
  </inkml:definitions>
  <inkml:trace contextRef="#ctx0" brushRef="#br0">15 498 8041,'4'17'2414,"-1"-3"-1619,-3-14 1368,0 0-2057,80-60-1426,-51 38 1356,17-14 1,-1 3 19,-27 17 349,-1 2-355,-3 1 23,1-5-213,-9-3-23,-3 6-413,-18-1 1524,1 13-1155,-26 8 157,19 1-6,-14 7 5,17-1 23,0 1 6,2 0 22,1 1 6,-6 10 16,5-4-16,-10 29-6,14-23 44,-8 34-21,16-35 145,1 24-39,7-32 302,17 12-325,-4-20 152,33-1-197,-23-10 96,44-10-112,-39 2 73,46-17-79,-46 12 39,49-19-72,-46 16 83,48-23-44,-48 20 185,43-27-90,-46 26 358,32-27-296,-40 27 582,20-27-532,-28 26-2977,9-28 3156,-14 9-429,1 0 71,-7 4-22,-2 19 49,-2-4-60,0 8-96,0-5 3228,-2 14-3721,-6 2 649,0 8-223,-23 19 106,12-5 17,-32 38 17,26-26-68,-30 41 29,31-41-6,-19 32 5,29-39-10,-3 21 27,13-27-22,4 20 39,2-21-22,12 19 22,-5-20 23,19 15-12,-15-16 102,25 10-68,-20-15 67,35 4-101,-28-10 152,43-5-107,-38-2 39,41-14-66,-42 5 16,35-22-40,-38 15 40,32-29-44,-36 24 83,23-35-28,-29 32 90,14-34-112,-22 35 201,6-28-151,-13 34 241,3-16-263,-5 26-219,1-1-44,-1 10-493,-3 0 509,1 2-117,-11 3 218,6 0-72,-16 13 111,10-5-72,-17 21 55,14-16 46,-19 28 10,18-23-61,-18 33 23,22-30-74,-13 29 74,19-31-57,-5 21 73,10-25-100,0 15 66,3-21 6,10 9 57,-2-15 83,22 3-73,-13-7 1,30-1-7,-24-2 24,36-4-18,-34 1 51,37-10-62,-37 6 23,28-11-29,-32 9-22,22-14 29,-27 13 111,21-17-118,-25 14-27,17-20 28,-18 17-23,16-21 28,-17 21 62,13-14-34,-17 20 135,6-4-146,-12 10-213,1 1 22,-2 3 1,-2 7 201,-1 0-5,-7 19-17,2-9-34,-5 30 17,7-24 106,-1 30-50,5-29 213,1 22-174,1-27 269,0 16-162,0-22 291,2 9-353,0-14 409,-1 3-375,0-7 459,-1 0-387,0-2 308,-3 0-375,0-1 241,-11 0-369,3 0 22,-17 1-23,13-1 12,-19-2-51,19 1 28,-14-5-50,18 4-712,-5-3-4,14 4-1615,-2-1 466,4 5 1876,6 4 0,-5-3 0,4 3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19.743"/>
    </inkml:context>
    <inkml:brush xml:id="br0">
      <inkml:brushProperty name="width" value="0.08571" units="cm"/>
      <inkml:brushProperty name="height" value="0.08571" units="cm"/>
    </inkml:brush>
  </inkml:definitions>
  <inkml:trace contextRef="#ctx0" brushRef="#br0">122 37 13844,'-40'20'129,"6"-3"-101,27-9-6,-1 0 0,1 1 23,1 1 11,-1 1 0,3 0 163,-4 11 111,8 2-218,0-2 185,9-3-129,-1-14 488,19 1-522,-13-5 79,24-4-196,-22-1-17,14-9 16,-16 5-49,20-18 33,-19 12 39,18-20-5,-22 20-23,3-12 11,-10 13-83,-1-13-46,-3 14-565,-9-8 425,2 16-156,-10-1 274,6 5-201,-15 6 268,13-2-100,-13 11 89,18-8-129,-4 6 118,7-7-263,1 4 269,2-6-45,2 2 145,2-4 45,11-1-61,-2-2 39,24-7-17,-15 2 61,31-12-50,-25 10 141,37-10-113,-33 11 84,33-4-101,-37 8 85,25 2-107,-31 3-107,15 7 1,-23-1-140,5 18 156,-14-11-67,-4 29 101,-4-22-67,-18 33 56,8-31 5,-16 19 79,20-31 45,-2 2 38,11-11 931,1-2 297,1 0-1160,4-6 11,0 1-39,3-4-6,1 1 286,13-6-325,-9 5 1,18-8-119,-21 12-5,9 0 11,-11 4-22,14 3 62,-10 0 44,19 8-67,-16-4 5,11 8-33,-12-7-33,20 13 50,-17-10-320,27 14-5,-26-17-1456,15 8-51,-19-11 1815,8 2 0,-14-5 0,2 1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11.951"/>
    </inkml:context>
    <inkml:brush xml:id="br0">
      <inkml:brushProperty name="width" value="0.08571" units="cm"/>
      <inkml:brushProperty name="height" value="0.08571" units="cm"/>
    </inkml:brush>
  </inkml:definitions>
  <inkml:trace contextRef="#ctx0" brushRef="#br0">33 40 14521,'13'50'241,"-2"-5"-101,-11-25-22,0 3-6,1 3-23,-3 2-10,0 3 27,-2 3 192,-9 42-97,1 19-139,-1 1-1,8-26 1,1-3-12,2-5 110,1 20 0,1 2-76,0-15-6,1 5 0,1-3 29,0-15 55,2 11 1,1 0-91,-1-4 46,1 11 0,0-1-23,-3-19-17,0-1 1,0-2-12,0-2 6,-1 50-34,-1-47 157,0 7 0,0-1-62,0-14 68,0 34-90,0-53 118,0 12-135,2-19 247,1 9-224,0-19 117,0 3-106,-2-8 218,0 0 1170,0-2-637,0-1-751,1 0 224,-1 0-163,1 0 230,-1 0 67,1 0-436,-1 0-18,0 0-21,1-1-1,-1 0-45,0 1 12,1-1 33,-1 0-33,4 0 22,-3 0 33,6-2 1,-4 3-68,4-4 45,-3 4-44,9-4 44,-4 3 34,15-6-34,-15 4-22,20-6-34,-17 6 45,27-5 0,-20 5-22,34-2 55,-26 3-44,33 0 22,-24 1-39,17-1 0,4 1 11,1-1 11,18 0 1,2 0 16,-16 0-376,1 1 1,0 0 364,0 1-34,21 0 1,2 1-12,-3 1 52,-16-2 1,10 1 0,-11 0 36,18 2-55,-2-2 0,-1 0 22,-1 1-15,-17-1 1,10-1-1,-8 0-41,31 1 43,-24-1 0,11 0 1,-12 1 51,11-1-28,5 0 1,0 0-23,-16 0-23,1 0 1,-2 0 22,-16 0 22,1 0 1,-3 1-12,-13-1 0,41 0-44,-51 0 10,30 0 34,-37 0-33,17 0 67,-26 0 0,5 0-45,-15 1 706,0 0-706,-4 0 947,0 0-930,0-6-34,2 0 22,-1-6 29,1 3-56,-1-2 44,1-6-22,-1 3 67,2-18-56,-1 14 12,3-29-1,-3 23 34,2-38-39,-3 32 107,0-51-124,-1 41 28,1-13 0,-2-1-28,1 2-17,-1-12 0,0-1 51,0 4-6,-1-12 0,0-2-51,1 7 54,-2-12 0,2 0-9,1 9-50,-1-8 0,0 0 62,1 13-29,0-6 1,-1 0-39,1 13 83,-2-4 0,-1 0-5,1 10-56,-2-2 0,-1 2 33,1 9 1,-5-45-23,6 53 84,-3-35-84,5 44-23,-1-18 23,2 32-140,-1-3 34,1 13-1401,0-1 1204,2 10-167,1 1-308,2 9-1961,3 10 481,-2-3 2258,1 23 0,-4-29 0,-1 7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14.619"/>
    </inkml:context>
    <inkml:brush xml:id="br0">
      <inkml:brushProperty name="width" value="0.08571" units="cm"/>
      <inkml:brushProperty name="height" value="0.08571" units="cm"/>
    </inkml:brush>
  </inkml:definitions>
  <inkml:trace contextRef="#ctx0" brushRef="#br0">242 71 17949,'-30'-37'-22,"4"7"27,22 29-21,0 0-1,-1 1 17,1-1-11,-1 1 11,-1 0 11,2 0-28,-7 0 23,5 1 5,-10 3-22,9-1 55,-10 6-88,4 0 38,1-1-28,-2 3 23,10-7 62,-9 10-51,8-8-56,-5 7 56,7-8 5,-3 8-5,3-6 45,-4 13-62,5-11-44,-1 8 61,2-10-17,1 9 34,0-8 16,0 10-50,0-11-11,0 8 23,0-8-12,0 10 23,0-7 33,3 15-22,-1-14-34,5 11 39,-4-14-11,7 10-5,-5-10 100,7 10-66,-7-13 16,4 6-12,-4-7 74,7 6-62,-7-6 213,11 5-157,-9-7 33,9 3-71,-8-4 105,17 2-156,-14-2 44,20 1-34,-20-2 46,10 1-40,-11-1 101,17 1-45,-14-1 180,21 0-180,-22-1 157,15-4-207,-16 2 78,9-5-95,-11 4 73,5-4-57,-8 4 169,5-3-140,-7 5 151,2-3-163,-2 2 203,2-4-158,-2 2 213,4-8-190,-4 6 141,4-9-226,-5 8 175,2-11-113,-3 10 96,4-11-141,-4 12 124,2-8-146,-2 10 51,0-10-62,0 9 78,1-14-50,-2 12 62,2-13-129,-3 13 11,1-13 11,-1 13 11,-2-11 1,-1 12-102,-6-8 18,3 10-23,-8-6 39,7 6-129,-16-7 79,10 7-414,-23-2 172,18 6-1203,-29 1 857,26 3-3109,-30 9 1663,29-3 2129,-23 14 0,32-15 0,-5 4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23.161"/>
    </inkml:context>
    <inkml:brush xml:id="br0">
      <inkml:brushProperty name="width" value="0.08571" units="cm"/>
      <inkml:brushProperty name="height" value="0.08571" units="cm"/>
    </inkml:brush>
  </inkml:definitions>
  <inkml:trace contextRef="#ctx0" brushRef="#br0">0 108 16303,'19'3'39,"-4"1"-17,-14-2-22,-1 1 0,2-1 12,-2 0-12,1 1-12,1-1 12,-1 1 0,1 0 12,-1 1 4,3 3-16,-2-2-39,1 4 50,-2-7 40,1 3-51,-2-3 17,2 3-17,-1-4-40,0 3 57,0-1 50,0 1-67,0-2 56,1 2-28,-1-3 90,1 0-28,-1 1 285,2-2-235,-2 1 285,3-1-329,-2 0 49,4 0-111,-2 0 67,5 0-85,-5 0 12,6 0-39,-5 0-34,8 0 57,-6 0 21,11 0-33,-9 0 45,13 0-45,-13 0-17,15-1 17,-14 1-11,16-2 22,-13 2 51,18-1-68,-17 1 6,22 0 0,-21-1-11,22 1 22,-21-1 23,23 0-34,-23 0-34,17 1 23,-21 0-6,11 1 23,-13-1 33,9 0-50,-11 0 22,12 0-11,-12 0-28,14 0 45,-11 0 22,15 0-39,-14 0-11,14 0 11,-15 0-34,13 1 34,-13-1 34,13 1-34,-12 0 11,14-1-22,-13 0-6,15 1 17,-15-1 17,15 1-6,-15-1 6,16 0-28,-18 0-40,20-1 57,-19 2-12,11-2 12,-14 2 5,10-1-28,-8 0-28,18 0 34,-15 0-6,13 0 6,-15 1-6,11 0 6,-10 0-39,17 0 50,-18 0-17,14 0 23,-16 1 27,12-2-33,-10 1 0,18 0 0,-17-1-17,12 0 17,-15 0-16,15 0-1,-12 0-62,25-1 63,-23 0-63,18 0 74,-20 1 5,16 0-12,-14 0-21,21 0 33,-21 0-28,13 0 39,-16 0-11,14 0-11,-12 0 39,24 0-23,-21 0-21,18 0 32,-21 0 12,18 0-28,-15 0 79,28-1-68,-27 0-11,19-1 0,-22 1-22,20 1 33,-19-1 34,16 2-40,-20-1-22,19-1 29,-14 1 21,17-2-27,-20 2-6,18-2 0,-18 2 28,18-3-28,-23 2-11,9 0 39,-11 1 78,13-1-95,-9 1 23,19-3-6,-17 2-34,17-1 23,-14 2 28,22-1-34,-19 1-5,27-1-6,-30 1-17,15 1 28,-21-1-22,8 1 0,-11-1 39,9 0-17,-10 0-39,7 0 39,-5 0-5,14 0-12,-11 0 23,20 2-6,-19 0-33,14 1 33,-15-3 0,16 2-5,-14-2 66,21 2-44,-21-2-16,13 1 4,-16-1 29,11 0-45,-11 0 45,11 0-56,-15 0-6,6 0 17,-6 0-6,7 0 6,-6 0 17,16 0-28,-13 0 50,19 0-33,-17 0-51,15 1 28,-15-1 73,10 0-56,-12 1-11,7-1 22,-10 1-33,5-1 22,-9 0-17,5 2 0,-5-2 62,5 2-45,-4-1-28,9 0 39,-7 0-11,8 0 0,-9 1 17,4-2-17,-7 1-34,2 0 34,-4-1-11,3 0 11,-1 0 62,2 0-51,-2 0-39,1 0 39,-2 0 6,4 0-17,-2 0 34,2 1-34,-4-1-17,4 1 34,-3-1 11,1 0 11,-1 0 2308,-1 0-2213,-3-3-11,1 1 17,-3-2-56,3 3 51,-1-2 190,2-1-264,-2 1 130,0-3-151,1 3 88,-1-4-44,1 4-22,-2-6-51,2 4 96,-6-9-85,4 5 17,-6-12-39,3 9-22,-5-16 22,4 16-51,-4-15-77,6 18-3895,-1-7 696,2 13 3327,1-2 0,2 5 0,-1 0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24.230"/>
    </inkml:context>
    <inkml:brush xml:id="br0">
      <inkml:brushProperty name="width" value="0.08571" units="cm"/>
      <inkml:brushProperty name="height" value="0.08571" units="cm"/>
    </inkml:brush>
  </inkml:definitions>
  <inkml:trace contextRef="#ctx0" brushRef="#br0">46 0 14745,'-7'43'-722,"1"-6"268,1-25-212,0 0-326,1 0-626,-2-3-91,2 2 1709,0-3 0,2-2 0,0-3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24.675"/>
    </inkml:context>
    <inkml:brush xml:id="br0">
      <inkml:brushProperty name="width" value="0.08571" units="cm"/>
      <inkml:brushProperty name="height" value="0.08571" units="cm"/>
    </inkml:brush>
  </inkml:definitions>
  <inkml:trace contextRef="#ctx0" brushRef="#br0">12 0 12309,'1'41'-219,"0"-8"18,-5-26-90,3-1-213,-2 0-398,2-1-454,-1 1 1356,1-2 0,0-1 0,0-2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25.058"/>
    </inkml:context>
    <inkml:brush xml:id="br0">
      <inkml:brushProperty name="width" value="0.08571" units="cm"/>
      <inkml:brushProperty name="height" value="0.08571" units="cm"/>
    </inkml:brush>
  </inkml:definitions>
  <inkml:trace contextRef="#ctx0" brushRef="#br0">58 1 9985,'3'7'2133,"0"-2"-1326,-3-5 946,0 0-1736,0 9-6,0-5-16,-1 8 21,0-5-38,-2 1-140,-2 6-40,0-3-1159,-7 15 319,5-13-3495,-8 17 4537,9-20 0,-1 4 0,6-11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8.417"/>
    </inkml:context>
    <inkml:brush xml:id="br0">
      <inkml:brushProperty name="width" value="0.08571" units="cm"/>
      <inkml:brushProperty name="height" value="0.08571" units="cm"/>
    </inkml:brush>
  </inkml:definitions>
  <inkml:trace contextRef="#ctx0" brushRef="#br0">1 92 11586,'7'10'981,"-2"-2"-309,-5-8 1518,0 0-1893,4 7-6,-2-3 12,3 7-68,-2-2-56,1 0-17,-2 2-44,1 3 61,5 21-156,-1-14 133,15 26-77,-11-31 302,19 10-152,-16-19 584,23 1-567,-18-10 415,20-12-459,-23 3 179,15-20-297,-22 16 61,8-23-173,-14 20-537,-2-26 156,-5 24-2336,-13-28 1109,8 26 1636,-14-21 0,17 31 0,-4-4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25.375"/>
    </inkml:context>
    <inkml:brush xml:id="br0">
      <inkml:brushProperty name="width" value="0.08571" units="cm"/>
      <inkml:brushProperty name="height" value="0.08571" units="cm"/>
    </inkml:brush>
  </inkml:definitions>
  <inkml:trace contextRef="#ctx0" brushRef="#br0">33 1 13827,'-4'45'34,"1"-7"-85,-1-29-61,1 0-28,0-1-67,0 0-95,0-2-948,0 3-4,0-3 1254,1 3 0,1-6 0,1 0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25.695"/>
    </inkml:context>
    <inkml:brush xml:id="br0">
      <inkml:brushProperty name="width" value="0.08571" units="cm"/>
      <inkml:brushProperty name="height" value="0.08571" units="cm"/>
    </inkml:brush>
  </inkml:definitions>
  <inkml:trace contextRef="#ctx0" brushRef="#br0">0 1 11284,'9'14'1653,"-2"-3"-1032,-7-11 174,0 0-806,3 15-34,-2-7-22,3 12-6,-4-11-55,0-1-29,0-1-6,0 1-279,-2 2 28,0-1-4953,-3 6 5367,2-9 0,0 3 0,2-9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26.046"/>
    </inkml:context>
    <inkml:brush xml:id="br0">
      <inkml:brushProperty name="width" value="0.08571" units="cm"/>
      <inkml:brushProperty name="height" value="0.08571" units="cm"/>
    </inkml:brush>
  </inkml:definitions>
  <inkml:trace contextRef="#ctx0" brushRef="#br0">1 0 12247,'18'40'270,"-3"-7"-220,-15-26-33,0 0 0,0 0-17,0 1 5,-1-1-190,-2 9-134,1-7 319,-4 15 0,4-18 0,-1 5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26.391"/>
    </inkml:context>
    <inkml:brush xml:id="br0">
      <inkml:brushProperty name="width" value="0.08571" units="cm"/>
      <inkml:brushProperty name="height" value="0.08571" units="cm"/>
    </inkml:brush>
  </inkml:definitions>
  <inkml:trace contextRef="#ctx0" brushRef="#br0">0 1 7716,'4'14'1406,"-2"-3"-834,-2-11 2111,0 0-2504,6 28-78,-4-18-34,4 20-34,-6-23-10,0-2-68,-1 5-17,0-4-420,-2 4 29,2-7-3048,-2 3 3501,2-4 0,0-1 0,1 0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26.691"/>
    </inkml:context>
    <inkml:brush xml:id="br0">
      <inkml:brushProperty name="width" value="0.08571" units="cm"/>
      <inkml:brushProperty name="height" value="0.08571" units="cm"/>
    </inkml:brush>
  </inkml:definitions>
  <inkml:trace contextRef="#ctx0" brushRef="#br0">1 0 14017,'20'42'-784,"-4"-7"376,-16-28-7,0-1-241,-1 1-626,0-2-248,-1 1 1530,0-2 0,1-2 0,0-1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27.012"/>
    </inkml:context>
    <inkml:brush xml:id="br0">
      <inkml:brushProperty name="width" value="0.08571" units="cm"/>
      <inkml:brushProperty name="height" value="0.08571" units="cm"/>
    </inkml:brush>
  </inkml:definitions>
  <inkml:trace contextRef="#ctx0" brushRef="#br0">1 1 11855,'17'7'1177,"-3"-1"-511,-14-6 1014,0 0-1680,8 5-5,-6 0-18,7 5-10,-9-2-1,0 1 6,0 0-6,0 1-27,0-1-79,0-1-415,0 2 40,0-3-2476,0 5 1261,0-6 1730,0 3 0,0-7 0,0 0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27.458"/>
    </inkml:context>
    <inkml:brush xml:id="br0">
      <inkml:brushProperty name="width" value="0.08571" units="cm"/>
      <inkml:brushProperty name="height" value="0.08571" units="cm"/>
    </inkml:brush>
  </inkml:definitions>
  <inkml:trace contextRef="#ctx0" brushRef="#br0">1 1 15048,'14'41'-146,"-3"-5"40,-12-27-73,-1 1-118,0-2-162,0 0-370,-1 1-2672,1 2 3501,0-3 0,1-1 0,1-5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29.341"/>
    </inkml:context>
    <inkml:brush xml:id="br0">
      <inkml:brushProperty name="width" value="0.08571" units="cm"/>
      <inkml:brushProperty name="height" value="0.08571" units="cm"/>
    </inkml:brush>
  </inkml:definitions>
  <inkml:trace contextRef="#ctx0" brushRef="#br0">486 87 11150,'-61'-24'156,"0"-1"1,5 0 0,12 12 56,28 22 11,1 2 6,-1 1 280,-6 11-253,5-5 370,-16 27-492,17-20 150,-14 36-201,18-33 124,-11 33-175,14-33-16,-10 35-17,11-35 0,-6 37 0,8-38-56,0 39-17,4-39-235,3 34 140,1-35-806,4 24 368,-3-29-2535,5 17 1914,-5-23 1227,1 14 0,-3-22 0,-1 5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29.704"/>
    </inkml:context>
    <inkml:brush xml:id="br0">
      <inkml:brushProperty name="width" value="0.08571" units="cm"/>
      <inkml:brushProperty name="height" value="0.08571" units="cm"/>
    </inkml:brush>
  </inkml:definitions>
  <inkml:trace contextRef="#ctx0" brushRef="#br0">0 15 12124,'55'-4'342,"1"-1"0,39-1-152,-63 6-61,0 1-79,1-1-50,-2 0-33,-1 0-79,4 4 56,-11-1-213,10 11 157,-19-7-140,8 15 202,-15-12 15,2 7 13,-5-8 5,-1 1-5,0-1 16,-1 0 6,0-1 11,0 0 1,0-1-68,-1 6-56,0-4-549,0 6-17,-1-7-2710,-2 4 3388,0-7 0,0 2 0,2-6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29.869"/>
    </inkml:context>
    <inkml:brush xml:id="br0">
      <inkml:brushProperty name="width" value="0.08571" units="cm"/>
      <inkml:brushProperty name="height" value="0.08571" units="cm"/>
    </inkml:brush>
  </inkml:definitions>
  <inkml:trace contextRef="#ctx0" brushRef="#br0">1 1 9884,'0'0'0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8.883"/>
    </inkml:context>
    <inkml:brush xml:id="br0">
      <inkml:brushProperty name="width" value="0.08571" units="cm"/>
      <inkml:brushProperty name="height" value="0.08571" units="cm"/>
    </inkml:brush>
  </inkml:definitions>
  <inkml:trace contextRef="#ctx0" brushRef="#br0">246 0 19742,'-36'42'34,"3"-3"-6,12-18 11,0 2-28,0-1-11,1 3-50,0-1-79,-12 25 45,16-22-263,-7 26 235,20-39-337,14 14 348,-2-19-246,30 6 123,-17-11-2437,48-4 1233,-39-2-2526,33-6 3954,-44 3 0,-1 0 0,-14 3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30.241"/>
    </inkml:context>
    <inkml:brush xml:id="br0">
      <inkml:brushProperty name="width" value="0.08571" units="cm"/>
      <inkml:brushProperty name="height" value="0.08571" units="cm"/>
    </inkml:brush>
  </inkml:definitions>
  <inkml:trace contextRef="#ctx0" brushRef="#br0">33 0 9111,'15'5'1915,"-2"-1"-1108,-13-4 2598,0 0-3198,0 80-838,0-48 721,1 62-40,-2-66 152,0-1-163,-2 0-28,0 2 6,0-2-112,-3 12-331,-1 9 162,-1-9-1875,-4 22 1164,7-40-3332,-4 24 4307,8-33 0,-2 3 0,3-11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30.688"/>
    </inkml:context>
    <inkml:brush xml:id="br0">
      <inkml:brushProperty name="width" value="0.08571" units="cm"/>
      <inkml:brushProperty name="height" value="0.08571" units="cm"/>
    </inkml:brush>
  </inkml:definitions>
  <inkml:trace contextRef="#ctx0" brushRef="#br0">0 1 11665,'17'62'203,"-1"0"1,0-4-1,-5-9-96,-11-19-28,-2 0-23,0 1-34,-2-2-5,-1 12-34,1-12-157,-1 24-45,3-29-2721,-3 23 1372,3-31 1568,-2 8 0,2-19 0,1-1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31.158"/>
    </inkml:context>
    <inkml:brush xml:id="br0">
      <inkml:brushProperty name="width" value="0.08571" units="cm"/>
      <inkml:brushProperty name="height" value="0.08571" units="cm"/>
    </inkml:brush>
  </inkml:definitions>
  <inkml:trace contextRef="#ctx0" brushRef="#br0">1 141 9800,'58'7'207,"1"1"0,-4-2 1,-10-1-40,-20-4-28,0 0-28,1-1-6,-1 1 0,2-2 18,0-2-7,0 0 370,37-12-431,-28 6 90,47-16-112,-54 15 117,25-15-67,-34 15 224,8-11-268,-21 12-63,-2-4-61,-5 7-168,-7-1 112,1 2-96,-18-1 236,11 4-16,-22 4-12,21 1-40,-19 10 52,21-4-40,-14 16 28,16-13-90,-8 20 62,13-18-67,-2 18 100,6-18-61,8 17 51,-1-18-393,19 16 90,-11-18-2106,27 10 1507,-21-14 935,10 3 0,-21-8 0,-3 0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31.521"/>
    </inkml:context>
    <inkml:brush xml:id="br0">
      <inkml:brushProperty name="width" value="0.08571" units="cm"/>
      <inkml:brushProperty name="height" value="0.08571" units="cm"/>
    </inkml:brush>
  </inkml:definitions>
  <inkml:trace contextRef="#ctx0" brushRef="#br0">0 0 11654,'28'52'700,"-6"-7"-504,-19-27-5,-1-1-23,2 1-34,-1-3-22,1 0 67,0 1 196,1-1-134,-1-5 1266,-1-2-51,-3-8-1372,0-7-11,0 1 33,0-11-61,2 6-17,-1-6 6,3 4-34,1-1-241,12-14 34,-5 10-728,22-17 413,-18 23-2412,22-3 833,-22 13 2101,11 2 0,-20 0 0,2 2 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32.938"/>
    </inkml:context>
    <inkml:brush xml:id="br0">
      <inkml:brushProperty name="width" value="0.08571" units="cm"/>
      <inkml:brushProperty name="height" value="0.08571" units="cm"/>
    </inkml:brush>
  </inkml:definitions>
  <inkml:trace contextRef="#ctx0" brushRef="#br0">0 322 12976,'41'15'369,"-4"-2"-240,-28-13 0,1 0-6,1 0 0,-1 1-5,0-1 212,16 0-229,-11 0 230,25 0-219,-22 0 61,20-1-100,-17 0 280,44-8-224,-31 2 286,60-13-264,-54 8 90,44-14-157,-40 12 70,11-6 0,1 1-87,-4 0-11,7-3 0,-3 0-17,-20 7 62,23-11-73,-39 15 297,10-9-275,-20 12-22,4-8-34,-14 11-117,1-4 22,-1 6-492,0-6 369,0 6-644,0-3 492,1 4-576,0-1 476,1 2-1132,7-3 925,-3 0-3171,10-2 3854,-9 3 0,2 0 0,-7 2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34.054"/>
    </inkml:context>
    <inkml:brush xml:id="br0">
      <inkml:brushProperty name="width" value="0.08571" units="cm"/>
      <inkml:brushProperty name="height" value="0.08571" units="cm"/>
    </inkml:brush>
  </inkml:definitions>
  <inkml:trace contextRef="#ctx0" brushRef="#br0">294 1 14751,'-44'22'84,"7"-4"-62,27-11-22,-2-1 0,2 1 6,-2 0-12,1 0 18,-1 1-1,-13 7-22,11-6-17,-16 13 16,20-14-27,-8 10 56,10-10 5,-10 7-16,13-8 0,-8 4-6,11-8 168,0 2-68,2-4 640,0 0-583,3-1 0,-1 0-28,3-1 246,6 0-224,-4-1 163,9 0-242,-9 0 35,6 0-107,-7 1 33,4 1 12,-5 0-28,8 0-23,-7 0-16,10 3 0,-8-1 22,13 6 16,-10-3-94,15 5 5,-12-5-616,17 3 163,-17-4-2515,22 5 1298,-20-4 1743,16 7 0,-24-9 0,4 3 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35.102"/>
    </inkml:context>
    <inkml:brush xml:id="br0">
      <inkml:brushProperty name="width" value="0.08571" units="cm"/>
      <inkml:brushProperty name="height" value="0.08571" units="cm"/>
    </inkml:brush>
  </inkml:definitions>
  <inkml:trace contextRef="#ctx0" brushRef="#br0">420 17 13082,'-63'-5'35,"1"0"1,4 0 0,11 4-14,25 9 17,-1 0 0,2 1 1,2 0-1,1-2 28,-1 4 17,-3 7-67,7-4 134,-2 15-78,12-14 117,-1 23-145,5-19 50,0 21-72,2-20-29,9 33 12,-3-28-23,11 36-56,-12-38-560,9 26 168,-10-30-1070,3 14 337,-6-21 1198,0 11 0,-2-16 0,0 5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35.506"/>
    </inkml:context>
    <inkml:brush xml:id="br0">
      <inkml:brushProperty name="width" value="0.08571" units="cm"/>
      <inkml:brushProperty name="height" value="0.08571" units="cm"/>
    </inkml:brush>
  </inkml:definitions>
  <inkml:trace contextRef="#ctx0" brushRef="#br0">0 7 12993,'63'9'240,"-7"-2"-172,-34-5-29,3-1-11,-2 0-17,1-1-39,-2 0-17,1 0-168,5 0-1434,21-6 852,-14 4-1888,24-7 2022,-37 6-162,17-1 739,-27 3 95,10 0 135,-18 1 140,2 0 173,-6 0 857,1 2-610,-1 1 1092,0 9-1339,0-4 134,0 11-368,1-8 570,5 16-722,-1-14-28,6 17-118,-6-20-431,2 6-202,-5-9 706,1 3 0,-2-7 0,0 2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35.690"/>
    </inkml:context>
    <inkml:brush xml:id="br0">
      <inkml:brushProperty name="width" value="0.08571" units="cm"/>
      <inkml:brushProperty name="height" value="0.08571" units="cm"/>
    </inkml:brush>
  </inkml:definitions>
  <inkml:trace contextRef="#ctx0" brushRef="#br0">0 1 10091,'0'0'0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36.035"/>
    </inkml:context>
    <inkml:brush xml:id="br0">
      <inkml:brushProperty name="width" value="0.08571" units="cm"/>
      <inkml:brushProperty name="height" value="0.08571" units="cm"/>
    </inkml:brush>
  </inkml:definitions>
  <inkml:trace contextRef="#ctx0" brushRef="#br0">18 26 9498,'-10'-14'1433,"2"2"-929,8 12 3916,0 0-4140,37 36-67,-24-20-107,26 29-44,-33-29-23,-1 1-39,-1 1 45,-1 27-68,-2-20-498,-1 35 135,-3-39-1944,-2 24 700,1-28 1630,-2 12 0,4-22 0,0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9.069"/>
    </inkml:context>
    <inkml:brush xml:id="br0">
      <inkml:brushProperty name="width" value="0.08571" units="cm"/>
      <inkml:brushProperty name="height" value="0.08571" units="cm"/>
    </inkml:brush>
  </inkml:definitions>
  <inkml:trace contextRef="#ctx0" brushRef="#br0">0 1 9430,'18'7'986,"-4"-1"-577,-14-6-605,0 0-1081,87-3 1277,-57 2 0,58-3 0,-80 4 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36.402"/>
    </inkml:context>
    <inkml:brush xml:id="br0">
      <inkml:brushProperty name="width" value="0.08571" units="cm"/>
      <inkml:brushProperty name="height" value="0.08571" units="cm"/>
    </inkml:brush>
  </inkml:definitions>
  <inkml:trace contextRef="#ctx0" brushRef="#br0">0 1 14505,'11'63'39,"0"0"0,-1-5 0,-4-10-33,-5-23-17,-1-1-40,0-1-72,0-1-11,0-2-46,0-1-2290,-1 12 762,1-15 1708,-3 10 0,1-22 0,0 0 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37.206"/>
    </inkml:context>
    <inkml:brush xml:id="br0">
      <inkml:brushProperty name="width" value="0.08571" units="cm"/>
      <inkml:brushProperty name="height" value="0.08571" units="cm"/>
    </inkml:brush>
  </inkml:definitions>
  <inkml:trace contextRef="#ctx0" brushRef="#br0">7 160 10130,'-4'-7'672,"2"1"-257,2 6 3035,0 0-3344,59 27 23,-35-17-22,47 20-7,-49-25 1,1-1-6,13-2-61,-7-1-90,39-5-17,-31 0-296,47-13 223,-50 6-274,31-14 297,-43 11-157,14-17 207,-27 16-280,2-17 224,-12 19 45,-2-6 17,-2 10-22,-4-3 44,2 4-258,-9-1 197,8 6-34,-13 9 118,11 0-29,-15 20 40,13-11-39,-16 26 16,15-21-62,-10 27 46,15-28-113,-2 19 163,10-25 68,14 13-96,-2-17-168,30 7 44,-20-11-1074,36 3 369,-31-7-1865,32 1 2207,-34-1 72,25-9 455,-30 3 66,22-16 84,-24 11 1681,14-17-1003,-20 15 1160,10-18-1452,-13 18 679,9-15-868,-11 17 610,6-9-796,-8 14-78,2-2-95,-3 7 146,3 3-28,-3 2 223,7 10-195,-6-6 274,11 22-370,-10-17 45,6 16-16,-9-18 17,4 5-80,-5-9 253,5 2-6,-6-8 583,2 0-342,-3-2 308,3-3-717,0-2 28,12-18-123,-4 7 28,24-28-78,-17 23-661,31-26 50,-27 28-4778,24-12 354,-29 23 5085,5 0 0,-17 7 0,-3 1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39.953"/>
    </inkml:context>
    <inkml:brush xml:id="br0">
      <inkml:brushProperty name="width" value="0.08571" units="cm"/>
      <inkml:brushProperty name="height" value="0.08571" units="cm"/>
    </inkml:brush>
  </inkml:definitions>
  <inkml:trace contextRef="#ctx0" brushRef="#br0">1 135 13233,'21'-2'975,"-2"0"-673,-12 2-55,0 0-23,2 1-17,-1-2-50,1 1-23,-2-1 292,13-2-342,-10 2 84,19-3-145,-16 3 100,21-1-73,-15 2 45,33-1-67,-25 1 40,45-2-68,-36 0 61,59-4-38,-49 2-7,12 0 1,0-1 0,-4 2-23,7-1 1,-1 1-18,-7 1 9,4 1 0,0-1 3,-8 2 8,5 0 1,-1 0 30,-8 0-14,8 1 0,1-1-26,-4-1 29,11-1 0,1-1 22,-4-2 22,12-2 1,-1 0-28,-6 0 2,6 0 1,-1-1-37,-13 3 39,0 0 0,-2-1 12,-11 2 77,41-2-66,-50 4 28,39-2-68,-47 4-11,28-2-11,-32 2-50,19 1 39,-21-1-191,12 1 163,-22-1-68,-1 0 51,-7 0-2307,-1 0 1674,3 0-168,-2 0-219,3 0-363,-3 0 912,-1 0 1,0 0-1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40.486"/>
    </inkml:context>
    <inkml:brush xml:id="br0">
      <inkml:brushProperty name="width" value="0.08571" units="cm"/>
      <inkml:brushProperty name="height" value="0.08571" units="cm"/>
    </inkml:brush>
  </inkml:definitions>
  <inkml:trace contextRef="#ctx0" brushRef="#br0">1 0 12191,'49'5'824,"-9"0"-505,-30-2 28,-1 1-5,3 0-12,-1 0-22,2 0-28,0 0 17,4 1 0,1-1 488,27 5-321,28 6-408,-11-2 40,27 6-63,-52-11 68,53 15-84,-48-12 11,44 16-28,-61-19-79,13 8 68,-30-11 78,3 1-44,-10-5 184,-5 1-123,-2-1-39,-21 4-45,9-1-45,-33 7 11,25-3-33,-36 12 28,33-8-247,-32 17 124,37-15-801,-28 20 374,33-19-2491,-18 19 1086,26-20 1994,-4 10 0,12-17 0,1 1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43.553"/>
    </inkml:context>
    <inkml:brush xml:id="br0">
      <inkml:brushProperty name="width" value="0.08571" units="cm"/>
      <inkml:brushProperty name="height" value="0.08571" units="cm"/>
    </inkml:brush>
  </inkml:definitions>
  <inkml:trace contextRef="#ctx0" brushRef="#br0">73 40 14499,'8'44'521,"-2"-6"-297,-8-25-6,0 1-27,0 3-34,0-2-11,-1 2 16,1-1 0,-1 0 342,0 24-380,1-18 161,-1 34-190,3-34 197,0 28-208,1-26 168,3 34-157,-1-32 146,5 37-169,-4-34 141,5 36-179,-6-35 123,2 37-57,-3-38 97,-2 38-146,1-38 89,-4 38-129,2-37 84,-5 36-28,3-37 73,-3 30-73,3-34 219,-1 27-196,1-29 178,-3 30-189,4-29 66,-4 26-94,5-29 61,-3 24-101,3-25 162,-2 24-94,1-24 33,-1 24-101,1-25-11,-2 24-22,2-25 94,-2 22-21,2-22 22,0 21-34,1-22 62,-1 21-118,0-22 129,1 24-62,-1-22 45,-1 23-5,1-24-34,-4 29-34,4-29-5,-3 19 28,3-24 17,1 11-29,1-12 113,0 12-107,0-14 175,0 8-164,0-11 129,0 4-50,0-7 252,0 1-230,0-3 1764,0 0-1842,3-2-6,-2 0-44,2-1 10,-2 1 12,1 0-23,-2-1-89,1 2 78,1-1 62,-1 1-39,1 0-57,-1 0 46,0 0-68,1 0 67,0 0-22,0 0 35,2 0-24,-1 0-85,10 1 80,-5-1-12,12 1 12,-10 0 5,18 0 35,-13 1-92,33 1 57,-26-2-22,29 0 11,-27 0-17,32-1 23,-25 1-12,47 0-16,-47 0 11,33 1 0,-39-2 22,29 0 22,-25 0-16,50-3 6,-46 0-57,38-3 17,-41 2-16,33-4 55,-29 3-22,55-7 11,-52 8-56,55-6 23,-58 7-12,35-2 68,-37 2 11,51-2-68,-43 3-10,56-5 44,-60 3-33,33-3 33,-35 4 11,48-6 1,-42 6-68,52-8 34,-59 8-12,27-5 46,-35 6 21,35-4-44,-31 4-22,38-3 22,-41 4-34,22-2 23,-24 2 67,38-2-45,-30 1-55,49-4 44,-48 4 0,34-3 0,-34 3 22,49-2-33,-42 3 0,52-2 33,-56 2-56,33 1 23,-34 0 11,51-1 0,-45 1 23,51-2-1,-60 1-22,25 0-11,-32 0 22,20-3 0,-25 3 45,12-2-45,-25 2 6,1 0-34,-7 1 561,-1 0-521,0-3 33,0 2-12,0-4 12,0 1-67,0 1 106,0-5-39,0 4 0,0-7-33,0 6 55,1-10-67,-1 6 118,1-12-84,0 9 11,0-17-22,0 14-12,-1-25-33,0 20 33,-4-32-22,3 27 23,-6-38-12,5 34-22,-6-43 22,5 38 50,-2-41-61,4 43 0,-1-41 12,2 42-35,0-41 46,0 40 10,1-41-33,-1 39 56,0-40-33,-1 42-35,-1-38 24,0 38 10,-1-38-33,2 39 67,-2-36-56,2 39-67,-4-34 67,4 36 11,-7-33-11,6 34 33,-7-32-33,6 33 0,-5-31 0,4 32 23,-4-31-12,4 32 23,-3-28-46,4 30 1,-4-23 11,4 26-33,-3-18 33,4 23 44,-3-14-55,3 18 11,-1-11 0,3 13-22,-3-8 22,3 11 11,0-4-33,0 5-2975,0 1 2258,-2 4-269,0 3-443,-1 4-3775,-7 13-1776,2-6 7002,-6 6 0,9-14 0,0-3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44.644"/>
    </inkml:context>
    <inkml:brush xml:id="br0">
      <inkml:brushProperty name="width" value="0.08571" units="cm"/>
      <inkml:brushProperty name="height" value="0.08571" units="cm"/>
    </inkml:brush>
  </inkml:definitions>
  <inkml:trace contextRef="#ctx0" brushRef="#br0">42 0 8489,'-21'2'-1971,"5"0"1971,13 0 0,2 0 0,1-1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46.220"/>
    </inkml:context>
    <inkml:brush xml:id="br0">
      <inkml:brushProperty name="width" value="0.08571" units="cm"/>
      <inkml:brushProperty name="height" value="0.08571" units="cm"/>
    </inkml:brush>
  </inkml:definitions>
  <inkml:trace contextRef="#ctx0" brushRef="#br0">0 157 7033,'5'1'2117,"-2"0"3663,-3-1-5371,6-12-22,-5 8-34,5-8-28,-6 10 1091,0 2-1416,0 4 0,0-1 34,-1 4-68,1-1 46,-2 0 4,1 1-16,-1-1 84,1 8-56,0-5 146,1 19-146,0-15 118,0 19-118,0-19 72,2 13-55,0-14 112,1 15-151,-1-15 33,-1 13-50,0-17 55,-1 3-44,0-6 180,0 2-163,0-4 28,0 1-45,0-2 1596,0 0-1372,1-2-28,0 1-34,1-1 29,0 0-79,0 0 28,3-1-68,0-1-66,1 0 5,1 0-39,4-1 45,-2 2-34,7-3 17,-6 2 11,10 0 29,-8 1-74,27-1 45,-20 2-22,24-2 11,-23 1 45,43-4-56,-31 3 33,51-5-22,-49 4-22,32-4-12,-34 4 101,52-6-78,-45 5-11,56-4 22,-59 5 0,29-3-23,-34 3 34,46-3-11,-41 3 12,50-3-35,-55 5-5,35-4 39,-37 4 6,32-3-28,-33 3 22,40-1 0,-36 1-39,42-3 28,-40 1 17,43-3-6,-42 2 45,48-5-56,-45 5-22,52-3 33,-50 3-22,51-4 11,-52 4 39,52-5-50,-52 4 22,55-4 0,-54 6-39,46-3 28,-51 3 40,39-3-40,-43 4-40,33-3 46,-38 2 5,25-2-11,-31 3 23,23-1-23,-26 1 0,19 0 11,-23 1-22,11-1-12,-15 2 68,12-2-45,-12 1 0,9 0 11,-12 0-11,5 0-22,-5 0 55,12-2-44,-8 3 28,18-3-6,-15 2-22,15-1-6,-13 1 45,25-1-28,-19 0 34,28 0-45,-27 1-40,22-2 51,-24 2-11,20-3 22,-26 3 28,16-1-39,-21 1 23,11-1-1,-14 1 40,7-2-51,-8 1 62,6-2-56,-6 3 16,3-2 2,-6 2 4,3-1-17,-4 2 73,1-2-78,-1 1 62,2-2-40,-2 2-39,6-3 11,-4 1 84,6-1-67,-7 1 179,3 0-111,-5 1 116,1-2-150,-1 2 207,0-3-208,0 2 102,-2-4-118,0 3-68,-5-7 1,2 6 100,-5-7-50,4 8 39,-1-6-78,3 6-34,0-5 17,3 4-1002,-1-4 116,2 5-5661,-3-1 156,2 5 6419,-3-1 0,3 1 0,1 0 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47.069"/>
    </inkml:context>
    <inkml:brush xml:id="br0">
      <inkml:brushProperty name="width" value="0.08571" units="cm"/>
      <inkml:brushProperty name="height" value="0.08571" units="cm"/>
    </inkml:brush>
  </inkml:definitions>
  <inkml:trace contextRef="#ctx0" brushRef="#br0">50 0 14006,'-9'39'-28,"0"-7"11,3-25-16,1-1-46,0 0-38,2 1-130,0 0-223,0-1-224,1 1-321,-1 1-597,2-1 1612,1 2 0,0-5 0,0 1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47.382"/>
    </inkml:context>
    <inkml:brush xml:id="br0">
      <inkml:brushProperty name="width" value="0.08571" units="cm"/>
      <inkml:brushProperty name="height" value="0.08571" units="cm"/>
    </inkml:brush>
  </inkml:definitions>
  <inkml:trace contextRef="#ctx0" brushRef="#br0">0 0 7509,'20'2'2325,"-4"-1"-1726,-16-1 1042,0 0-1557,22 20-34,-20-11-16,18 16 11,-25-16-17,1 0-6,0 1-38,0-3-97,0 1-1119,-2 2-2073,0-1 3305,1-1 0,2-3 0,3-4 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47.636"/>
    </inkml:context>
    <inkml:brush xml:id="br0">
      <inkml:brushProperty name="width" value="0.08571" units="cm"/>
      <inkml:brushProperty name="height" value="0.08571" units="cm"/>
    </inkml:brush>
  </inkml:definitions>
  <inkml:trace contextRef="#ctx0" brushRef="#br0">1 1 15093,'34'38'-824,"-7"-5"421,-26-26-168,0-1-118,0 0-163,0-2-212,1 1 1064,2 1 0,-2-3 0,1 1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9.633"/>
    </inkml:context>
    <inkml:brush xml:id="br0">
      <inkml:brushProperty name="width" value="0.08571" units="cm"/>
      <inkml:brushProperty name="height" value="0.08571" units="cm"/>
    </inkml:brush>
  </inkml:definitions>
  <inkml:trace contextRef="#ctx0" brushRef="#br0">1 212 14633,'34'68'-184,"-7"-13"105,-28-48-16,-1-1-6,-2-2-78,0 0-95,-2-2-68,2-1-5,-1 1 56,1-2-248,-4 0 416,3-2-370,-4-13 460,7 4 94,-1-16 18,3 14 430,1-17-262,1 15 627,2-19-594,-2 18 319,2-11-481,-3 16-157,3-2-12,-1 11-10,6 2 16,-2 4-56,16 13 107,-10-5 44,23 22-11,-17-19 208,29 18-124,-25-22 375,29 6-201,-31-15 1042,17-8-919,-27-1 454,3-23-684,-11 12 174,-10-30-297,1 25-33,-16-28-51,11 28-213,-12-18-10,14 26-4532,-4-6 2240,10 17 2532,0 1 0,3 3 0,0 1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47.882"/>
    </inkml:context>
    <inkml:brush xml:id="br0">
      <inkml:brushProperty name="width" value="0.08571" units="cm"/>
      <inkml:brushProperty name="height" value="0.08571" units="cm"/>
    </inkml:brush>
  </inkml:definitions>
  <inkml:trace contextRef="#ctx0" brushRef="#br0">1 1 9570,'10'16'2291,"-2"-4"-1518,-8-12 1142,0 0-2071,13 7-7,-9-4-10,10 5-23,-13-2-17,0 0-493,-1 4 22,0-3-3180,-1 10 2475,0-8 1389,-1 4 0,2-9 0,-1-2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48.150"/>
    </inkml:context>
    <inkml:brush xml:id="br0">
      <inkml:brushProperty name="width" value="0.08571" units="cm"/>
      <inkml:brushProperty name="height" value="0.08571" units="cm"/>
    </inkml:brush>
  </inkml:definitions>
  <inkml:trace contextRef="#ctx0" brushRef="#br0">1 0 14650,'11'41'-22,"-2"-7"-45,-9-26-12,0 0-122,0-1-130,0 0-234,-1 0-225,0-1 790,-1 7 0,1-8 0,0 4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48.398"/>
    </inkml:context>
    <inkml:brush xml:id="br0">
      <inkml:brushProperty name="width" value="0.08571" units="cm"/>
      <inkml:brushProperty name="height" value="0.08571" units="cm"/>
    </inkml:brush>
  </inkml:definitions>
  <inkml:trace contextRef="#ctx0" brushRef="#br0">0 0 10702,'2'15'2083,"-2"-3"-1271,0-12 1261,0 0-2303,40 4-73,-29 0-61,30 5 51,-39 0 22,-1 0-68,-1 1-274,0 0-4761,0 13 5394,-1-12 0,0 6 0,0-14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48.666"/>
    </inkml:context>
    <inkml:brush xml:id="br0">
      <inkml:brushProperty name="width" value="0.08571" units="cm"/>
      <inkml:brushProperty name="height" value="0.08571" units="cm"/>
    </inkml:brush>
  </inkml:definitions>
  <inkml:trace contextRef="#ctx0" brushRef="#br0">1 1 15037,'32'40'-504,"-6"-7"302,-25-24-72,-1 0-113,1-1-268,-1 0-236,1-1-296,0-1-465,1-1 145,0-1 1507,0 0 0,-1-3 0,0 1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48.899"/>
    </inkml:context>
    <inkml:brush xml:id="br0">
      <inkml:brushProperty name="width" value="0.08571" units="cm"/>
      <inkml:brushProperty name="height" value="0.08571" units="cm"/>
    </inkml:brush>
  </inkml:definitions>
  <inkml:trace contextRef="#ctx0" brushRef="#br0">0 1 10416,'17'12'2414,"-3"-1"-1512,-14-11 1445,0 0-2409,26 18-55,-17-10-79,19 15-96,-24-16-83,-2 2-1720,2 7 689,-1-7 1406,-1 9 0,-1-13 0,-1 1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49.154"/>
    </inkml:context>
    <inkml:brush xml:id="br0">
      <inkml:brushProperty name="width" value="0.08571" units="cm"/>
      <inkml:brushProperty name="height" value="0.08571" units="cm"/>
    </inkml:brush>
  </inkml:definitions>
  <inkml:trace contextRef="#ctx0" brushRef="#br0">1 1 15115,'37'28'-123,"-8"-4"-28,-26-16-29,-1-1-60,-1 0-96,1-1-796,-1 2 197,0-2-129,0 0-510,0-1 1574,1 1 0,-1-3 0,1 0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52.709"/>
    </inkml:context>
    <inkml:brush xml:id="br0">
      <inkml:brushProperty name="width" value="0.08571" units="cm"/>
      <inkml:brushProperty name="height" value="0.08571" units="cm"/>
    </inkml:brush>
  </inkml:definitions>
  <inkml:trace contextRef="#ctx0" brushRef="#br0">281 70 15255,'19'-19'342,"-3"4"-247,-17 13-33,0 0 5,0-1-11,-1 1-22,0 0-34,0 0-101,-4-3-106,-5 1 145,2 1-39,-4-1 45,6 4 5,-5-2 51,5 2 73,-12 1-45,11 0 23,-9 1-29,11 0 68,-7 3-51,7-3 51,-9 7-90,9-5 0,-6 4 17,7-4 16,-6 6-33,7-5 56,-11 11-28,9-9-11,-8 7 11,8-7 34,-5 5-51,6-6 101,-8 10-56,8-11 34,-5 7-34,8-7 106,-7 3-117,7-2 151,-7 8-140,7-7 0,-3 8-23,3-10 40,1 6-50,-1-6 61,1 12-45,1-11 45,0 11-79,0-10 96,3 8-56,-2-8 179,7 11-179,-5-10-12,6 8-16,-5-10 95,3 6-5,-3-6 240,8 8-246,-7-7 156,9 6-178,-8-9 49,5 3-66,-4-5 152,9 5-147,-7-4 45,11 5-101,-10-5 34,6 2-17,-7-4 95,12 3-56,-9-2 96,16 0-107,-15-1 16,11-1-16,-12 0 17,14 0-6,-14 0 34,13 0-73,-18 0 11,8 0-27,-9-1 94,7 0-56,-7-1 102,8-2-96,-6 1 33,9-4-89,-8 3 95,11-5-28,-12 5 141,11-5-130,-12 5 252,9-5-251,-11 4 184,7-5-201,-7 4 145,5-8-123,-6 8 107,4-8-157,-7 8 128,3-8-67,-4 9 208,4-7-208,-4 8 174,4-9-208,-3 7 46,2-8-85,-2 8 180,1-9-113,-2 9 40,1-10-95,-1 9 5,-3-12-62,1 10-5,-12-14 40,7 12-24,-15-17 12,13 17-22,-16-14 0,14 16-23,-16-10 45,16 12-45,-16-7 39,16 8-94,-14-4 16,14 6-258,-14-3 168,12 5-565,-15-2 363,13 3-1752,-15 0 1148,16 1-3507,-17 6 1457,18 0 3030,-8 6 0,15-7 0,0-1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54.821"/>
    </inkml:context>
    <inkml:brush xml:id="br0">
      <inkml:brushProperty name="width" value="0.08571" units="cm"/>
      <inkml:brushProperty name="height" value="0.08571" units="cm"/>
    </inkml:brush>
  </inkml:definitions>
  <inkml:trace contextRef="#ctx0" brushRef="#br0">1 378 19176,'11'-39'280,"-1"7"-179,-8 28-22,1 0 10,-1-2 18,1 1-29,-1 0 0,1-1 46,-1 1-18,2-2 191,1-5-247,-1 3 163,6-14-174,-1 7-5,2-3-6,3 0-28,-6 13 44,12-16-38,-11 15-6,11-11 22,-13 12-61,12-9 78,-10 8 1,14-9-40,-14 11 11,7-5 11,-8 7 40,5-6-45,-7 5 95,8-6-79,-10 6-33,7-3 23,-9 5-23,5-1 16,-4 2 96,6-4-78,-5 5-56,6-4-6,-5 3 33,2 0 6,-3 0 23,6 1-28,-5 0-57,6 0 34,-7 0-44,5 0 50,-6 0 22,6 0 0,-6 0-61,8 2 16,-6 0-28,4 2 40,-4-1 22,6 5 0,-6-5-90,6 7 51,-7-7-56,2 4 56,-2-3-51,5 6 45,-4-3-83,6 9 77,-8-10-61,3 7 56,-4-8-291,3 6 101,-4-8-1609,2 7 1111,-2-6-1463,1 4 471,-2-4 1736,0 2 0,1-3 0,-1 0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55.838"/>
    </inkml:context>
    <inkml:brush xml:id="br0">
      <inkml:brushProperty name="width" value="0.08571" units="cm"/>
      <inkml:brushProperty name="height" value="0.08571" units="cm"/>
    </inkml:brush>
  </inkml:definitions>
  <inkml:trace contextRef="#ctx0" brushRef="#br0">27 0 14437,'6'22'426,"0"-3"-264,-2-11-5,2-1-28,2 1 17,-1-1-46,3 1-32,-1 1 11,6 2-51,7 5-17,-6-4-50,6 5 11,-15-12-113,3 6 96,-5-7-61,-2 6 100,-1-6-16,-1 6 22,-1-5 17,0 6-17,1-7 33,0 6-10,0-5 55,1 4-28,0-5 85,0 1-107,-1-4 112,1 2-61,-2-2 4749,2-1-4756,-4-3-44,0 2 28,-1-2-50,2 1-12,-1 1-50,-3-4 51,1 2-57,-9-4 62,6 4 0,-9-1-45,8 3 17,-12 0 0,10 1-481,-12 0 50,12 0-2252,-10 5 1339,10-1 1372,-14 10 0,17-10 0,-6 3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57.205"/>
    </inkml:context>
    <inkml:brush xml:id="br0">
      <inkml:brushProperty name="width" value="0.08571" units="cm"/>
      <inkml:brushProperty name="height" value="0.08571" units="cm"/>
    </inkml:brush>
  </inkml:definitions>
  <inkml:trace contextRef="#ctx0" brushRef="#br0">359 258 17423,'0'-23'924,"0"5"-655,-3 10-28,2 2-11,-3-2 5,1 1-61,1 0 134,-4-4-202,3 1 163,-6-9-230,4 8 11,-6-12-38,5 13-96,-8-10 56,7 12 50,-9-8-22,8 10 50,-9-4-33,10 5-67,-8-3 39,10 4 55,-7-3-55,7 5-28,-7-4 28,7 5-90,-7-2 84,8 3 34,-10-1-45,9 1-22,-7 1 38,6 1-83,-6 4 73,7-1 22,-9 10-17,9-7-5,-9 14 22,9-9 0,-5 19 0,7-15-12,-5 20-4,6-19 16,-4 20 0,5-23-40,-1 21 40,1-22 0,-1 15 0,1-17 51,-4 17-51,3-17-51,-4 11 63,2-15-35,-3 9 12,4-7 45,-4 11-34,5-12-62,0 8 40,2-11-51,0 6 34,0-7-96,0 6 29,0-7-489,0 4 343,0-6-946,0 3 638,0-2-2957,1 2 1690,0-3 1827,3 3 0,-3-4 0,1 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09.983"/>
    </inkml:context>
    <inkml:brush xml:id="br0">
      <inkml:brushProperty name="width" value="0.08571" units="cm"/>
      <inkml:brushProperty name="height" value="0.08571" units="cm"/>
    </inkml:brush>
  </inkml:definitions>
  <inkml:trace contextRef="#ctx0" brushRef="#br0">0 49 18375,'56'7'499,"-8"0"-381,-28-7-74,2 0-4,2-2-80,2 0-66,1-2-91,1 0-1712,29-8 671,-20 4-4425,40-9 5663,-49 11 0,6-1 0,-27 7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0:58.171"/>
    </inkml:context>
    <inkml:brush xml:id="br0">
      <inkml:brushProperty name="width" value="0.08571" units="cm"/>
      <inkml:brushProperty name="height" value="0.08571" units="cm"/>
    </inkml:brush>
  </inkml:definitions>
  <inkml:trace contextRef="#ctx0" brushRef="#br0">2 1 15238,'3'37'28,"0"-8"-28,-5-27 0,1 0 0,0 0-11,0-1 22,0 0 40,0 1 509,1-1-498,2 1-6,1 0-17,2 1 107,0 2-85,0-1 169,5 4-96,-4-3 404,8 8-432,-8-6-61,6 4-17,-7-6 67,4 7-78,-5-7 50,3 6-33,-6-9 78,0 2 2929,0-4-2929,-1-4 39,0 2-89,-1-6-34,1 5 34,-1-2-68,1 0 12,0 1-68,0-2 73,0 4 34,0-1-56,0 1-23,0 1-27,0 0 72,0 0 0,0-1 101,0-1-90,0 0 57,3-5-57,-1 4-33,4-6 33,-1 4-22,11-13-33,-8 9-169,16-15 45,-15 15-1388,12-7 368,-13 11-8654,9 0 9663,-11 5 0,1 1 1,-7 0-1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01.261"/>
    </inkml:context>
    <inkml:brush xml:id="br0">
      <inkml:brushProperty name="width" value="0.08571" units="cm"/>
      <inkml:brushProperty name="height" value="0.08571" units="cm"/>
    </inkml:brush>
  </inkml:definitions>
  <inkml:trace contextRef="#ctx0" brushRef="#br0">115 333 15507,'9'-20'1070,"-1"3"-756,-11 14-29,3-1-21,-2 2-12,2-3 22,-1 1 718,1-6-807,-1 4 364,1-9-381,0 8 252,1-11-336,0 8 44,6-15-105,-4 12 89,8-18-96,-6 16 18,8-16 16,-8 18-22,7-12-44,-8 17 32,5-8-21,-5 11 33,1-6 11,-2 6-39,1-2-17,-4 5-16,2-1-18,-2 3-553,1-2 581,1 3 12,-2-1 0,3 2-17,-2 0 11,1 3 23,-1-3 27,3 7-16,-1-4-34,1 7-22,-1-5 28,2 13 39,-2-11-28,3 18-17,-3-15-45,2 18 62,-4-16 28,4 15-28,-3-16 23,3 10-6,-2-14-34,2 6 6,-3-9 72,1 3-44,-1-6 73,1 1-40,-2-4-28,2 1-16,-2-1 453,0 1-465,-5-4-27,-1 0-6,-3-3 67,0 1-40,-2-4 57,0 2-28,-10-12-17,10 9-50,-16-15 22,16 15 39,-11-8-11,13 12-202,-11-5 124,13 8 39,-12-2-12,12 5 23,-10-1 34,9 1-140,-15 0 10,13 0 46,-9 0 28,9 0 22,-3 0 16,7 0-94,-2 0 0,6 0-169,0 0 309,5 1 72,-1 0 29,3 0-1,-2 0 17,0-1 68,4 1-124,0-1 353,20-7-415,-14 4 79,20-9-95,-19 7 78,14-7-95,-14 6 123,18-9-156,-21 10 33,12-5-17,-16 7-17,7-2 23,-8 4 56,9-4-28,-10 5 5,6-3-44,-7 2-17,5-1 16,-5 1 74,7-1-40,-8 1-22,5 0-68,-7 1 57,2 0-101,-4 0 134,-3 0-11,0 1 22,-2-1-5,1 3-17,1-1 45,-4 2-107,1-1 79,-4 3-17,3-3 22,-14 12 18,9-8-29,-16 17-62,16-14 51,-11 14-11,12-12 22,-14 22 12,14-18-6,-12 22-29,16-25 57,-6 9-67,8-13 72,-5 6-5,7-10-39,-5 5-23,7-9-6,-2 2-38,3-3-6968,-1 1 4066,2 2-1876,0-1 4839,0 3 0,-1-4 0,0 0 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03.845"/>
    </inkml:context>
    <inkml:brush xml:id="br0">
      <inkml:brushProperty name="width" value="0.08571" units="cm"/>
      <inkml:brushProperty name="height" value="0.08571" units="cm"/>
    </inkml:brush>
  </inkml:definitions>
  <inkml:trace contextRef="#ctx0" brushRef="#br0">204 319 16594,'4'-20'734,"0"2"-482,-4 16-28,0-2-28,0 1 39,0-1-28,0 1 387,0-8-442,0 5 240,0-11-247,0 10 230,2-13-235,-1 10 152,2-12-248,-1 12 68,3-12-112,-2 13 17,4-13 33,-4 13 46,6-13-108,-6 14-49,6-11 33,-5 12 5,3-6 35,-4 9-12,3-5 0,-4 8 11,2-6-34,-3 7 12,0-3 34,0 2 38,-1-2-61,0 2-907,1 0 885,-1 5 22,0-1 11,0 4-39,0 0 34,0 1 5,0 5 28,1-4 0,1 8-16,1-8 27,2 7-50,-2-10 0,4 7 6,-5-8 16,7 6-11,-6-6-33,8 7 5,-5-5-5,6 8 5,-6-8-17,5 7 45,-6-8-22,4 4-6,-6-7-5,2 3 22,-3-5 50,0 1 12,-1-2 162,0 1-252,-5-1 17,1-1-17,-3 0 0,3-2 28,-2 0-23,0-1 12,-1 0 50,-8-6-5,5 2-28,-16-12-12,13 10-16,-15-9-29,16 13-5,-14-5 45,14 9-129,-18-1 112,15 3-11,-16 2 0,17 0 16,-14 4 46,12-3-7,-17 4-21,19-4 10,-8 1-21,13-3 55,-1 0-28,3 0 17,-2 0-39,5-1 39,-1 0 280,4 0-325,6-1 17,-2 0-11,6 0-17,-3-2 17,1 0 27,13-3-16,-6 2-16,18-4-12,-14 4 5,25-3 46,-21 3 33,35-5-34,-38 3-33,19-1-12,-27 5 35,6-1-24,-11 3 24,7-4 10,-11 3-5,4-2-6,-4 2-11,1 0-22,-1-1 44,3 0 6,-5 1-56,3 0 17,-4 1-560,1 0 587,-4 0 24,0 1-29,-2 1 62,1 1-45,0-1 11,-5 3 11,3-3-44,-10 5-51,9-3 51,-9 3-12,9-2 12,-15 8 44,12-6 12,-17 13-90,18-12 67,-8 9-62,11-10 152,-11 16-50,11-13-29,-11 17-72,12-18 66,-6 9-44,6-11 96,-5 10-35,5-10-50,-5 8-44,7-10 33,-2 1 0,4-3-90,-4 2 101,4-2-375,-2 3 40,2-4-747,1 2 209,0-2-8969,1 5 9468,0-2 1,1 1 0,-2-4 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05.045"/>
    </inkml:context>
    <inkml:brush xml:id="br0">
      <inkml:brushProperty name="width" value="0.08571" units="cm"/>
      <inkml:brushProperty name="height" value="0.08571" units="cm"/>
    </inkml:brush>
  </inkml:definitions>
  <inkml:trace contextRef="#ctx0" brushRef="#br0">304 59 16628,'-9'-21'576,"2"3"-486,1 14-28,2 1-46,-1-1 12,-1 1-22,0 1-12,-4 0 29,-15 1-23,9 0 61,-22 5-27,22 0 56,-19 5-68,20-3 68,-19 8-51,22-6 90,-16 13-90,19-10 0,-6 17-39,11-14-17,0 22 17,7-18-78,14 20 22,-4-22-303,30 16 102,-20-19-863,38 10 705,-32-15-1489,43 3 918,-41-8-3764,38 0 4750,-43-3 0,7 0 0,-26 0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05.678"/>
    </inkml:context>
    <inkml:brush xml:id="br0">
      <inkml:brushProperty name="width" value="0.08571" units="cm"/>
      <inkml:brushProperty name="height" value="0.08571" units="cm"/>
    </inkml:brush>
  </inkml:definitions>
  <inkml:trace contextRef="#ctx0" brushRef="#br0">104 0 8573,'11'17'2325,"-2"-3"-1732,-9-14 455,0 0-998,5 19-5,-3-10 17,4 14-1,-4-15 23,-1-1-22,4-1 123,4 6-140,-1-7 72,10 8-94,-10-12 33,9 4-34,-10-5-22,3 1 0,-5-1-11,-2 0 5,-2 0 460,1 0-505,0 0-16,0 0-28,2 0 0,-1 0-23,3 0-11,2 0 107,0 1 56,8 5 33,-8-1 375,17 15-279,-15-8 285,19 23-241,-17-13 370,14 35-393,-16-27 517,5 44-471,-12-39 257,-4 42-302,-4-48 347,-13 22-336,7-37 414,-24 7-464,16-17 297,-34 2-286,26-9 279,-33-6-296,35 1 107,-24-15-236,30 10-448,-22-30 180,27 22-433,-13-24 242,20 27-1753,0-10 1114,6 18-2671,5-2 2033,1 11 1725,4 0 0,-5 1 0,-1 0 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06.045"/>
    </inkml:context>
    <inkml:brush xml:id="br0">
      <inkml:brushProperty name="width" value="0.08571" units="cm"/>
      <inkml:brushProperty name="height" value="0.08571" units="cm"/>
    </inkml:brush>
  </inkml:definitions>
  <inkml:trace contextRef="#ctx0" brushRef="#br0">0 1 14902,'21'60'106,"0"1"1,-2-5-1,-6-10-55,-13-24-18,0 0 1,-1 0-23,-1-2-22,-1-2-28,-1-2-740,-1 9 303,1-13-3377,-5 10 2323,5-18 1530,-4 2 0,5-6 0,1 1 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06.566"/>
    </inkml:context>
    <inkml:brush xml:id="br0">
      <inkml:brushProperty name="width" value="0.08571" units="cm"/>
      <inkml:brushProperty name="height" value="0.08571" units="cm"/>
    </inkml:brush>
  </inkml:definitions>
  <inkml:trace contextRef="#ctx0" brushRef="#br0">2 12 7279,'-1'-6'1804,"1"1"2425,0 5-4016,64 14-597,-40-8 541,48 11 200,-58-12-183,1-1 87,-2 1 120,14 3-258,-1-2-83,1 1 340,4-3-352,-18-3-101,17 1 12,-20-1-163,8 3 78,-13-2-139,3 9 251,-5-6 12,1 6 10,-3-3-16,-1-1 0,0 1-128,0 10 122,0-7-22,1 15 34,0-15 78,6 16 16,-2-17 124,5 9-5,-4-13 514,11 2-514,-8-6 627,22-2-616,-17-1 307,23-11-380,-21 5 173,12-11-128,-17 8 403,9-14-549,-15 12-297,0-20 107,-10 19-152,-15-15 135,4 14-672,-37-17 447,27 20-2441,-35-9 991,39 17 1006,-13 3 0,25 1 0,-1 1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07.062"/>
    </inkml:context>
    <inkml:brush xml:id="br0">
      <inkml:brushProperty name="width" value="0.08571" units="cm"/>
      <inkml:brushProperty name="height" value="0.08571" units="cm"/>
    </inkml:brush>
  </inkml:definitions>
  <inkml:trace contextRef="#ctx0" brushRef="#br0">3 0 14981,'21'51'294,"-1"-1"0,12 36-171,-31-61-39,0 0-28,-1 2-56,-3-1 23,-1 0-29,-4 0-44,0-1-634,-9 19 236,8-20-1972,-8 22 1255,14-33 1165,-3 7 0,5-16 0,-1 2 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07.415"/>
    </inkml:context>
    <inkml:brush xml:id="br0">
      <inkml:brushProperty name="width" value="0.08571" units="cm"/>
      <inkml:brushProperty name="height" value="0.08571" units="cm"/>
    </inkml:brush>
  </inkml:definitions>
  <inkml:trace contextRef="#ctx0" brushRef="#br0">206 0 9033,'17'1'2352,"-3"0"-1652,-14-1 964,0 0-1603,-28 22 29,13-12 16,-23 18 23,19-18 28,0-1-12,0 1 259,-18 7-326,18-9-117,-12 8-17,25-13-45,1 7 101,5-6 34,3 4-6,4-2-6,8 3-50,-1-3-174,22 7 107,-14-7-157,30 7 207,-27-8-543,32 4 90,-32-6-2297,20 5 1316,-29-5 1479,7 2 0,-18-4 0,1 0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07.650"/>
    </inkml:context>
    <inkml:brush xml:id="br0">
      <inkml:brushProperty name="width" value="0.08571" units="cm"/>
      <inkml:brushProperty name="height" value="0.08571" units="cm"/>
    </inkml:brush>
  </inkml:definitions>
  <inkml:trace contextRef="#ctx0" brushRef="#br0">12 0 10976,'-6'81'-5136,"1"-16"5136,5-60 0,0-3 0,0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0.236"/>
    </inkml:context>
    <inkml:brush xml:id="br0">
      <inkml:brushProperty name="width" value="0.08571" units="cm"/>
      <inkml:brushProperty name="height" value="0.08571" units="cm"/>
    </inkml:brush>
  </inkml:definitions>
  <inkml:trace contextRef="#ctx0" brushRef="#br0">5 11 12135,'-2'-6'1686,"1"1"3075,1 5-4671,3 88-1225,-2-50 1098,0 16 1,0-1 154,-2-16-673,-2-3-425,1-1-353,1-2-1187,0-4-2874,1-4 5394,0-5 0,0-10 0,0-3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08.579"/>
    </inkml:context>
    <inkml:brush xml:id="br0">
      <inkml:brushProperty name="width" value="0.08571" units="cm"/>
      <inkml:brushProperty name="height" value="0.08571" units="cm"/>
    </inkml:brush>
  </inkml:definitions>
  <inkml:trace contextRef="#ctx0" brushRef="#br0">0 1 8074,'13'18'1715,"-3"-4"-1077,-10-14 958,0 0-1445,5 80-32,-5-55-30,5 60-16,-8-75 22,2-3 101,-1-1 129,1-3 1383,1-2-1624,0-6-17,0 1-5,0-5 190,3-4-129,-1 4 208,7-9-281,-5 9 23,6-5-95,-5 8-163,6-1 106,-6 5-274,7 0 252,-6 2-83,7 4 150,-7-1 6,8 8 50,-7-5 90,12 7-61,-8-8 156,19 5-134,-11-8 140,29 1-162,-24-3 100,35-4-118,-32 0 130,41-15-118,-40 8 78,21-13-56,-34 14 73,7-11-118,-14 10-66,2-16-57,-8 15-330,-9-11 268,1 14-369,-15-3 375,8 9-157,-16 6 230,13 1-117,-16 16 173,18-8 28,-12 22 50,17-17 286,-2 20-179,8-21 476,14 17-342,-3-20 594,31 12-650,-15-16 325,47 7-476,-34-12-115,13-1 1,2 0-172,-10-2-436,39 0-6,-53-2-4341,16-2 235,-26 1 4750,6 0 0,-20 1 0,-2 1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09.662"/>
    </inkml:context>
    <inkml:brush xml:id="br0">
      <inkml:brushProperty name="width" value="0.08571" units="cm"/>
      <inkml:brushProperty name="height" value="0.08571" units="cm"/>
    </inkml:brush>
  </inkml:definitions>
  <inkml:trace contextRef="#ctx0" brushRef="#br0">265 93 11463,'36'-31'112,"-7"7"-56,-26 21 17,0 1 5,-2 1 12,2-2 39,-3 1 11,3 0 336,-3-1 672,1-1-840,-1 0 628,-1-1-701,-1 3 135,-9-2-264,2 3 309,-26 0-270,14 1 203,-39 7-220,30-3 192,-35 10-248,38-8-4,-22 6-124,36-8-191,-5 6 197,16-6-101,9 9 123,0-6-51,29 9 12,-14-10-179,40 10 162,-32-9-107,39 9 141,-41-8-118,26 10 89,-38-10-179,12 16 202,-23-14-33,2 16 122,-9-15 18,-7 9-96,1-13-392,-14 7 135,10-8-1138,-22 6 696,16-8-3827,-26 5 4571,27-7 0,-6 1 0,18-3 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10.062"/>
    </inkml:context>
    <inkml:brush xml:id="br0">
      <inkml:brushProperty name="width" value="0.08571" units="cm"/>
      <inkml:brushProperty name="height" value="0.08571" units="cm"/>
    </inkml:brush>
  </inkml:definitions>
  <inkml:trace contextRef="#ctx0" brushRef="#br0">0 141 16560,'64'-4'446,"0"0"0,-6 1 1,-9-2-218,-21-2-105,-2 1-52,1-1-4,-3 1-40,-1-1-23,4-1 6,-9 2-22,5-4-34,-16 6-156,0-6-12,-7 5-571,-16-10 694,6 8-251,-32-10 195,21 13 29,-13-1-7,17 5 24,-1-1-1,0 4-336,-16 13 381,16-4 0,-14 23 62,25-18-12,0 16 28,8-16 124,14 15-79,-2-15-156,38 17-85,-25-24-762,32 7 46,-30-14 890,47-2 0,-50-1 0,26-1 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10.726"/>
    </inkml:context>
    <inkml:brush xml:id="br0">
      <inkml:brushProperty name="width" value="0.08571" units="cm"/>
      <inkml:brushProperty name="height" value="0.08571" units="cm"/>
    </inkml:brush>
  </inkml:definitions>
  <inkml:trace contextRef="#ctx0" brushRef="#br0">67 1 14437,'-22'38'68,"3"-6"-68,12-23 0,1-3 0,2 1-23,0-1-5,2 1-17,1-1-134,0 8 168,2-7-67,9 12 33,0-14-274,15 5 134,-11-6-991,19 0 654,-18-2-810,19-1 895,-21 0-1009,18-2 1138,-19-1 174,12-4 307,-14 1 495,5-5-192,-10 5 1601,0-9-1618,-3 7 768,0-8-896,0 10-40,1 0-330,-2 4-56,4 3 201,-3 1 303,8 8-275,-5-3 320,10 14-286,-8-11 313,10 15-362,-11-16 121,6 7-94,-8-13 862,2 2-594,-5-6 281,2-2-611,-1-1 33,4-10-145,-1 4-5,9-16 22,-5 11-258,10-18 50,-9 17-1718,9-18 704,-10 19-3931,10-15 2845,-11 18 2319,4-3 0,-9 11 0,0 2 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11.143"/>
    </inkml:context>
    <inkml:brush xml:id="br0">
      <inkml:brushProperty name="width" value="0.08571" units="cm"/>
      <inkml:brushProperty name="height" value="0.08571" units="cm"/>
    </inkml:brush>
  </inkml:definitions>
  <inkml:trace contextRef="#ctx0" brushRef="#br0">27 124 13071,'60'-12'305,"-1"0"0,39-7-114,-84 11-6,-3 1-12,-2 0-44,-5 0-62,-1-1-67,-3 0-509,-13-8 391,4 9-123,-28-5 174,17 11-224,-33 16 218,31-6 17,-15 14 11,23-11 0,1 2 29,-1 1-80,-7 12 85,9-9 50,-4 16 6,13-22 190,11 11-134,1-16 78,28 7-179,-14-11-554,40 1-130,-32-5-3533,43-7 4217,-44 3 0,7-3 0,-29 6 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11.423"/>
    </inkml:context>
    <inkml:brush xml:id="br0">
      <inkml:brushProperty name="width" value="0.08571" units="cm"/>
      <inkml:brushProperty name="height" value="0.08571" units="cm"/>
    </inkml:brush>
  </inkml:definitions>
  <inkml:trace contextRef="#ctx0" brushRef="#br0">0 0 15059,'15'59'276,"0"-1"1,-1-4-1,-3-10-74,-7-23-28,-2-1-62,1 0 5,-1-2-94,-1-1-23,0-1-56,0 0-700,-1 6 189,-2-7-3157,-4 6 1730,-1-16 1994,-2 1 0,5-4 0,2-2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11.744"/>
    </inkml:context>
    <inkml:brush xml:id="br0">
      <inkml:brushProperty name="width" value="0.08571" units="cm"/>
      <inkml:brushProperty name="height" value="0.08571" units="cm"/>
    </inkml:brush>
  </inkml:definitions>
  <inkml:trace contextRef="#ctx0" brushRef="#br0">10 13 11043,'-5'-7'1322,"0"2"-644,5 5 3394,0 0-3938,86 18-1156,-52-12 1039,17 3 0,-1 0 28,-24-5 195,0-2-246,-2 1-11,0-1-28,-2 1-123,15 1 40,6 1 133,-4 0 118,9 2-72,-31-3 960,18 4-899,-20-3 532,17 7-492,-19-6-130,18 14-151,-21-10-16,7 6-96,-13-8-190,-3-1-118,1 0-3282,-4 4 1288,-2-4 2543,-3 3 0,4-8 0,-2 0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11.899"/>
    </inkml:context>
    <inkml:brush xml:id="br0">
      <inkml:brushProperty name="width" value="0.08571" units="cm"/>
      <inkml:brushProperty name="height" value="0.08571" units="cm"/>
    </inkml:brush>
  </inkml:definitions>
  <inkml:trace contextRef="#ctx0" brushRef="#br0">1 1 11710,'0'0'0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12.756"/>
    </inkml:context>
    <inkml:brush xml:id="br0">
      <inkml:brushProperty name="width" value="0.08571" units="cm"/>
      <inkml:brushProperty name="height" value="0.08571" units="cm"/>
    </inkml:brush>
  </inkml:definitions>
  <inkml:trace contextRef="#ctx0" brushRef="#br0">79 0 7307,'6'13'4565,"-1"-3"-4094,-5-10 1293,0 0-1434,-23 50-50,17-32-44,-16 38 268,28-37-257,1-6 128,9 8-252,-5-11 387,19 7-421,-13-11 202,21 3-240,-23-8 55,16-8-72,-18 0-29,8-9-44,-14 5-50,0-4-91,-5 4-408,-2-4 140,-3 2-1255,-11-12 1065,3 11-1289,-24-18 1384,17 18-600,-28-14 875,25 19-876,-28-5 864,32 12-156,-14 0 262,25 2-134,-1 0 314,6 0 335,7 2-212,0 0 257,12 0-111,-6 0 818,20-2-673,-12 1 1400,39-1-1361,-31 1 309,31-1-477,-35 0 274,24 0-425,-24 0 196,35 0-291,-37 0-6,24 2-27,-29-1-158,19 7 40,-20-4-124,8 13 208,-20-8-6,-5 10 16,-4-8-184,-20 15 152,7-12 55,-27 21 146,30-23 436,-9 5-279,22-16 459,5-8-610,1 2 598,14-17-436,-4 10 308,14-12-359,-12 13 409,19-12-453,-17 13 482,26-10-578,-26 16 34,15-3-117,-21 7 61,14 7-123,-13-3-68,14 14 46,-16-10-12,12 12 50,-12-11-21,7 5-63,-7-7-44,0-1-56,0 1-606,6 0 152,-5-1-4805,13 3 122,-14-6 5316,6 1 0,-14-3 0,-1-1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15.135"/>
    </inkml:context>
    <inkml:brush xml:id="br0">
      <inkml:brushProperty name="width" value="0.08571" units="cm"/>
      <inkml:brushProperty name="height" value="0.08571" units="cm"/>
    </inkml:brush>
  </inkml:definitions>
  <inkml:trace contextRef="#ctx0" brushRef="#br0">0 255 12343,'4'-36'829,"0"8"-577,-3 26 5,1 2 684,-2-1 2711,2 0-3389,-1 1-28,1 0-144,0 0-2,1 0-5,1 0-5,1 0 167,10-1-201,-4 0 78,18-2-84,-14 0 45,25 0-44,-22 1 49,30 0-106,-26 0 45,37 0 0,-29 1 6,53 1-17,-39 0 8,12 0 0,2-1-36,0 0 11,14-1 0,3-1 0,-9 0-53,9 1 0,-2 0 41,-15 0-22,-2 1 1,-3 1-17,-14-1-29,30 0 63,-45 0 16,17-1 39,-27 0 28,12-1-78,-16 1-12,13-3 7,-11 3-29,16-4 62,-13 3 11,16-2-45,-17 3-45,17-1-22,-18 1-246,17 0 156,-19 1-95,8 1-112,-10 0-470,4 1 470,-3-1-907,14-1 1007,-11 0-346,20-4 487,-18 2 6,15-3 117,-15 3 11,24-7 51,-19 6 179,32-10-101,-27 9 516,40-8-381,-31 8 559,48-8-537,-45 8 370,45-5-504,-51 7 100,21-2-151,-36 4 23,2 0-107,-13 1-67,-1 0 168,-4 0-67,1 0 16,0 1 29,1-1 11,1 1 0,-1 0 84,2-1-112,0 1 145,6-1-184,-4 0-17,4 1-17,-9 0-4974,2 0 3954,-8-2-425,0 3-470,-4-2 1915,1 2 0,4-1 0,0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8.616"/>
    </inkml:context>
    <inkml:brush xml:id="br0">
      <inkml:brushProperty name="width" value="0.08571" units="cm"/>
      <inkml:brushProperty name="height" value="0.08571" units="cm"/>
    </inkml:brush>
  </inkml:definitions>
  <inkml:trace contextRef="#ctx0" brushRef="#br0">0 32 14684,'17'61'24,"-1"1"0,-1-4 1,-4-10-25,-11-15 0,-1-2-23,0-2 18,0-3-18,-1-3 12,0-2-39,-1-3-34,1-2-140,-1 0 33,-1-5 152,1-3-437,-3-5 263,4-4-448,-2-10 443,3 3-214,0-12 191,1 7-968,5-28 890,-3 20-213,6-42 492,-4 35 91,4-28 16,-2 27 874,12-38-476,-8 39 963,19-30-946,-17 44 481,15-7-549,-12 15 606,25-2-874,-19 6 50,25 2-174,-30 3-55,6 5 16,-17-2 62,-7 18-34,-5-10-50,-22 25 11,9-22-51,-21 15 62,22-19-61,-28 11 33,26-14-398,-16 5 102,31-12-275,-1-1 431,11-2-162,22 3 307,-8-1-49,39 7 78,-30-4-17,30 6 16,-27-5 35,37 11-12,-38-8 146,23 14-17,-42-14 179,0 11-151,-12-10 286,-22 22-376,7-16 56,-29 20-100,26-24-118,-26 9-39,28-15-1008,-25 5 27,28-9 1104,-21 3 0,26-3 0,-6 0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15.716"/>
    </inkml:context>
    <inkml:brush xml:id="br0">
      <inkml:brushProperty name="width" value="0.08571" units="cm"/>
      <inkml:brushProperty name="height" value="0.08571" units="cm"/>
    </inkml:brush>
  </inkml:definitions>
  <inkml:trace contextRef="#ctx0" brushRef="#br0">0 0 14113,'64'41'856,"-13"-7"-676,-42-27 27,-2-1 62,2 1-6,-1-2 73,3 2 34,1-2 218,11 5-17,39 3-504,-16-3 6,9-1 0,0-2-45,-6-2-11,7 2 0,0 0-1,-9 0 1,48 8-17,-61-8-50,24 4-12,-41-7 29,1 2 83,-16-5 936,-1 0-958,-5-1-50,2 0 33,-3 0-11,3 0-11,-2 1 33,-5 1-50,0 0-208,-17 7 119,10-4-253,-26 9 247,22-6-101,-26 8 157,26-10-280,-21 8 162,25-10-84,-5 4-173,11-4-853,-1 2 405,2 0-3574,-10 7 4464,9-6 0,-2 2 0,9-6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52.599"/>
    </inkml:context>
    <inkml:brush xml:id="br0">
      <inkml:brushProperty name="width" value="0.08571" units="cm"/>
      <inkml:brushProperty name="height" value="0.08571" units="cm"/>
    </inkml:brush>
  </inkml:definitions>
  <inkml:trace contextRef="#ctx0" brushRef="#br0">354 116 15838,'40'-53'622,"-7"11"-460,-33 37-33,-2 2-56,0 0-57,-3 0-49,0 1-6,-3 0-29,-1 1-60,-15 0 111,5 2-17,-27 5 23,22 0-84,-33 14 67,30-7-112,-34 28 89,36-19-105,-25 37 122,32-30-61,-11 47 67,21-40-45,0 48 73,11-47 78,15 43-61,-1-47 17,32 28 11,-21-40 83,44 5-94,-37-21 84,45-15-79,-45 1-11,37-30-28,-42 18 33,25-37-27,-36 32 0,8-42-6,-21 37-84,-13-37 50,-3 39-89,-33-31 84,17 35-432,-42-29 28,37 33-3349,-33-11 1748,41 25 2044,-8 3 0,24 4 0,4 2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53.028"/>
    </inkml:context>
    <inkml:brush xml:id="br0">
      <inkml:brushProperty name="width" value="0.08571" units="cm"/>
      <inkml:brushProperty name="height" value="0.08571" units="cm"/>
    </inkml:brush>
  </inkml:definitions>
  <inkml:trace contextRef="#ctx0" brushRef="#br0">564 19 12937,'-67'-6'349,"-1"0"0,7 0 0,10 5-248,27 11-23,1 4-33,-1 4 5,2 5 6,-2 4-28,2 5 23,-1 5 100,-2 16 0,0 5-101,-1 7-11,-2 18 1,3 0-7,14-20 45,3 6 1,2-2-28,6-9-21,0 2 1,1-1-20,2-10-11,3 40-84,0-57-767,7 25 196,-7-37-2515,6 13 1601,-10-24 1569,3 3 0,-5-10 0,0-1 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53.177"/>
    </inkml:context>
    <inkml:brush xml:id="br0">
      <inkml:brushProperty name="width" value="0.08571" units="cm"/>
      <inkml:brushProperty name="height" value="0.08571" units="cm"/>
    </inkml:brush>
  </inkml:definitions>
  <inkml:trace contextRef="#ctx0" brushRef="#br0">1 0 10618,'62'6'69,"0"0"0,-4-1 0,-8 0-80,-9-1-624,0 0 58,0 1-673,-2 0 1250,-5 0 0,-15-2 0,-7-1 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53.477"/>
    </inkml:context>
    <inkml:brush xml:id="br0">
      <inkml:brushProperty name="width" value="0.08571" units="cm"/>
      <inkml:brushProperty name="height" value="0.08571" units="cm"/>
    </inkml:brush>
  </inkml:definitions>
  <inkml:trace contextRef="#ctx0" brushRef="#br0">93 0 13777,'3'71'367,"1"0"1,-1-5 0,-2-7-167,-7-8-77,-1 3-1410,-3 4 1314,-1 3-22,-1 0-28,1 0-57,-2 19 29,4-21-192,3-4 1,1 1-1810,-1 7 730,0 9 1321,5-36 0,1-29 0,0 1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54.268"/>
    </inkml:context>
    <inkml:brush xml:id="br0">
      <inkml:brushProperty name="width" value="0.08571" units="cm"/>
      <inkml:brushProperty name="height" value="0.08571" units="cm"/>
    </inkml:brush>
  </inkml:definitions>
  <inkml:trace contextRef="#ctx0" brushRef="#br0">1 267 12146,'75'15'483,"1"-1"1,-7 1 0,-11-6-271,-18-11-67,-1 0-68,2-3-39,-1 0-5,0-1-12,12-5-16,-11 3-68,45-22 46,-49 15 32,25-18-4,-48 20 10,-2-4-22,-8 5-73,-2-7-11,-5 5-106,-15-18 179,2 14-45,-30-19 5,22 23-178,-34-7 173,32 16 28,-33 21 67,34-1 151,-30 54-139,32-28-4,-2 18 1,1 4-31,5-3-15,4 7 1,2-2 8,8-15 505,36 44-264,-7-67 229,46 12-268,-30-34 269,58-15-381,-46 0 25,14-12 0,-1-2-70,-15 0-878,31-19 844,-51 21-235,7-12 236,-10 7 27,19-27-50,-27 28 23,16-21-12,-25 32-95,7-4 0,-12 15 670,3 1-665,-5 5 18,2 13 11,-4-4 11,-2 19 22,-2-15 0,-8 21-5,5-17-40,-13 24 62,12-26-28,-6 11 22,9-19 118,1 1-28,3-6 348,9-3-325,-3-2 133,12-5-88,-7 0 525,8-10-414,-8 6 622,14-15-756,-14 13 5,13-10-100,-13 13 11,17-5-62,-14 8-134,33-2 56,-27 9-303,21 5-22,-25 1-2750,14 16 688,-16-8 2482,9 12 0,-17-18 0,-1 0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55.268"/>
    </inkml:context>
    <inkml:brush xml:id="br0">
      <inkml:brushProperty name="width" value="0.08571" units="cm"/>
      <inkml:brushProperty name="height" value="0.08571" units="cm"/>
    </inkml:brush>
  </inkml:definitions>
  <inkml:trace contextRef="#ctx0" brushRef="#br0">72 219 15014,'57'-40'289,"0"1"1,-5 2 0,-8 7-145,-18 15-10,0-1-6,-1 3-29,-1 1-21,-3 3-51,-3 2-95,7 9 27,-12 3 80,4 32-24,-15-10 52,-10 58-7,-1-37-11,-9 17 1,-3 3-51,-4 0 36,-8 12 1,-3-1 13,1-9 93,-6 3 0,-1-2-9,5-13 76,-1-2 0,1-1-75,8-16 89,-16 23-180,34-45 292,-2 2-179,16-16 202,22-3-303,-5-3 0,56-11-44,-35 3-43,16-4 0,3-1-31,-2 0-151,11-4 0,1 0-112,-8 4-759,3-1 1,-3 3-256,-15 4 1339,30 0 0,-59 8 0,4 1 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55.785"/>
    </inkml:context>
    <inkml:brush xml:id="br0">
      <inkml:brushProperty name="width" value="0.08571" units="cm"/>
      <inkml:brushProperty name="height" value="0.08571" units="cm"/>
    </inkml:brush>
  </inkml:definitions>
  <inkml:trace contextRef="#ctx0" brushRef="#br0">1 0 11614,'29'58'163,"-6"-10"-96,-18-38-22,0 0-17,2-1-17,3 0 0,3-2 0,1-1 6,3 0-6,10-1-44,24-6 27,-14 0 51,22-12-11,-41 5 167,10-16-99,-22 13 234,-5-14-247,-7 15 68,-24-9-146,11 12-358,-36-10-432,31 11 779,-22-8 0,33 10 0,-2 0 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56.568"/>
    </inkml:context>
    <inkml:brush xml:id="br0">
      <inkml:brushProperty name="width" value="0.08571" units="cm"/>
      <inkml:brushProperty name="height" value="0.08571" units="cm"/>
    </inkml:brush>
  </inkml:definitions>
  <inkml:trace contextRef="#ctx0" brushRef="#br0">259 203 16258,'-8'72'283,"0"-1"1,0-4 0,-2-9-121,-9-9-57,-3 1-1266,0 3 1221,-2-2-21,3 0-12,-1-5 399,2-2-349,-11 27-95,16-35 433,-10 20-242,22-48 207,3-13-325,4-5 17,18-37-90,-6 17 50,33-56-21,-22 42-26,6-12 0,0-2 30,-1 2-41,12-23 0,0-1 3,-7 13 19,2-3 0,-1 2 628,-8 18-589,0 6 1,0 2 64,0 7-1,24-14-111,-36 39 202,13 19-123,-23 5 357,6 47-167,-10-23 58,-4 15 1,0 2-166,-4-2 25,-1 11 0,-1 0-125,-1-8-21,-1 5 1,-1-1 9,1-11 10,-7 45-56,11-60-391,-1 27 95,4-43-751,0 7 285,0-22-3545,-12 0 1793,2-2 2520,-14-4 0,15 3 0,-2-3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56.768"/>
    </inkml:context>
    <inkml:brush xml:id="br0">
      <inkml:brushProperty name="width" value="0.08571" units="cm"/>
      <inkml:brushProperty name="height" value="0.08571" units="cm"/>
    </inkml:brush>
  </inkml:definitions>
  <inkml:trace contextRef="#ctx0" brushRef="#br0">1 1 13631,'53'12'53,"0"0"0,39 7-64,-62-16-11,0-2-45,-1 0-45,0 0-107,-2-1-178,-1 0-208,-2 0-359,0-2-2117,6-4 3081,-9 0 0,-2 0 0,-13 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43.416"/>
    </inkml:context>
    <inkml:brush xml:id="br0">
      <inkml:brushProperty name="width" value="0.08571" units="cm"/>
      <inkml:brushProperty name="height" value="0.08571" units="cm"/>
    </inkml:brush>
  </inkml:definitions>
  <inkml:trace contextRef="#ctx0" brushRef="#br0">22 104 14381,'21'69'396,"1"1"0,-2-5 0,-4-11-144,-6-19-39,0 2 0,0 1 0,2-1-34,0 1 17,1-3 162,9 12 169,16 20-443,-11-20 28,15 16-96,-31-48-21,5 4 10,-10-14 7,-2-2-12,-2 0-140,-1-1-84,-3-1-572,-13-10 544,1 1-963,-27-26 593,18 12-1316,-32-47 1490,29 30 123,-3-12 0,2-2 241,5 1 56,-1-12 0,2 0 90,6 6 296,4-3 1,3 3-73,4 12 145,18-31-308,-3 53 308,30-15-279,-18 29 296,37-3-376,-31 11-122,40 9 11,-41-2-90,26 18 101,-36-10-67,8 17 22,-21-15-274,2 16 106,-8-18-1591,-9 14 555,3-17 1277,-14 8 0,15-13 0,-5 1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8.915"/>
    </inkml:context>
    <inkml:brush xml:id="br0">
      <inkml:brushProperty name="width" value="0.08571" units="cm"/>
      <inkml:brushProperty name="height" value="0.08571" units="cm"/>
    </inkml:brush>
  </inkml:definitions>
  <inkml:trace contextRef="#ctx0" brushRef="#br0">0 0 18711,'73'54'202,"-14"-6"-202,-58-25-39,0 2-35,-1 1-127,-2 0-79,-1 1-140,-4-2-3792,-10 20 1619,6-21 2593,-7 16 0,13-32 0,1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57.201"/>
    </inkml:context>
    <inkml:brush xml:id="br0">
      <inkml:brushProperty name="width" value="0.08571" units="cm"/>
      <inkml:brushProperty name="height" value="0.08571" units="cm"/>
    </inkml:brush>
  </inkml:definitions>
  <inkml:trace contextRef="#ctx0" brushRef="#br0">80 194 13407,'13'-49'344,"0"0"1,9-30-284,-19 71-5,0 2 40,1 4 83,0 2 90,-1 5 67,1 5 448,2 21-381,-3 0 600,-5 63-768,-6-36-687,-1 3 1,-2 0 642,-5 1 58,-3 10 0,0 0-165,2-7-266,-1 3 0,2-4 205,7-28 162,-3 18 11,10-43 549,3-3-650,5-12 1154,4-7-1232,4-3-28,4-4-6,2-1 533,3-2-578,0-2-16,3 1-605,39-21 442,-26 21-510,52-15 527,-59 31-207,23 5 268,-36 7-246,2 34 398,-23-15 22,-28 50-5,2-43 28,-40 30-18,29-33 29,-12-1 0,0-2-39,7-6-942,-44 9-543,69-28 1479,-6-12 0,21 6 0,1-7 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57.635"/>
    </inkml:context>
    <inkml:brush xml:id="br0">
      <inkml:brushProperty name="width" value="0.08571" units="cm"/>
      <inkml:brushProperty name="height" value="0.08571" units="cm"/>
    </inkml:brush>
  </inkml:definitions>
  <inkml:trace contextRef="#ctx0" brushRef="#br0">80 1 18515,'-4'65'106,"0"0"1,1-5-1,-1-8-66,-4-14-40,1-2-28,-1-2-102,2-5-189,1-3-291,1-5-2230,-1 6 2840,-4-1 0,4-8 0,-2-4 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57.801"/>
    </inkml:context>
    <inkml:brush xml:id="br0">
      <inkml:brushProperty name="width" value="0.08571" units="cm"/>
      <inkml:brushProperty name="height" value="0.08571" units="cm"/>
    </inkml:brush>
  </inkml:definitions>
  <inkml:trace contextRef="#ctx0" brushRef="#br0">1 1 11721,'7'6'-84,"-2"-1"61,-5-5-771,0 0 1,0 0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58.168"/>
    </inkml:context>
    <inkml:brush xml:id="br0">
      <inkml:brushProperty name="width" value="0.08571" units="cm"/>
      <inkml:brushProperty name="height" value="0.08571" units="cm"/>
    </inkml:brush>
  </inkml:definitions>
  <inkml:trace contextRef="#ctx0" brushRef="#br0">271 0 20476,'-53'11'19,"-1"0"1,-34 10-3,80-12-6,0 2-11,-1 1-17,0 0 6,1 1-28,-2 7-370,4 10 174,2-8-477,23 15 438,-2-24-483,38 15 567,-25-15-191,38 13 336,-38-14-39,27 13 56,-39-14 168,-1 17-11,-21-14-23,-10 9 12,-4-9 5,-4 2-16,-3-1 10,-3-1-38,0-1-35,-2-2-21,4-2-628,-20 2-481,21-4 1086,-16 0 0,32-5 0,0-1 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59.256"/>
    </inkml:context>
    <inkml:brush xml:id="br0">
      <inkml:brushProperty name="width" value="0.08571" units="cm"/>
      <inkml:brushProperty name="height" value="0.08571" units="cm"/>
    </inkml:brush>
  </inkml:definitions>
  <inkml:trace contextRef="#ctx0" brushRef="#br0">17 13 16644,'65'-5'412,"1"1"1,-5 0 0,-11 4-116,-23 8-51,1 4-55,-1 1-35,-1 4-15,-1 1-46,-3 2-27,-3 0 16,2 13-68,-1 20-21,-5-15-62,-4 18 50,-9-41-17,-4 4 6,0-15 0,-8-2 28,1-3-140,-22-8 111,12 1-38,-36-15 34,26 11-79,-48-19 84,41 17-17,-46-12 28,50 18-112,-29-1 84,41 13-44,-11 21 89,25-8-17,11 21 17,7-20-67,38 11 16,-17-16 23,61 7 84,-46-15-45,13-4 1,1-3-1,-2-5-831,33-7 848,-40-2-12,22-11-4,-17 4 2,-5 1 0,-1-1 2,-4 1-361,30-20 395,-56 27 152,6-8-191,-24 18-123,-1 0 95,-8 14 836,-5 6-830,1 4 442,-9 21-448,10-17-112,-16 36 79,15-34-73,-11 22 123,15-33 218,-2 2-117,7-13 117,1-15-128,2 4 208,11-29-242,-3 17-6,20-30-50,-15 30-22,24-17 22,-23 27-12,26 4 7,-24 12-23,20 13 5,-19-3-100,22 22 0,-18-15-1199,36 35 487,-34-34-2245,26 22 290,-32-29 2790,9 4 0,-19-13 0,1-2 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0.839"/>
    </inkml:context>
    <inkml:brush xml:id="br0">
      <inkml:brushProperty name="width" value="0.08571" units="cm"/>
      <inkml:brushProperty name="height" value="0.08571" units="cm"/>
    </inkml:brush>
  </inkml:definitions>
  <inkml:trace contextRef="#ctx0" brushRef="#br0">0 700 15967,'59'4'511,"-1"-1"1,-4 0-1,-7 3-96,-8 10-12,2 2-84,-4 2-61,0 0-50,-2 3-29,-4-1-28,-1 2-28,-4 0 84,16 19 40,0 7-219,-4-7 61,-3-3-61,-26-30 370,1 0-275,-7-8-101,-14-6-44,1-1 33,-33-14-22,16 8-62,-46-21 73,34 17-14,-8-3 0,0 0-8,3 3 0,-47-7 5,58 17-112,-21 4 101,42 6-34,6 16 46,15-5-24,32 24 7,-12-21-57,48 19 62,-38-24-39,58 9 45,-52-18 27,9-1 1,1-2-6,-7-5-51,3-3 1,-1-1 11,-10-4-68,32-15 74,-47 13 27,17-14 6,-30 16 0,8-9-22,-14 12-208,6-3 124,-5 8-101,8 3 151,-6 4-68,8 11 74,-10-6-74,5 18 107,-8-14 0,1 16 17,-4-16 17,0 11-17,-1-16 45,0 6-5,1-11 246,0 2-152,1-4 101,6-4-196,0-1 40,18-15-62,-10 6-6,20-19 6,-20 18 55,15-14-60,-20 18-7,7-7-22,-13 13-100,1-1 94,-3 5 18,6 9-6,-3-3 22,13 14-6,-9-11-10,24 16 5,-14-13 5,31 13-21,-26-14-12,36 8 16,-33-13-189,40 2 100,-38-10-449,36-9 287,-39 0-689,27-23 627,-35 15-632,14-38 722,-21 28-152,7-48 347,-13 38 29,0-11 0,0-1 11,-1-1 11,1-11 0,0 0 1,1 3 97,1-9 1,-1 1 58,2 8 316,-3-4 0,0 3-86,-1 11 644,0-36-852,-5 62-156,1 1-34,-2 33 100,-6 57-60,2-15-4,-2 23 0,0 5-30,0 0 5,2 14 0,1 1-11,2-14-50,2 3 0,1-1-90,3-22-443,2 0 1,1-4-342,1-18-5534,8 28 6458,-12-50 0,2 4 0,-5-19 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1.194"/>
    </inkml:context>
    <inkml:brush xml:id="br0">
      <inkml:brushProperty name="width" value="0.08571" units="cm"/>
      <inkml:brushProperty name="height" value="0.08571" units="cm"/>
    </inkml:brush>
  </inkml:definitions>
  <inkml:trace contextRef="#ctx0" brushRef="#br0">0 0 15373,'66'38'276,"-1"0"1,-3-3-1,-7-8-175,-9-17-1268,4-1 1206,3-1-17,0-1-27,2-2 44,5-1 0,2 1-56,5 0-53,6 0 0,-4 0-19,-28 0 111,26 3-128,-50-3 16,5 6 50,-20-6 52,1 5 38,-6-3 779,-3 6-739,0-2 159,-6 22-193,8-13 11,-3 31-50,6-26-135,0 33-61,1-31-2941,-1 29 683,1-35 2437,1 10 0,-1-24 0,1-2 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1.354"/>
    </inkml:context>
    <inkml:brush xml:id="br0">
      <inkml:brushProperty name="width" value="0.08571" units="cm"/>
      <inkml:brushProperty name="height" value="0.08571" units="cm"/>
    </inkml:brush>
  </inkml:definitions>
  <inkml:trace contextRef="#ctx0" brushRef="#br0">1 0 16594,'0'0'0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2.322"/>
    </inkml:context>
    <inkml:brush xml:id="br0">
      <inkml:brushProperty name="width" value="0.08571" units="cm"/>
      <inkml:brushProperty name="height" value="0.08571" units="cm"/>
    </inkml:brush>
  </inkml:definitions>
  <inkml:trace contextRef="#ctx0" brushRef="#br0">0 74 18571,'66'-20'132,"0"0"1,-5 2 0,-12 5-105,-26 11-45,0 1-89,3 1-130,-1 1-257,0 1-6732,30 14 2369,-26-8 4696,17 8 1,-36-14 0,-6 0 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2.656"/>
    </inkml:context>
    <inkml:brush xml:id="br0">
      <inkml:brushProperty name="width" value="0.08571" units="cm"/>
      <inkml:brushProperty name="height" value="0.08571" units="cm"/>
    </inkml:brush>
  </inkml:definitions>
  <inkml:trace contextRef="#ctx0" brushRef="#br0">115 0 17736,'-2'65'181,"-1"0"0,2-5 1,-2-10-110,-9-19-49,1 0 10,-1 1-5,2-3-39,1 0 28,1-3-123,1-4-2813,-5 16 1301,5-21 1618,-5 14 0,10-27 0,-1 2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9.533"/>
    </inkml:context>
    <inkml:brush xml:id="br0">
      <inkml:brushProperty name="width" value="0.08571" units="cm"/>
      <inkml:brushProperty name="height" value="0.08571" units="cm"/>
    </inkml:brush>
  </inkml:definitions>
  <inkml:trace contextRef="#ctx0" brushRef="#br0">79 150 15989,'7'57'134,"1"0"1,1 38-90,-12-74 22,-2-2-33,-2-1 10,1-4 24,0-2 16,-2-3 84,1 0 179,-9-5-224,7-1-33,-10-15-197,14 3-313,-5-28 275,8 17-247,3-39 308,2 32-23,9-34 68,-5 38-28,11-17 61,-11 28 23,9-5-17,-10 14 39,11-1-16,-9 4 49,14 3 1,-11 1 297,16 13-247,-14-6 252,17 22-235,-16-17 202,20 23-247,-18-23 112,21 18-179,-22-22 101,20 10-95,-23-17 290,11 1-38,-17-5 712,4-2-814,-8-2-21,4-15-174,-2 4-118,4-26 78,-3 19-553,2-31 88,-3 28-2038,0-35 1181,-3 31 1373,2-31 0,-3 43 0,2-11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2.838"/>
    </inkml:context>
    <inkml:brush xml:id="br0">
      <inkml:brushProperty name="width" value="0.08571" units="cm"/>
      <inkml:brushProperty name="height" value="0.08571" units="cm"/>
    </inkml:brush>
  </inkml:definitions>
  <inkml:trace contextRef="#ctx0" brushRef="#br0">0 3 13541,'13'9'1552,"-3"-1"-1373,-10-8-1109,0 0-475,81-11-1721,-51 11-1517,60-9 4453,-75 15 1,-7-4 0,-4 0 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3.289"/>
    </inkml:context>
    <inkml:brush xml:id="br0">
      <inkml:brushProperty name="width" value="0.08571" units="cm"/>
      <inkml:brushProperty name="height" value="0.08571" units="cm"/>
    </inkml:brush>
  </inkml:definitions>
  <inkml:trace contextRef="#ctx0" brushRef="#br0">280 0 18061,'-68'46'168,"11"-8"-151,39-30-11,0-1 16,2 2-4285,-1-2 4252,3 0 837,1 0-910,3-2 6,2 1-46,3 0-32,2-1 27,2 2 3123,1 3-4097,10 12 756,-3-6-516,21 18 689,-12-20 90,12 9 0,-12-10 39,4 1 29,-3 0 38,7 5 17,-5-3 180,11 12-85,-16-12 567,2 18-421,-18-18 632,-20 22-609,2-20 324,-32 15-526,26-21 56,-30 7-146,34-12-325,-18 0-22,27-5-4060,-4-2-1116,13 0 5512,1-2 0,3 1 0,0-1 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3.689"/>
    </inkml:context>
    <inkml:brush xml:id="br0">
      <inkml:brushProperty name="width" value="0.08571" units="cm"/>
      <inkml:brushProperty name="height" value="0.08571" units="cm"/>
    </inkml:brush>
  </inkml:definitions>
  <inkml:trace contextRef="#ctx0" brushRef="#br0">85 27 11598,'17'5'2229,"-3"-2"-1467,-14-3 1613,0 0-2224,-16 33-45,5-13-39,-15 28 1,11-21-24,0 2-10,2-2 44,-1 30-55,8-27 89,16 32-39,3-45 123,37 7-146,-24-19 6,19 0-22,-19-8-1,0-1-16,1-5 11,-1-2 0,-1-2 11,-1-2-22,-3 1 28,6-18-62,-13 12-218,2-31 134,-18 27-358,-19-30 61,5 30-2929,-31-31 1148,25 33 2179,-17-20 0,27 31 0,0-3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4.078"/>
    </inkml:context>
    <inkml:brush xml:id="br0">
      <inkml:brushProperty name="width" value="0.08571" units="cm"/>
      <inkml:brushProperty name="height" value="0.08571" units="cm"/>
    </inkml:brush>
  </inkml:definitions>
  <inkml:trace contextRef="#ctx0" brushRef="#br0">145 0 17322,'-3'71'244,"1"1"1,0-6 0,-2-8-66,-4-12-864,-3 2 814,-1 2-39,0 1-34,-1 0 257,1-1-251,-5 17-146,3 10-23,2-15-1561,4 20 850,6-58-1932,-1 14 1377,2-33 1373,-3-2 0,2-3 0,0-1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4.717"/>
    </inkml:context>
    <inkml:brush xml:id="br0">
      <inkml:brushProperty name="width" value="0.08571" units="cm"/>
      <inkml:brushProperty name="height" value="0.08571" units="cm"/>
    </inkml:brush>
  </inkml:definitions>
  <inkml:trace contextRef="#ctx0" brushRef="#br0">1 1 12869,'61'12'362,"1"0"0,-5-1 1,-7-2 1,-9-2-490,1-2 473,1 1-50,1-4-78,2 1-62,0-3-62,47 1-134,-46-1-101,43 2 84,-71-1-29,6 2-44,-19-2-38,-1 7 178,-4-2 12,-3 6 44,-2-2 276,-4 2-242,-3 3 17,-2 2 123,-12 13-112,5-5 224,-30 35-247,24-27 101,-23 35-111,34-42 503,1 19-364,18-31 280,25 4-420,-4-14 62,41-11-118,-32-1 79,37-21-112,-45 13 61,20-19-39,-33 20-39,5-15 27,-14 20-178,0-5 28,-4 12-135,0 8 207,-2 2-100,-2 20 151,0-10 22,-3 27-11,3-21 101,1 33-40,3-28 298,12 37-208,-3-33 252,22 42-285,-14-38 50,27 53-140,-23-46 6,3 9 0,-1 2-18,-5-5 9,-2 12 1,-3 1-26,-6-8-815,-1 34 803,-9-46-270,-8 12 243,-1-17-225,-27 18 129,17-36-1023,-34 5 134,32-23 1024,-29-17 0,39 10 0,-10-12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5.378"/>
    </inkml:context>
    <inkml:brush xml:id="br0">
      <inkml:brushProperty name="width" value="0.08571" units="cm"/>
      <inkml:brushProperty name="height" value="0.08571" units="cm"/>
    </inkml:brush>
  </inkml:definitions>
  <inkml:trace contextRef="#ctx0" brushRef="#br0">232 509 15014,'-1'62'646,"0"-1"0,0-4 0,2-8-226,4-14-112,1 2-78,-1-1-101,0-1-51,-1 0 23,-2-2 5,0 9-50,-1-12 28,-6 17 365,-7-27-314,0-1 100,-16-34-185,12-2-50,-22-43-50,19 26-281,-17-59 151,20 47-192,1-13 0,1 0 86,2 2-120,1-10 0,2-1 204,2 6 65,3-9 0,0 1 98,3 9-29,3 1 1,2 3 23,2 17-74,17-25 90,-9 48-118,23-7 79,-20 20-246,23 4 178,-24 4-330,15 11 274,-20-5-749,9 15 604,-14-12-953,7 17 757,-11-14-829,2 14 913,-4-16-1423,-3 11 1154,1-17-358,-2 7 1047,3-12-22,0 1 27,1-4 23,3 1 0,-2-1 0,1 0 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5.750"/>
    </inkml:context>
    <inkml:brush xml:id="br0">
      <inkml:brushProperty name="width" value="0.08571" units="cm"/>
      <inkml:brushProperty name="height" value="0.08571" units="cm"/>
    </inkml:brush>
  </inkml:definitions>
  <inkml:trace contextRef="#ctx0" brushRef="#br0">0 192 6171,'10'7'537,"-2"-1"-128,-8-6 2420,0 0-2281,91 16-1375,-52-10 1062,17 4 0,1 0 258,-18-5 66,3 0-55,3-2-39,1-2 621,52-6-940,-47 0-4,3-4 1,-6-3-92,-23-1 5,14-22-90,-31 18 768,-1-26-818,-13 24 179,-19-24-151,8 25-274,-29-12 201,24 22-100,-39 5 273,34 12 74,-19 8 16,25 2 197,-9 15-146,10-3 347,-12 43-398,20-33 236,2 48-196,16-54 235,25 31-331,-7-43-358,46 12-544,-34-26 824,42 0 0,-56-7 0,12-1 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6.578"/>
    </inkml:context>
    <inkml:brush xml:id="br0">
      <inkml:brushProperty name="width" value="0.08571" units="cm"/>
      <inkml:brushProperty name="height" value="0.08571" units="cm"/>
    </inkml:brush>
  </inkml:definitions>
  <inkml:trace contextRef="#ctx0" brushRef="#br0">117 342 13323,'7'67'548,"0"-1"1,-2-4 0,-2-8-179,-7-13-549,-3 1 386,-3 0-78,0-1-28,-3-1-17,1-2 130,-1-4-96,-5 9-79,7-19 581,-6 6-323,12-24 526,-4-11-767,5-6 213,-1-20-269,5 6 17,21-64-34,-5 41-11,9-16 0,3-1-11,0 9 25,-1 2 0,0 0 3,3 1 55,7-13 1,0-2-33,-2 7 86,4-6 0,-2 5-54,-13 26 52,12-11-119,-26 38 51,7 16 17,-9 7 173,14 73-195,-11-38-139,0 10 1,-1 1 183,0-6 44,0 0 0,0 0-34,1 2-8,1 12 0,-2 0-58,-5-17 2,0 7 0,-1-2-26,-4-22-156,0 19-39,-1-37-1412,-12 2 869,3-13-3989,-27-9 2504,17-3 2235,-12-8 0,20 9 0,5 1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7.211"/>
    </inkml:context>
    <inkml:brush xml:id="br0">
      <inkml:brushProperty name="width" value="0.08571" units="cm"/>
      <inkml:brushProperty name="height" value="0.08571" units="cm"/>
    </inkml:brush>
  </inkml:definitions>
  <inkml:trace contextRef="#ctx0" brushRef="#br0">18 488 10735,'-10'-5'622,"2"1"-163,8 4 1513,0 0-1390,85 42-1651,-44-29 1220,14 10 0,1-1 62,-7-17-119,0-2 25,4-1-19,-3-1-27,0-1 11,42-12-330,-12-11 155,3-1-88,-28-14 90,-43 19-163,6-34 229,-14 25 23,1-42-11,-5 42 73,-1-39-18,1 36-16,-3-16 23,3 22 27,-2 1 17,1 2 1087,-1 3-1002,-1-5 302,1 11-723,-1-5 146,1 14 22,0 6 112,1 7 101,0 33-78,2-11 201,8 55-145,-2-42 89,2 6 0,0 0-83,-1-6 72,8 44-168,-10-52 100,6 24 12,-7-42 650,7 6-532,-5-21 16,16-9-274,-9-1-45,27-20 17,-18 12-39,34-14 39,-29 20-112,39-4 73,-36 13-90,35 15 107,-39-3-202,14 25 162,-31-17 12,-14 29 94,-9-26 130,-42 28-79,21-30 70,-12 0 1,-1-3-32,2-5-663,-26 4 618,34-14-109,3-1 93,4-1-17,3-1-90,-1-5-128,10 0-3971,-1-15-1463,14 10 5624,1-8 0,4 13 0,0 2 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7.461"/>
    </inkml:context>
    <inkml:brush xml:id="br0">
      <inkml:brushProperty name="width" value="0.08571" units="cm"/>
      <inkml:brushProperty name="height" value="0.08571" units="cm"/>
    </inkml:brush>
  </inkml:definitions>
  <inkml:trace contextRef="#ctx0" brushRef="#br0">1 1 14051,'33'19'-2108,"-5"-6"0,-30-10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19.932"/>
    </inkml:context>
    <inkml:brush xml:id="br0">
      <inkml:brushProperty name="width" value="0.08571" units="cm"/>
      <inkml:brushProperty name="height" value="0.08571" units="cm"/>
    </inkml:brush>
  </inkml:definitions>
  <inkml:trace contextRef="#ctx0" brushRef="#br0">0 1 17804,'49'78'218,"-8"-12"-201,-39-48-28,0-2-17,-1-1 22,1-3-39,-2-3-263,2 2 123,-2-6-503,2 1 396,-2-5-1567,-4-2 750,0-2-3737,-12-7 4846,6 3 0,-4-2 0,10 6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8.914"/>
    </inkml:context>
    <inkml:brush xml:id="br0">
      <inkml:brushProperty name="width" value="0.08571" units="cm"/>
      <inkml:brushProperty name="height" value="0.08571" units="cm"/>
    </inkml:brush>
  </inkml:definitions>
  <inkml:trace contextRef="#ctx0" brushRef="#br0">700 0 16695,'-36'37'515,"-1"1"0,-29 28-218,35-36-11,-2 2-23,-1 3-6,-2 3-37,1 3 121,-20 25-89,11-6 0,1 2-244,11-18 1,0 3-689,-4 9 0,-1 7 1,7-8 718,0 13-310,5 7 0,5-1 260,12-12-394,15-2 1,6-2 281,7-15-495,17-4 0,5-4 136,3-12-703,11-4 1,2-3-32,-6-6-2819,3-3 0,-2-2 4035,-16-3 0,10-1 0,-40-1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9.481"/>
    </inkml:context>
    <inkml:brush xml:id="br0">
      <inkml:brushProperty name="width" value="0.08571" units="cm"/>
      <inkml:brushProperty name="height" value="0.08571" units="cm"/>
    </inkml:brush>
  </inkml:definitions>
  <inkml:trace contextRef="#ctx0" brushRef="#br0">1 607 17193,'58'-26'468,"0"0"1,-4 2 0,-8 2-99,-18 3-73,3-2-62,0-1-11,3-2-50,1 1-6,2-2 61,31-22-201,-26 17-31,3-8 1,-2-1-9,-15 10-79,18-39 40,-38 45-174,-13-25 134,-7 29-50,-37-8 129,17 20 0,-55 19 44,44 2-5,-42 31-5,46-15-60,-1 13 1,2 4-3,9-2-29,1 11 1,7-1 50,18-17-184,27 37 38,0-51-369,53 15 207,-35-29-823,9-3 0,0-1-180,-3-4-2817,43-6 354,-52 1 3791,6-5 0,-30 6 0,-7 0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09.751"/>
    </inkml:context>
    <inkml:brush xml:id="br0">
      <inkml:brushProperty name="width" value="0.08571" units="cm"/>
      <inkml:brushProperty name="height" value="0.08571" units="cm"/>
    </inkml:brush>
  </inkml:definitions>
  <inkml:trace contextRef="#ctx0" brushRef="#br0">1 0 17036,'2'39'-2141,"0"-8"0,-2-28 0,0-2 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10.600"/>
    </inkml:context>
    <inkml:brush xml:id="br0">
      <inkml:brushProperty name="width" value="0.08571" units="cm"/>
      <inkml:brushProperty name="height" value="0.08571" units="cm"/>
    </inkml:brush>
  </inkml:definitions>
  <inkml:trace contextRef="#ctx0" brushRef="#br0">288 185 19753,'32'-67'437,"-8"11"-347,-25 46-46,-2 1-10,-3-1-28,-1 2-23,-1 1-45,-7-2-240,-21 4 151,10 1-303,-33 19 314,34-2-252,-31 31 262,33-21-441,-21 36 336,30-32-286,-4 32 398,15-35-269,11 21 319,2-29 23,27 6 50,-14-17 106,36-2-27,-29-6 217,37-11-184,-38 4 96,30-16-147,-37 13 51,17-13-101,-27 16 90,6-7-67,-14 12-146,1-2 17,-4 6-169,4 0 158,-4 4-28,4 8 150,-5-1 1,-1 21-17,0-11 179,-2 36-39,2-25 308,0 59-218,3-43 187,0 15 1,0 3-138,3-2 182,-1 12 0,1 0-148,-2-9 114,1 7 0,-1 0-187,-1-13 8,-1 5 1,0 0-143,-2-13 134,-5 45-146,-1-66 0,-23 16-106,9-37 56,-43-9-23,30-10 0,-43-38-66,43 15-124,3-15 0,2-3-34,10-2-398,5-12 1,5 0-17,9 5-597,10-4 0,5 3 245,5 14-604,7 3 1,3 4 311,-3 14 1260,25-8 0,-39 27 0,6 0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10.883"/>
    </inkml:context>
    <inkml:brush xml:id="br0">
      <inkml:brushProperty name="width" value="0.08571" units="cm"/>
      <inkml:brushProperty name="height" value="0.08571" units="cm"/>
    </inkml:brush>
  </inkml:definitions>
  <inkml:trace contextRef="#ctx0" brushRef="#br0">0 1 8248,'25'61'0,"-6"-12"0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12.029"/>
    </inkml:context>
    <inkml:brush xml:id="br0">
      <inkml:brushProperty name="width" value="0.08571" units="cm"/>
      <inkml:brushProperty name="height" value="0.08571" units="cm"/>
    </inkml:brush>
  </inkml:definitions>
  <inkml:trace contextRef="#ctx0" brushRef="#br0">0 19 18352,'66'-5'317,"-1"0"1,-3 0 0,-10 2-139,-14 5-39,2 2-61,1 6-29,-2 2 1,0 5-40,-3 2-6,-3 4-21,-2 1-169,14 32-28,-21-9 129,6 9-67,-34-13 140,-4-28-34,-34 12 34,20-19 11,-29 3 0,29-10-40,-27 0 1,21-1-152,-61-4 191,49 2-28,-50-6 22,53 5 34,-27-1-28,36 3-156,-10 9 128,34-1 0,16 13 0,8-7-79,46 11 79,-24-12-25,23-1 0,2-3 30,-6-3 51,15-5 0,1-4 45,-17-3-42,-4-3 0,-1-1 25,-7-3 129,44-20-180,-55 19 354,30-14-347,-56 25 66,4 12-100,-15 3 5,-1 29 56,-1-17-78,-2 28 11,1-23-343,-2 38 209,4-38-73,-1 23 285,2-42 51,1 0-39,1-9 83,12-26-145,-4 10 51,20-42-1,-15 32-10,16-22-1,-16 27 180,19-16-264,-20 25 45,13-5 17,-20 21-68,5 10 46,-5-1-209,6 33 91,-5-23-432,13 36 191,-11-37-996,13 19 189,-9-24 1171,20 12 0,-21-19 0,9 3 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13.629"/>
    </inkml:context>
    <inkml:brush xml:id="br0">
      <inkml:brushProperty name="width" value="0.08571" units="cm"/>
      <inkml:brushProperty name="height" value="0.08571" units="cm"/>
    </inkml:brush>
  </inkml:definitions>
  <inkml:trace contextRef="#ctx0" brushRef="#br0">485 205 17658,'24'-46'25,"1"0"0,13-29-30,-44 65-23,-3 0-17,-4 3 0,-3 1-5,-3 3 16,-5 1-61,-19 6-73,-39 26 162,22-7-11,2 12 1,4 4 10,15-2-3,-2 7 1,2 2-25,12-6-23,-9 39 78,30-51 90,23 22-50,-1-36 173,40 4-145,-26-18 330,47-12-241,-42 0 302,42-24-335,-46 18 196,30-24-252,-39 25 291,16-18-247,-27 25-22,2-6-123,-10 13-11,-1 9-6,-1 1 0,2 23 16,0-12-49,9 29 72,-4-25-22,17 25-6,-12-29-50,22 15 44,-18-24 18,20 3 38,-20-11 68,18-12-78,-20 2 16,14-19-39,-18 14-23,13-19 46,-13 19 16,14-16-61,-13 20-29,14-8 34,-13 14-61,17-1 67,-14 7-28,15 6 11,-19-1 11,12 12-6,-16-10-61,10 12 96,-11-13 21,7 7-33,-8-11 51,3 1-51,-5-4-28,6-8 44,-3 0 12,15-17-28,-10 10 0,21-21-16,-17 19-12,18-18 44,-19 21 147,14-12-90,-20 18-34,3-3-50,-10 9-17,2 2 39,-1 1 6,9 13 44,-7-6-100,10 13 5,-8-11-206,12 13 49,-7-10-1635,15 16 527,-16-16 1299,16 19 0,-21-24 0,7 8 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13.901"/>
    </inkml:context>
    <inkml:brush xml:id="br0">
      <inkml:brushProperty name="width" value="0.08571" units="cm"/>
      <inkml:brushProperty name="height" value="0.08571" units="cm"/>
    </inkml:brush>
  </inkml:definitions>
  <inkml:trace contextRef="#ctx0" brushRef="#br0">1 0 17238,'22'71'313,"0"-1"1,-2-4 0,-2-9-191,-5-12-832,-2 3 731,2 2-22,-3 3-6,1-1-5,-2 1 209,8 17-1626,11 24 230,-6-27-3580,8 14-3186,-21-60 7964,-1 1 0,-5-16 0,-3-2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14.228"/>
    </inkml:context>
    <inkml:brush xml:id="br0">
      <inkml:brushProperty name="width" value="0.08571" units="cm"/>
      <inkml:brushProperty name="height" value="0.08571" units="cm"/>
    </inkml:brush>
  </inkml:definitions>
  <inkml:trace contextRef="#ctx0" brushRef="#br0">1 1 16628,'53'11'635,"0"1"1,39 8-379,-52-10-16,0-1-22,1 0-18,2-2-650,1 0 600,1-3 213,24 1-412,-16-1 1,0-1-37,23 2-230,-17 0 0,-7 1 45,-24 0-177,18 12 362,-35-7 39,2 18 95,-11-13 516,-10 25-482,3-21 73,-15 27-146,12-26-67,-5 9-72,7-15-320,3-3-616,-2 0 1064,-1 5 0,4-10 0,-3 4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14.385"/>
    </inkml:context>
    <inkml:brush xml:id="br0">
      <inkml:brushProperty name="width" value="0.08571" units="cm"/>
      <inkml:brushProperty name="height" value="0.08571" units="cm"/>
    </inkml:brush>
  </inkml:definitions>
  <inkml:trace contextRef="#ctx0" brushRef="#br0">1 56 11200,'53'-15'-1254,"-1"0"1,31-11 0,-80 29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20.219"/>
    </inkml:context>
    <inkml:brush xml:id="br0">
      <inkml:brushProperty name="width" value="0.08571" units="cm"/>
      <inkml:brushProperty name="height" value="0.08571" units="cm"/>
    </inkml:brush>
  </inkml:definitions>
  <inkml:trace contextRef="#ctx0" brushRef="#br0">0 0 7134,'12'9'1691,"-2"-2"-1086,-10-7 1014,0 0-1138,86 10-987,-52-5 722,17 2 0,-1-1 293,-21-1 329,-2 1-250,1 0-45,0 0 101,18 9-397,1 10-174,-6-3 151,-12 18-151,-29-21 78,-22 27-179,4-22-129,-42 29 107,30-30-270,-48 22 74,44-28 367,-20 7-647,28-16-1003,-9 1 308,11-5 1221,-14 1 0,26-5 0,-5 0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16.040"/>
    </inkml:context>
    <inkml:brush xml:id="br0">
      <inkml:brushProperty name="width" value="0.08571" units="cm"/>
      <inkml:brushProperty name="height" value="0.08571" units="cm"/>
    </inkml:brush>
  </inkml:definitions>
  <inkml:trace contextRef="#ctx0" brushRef="#br0">1 250 13413,'57'60'1383,"-5"-9"-1014,-31-31-89,2 2 18,1 4 10,3 4-34,0 3-22,4 4 70,3 14 0,1 2-255,3 10 14,1 16 1,-4 1-32,-20-16 3,-6 8 1,-4-2-15,-11-13 39,-7 1 1,-4-2-29,-4-15 90,-43 35-90,32-49 186,-46 19-152,44-33 190,-30 2-168,42-16 254,-12-17-254,27 3 84,11-42-156,8 23 11,11-16 0,4-3-40,6-3-19,12-18 0,1-2-337,1 1 323,-11 17 0,5-8 0,-5 7 6,15-24-19,-15 22 0,4-8 0,-5 9 24,10-21 36,-2-4 1,-2 4 8,-14 19 61,-7 8 1,-3 3-51,-10 22-123,-4-7 23,-7 30-174,-11 18 33,4 0-1781,-12 34 571,15-18-6485,-1 37 7897,10-38 0,-1 8 0,3-27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16.474"/>
    </inkml:context>
    <inkml:brush xml:id="br0">
      <inkml:brushProperty name="width" value="0.08571" units="cm"/>
      <inkml:brushProperty name="height" value="0.08571" units="cm"/>
    </inkml:brush>
  </inkml:definitions>
  <inkml:trace contextRef="#ctx0" brushRef="#br0">1 19 17552,'58'-4'742,"1"1"0,41-3-568,-70 3-79,-2 2-106,-2 0-123,-2 1-209,-3 1-452,-3 2 795,3 11 0,-11-8 0,2 6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17.558"/>
    </inkml:context>
    <inkml:brush xml:id="br0">
      <inkml:brushProperty name="width" value="0.08571" units="cm"/>
      <inkml:brushProperty name="height" value="0.08571" units="cm"/>
    </inkml:brush>
  </inkml:definitions>
  <inkml:trace contextRef="#ctx0" brushRef="#br0">203 127 16510,'-51'36'168,"6"0"-168,26-7-17,1 2 34,0 1-34,3-1 12,1 0-23,4-1-6,2-3 0,4-2 18,11 14 167,12-21-95,4 8 123,20-40 185,9-29-319,-13 9 5,5-17 1,-34 29-1,-1 0 68,-1-23-113,-4 16 46,-10-48-51,-1 47 0,-14-32 0,9 42 28,-12-12-12,13 20-77,-8-6 10,15 15 18,-2-1 38,8 6 35,11 6-52,-3-2 40,28 13-39,-20-12-6,20 8-11,-22-10 23,20 4 22,-17-5 67,26 2-73,-26-4 6,18 1-6,-17 0-6,17 8-5,-20-5 34,19 22-23,-26-14-11,9 20-11,-15-18 5,0 19 6,-4-17 40,0 29-40,0-28-17,0 18 11,0-23 12,7 17 22,-2-17-39,20 16-45,-9-20-516,32 9 225,-24-14-739,28 5 284,-22-8-46,50 0 0,-53-2 0,28 0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19.375"/>
    </inkml:context>
    <inkml:brush xml:id="br0">
      <inkml:brushProperty name="width" value="0.08571" units="cm"/>
      <inkml:brushProperty name="height" value="0.08571" units="cm"/>
    </inkml:brush>
  </inkml:definitions>
  <inkml:trace contextRef="#ctx0" brushRef="#br0">361 868 18453,'46'-51'-33,"-13"11"-12,-44 39-11,-3 1 0,-3 2 0,-2 3-23,-3 3-21,-3 4-315,-40 28 337,28-16-12,-7 9 1,1 2 55,12-6 0,-26 38 29,36-39-57,-6 29 62,21-37 101,11 13-51,3-24 286,27-3-207,-15-9 224,35-16-235,-30 6 156,32-17-218,-36 17 95,19-11-112,-28 16-61,5-4-40,-14 10-167,2 0 167,-5 5-139,2 13 122,-1-4-66,6 22 117,0-17 22,17 21 12,-8-21 66,28 15-44,-19-22 73,36 3-67,-31-14 111,36-11-89,-39 1 124,24-23-113,-34 15 146,10-25-112,-20 24 207,1-23-207,-7 26 218,1-13-240,-2 22-51,3-3-28,-1 10-56,9 9 22,-4-2-22,14 17 45,-10-11-12,18 16 35,-16-17-24,18 10-4,-17-13 27,18 1 6,-17-7 50,21-7-34,-20 0-16,18-13-17,-21 7 51,8-14-29,-13 15 45,5-12-56,-9 15-89,5-4 56,-5 8-34,5 2 22,-4 4-5,11 9 39,-8-3-11,16 12 5,-13-12-33,20 12 28,-15-13-45,20 8 0,-19-10-135,16 4 141,-20-7-34,8-1 95,-15-3-11,3-3-11,-4 0-56,3-4 22,-5 3-286,8-5 247,-7 5-90,6-2 96,-5 4-141,12-1 163,-6 1-140,26-6 179,-21 4-5,21-6 39,-24 5 16,19-10-33,-17 6-44,30-28 77,-26 17 1,21-28-6,-22 23 45,20-42-57,-17 28 65,4-21 1,-2-3-9,-5 7-9,-1-6 0,-2 1 15,-9 8 35,-3-3 1,-2-1-30,-4-2 167,-10-7 0,-4 2-140,-2 22-84,-32-21-33,31 64-29,-17 25 17,18 4-45,3 24 1,2 5 44,3 1-31,5 16 1,3 0-3,9-17-4,3-3 1,1-2-3,4-3-135,6 6 1,1 0 10,-2-7-548,1 5 0,-1-2-324,-10-20-2702,1 18 1262,-13-33 2492,-1 0 0,0-13 0,1-1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19.725"/>
    </inkml:context>
    <inkml:brush xml:id="br0">
      <inkml:brushProperty name="width" value="0.08571" units="cm"/>
      <inkml:brushProperty name="height" value="0.08571" units="cm"/>
    </inkml:brush>
  </inkml:definitions>
  <inkml:trace contextRef="#ctx0" brushRef="#br0">1 1 15732,'60'10'653,"1"1"0,-5 0 1,-7-1-212,-9 0-795,2 1 673,3-1-34,1 0-17,1-1-79,2 0 312,44 5-886,-36-3 1,-1 1-156,42 6-483,-41-2 0,-10 0 457,-21-3-713,17 20 959,-31-18 200,5 10-21,-12-10 78,-1 1 40,-2 1 412,-2 1-233,-2 9 5,-1-6 477,-5 25-466,3-22-27,-2 25-253,7-30-3763,2 17-963,1-23 4833,2 3 0,-3-12 0,-1-3 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19.881"/>
    </inkml:context>
    <inkml:brush xml:id="br0">
      <inkml:brushProperty name="width" value="0.08571" units="cm"/>
      <inkml:brushProperty name="height" value="0.08571" units="cm"/>
    </inkml:brush>
  </inkml:definitions>
  <inkml:trace contextRef="#ctx0" brushRef="#br0">0 1 17871,'0'0'0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20.308"/>
    </inkml:context>
    <inkml:brush xml:id="br0">
      <inkml:brushProperty name="width" value="0.08571" units="cm"/>
      <inkml:brushProperty name="height" value="0.08571" units="cm"/>
    </inkml:brush>
  </inkml:definitions>
  <inkml:trace contextRef="#ctx0" brushRef="#br0">0 10 12987,'8'9'2279,"-2"-1"-1511,-6-8 1886,0 0-2429,83-12-1208,-49 9 988,16-3 1,0 1-62,-21 5-27,1 1-729,-4 0 812,21 6 0,-28-4 0,12 4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20.725"/>
    </inkml:context>
    <inkml:brush xml:id="br0">
      <inkml:brushProperty name="width" value="0.08571" units="cm"/>
      <inkml:brushProperty name="height" value="0.08571" units="cm"/>
    </inkml:brush>
  </inkml:definitions>
  <inkml:trace contextRef="#ctx0" brushRef="#br0">0 0 18263,'27'62'216,"-1"0"1,-1-4 0,-8-7-133,-16-8-28,-1 2 6,0 3-857,-2 0 845,0 1-33,-2 0 255,-1 18-578,1-16 1,-1 0-227,-2 22-1812,1-12 0,1-6-2938,-1-20 5111,0 15 0,5-40 0,0-4 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21.408"/>
    </inkml:context>
    <inkml:brush xml:id="br0">
      <inkml:brushProperty name="width" value="0.08571" units="cm"/>
      <inkml:brushProperty name="height" value="0.08571" units="cm"/>
    </inkml:brush>
  </inkml:definitions>
  <inkml:trace contextRef="#ctx0" brushRef="#br0">396 150 16353,'66'-21'733,"1"1"1,-6 1 0,-15 2-212,-33 6-125,-5 1-89,-4 1-106,-2 1-107,-5-1-45,-5 2-38,-6-1-1,-8 2-34,-41 2-27,10 9 0,-2 2-6,-37 3-140,17 9 0,7 3-6,18 2-28,-22 13-270,45-15 242,5-1 0,4 0 23,7-2-17,4-1 17,4-1 44,4-2-223,21 8 623,-4-10-187,48 6 12,-30-15 95,58-5-73,-51-4 45,47-12-68,-56 8 46,27-10-63,-40 12 52,13-4-68,-23 9-101,6 3 90,-11 5 44,7 24-22,-8-10 118,5 46-50,-7-31 195,1 61-184,-3-47 13,-1 11 1,0 0-48,0-6 30,-2 6 1,1-1-25,-1-11 100,-4 51-106,3-60 46,-8 34-63,3-48 168,-21 10-207,12-27 23,-14-1-18,12-9-5,-2-1-16,1-4 4,-3-1-21,2-1-18,-3-2-111,-17-14 44,16 8-672,-26-28 325,32 22-3433,-18-44 2408,23 36-2364,-11-32 3854,17 41 0,-1 0 0,7 15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22.161"/>
    </inkml:context>
    <inkml:brush xml:id="br0">
      <inkml:brushProperty name="width" value="0.08571" units="cm"/>
      <inkml:brushProperty name="height" value="0.08571" units="cm"/>
    </inkml:brush>
  </inkml:definitions>
  <inkml:trace contextRef="#ctx0" brushRef="#br0">740 302 16560,'42'-51'452,"0"0"0,-3 5 0,-10 8-32,-20 19 5,-1 3-43,-1 0-97,-3 3-94,0 1-68,-3 1-11,-2-1-56,-19 3-34,2 1-22,-65 17-33,37 2 24,-19 11 1,-2 4 58,6 5-50,0 2 0,1 2 0,1 4-20,-7 11 1,0 2 8,9-2 5,-3 11 1,6 0 83,25-15-5,-13 40-28,33-46 56,17 52-79,5-50-1671,14 4 1,6-3 1699,4-14-353,13-2 0,3-4 302,-2-8 8,11-4 1,0-3-26,-8-6-39,3-7 0,-2-3 45,-13-4-408,26-31 296,-51 20-381,-17-40 381,-16 33-11,-49-41 156,24 39-47,-10 1 0,-1 2-9,3 8-238,-2 5 0,1 4-344,11 5-3887,-27 15 1568,47 1 2935,-5 13 0,21-13 0,1-1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20.549"/>
    </inkml:context>
    <inkml:brush xml:id="br0">
      <inkml:brushProperty name="width" value="0.08571" units="cm"/>
      <inkml:brushProperty name="height" value="0.08571" units="cm"/>
    </inkml:brush>
  </inkml:definitions>
  <inkml:trace contextRef="#ctx0" brushRef="#br0">40 0 18772,'23'97'-100,"-7"-14"-152,-22-52-280,-4-2-269,2 0-325,-2-3-381,0-3-526,0-2 2033,-2 2 0,6-11 0,-1-1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3:23.080"/>
    </inkml:context>
    <inkml:brush xml:id="br0">
      <inkml:brushProperty name="width" value="0.08571" units="cm"/>
      <inkml:brushProperty name="height" value="0.08571" units="cm"/>
    </inkml:brush>
  </inkml:definitions>
  <inkml:trace contextRef="#ctx0" brushRef="#br0">429 1 15328,'45'46'396,"-1"1"0,-2-3 0,-6-4-88,-5 3-1673,1 7 1510,2 4-33,1 6-5,-1 5-23,-1 5-6,-4 2-11,-5 1-5,-10-22 0,-4 5 19,-7 30 0,-4 1-67,2-26 0,-5 1 2,-12 6 1,-8 5 0,0-13-33,-22 5-24,-16-1 1,-4-5-6,1-13-115,-14-3 1,-2-3-54,8-12-865,-2 0 0,2-2-961,17-9 2039,-31 11 0,66-22 0,-2 1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4:27.939"/>
    </inkml:context>
    <inkml:brush xml:id="br0">
      <inkml:brushProperty name="width" value="0.05" units="cm"/>
      <inkml:brushProperty name="height" value="0.05" units="cm"/>
    </inkml:brush>
  </inkml:definitions>
  <inkml:trace contextRef="#ctx0" brushRef="#br0">1 1 24575,'0'0'0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4:30.028"/>
    </inkml:context>
    <inkml:brush xml:id="br0">
      <inkml:brushProperty name="width" value="0.05" units="cm"/>
      <inkml:brushProperty name="height" value="0.05" units="cm"/>
    </inkml:brush>
  </inkml:definitions>
  <inkml:trace contextRef="#ctx0" brushRef="#br0">1 0 24575,'0'0'0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4:30.728"/>
    </inkml:context>
    <inkml:brush xml:id="br0">
      <inkml:brushProperty name="width" value="0.05" units="cm"/>
      <inkml:brushProperty name="height" value="0.05" units="cm"/>
    </inkml:brush>
  </inkml:definitions>
  <inkml:trace contextRef="#ctx0" brushRef="#br0">1 1 24575,'4'0'0,"0"0"0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20.168"/>
    </inkml:context>
    <inkml:brush xml:id="br0">
      <inkml:brushProperty name="width" value="0.08571" units="cm"/>
      <inkml:brushProperty name="height" value="0.08571" units="cm"/>
    </inkml:brush>
  </inkml:definitions>
  <inkml:trace contextRef="#ctx0" brushRef="#br0">42 35 12970,'11'-19'941,"-4"4"-700,-6 14 868,0 1-1065,-1 4 40,1 0 23,-1 6 11,0 1-40,0 3-16,0 0 50,0 30 0,0-17 302,-1 46-313,1-40 246,-1 40-240,1-39 106,1 44-135,0-42 185,3 47-212,-2-45 44,6 50-67,-6-48 101,4 56-51,-5-50 202,0 52-162,-1-54 358,-1 46-347,1-52 129,0 40-129,0-48 285,0 32-285,0-39 246,-3 28-257,1-30 212,-6 28-213,6-28 130,-7 30-186,5-28 203,-6 34-208,5-32-6,-5 23-22,6-27 190,-5 30-156,6-29 95,-3 29-124,5-35 124,-2 20-83,1-21 10,0 19-73,0-20 135,2 19-102,0-20-4,0 11-40,0-15 106,0 11-61,0-13 123,0 6-123,0-11 50,0 1-11,0-2 711,0 0-773,0 2-44,0-1 0,0 1 33,0 0-56,0-1 67,0 1 46,0 0-80,0-2 1116,0 1-981,1-1-101,0-1-11,1 1 1,0-1-24,0 0 24,1 0-12,0 0-23,8 0 23,-4 0-33,20 0 66,-12 0 29,29 0-73,-20 0 11,40 0-17,-34 0-73,44 0 79,-44 0-11,44 0 33,-41 0 22,47 1-55,-43-2-79,53-4 90,-49 0-17,52-7 39,-53 5 6,53-5-67,-53 6-51,52-4 112,-53 6-78,48-2 28,-52 5-6,39 0 34,-45 1-45,37 0 33,-39 0-5,39 0 45,-36 0 28,40 0-45,-38-1-11,40-2 11,-39-1-12,40-2 12,-41 4 23,37-2-23,-41 4-23,37-1 35,-36 1-46,38 0 34,-35 1 22,46-1-33,-39 1 0,53-1-6,-49 0-61,53 0 89,-55 0 23,48 0-34,-53 1 22,44 2-33,-46 0-34,44 5 56,-43-4 0,44 7-11,-44-6 45,39 8-56,-42-7-23,33 4 57,-40-7-23,21 2 22,-32-4 118,7 0-89,-18-1 139,2 1-106,-5-1 605,1 0-644,-1-3-34,0 1-11,0-2 23,0-2-23,0 2-11,1-9 33,0 4 34,3-16-45,-1 11 84,5-25-72,-4 19-12,4-31 45,-4 26 84,2-38-106,-4 33 78,0-45-90,-1 40 0,-4-46 12,2 45 11,-2-18-56,1 27 128,-1-10-94,2 10 66,-2-39-100,3 34-11,-2-38 44,2 41-22,-3-38-11,1 32 22,-9-56 0,5 52-67,-8-38 56,7 47 45,-7-27-45,8 30 34,-11-38-23,10 40-101,-5-26 101,7 31 12,-5-31-34,6 27 22,-4-39 0,5 39-67,0-22 67,1 24-22,-2-21 11,2 22 56,-5-28-45,4 31-67,-3-15 56,3 22 11,0-8 1,1 9-35,0-9 46,0 13-124,1-5 56,0 9-151,0-2 106,0 2-369,-1 0 252,2 1-2571,-1 0 274,0 0 958,0 1-157,-2-1-336,-2 1-1221,-1 3 3260,-6 3 0,6-3 0,-2 3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22.868"/>
    </inkml:context>
    <inkml:brush xml:id="br0">
      <inkml:brushProperty name="width" value="0.08571" units="cm"/>
      <inkml:brushProperty name="height" value="0.08571" units="cm"/>
    </inkml:brush>
  </inkml:definitions>
  <inkml:trace contextRef="#ctx0" brushRef="#br0">0 7 15625,'11'38'67,"-2"-7"-44,-9-25 33,0 0 50,0 1-16,0 0 5,0 0 62,-1 10-129,1-7 67,-1 15-61,1-15 122,0 10-111,0-13 22,0 8-44,0-10 66,0 6-89,0-8 84,0 2-33,0-3 94,0 1-66,0-2 2145,0 0-2230,2 0 23,-1 0 11,2-1 39,1 1 12,2 0-51,1-1 16,14 1-32,-7-1 16,28 0-17,-20 0-6,37-1-10,-31 0 33,38 0-11,-38 1-73,31 0 44,-36 1 24,30-1-24,-32-1 12,31-1 0,-30 1-28,33-3 51,-30 1-18,28-1-33,-30 2 0,24-2 28,-26 3-16,22 1 16,-24 0-40,28 4 29,-24-2 39,39 3-5,-31-3-141,44 1 84,-40-2 1,46 0 33,-46 0 50,53-1-39,-55-1-11,31 0 0,-41-1 34,21-1 0,-20 1 22,47-5-51,-38 5-38,41-4 38,-40 3 18,38-3-23,-36 4-12,53-3 24,-58 4-40,34-1 33,-42 2 6,18-2 1,-21 1 16,19-2-28,-24 2 0,16-3 16,-18 3-72,14-3 17,-15 2 34,23-4 21,-22 4-55,18-1 39,-22 2 11,14 1 6,-11 0-22,23 0 61,-18 0-56,20 0 5,-18 0 18,27 1-23,-20-1-23,45 0 34,-42 0-27,29-1-7,-38 1-10,15 0 49,-20 0 1,10 0 34,-18 1-12,4-1-22,-9 1-17,3-1 16,-1 0 18,9 0-45,-5 0 11,26-2 0,-18 2-28,20-2 33,-21 1-5,19 0 34,-21 0-28,14 0 16,-22 1-11,3-1 6,-6 1 73,1 0-68,-3 0-22,2 0-22,0 0 44,-1 0-16,2 1-6,-1-1-6,1 1 6,2-1 28,0 0-50,1 0 44,-4 0-5,2 0 16,-2 0 1059,1 0-1081,-2 0 6,0-1-45,2 0 45,-1-1-17,2 0 22,-1 0 1,3-1-23,-3 1-23,6-4 63,-6 3 83,7-9-50,-8 6 111,5-9-72,-6 8 68,0-6-74,-1 6 112,-3-13-178,0 10-17,-6-13-62,4 16-276,-3-5-71,4 9-5512,-2-2 2375,3 3 3523,-3 0 0,4 2 0,0 0 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23.822"/>
    </inkml:context>
    <inkml:brush xml:id="br0">
      <inkml:brushProperty name="width" value="0.08571" units="cm"/>
      <inkml:brushProperty name="height" value="0.08571" units="cm"/>
    </inkml:brush>
  </inkml:definitions>
  <inkml:trace contextRef="#ctx0" brushRef="#br0">135 0 15776,'-20'53'-84,"1"-7"-5,6-30-74,-1-1-106,1-2-173,2 0-208,0-1-369,1-2-410,2-1-492,1 1 1921,2-3 0,3-2 0,0-3 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24.101"/>
    </inkml:context>
    <inkml:brush xml:id="br0">
      <inkml:brushProperty name="width" value="0.08571" units="cm"/>
      <inkml:brushProperty name="height" value="0.08571" units="cm"/>
    </inkml:brush>
  </inkml:definitions>
  <inkml:trace contextRef="#ctx0" brushRef="#br0">80 1 8394,'4'17'1440,"-1"-3"-936,-3-14 1360,0 0-1802,-5 22-39,-2-12-1,-3 18 12,0-16 0,3-1-1,-2 0-44,3 1-1362,-7 10 231,7-11 1142,-5 10 0,10-18 0,-1 2 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24.351"/>
    </inkml:context>
    <inkml:brush xml:id="br0">
      <inkml:brushProperty name="width" value="0.08571" units="cm"/>
      <inkml:brushProperty name="height" value="0.08571" units="cm"/>
    </inkml:brush>
  </inkml:definitions>
  <inkml:trace contextRef="#ctx0" brushRef="#br0">32 0 12813,'0'78'-386,"-1"-12"-18,-5-50-240,0-1-330,0 0-438,1-1-1242,1-3 2654,2-2 0,1-5 0,0-1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24.601"/>
    </inkml:context>
    <inkml:brush xml:id="br0">
      <inkml:brushProperty name="width" value="0.08571" units="cm"/>
      <inkml:brushProperty name="height" value="0.08571" units="cm"/>
    </inkml:brush>
  </inkml:definitions>
  <inkml:trace contextRef="#ctx0" brushRef="#br0">41 0 11032,'3'14'969,"-1"-3"-796,-2-11 522,0 0-745,-7 44-68,4-29-111,-7 34-175,6-40-234,-1 0-264,1-1 902,-2 4 0,4-8 0,-2 3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21.187"/>
    </inkml:context>
    <inkml:brush xml:id="br0">
      <inkml:brushProperty name="width" value="0.08571" units="cm"/>
      <inkml:brushProperty name="height" value="0.08571" units="cm"/>
    </inkml:brush>
  </inkml:definitions>
  <inkml:trace contextRef="#ctx0" brushRef="#br0">21 192 12690,'4'10'611,"-1"-1"-40,-3-9 2795,0 0-3316,3 68-16,-5-44-28,0 53-23,-3-63 17,-2-2-6,3-3 6,-1-2-17,2-4 17,1 1 0,2-4-145,0-4 38,0-2-285,2-27 331,0 15-29,6-28 90,-2 25 17,7-33 5,-7 29 180,6-28-129,-8 38 0,-1-6-96,-1 18-302,-2 0 208,1 3-118,5 18 218,-3-5 50,7 27-33,-6-17 180,12 41-124,-6-34 285,19 38-184,-14-48 162,16 12-179,-15-21 499,18 1-315,-17-8 1307,16-7-1368,-23-4 84,6-11-274,-11 3 100,0-22-122,-3 14-163,-1-43-84,-2 36-347,-3-35 128,2 38-1831,-5-37 1524,5 36-2376,-2-25 1356,4 41 1742,0 0 0,0 11 0,0 1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24.841"/>
    </inkml:context>
    <inkml:brush xml:id="br0">
      <inkml:brushProperty name="width" value="0.08571" units="cm"/>
      <inkml:brushProperty name="height" value="0.08571" units="cm"/>
    </inkml:brush>
  </inkml:definitions>
  <inkml:trace contextRef="#ctx0" brushRef="#br0">31 0 13474,'-4'93'-610,"0"-17"134,-1-64-242,0 0-250,1-4-483,1 1 146,1-4 1305,0 0 0,1-3 0,1 0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25.075"/>
    </inkml:context>
    <inkml:brush xml:id="br0">
      <inkml:brushProperty name="width" value="0.08571" units="cm"/>
      <inkml:brushProperty name="height" value="0.08571" units="cm"/>
    </inkml:brush>
  </inkml:definitions>
  <inkml:trace contextRef="#ctx0" brushRef="#br0">0 0 11295,'18'4'1821,"-5"0"-1132,-13-4 761,0 0-1540,4 34-22,-3-19-67,0 27-364,-5-22 61,-1-7-1820,-2 14 1121,3-16 1181,0 10 0,4-16 0,0 2 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25.341"/>
    </inkml:context>
    <inkml:brush xml:id="br0">
      <inkml:brushProperty name="width" value="0.08571" units="cm"/>
      <inkml:brushProperty name="height" value="0.08571" units="cm"/>
    </inkml:brush>
  </inkml:definitions>
  <inkml:trace contextRef="#ctx0" brushRef="#br0">0 0 13211,'28'69'-185,"-5"-12"84,-22-45-156,1 0-197,1 0-185,-1-3-531,2 2 1170,1 0 0,-2-4 0,1-1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29.642"/>
    </inkml:context>
    <inkml:brush xml:id="br0">
      <inkml:brushProperty name="width" value="0.08571" units="cm"/>
      <inkml:brushProperty name="height" value="0.08571" units="cm"/>
    </inkml:brush>
  </inkml:definitions>
  <inkml:trace contextRef="#ctx0" brushRef="#br0">112 375 17820,'6'-38'796,"-1"7"-555,-5 28-6,0-1-33,0 0 0,1-1-62,-1 0-34,1-1 45,-1 0 112,4-10-223,-2 5 32,6-17-16,-4 15-151,6-19 22,-4 15 29,7-20 10,-7 19 23,5-16 56,-6 21-68,2-12 23,-4 17-22,2-4-23,-4 9-28,1-1 73,0 4-117,-1-1-539,1 1 656,-1 4-16,-1-1 32,0 5 18,2-2-45,0 3 22,2 3-50,0-1 39,3 11 0,-1-11 45,7 16-34,-8-18 17,6 8-39,-8-12 50,5 6-39,-6-6 56,5 5-62,-6-7 12,2 2-73,-3-4 694,2 0-644,-7-5 34,3 1-56,-5-5-6,2 3 11,-1-1-44,0 0-57,-12-7 119,9 6-35,-18-8-22,17 12-128,-12-1 173,12 3-51,-8 1 23,10 0 56,-14 2 0,13 0-28,-13 3 28,15-2-16,-7 0 21,10-2 46,-5 0-63,6-1 40,-4 0-28,5 0-39,-3 0 62,4 0-310,-2 0 287,8 0-5,-3 0 67,6 0-34,-3 0-6,4 0 34,0 0-106,4-1 100,24-5-33,-16 2 50,39-9-67,-36 7 28,27-6-16,-31 6-35,15-4 34,-22 7 45,10-6-44,-13 6 4,6-2-44,-9 2-56,5 0 84,-7 1 51,3 0-62,-8 2-12,0 0 18,-2 0 44,-1 0-6,-1 0-21,0 0 55,-1 1-56,0 0 6,-6 3 0,5-1-6,-10 6 0,9-3 56,-15 11-67,12-8 0,-20 16 34,15-14 44,-22 17-67,20-16 29,-21 19-35,23-17 23,-17 18-5,21-19 167,-14 20-100,14-19 66,-11 20-144,12-20-12,-8 16 11,12-17-22,-9 14 11,9-16-17,-5 11-17,6-15-151,-2 5 45,5-9-650,0 0 398,2-3-1389,5 0 526,-1 0 1255,14-3 0,-12 2 0,6-2 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31.563"/>
    </inkml:context>
    <inkml:brush xml:id="br0">
      <inkml:brushProperty name="width" value="0.08571" units="cm"/>
      <inkml:brushProperty name="height" value="0.08571" units="cm"/>
    </inkml:brush>
  </inkml:definitions>
  <inkml:trace contextRef="#ctx0" brushRef="#br0">163 310 7358,'-44'17'0,"8"-4"50,33-12 45,1 0 90,-1-1 117,2 0 3664,-1 0-3489,2-1-29,-1 0 11,1-2-11,0 1 0,0 1 33,0-1-16,0 0-22,0 1 380,0 0-498,0 0 930,0-1-919,0 0 297,0 0-375,0 0-57,1-1-10,0 1 201,3-3-174,1 0 191,3-5-196,-1 4 296,8-9-352,-5 6 274,11-16-369,-11 14 107,14-19-85,-12 17 100,14-21-150,-14 17-45,11-20-12,-14 20 1,9-17 56,-13 22-23,3-7-22,-6 15-73,0-1 22,-1 2-61,1 1 123,-2 2-785,2 0 813,-2 2-17,2 1-11,-2 3 23,2 1-46,-1 1 23,0 1 0,1 1-123,0 16 101,-1-12 55,2 20-10,-2-24-35,2 10-21,-1-12-96,3 11 118,-3-10 84,1 9-34,-2-11-123,1 5 95,0-6-235,0 9 151,-1-9 12,0 8 111,-1-11 12,0 2-40,0-3 236,0 0-90,-2-1-107,1-1-16,-1 0-23,1 0-10,-2-1-12,-5-3-45,2 1-6,-13-8 68,7 4-34,-11-6-16,8 6-146,-21-12 156,17 9-72,-22-10 106,26 14 23,-9-3-45,15 5-51,-8-3 23,9 5-118,-9-2 129,12 4-6,-7-1 6,7 1-84,-10 1 51,9 0-12,-6 1 56,10-1-55,0 1-281,2-2 448,5 2 17,-2-1-22,6 1 16,-1 0 17,10-1-61,-3 0 61,28-2-62,-18-1 7,43-6-68,-36 2 61,46-11-61,-43 8 34,32-5-23,-43 8 6,12 0-6,-29 4 62,0-1-34,-7 3-151,0-1 101,-3 1 0,2 0-17,-2 0 39,3 0 0,-2 0 17,-2 0-28,-1 1-22,-6 2 55,3 0-33,-11 3 0,8-2 17,-14 5-17,12-5-50,-13 7 44,15-5 12,-15 7-23,15-6 56,-19 10-11,17-8 17,-22 18-28,18-13 106,-23 21-90,22-18-16,-19 19-6,21-21-22,-15 16 56,20-20-6,-9 9-72,14-13 33,-1 2-28,5-8-297,1 3 101,1-4-1585,0 3 672,0-2 1137,7 4 0,-5-4 0,4 2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33.130"/>
    </inkml:context>
    <inkml:brush xml:id="br0">
      <inkml:brushProperty name="width" value="0.08571" units="cm"/>
      <inkml:brushProperty name="height" value="0.08571" units="cm"/>
    </inkml:brush>
  </inkml:definitions>
  <inkml:trace contextRef="#ctx0" brushRef="#br0">0 313 20000,'7'-43'140,"0"8"-84,1 26-23,0 0-22,2-1 45,1 0-16,-1 0-12,1 0 56,0-2-68,1 2-4,-1-1 4,1 0 74,12-12-90,-10 10 145,13-14-72,-17 18 112,6-9-135,-9 10 62,4-6-106,-8 8 56,4-3-29,-6 7-10,1-1-690,-2 3 656,1 3 11,0 1 22,1 3-61,1 2 45,-1-1-6,3 8 0,-2-8 22,1 4-33,-2-9 61,-2 2-5,1-4 1316,0 0-1299,0 0-96,-1 0 34,1 1 0,-1-1-11,1 2 44,1 0-44,2 3 34,0 0-11,4 5-1,-2-3-68,7 8 68,-7-7-11,12 12 35,-12-12-35,7 8 0,-10-11-12,5 4 24,-5-5-170,2 6 63,-3-8-336,0 3 95,-2-4-1092,0 0 873,-1 0-2839,-6 1 1803,2-1 1591,-9 1 0,10-2 0,-3 0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33.929"/>
    </inkml:context>
    <inkml:brush xml:id="br0">
      <inkml:brushProperty name="width" value="0.08571" units="cm"/>
      <inkml:brushProperty name="height" value="0.08571" units="cm"/>
    </inkml:brush>
  </inkml:definitions>
  <inkml:trace contextRef="#ctx0" brushRef="#br0">13 423 23965,'-3'-40'336,"0"7"-274,3 26 16,0-1-44,0 1-23,0-3 28,0 0-56,0-1 45,0-1-17,0-7 34,0 3-11,-1-19-57,-1 14 23,1-23-22,0 26 33,1-16 23,-1 22 11,1-7-45,0 13-90,0-3 17,0 5-72,0-1 145,0 2 22,1-3-22,0 3-106,2-6 50,-2 6-17,2-5 17,-3 6-191,2-2 124,-2 2-711,1 0-8414,-1 1 6991,2 4-2532,-1 0 4789,2 2 0,-3-2 0,0-2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35.488"/>
    </inkml:context>
    <inkml:brush xml:id="br0">
      <inkml:brushProperty name="width" value="0.08571" units="cm"/>
      <inkml:brushProperty name="height" value="0.08571" units="cm"/>
    </inkml:brush>
  </inkml:definitions>
  <inkml:trace contextRef="#ctx0" brushRef="#br0">0 307 18207,'24'-18'1065,"-3"3"-746,-21 15-39,1-1-51,-1 0 7,2-1-40,-1 0 139,0 0 186,3-3-448,-1 2 201,2-4-184,-3 4 236,5-7-209,-2 4-78,3-3 6,-1 2 17,0 0-23,1-1 17,-1-2 6,3 2-18,-1-3 85,10-7-78,-7 6 145,14-18-146,-16 17-39,12-17-22,-13 18 56,4-11-56,-9 15 11,3-6 33,-5 10-33,2-2-67,-3 5-925,-1 1 936,0 4 90,1 0-23,1 5-34,-1-2 74,3 0-51,0 3 57,-1-3-69,5 6 0,-5-7 47,2 5-58,-3-8 191,0 2-117,-2-3 610,2-1-729,-1-1 68,0 1 12,1 0-46,0 1 101,0 0-67,6 5 39,-4-1-39,9 8-84,-7-6 51,6 7 44,-5-8 34,3 10-79,-5-10 34,3 7-73,-6-9 62,3 5 34,-2-5-12,2 7 50,-2-8-49,1 7-63,-2-7 51,2 4-33,-2-6 55,1 4 28,-2-5-5455,0 1 3669,-6-3-561,2 1-632,-5-1 2929,0-1 0,2 1 0,2-1 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36.134"/>
    </inkml:context>
    <inkml:brush xml:id="br0">
      <inkml:brushProperty name="width" value="0.08571" units="cm"/>
      <inkml:brushProperty name="height" value="0.08571" units="cm"/>
    </inkml:brush>
  </inkml:definitions>
  <inkml:trace contextRef="#ctx0" brushRef="#br0">9 468 23747,'16'-25'162,"-3"4"-140,-13 11-10,0 1-57,0-3 67,0 0-11,0-1-33,-1-1 33,-3-15 12,1 9-91,-4-42 63,3 35 5,-1-43 5,3 46-10,1-25 22,1 32-57,0-11-83,0 20-207,0-4 212,0 10-139,0-1-5675,0 3 5187,0 7-28,0-3-107,-1 7-184,1-4-2537,-3 6 3601,0-3 0,1-1 0,0-5 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37.801"/>
    </inkml:context>
    <inkml:brush xml:id="br0">
      <inkml:brushProperty name="width" value="0.08571" units="cm"/>
      <inkml:brushProperty name="height" value="0.08571" units="cm"/>
    </inkml:brush>
  </inkml:definitions>
  <inkml:trace contextRef="#ctx0" brushRef="#br0">245 121 16538,'27'-26'1025,"-5"5"-717,-22 17 0,1 0-17,0-1-45,-1-1 7,0 1 279,0-7-414,-2 5-6,-4-9-151,1 11-62,-12-3 62,8 6-174,-20 2 179,15 3-100,-25 13 83,21-3-100,-25 25 95,25-18-51,-22 30 90,26-28-134,-11 25 84,18-29-51,-2 18 73,8-24 57,2 10 66,1-17 230,6 2-184,-2-6 201,14-2-230,-8-2 146,18-11-157,-15 4 56,20-15-140,-21 13 5,14-9-21,-19 13 4,8-5 24,-12 9-343,1-1 124,-5 5-359,-1 0 465,1 3 0,1 9 84,-2-3-11,3 18 28,-3-13-28,6 14 23,-3-16 128,7 9-39,-4-15 241,7 2-185,-6-6 224,12-3-268,-10-2 116,15-10-156,-13 4 56,16-15-95,-17 13-34,14-14-5,-14 16 44,11-10-22,-11 11-190,7-4 84,-10 7-354,6 1 337,-8 3-158,7 5 164,-7-2-214,5 9 281,-6-4 11,3 11 22,-4-8 34,2 11 0,-2-12 33,1 6-33,-2-10 61,1 2 96,-1-7 795,0 1-677,0-1 94,4-8-386,-2 1-28,11-19-6,-7 13-10,11-16-1,-11 19-330,9-8 179,-11 14-157,5-2 218,-7 6-185,6 6 214,-4-2-157,10 14 173,-9-10-347,9 10 68,-11-13-1715,9 8 886,-6-8 1198,9 4 0,-11-7 0,2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21.732"/>
    </inkml:context>
    <inkml:brush xml:id="br0">
      <inkml:brushProperty name="width" value="0.08571" units="cm"/>
      <inkml:brushProperty name="height" value="0.08571" units="cm"/>
    </inkml:brush>
  </inkml:definitions>
  <inkml:trace contextRef="#ctx0" brushRef="#br0">298 0 21943,'-31'30'33,"1"-1"-44,5-2-11,0 2 10,-1 3 63,-10 17-51,10-11-123,-19 41 72,25-40-201,-7 40 168,21-49-67,13 23 117,2-35-128,26 14 100,-13-23-50,34 2 73,-26-14-84,40-14 73,-38 4-51,33-24 118,-41 19 67,15-22-84,-29 23-146,-6-18 6,-12 21-560,-22-14 476,10 17-308,-33-4 324,28 11-570,-28 4 330,32 3-1625,-13 7 1267,24-4-2426,-1 6 1507,10-7 1725,8 0 0,-4-3 0,4-1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38.084"/>
    </inkml:context>
    <inkml:brush xml:id="br0">
      <inkml:brushProperty name="width" value="0.08571" units="cm"/>
      <inkml:brushProperty name="height" value="0.08571" units="cm"/>
    </inkml:brush>
  </inkml:definitions>
  <inkml:trace contextRef="#ctx0" brushRef="#br0">1 1 16426,'20'55'39,"0"1"0,-2-4 1,-3-9-40,-8-15-23,0-3 1,-1-1-51,-2-4-73,0-1-44,-1-3-68,0-5-476,-1 2 146,0-6-3388,-1 0 2166,-1-5 1810,0-1 0,0-1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38.384"/>
    </inkml:context>
    <inkml:brush xml:id="br0">
      <inkml:brushProperty name="width" value="0.08571" units="cm"/>
      <inkml:brushProperty name="height" value="0.08571" units="cm"/>
    </inkml:brush>
  </inkml:definitions>
  <inkml:trace contextRef="#ctx0" brushRef="#br0">30 15 14118,'-16'-6'2028,"3"1"-1334,13 5 2555,0 0-3221,81-3-782,-48 4 715,61-2 28,-69 4 140,-2 1-314,-2 1-72,0 1-1407,13 6-857,0-1 1519,0 1-3425,7 1 3149,-26-9-609,14 3 1859,-22-6 78,4 0 46,-8-1 223,0 0-353,-3 0-285,1-2 129,0 1 190,0-1 0,0 1 0,-1 0 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38.685"/>
    </inkml:context>
    <inkml:brush xml:id="br0">
      <inkml:brushProperty name="width" value="0.08571" units="cm"/>
      <inkml:brushProperty name="height" value="0.08571" units="cm"/>
    </inkml:brush>
  </inkml:definitions>
  <inkml:trace contextRef="#ctx0" brushRef="#br0">1 0 7940,'18'37'0,"-4"-8"0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39.984"/>
    </inkml:context>
    <inkml:brush xml:id="br0">
      <inkml:brushProperty name="width" value="0.08571" units="cm"/>
      <inkml:brushProperty name="height" value="0.08571" units="cm"/>
    </inkml:brush>
  </inkml:definitions>
  <inkml:trace contextRef="#ctx0" brushRef="#br0">1 28 12993,'19'-14'817,"-3"3"-593,-14 10-17,-1 1 309,1-1-164,-1 1 108,0 0 33,1 0-476,-1 3 0,-1-2 5,0 5 23,0-1-34,0 1-11,0 5-17,0-2-128,0 16 44,0-11-269,0 11 84,2-16-1310,3 6 717,-1-8-3295,5 6 4174,-6-8 0,1 1 0,-3-5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40.434"/>
    </inkml:context>
    <inkml:brush xml:id="br0">
      <inkml:brushProperty name="width" value="0.08571" units="cm"/>
      <inkml:brushProperty name="height" value="0.08571" units="cm"/>
    </inkml:brush>
  </inkml:definitions>
  <inkml:trace contextRef="#ctx0" brushRef="#br0">1 1 13950,'64'4'-1338,"-12"0"245,-49-4-721,1 1 1814,-1 0 0,-1 0 0,-2-1 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41.018"/>
    </inkml:context>
    <inkml:brush xml:id="br0">
      <inkml:brushProperty name="width" value="0.08571" units="cm"/>
      <inkml:brushProperty name="height" value="0.08571" units="cm"/>
    </inkml:brush>
  </inkml:definitions>
  <inkml:trace contextRef="#ctx0" brushRef="#br0">216 68 16488,'15'-37'-84,"-5"7"56,-18 29 28,-1 1-6,-2 0 23,-1 1 0,-1 1-45,-1 3-6,0 3-16,-8 7 38,5-2-122,-18 18 84,17-14-225,-18 25-560,20-8 656,1-2-168,17 3 140,6-25-2252,31 5 823,-16-11 1636,25 0 0,-34-4 0,3 0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41.551"/>
    </inkml:context>
    <inkml:brush xml:id="br0">
      <inkml:brushProperty name="width" value="0.08571" units="cm"/>
      <inkml:brushProperty name="height" value="0.08571" units="cm"/>
    </inkml:brush>
  </inkml:definitions>
  <inkml:trace contextRef="#ctx0" brushRef="#br0">84 0 8433,'7'7'179,"-1"-1"146,-6-6 1507,0 0-1793,3 35-17,-2-22-5,1 28 0,-2-32 11,0 0-22,0 1-51,0 1-151,-1 1 129,0-4 111,0 0 85,1-7-213,0 1-95,2-5 5,0 1 1,4-3-1,-2 1 6,1 1-151,4-2 185,-2 3-124,9-2 202,-7 2-18,6 1 63,-7 2 74,7 7-2,-8-2 544,12 19-336,-12-13 319,7 20-269,-8-14 661,2 26-599,-5-19 1025,1 43-1014,-5-40 319,-6 27-436,-1-35 543,-23 23-566,14-24 577,-29 13-589,28-25 192,-24-2-399,25-8-559,-16-12-45,19 3-3412,-7-24 1592,16 16 2391,-1-11 0,6 21 0,1 3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41.884"/>
    </inkml:context>
    <inkml:brush xml:id="br0">
      <inkml:brushProperty name="width" value="0.08571" units="cm"/>
      <inkml:brushProperty name="height" value="0.08571" units="cm"/>
    </inkml:brush>
  </inkml:definitions>
  <inkml:trace contextRef="#ctx0" brushRef="#br0">130 0 14941,'-4'62'41,"0"1"0,0-6 1,-1-10-70,-4-23-34,0 0-33,-1-4-23,0 2-117,2-3-3148,-13 18 1619,10-17 1764,-12 15 0,18-29 0,-2 2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42.372"/>
    </inkml:context>
    <inkml:brush xml:id="br0">
      <inkml:brushProperty name="width" value="0.08571" units="cm"/>
      <inkml:brushProperty name="height" value="0.08571" units="cm"/>
    </inkml:brush>
  </inkml:definitions>
  <inkml:trace contextRef="#ctx0" brushRef="#br0">0 0 11833,'5'3'880,"-1"-1"2643,-4-2-3266,82 7-1136,-53-4 1092,63 6-17,-74-8 310,-1 1-400,1 0 157,0-1-246,19 3-51,-18-1-240,23 2 162,-30-2 239,9 2-334,-14-2-12,1 0-10,-5-1-197,-2 2 269,-1 0 84,-5 9 118,1-3 78,-16 16-112,10-12 12,-12 17-1,15-17 63,-2 13-24,8-15 286,10 9-179,-4-14 336,20 4-347,-13-9 375,19-2-313,-18-3 548,14-8-526,-20 4-85,4-15-245,-10 11-152,-8-18 163,0 15-510,-16-19 123,10 18-2666,-19-8 1159,16 15 1972,-14 1 0,21 6 0,-4 1 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42.817"/>
    </inkml:context>
    <inkml:brush xml:id="br0">
      <inkml:brushProperty name="width" value="0.08571" units="cm"/>
      <inkml:brushProperty name="height" value="0.08571" units="cm"/>
    </inkml:brush>
  </inkml:definitions>
  <inkml:trace contextRef="#ctx0" brushRef="#br0">84 0 15676,'19'64'162,"0"-1"0,0-4 1,-7-9-62,-16-14-34,-3 2-28,-4 1-17,-12 16-38,5-15-158,-16 29 45,17-40-678,-8 21 376,19-36-1355,-1 9 979,7-16-4200,7 0 5007,-3-5 0,4-2 0,-5 1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6.436"/>
    </inkml:context>
    <inkml:brush xml:id="br0">
      <inkml:brushProperty name="width" value="0.08571" units="cm"/>
      <inkml:brushProperty name="height" value="0.08571" units="cm"/>
    </inkml:brush>
  </inkml:definitions>
  <inkml:trace contextRef="#ctx0" brushRef="#br0">177 187 11659,'-15'97'936,"2"-13"-662,2-61-27,1 2-74,-2-1-44,1 0-28,-1 0-39,1-1 139,-12 21-173,10-21-17,-10 19-11,17-33 208,-1 2-102,5-9 185,0-2-229,1-1 16,-2-8-72,2 1 16,0-18-39,3 10-44,10-32 50,-2 21-135,21-46 56,-15 37-83,23-55 150,-21 49 163,24-46-11,-25 54 498,20-27-414,-24 42 656,16-14-544,-18 24 100,12-6-313,-13 12 241,13 0-275,-13 4 113,17 8-163,-16-2 168,12 21-84,-14-11 235,8 33-263,-10-22-6,5 40-94,-9-36 4,2 37 7,-4-41-393,1 29 79,-1-35-1804,-2 23 1076,-2-27-3395,-11 21 2784,5-24 1658,-7 6 0,12-15 0,0-3 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43.072"/>
    </inkml:context>
    <inkml:brush xml:id="br0">
      <inkml:brushProperty name="width" value="0.08571" units="cm"/>
      <inkml:brushProperty name="height" value="0.08571" units="cm"/>
    </inkml:brush>
  </inkml:definitions>
  <inkml:trace contextRef="#ctx0" brushRef="#br0">256 1 11799,'8'11'2571,"-1"-2"-1776,-7-9 808,0 0-1570,-54 32-10,31-18-7,-41 26 1,45-25-17,1-1-11,1 0-258,-14 14 107,15-14-600,-9 17 526,21-22-100,6 10 224,4-11-907,19 9 319,-9-11-3299,31 4 3999,-27-7 0,7-2 0,-20 0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43.284"/>
    </inkml:context>
    <inkml:brush xml:id="br0">
      <inkml:brushProperty name="width" value="0.08571" units="cm"/>
      <inkml:brushProperty name="height" value="0.08571" units="cm"/>
    </inkml:brush>
  </inkml:definitions>
  <inkml:trace contextRef="#ctx0" brushRef="#br0">19 1 13698,'-4'52'-308,"0"1"0,-2 34-600,5-73-1029,1-2-2482,-2-3 4419,2-1 0,-1-4 0,0-2 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44.034"/>
    </inkml:context>
    <inkml:brush xml:id="br0">
      <inkml:brushProperty name="width" value="0.08571" units="cm"/>
      <inkml:brushProperty name="height" value="0.08571" units="cm"/>
    </inkml:brush>
  </inkml:definitions>
  <inkml:trace contextRef="#ctx0" brushRef="#br0">0 1 6339,'5'4'1567,"0"-1"-783,-5-3 4465,0 0-4924,81 37-752,-56-26 679,61 28 122,-76-35-211,-3 0-68,0 0 0,-2 1 337,-1 13-326,-2-7 680,-11 28-763,0-21-130,-22 28 29,15-27-174,-17 16 190,23-24 449,-5 2-74,12-11 180,4-3-526,4-2 49,9-8 35,-2 2 184,22-14-157,-17 12-33,20-12-151,-26 18-124,6-4 107,-11 8-252,5 3 313,-6 1-27,9 10 61,-7-5 16,8 7 35,-5-6 78,23 8-12,-16-9 225,28 5-208,-27-11 73,17 0-100,-16-2 145,34-13-123,-26 6 139,41-23-116,-42 15 55,19-19-118,-27 18-251,3-20 16,-14 21-615,-13-11 671,-3 21 12,-18 0 83,7 5-128,-33 19 151,26-6 39,-35 33-11,42-25 51,-14 18 16,25-23 437,0 20-286,10-18 359,15 18-431,-4-24 27,20 8-178,-14-12-622,25 4-85,-22-6 684,24 2 0,-33-6 0,6 1 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45.043"/>
    </inkml:context>
    <inkml:brush xml:id="br0">
      <inkml:brushProperty name="width" value="0.08571" units="cm"/>
      <inkml:brushProperty name="height" value="0.08571" units="cm"/>
    </inkml:brush>
  </inkml:definitions>
  <inkml:trace contextRef="#ctx0" brushRef="#br0">39 69 13995,'65'16'986,"-14"-1"-684,-51-3-21,0 2-41,0 2-4289,-2 3 4245,-3 0 848,-4 2-899,-2 1-38,0 0 61,-16 23-168,13-22 67,-17 23-28,23-36 3549,-8 5-3425,12-12 497,-5 0-464,6-3 157,0-10-364,2 3-207,6-29 156,2 15-134,21-38 101,-9 28-112,30-39 139,-25 39-133,28-29 134,-31 39-85,10-7-72,-19 20-380,5 2 559,-7 4 151,14 11-22,-14 1 342,16 27-213,-15-14 498,11 37-482,-14-31 404,4 39-470,-9-40 179,1 34-247,-4-38 140,3 26-167,-2-31-1,1 17-45,-2-23-235,0 11 6,0-16-863,-4 4 588,0-8-1932,-11-1 1059,6-2-5641,-19-3 6996,15-1 0,-4 1 0,13 0 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45.660"/>
    </inkml:context>
    <inkml:brush xml:id="br0">
      <inkml:brushProperty name="width" value="0.08571" units="cm"/>
      <inkml:brushProperty name="height" value="0.08571" units="cm"/>
    </inkml:brush>
  </inkml:definitions>
  <inkml:trace contextRef="#ctx0" brushRef="#br0">0 195 14264,'72'6'177,"-1"0"0,-5 0 1,-11-3-77,-16-4-17,-2 0-12,4-4-16,-1 0-50,-1-2-96,0-1-727,8-3-2006,3-6 2252,-13 4-628,-1-9 1059,-30 13 179,4-13 135,-7 12 862,0-14-627,-1 14 1215,-1-13-1181,-1 15-1,0-6-11,0 10-55,0 3-309,0 0 0,1 5 95,-1 0 40,2 4 33,-2 1 12,0 2 28,0 1 581,-2 22-581,0-10 391,-6 36-492,2-31 268,-8 34-358,7-39-22,-7 21-45,9-32 55,0 4 29,4-14 309,1-1-410,3-6-107,5-5 67,2-1-195,15-13 129,-8 12-208,27-13 185,-21 16-285,28-2 257,-29 8-308,24 10 353,-29-1-117,13 24 234,-23-15-27,2 19 39,-10-19 28,-10 12-1,1-14 186,-31 11-124,21-18 74,-25 3-141,27-9-885,-16-5-67,18 1 913,-16-9 0,24 8 0,-4-4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45.838"/>
    </inkml:context>
    <inkml:brush xml:id="br0">
      <inkml:brushProperty name="width" value="0.08571" units="cm"/>
      <inkml:brushProperty name="height" value="0.08571" units="cm"/>
    </inkml:brush>
  </inkml:definitions>
  <inkml:trace contextRef="#ctx0" brushRef="#br0">1 1 17613,'0'0'0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48.276"/>
    </inkml:context>
    <inkml:brush xml:id="br0">
      <inkml:brushProperty name="width" value="0.08571" units="cm"/>
      <inkml:brushProperty name="height" value="0.08571" units="cm"/>
    </inkml:brush>
  </inkml:definitions>
  <inkml:trace contextRef="#ctx0" brushRef="#br0">1 5 17294,'38'9'174,"-7"-1"-152,-27-10 34,0 2-39,2-1-12,-1 0 23,1 1-16,8-1-12,-4 1 5,18-1 6,-12 1 45,33 0-28,-24 0 17,44 1-56,-39-1 39,31 1-22,-30-1 100,56 0-100,-42-1-6,12-1 0,2 1-6,-11-1 34,47-2-22,-47 3-6,11 0 0,1-1 0,-5 1-14,10-1 0,-3 1-20,-21 1 12,31 0 10,-45 0-21,16 1 38,-28-1-5,6 1 0,-19-1 107,0 0 94,-1 0-122,1 0-23,-1 0-56,2 0-17,0 0 0,1 1-11,-1-1-358,6 1 134,-6-1-980,4 0 655,-6 0-3848,0 0 2874,-4 2 71,-2-1 1480,-1 3 0,2-2 0,2-1 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48.777"/>
    </inkml:context>
    <inkml:brush xml:id="br0">
      <inkml:brushProperty name="width" value="0.08571" units="cm"/>
      <inkml:brushProperty name="height" value="0.08571" units="cm"/>
    </inkml:brush>
  </inkml:definitions>
  <inkml:trace contextRef="#ctx0" brushRef="#br0">1 1 12970,'55'33'347,"-11"-6"-218,-38-22 6,0-1 5,-1 0 0,2 0 16,-1-1-27,2 1-22,0 0 161,20 6-223,-11-4-11,32 8-34,-28-8 61,34 5-44,-30-5-84,30 6-17,-34-6-319,10 5 324,-24-5 197,-3 5-17,-10-4 218,-19 12-257,6-10 5,-28 12-56,24-14-17,-24 9-22,27-10-252,-22 8 124,23-9-780,-20 10 410,21-9-2258,-21 11 1378,22-9 1406,-13 8 0,22-10 0,-2 0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51.281"/>
    </inkml:context>
    <inkml:brush xml:id="br0">
      <inkml:brushProperty name="width" value="0.08571" units="cm"/>
      <inkml:brushProperty name="height" value="0.08571" units="cm"/>
    </inkml:brush>
  </inkml:definitions>
  <inkml:trace contextRef="#ctx0" brushRef="#br0">80 1 13015,'-1'24'504,"0"-4"-297,1-12 28,0-2-5,0 2 11,0-2 5,0 0 12,0 1-29,0-2 483,-2 9-538,2-6 319,-3 12-359,2-10 152,-2 15-236,3-11-11,-1 24 0,0-19 275,0 30-185,0-23 268,-2 40-245,0-33 16,-1 16 0,1 2-124,0-6 29,-3 50-39,4-57 67,2 43-57,0-38 97,0 46-85,-1-53 28,1 34-56,-1-44 230,0 30-152,0-34 152,-5 31-202,3-31 319,-7 32-213,6-32 253,-4 35-365,6-35 236,-2 28-236,4-32 56,0 14-38,0-19 44,2 6-68,-1-11 57,2 5-50,-3-7 245,2 3-206,-1-5 67,0 3-100,1-4 15,-1 4-83,1-4 118,-1 5-57,0-4 0,0 3-27,-1-3-46,1 7 23,0-4 96,0 8-52,-1-9 40,2 3-50,-2-6-17,0 4-34,0-5 123,1 4-78,-1-3 62,2 6-62,-2-4 39,2 10-44,0-8 49,1 11-49,-1-10 117,2 8-79,-3-9-38,2 5-12,-2-8 146,2 0-112,-4-2 156,2 0-78,-1-1 17,0 0-140,1 0 51,-1 1-51,2 0 22,-2 0 1,0 1-46,1 7 23,0-4-39,3 12 67,-3-10-17,2 5 34,-2-8-23,1-1 1,-1-2-79,0 2 123,-2-2-56,1 2 0,0-4 6,0 3 17,0-2-23,0 2 34,0-3 173,1 2-167,0-2 1097,1 0-190,-1 1-913,0-1-57,1 0 1,-1 0 11,1-1-67,1 0 45,1 0-34,7-2 78,-1 0-33,12-1 22,-6 1-11,29-4-56,-20 4-22,43-7 66,-37 7 12,34-5 12,-31 7-12,62-8-51,-47 6 40,15-2 0,1-1 11,-13 1-6,2 0 1,0-1 16,0 1-11,21-3 0,3 0 0,-4 0-28,13-2 0,-3 1 17,-26 3 33,39-4-22,-61 6 22,24-2-33,-38 4 34,14-3-35,-29 3 12,4-1 0,-7 1-56,16-4 0,-6 3-56,34-5 73,-21 5 62,32-3-57,-25 4 68,63-2-29,-48 2 6,13-1 1,1 1-40,-12 1 16,8-1 1,0 0 39,-5 1 0,6 0 0,1 0-5,-8-1-29,7 0 0,1 1-27,-8-2 38,4 1 1,-1 0-6,-10 2 22,41-1 12,-59 2 0,10-1-135,-31-1-280,-3 0 247,-7 0-214,-5 0 303,2 1-106,-13 0 5,11 0-296,-10 0 279,11 0-509,-1 0 342,4 0-1060,0-1 830,2 1-1254,-2-1 1170,2 1-1809,-3 0 1214,1 0 1239,-13 4 0,11-3 0,-7 3 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52.170"/>
    </inkml:context>
    <inkml:brush xml:id="br0">
      <inkml:brushProperty name="width" value="0.08571" units="cm"/>
      <inkml:brushProperty name="height" value="0.08571" units="cm"/>
    </inkml:brush>
  </inkml:definitions>
  <inkml:trace contextRef="#ctx0" brushRef="#br0">75 31 6059,'-39'-17'-62,"7"4"0,30 13 1,0 0-1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6.652"/>
    </inkml:context>
    <inkml:brush xml:id="br0">
      <inkml:brushProperty name="width" value="0.08571" units="cm"/>
      <inkml:brushProperty name="height" value="0.08571" units="cm"/>
    </inkml:brush>
  </inkml:definitions>
  <inkml:trace contextRef="#ctx0" brushRef="#br0">0 1 15434,'56'4'-283,"0"0"1,39 3-514,-75-6-676,0 0-707,-2 1-2336,-4 0 4515,-1 1 0,-8-2 0,-1-1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54.030"/>
    </inkml:context>
    <inkml:brush xml:id="br0">
      <inkml:brushProperty name="width" value="0.08571" units="cm"/>
      <inkml:brushProperty name="height" value="0.08571" units="cm"/>
    </inkml:brush>
  </inkml:definitions>
  <inkml:trace contextRef="#ctx0" brushRef="#br0">67 284 5851,'-16'-6'230,"2"1"-79,14 5 835,0 0-986,-2 1 39,0-1 39,-1 1 45,1-1 51,0 1 610,-3 0-655,2-1 106,-4 2-207,5-1 45,-2 1 0,3-1 2111,0 0-1943,1 1 1177,0-1-489,0 1-654,-1-1 4177,1 0-4362,0 1 1109,0-1-1933,-2 0 746,3 1-7,-1 0-10,2 0 21,-2 2-44,1-2 96,0 2-68,0-2 95,2 3-50,-2-2-17,1 1-6,-1-3 45,0 2-50,-1-2 106,0 0-100,1 1-35,0-2 40,0 3 28,1-2 118,2 0-17,-1 0 95,6 1-123,-2-1 55,15 0-161,-8 0 72,28-1 0,-24 0-56,22-2 12,-24 1 21,21-2-49,-17 1 89,40-6-62,-32 4-33,33-7 17,-33 6-6,38-7 5,-27 5 17,19-1 1,2 0 22,-5 1-43,14-1 1,1 1-14,-15 3-17,-2 0 0,-1 2 0,-4-1-31,3 2 1,-1 1 74,-6-1-27,49-1 6,-64 2-12,24-2 0,-30 2 6,33-2 44,-29 1-38,44-4 10,-41 3 29,33-4-12,-28 4-61,61-6 45,-49 4-18,11 0 1,-1 1 11,-16 0-50,35-1 44,-44 3-50,35 0 56,-40-1 56,30 0-11,-42 1-17,12-2 6,-16 3-23,20-5-39,-14 4 46,36-5 15,-28 5-50,32-2 12,-28 2-79,49 1 67,-41 0 0,49 3 62,-55 0-73,21 3 34,-30-4-29,20 2-5,-25-2 140,15 0-28,-24-2 51,2 0-91,-8 0 124,2 0-184,-4 0 4,2 0-55,0 0 62,0 0-46,3 0-83,7 0 16,-2-1 6,13-1 95,-13 0-128,12-2 83,-14 2-139,8-1 33,-13 2-673,2 0 404,-5 0-772,-4-1 901,3 0-342,-7-1 408,3 1-430,-7-4 409,5 4-386,-6-4 475,6 3-436,-4-5 374,5 3-105,-7-6 335,7 6 381,-7-7-151,9 5 840,-4-6-672,6 6 1188,-2-7-1115,3 8 649,0-5-789,1 7 438,1-4-601,0 5 303,2-5-359,-2 5 286,1-4-291,-1 5 22,0-2-140,0 3-1668,-1 0 1500,0 5 51,0 1-102,0 3-128,0 3-1171,0 4 270,0 0-4992,-1 15 802,0-16 5427,0 8 0,1-18 0,0-1 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55.456"/>
    </inkml:context>
    <inkml:brush xml:id="br0">
      <inkml:brushProperty name="width" value="0.08571" units="cm"/>
      <inkml:brushProperty name="height" value="0.08571" units="cm"/>
    </inkml:brush>
  </inkml:definitions>
  <inkml:trace contextRef="#ctx0" brushRef="#br0">5 54 12135,'11'-30'1384,"-2"7"-919,-9 23 2711,0 0-3210,2 2-5,-2-1-6,1 3 45,-1-3 0,2 3 11,-2 1 12,2 1 5,1 20-28,-1-10 28,7 44-17,-6-32 6,4 25 22,-4-26-6,0 13-16,-1-10-45,1 33 56,-2-31 34,-1 38-45,-1-43 139,-4 32-94,2-35 134,-5 25-134,6-30 218,-4 24-163,4-25 90,-1 22-179,1-20 73,-1 22-39,2-23 83,-3 24-100,2-25 118,-3 18-135,3-22 191,-2 15-113,2-17 17,-3 15-95,3-16 219,-2 16-130,4-16 85,-2 13-146,2-14 34,0 11-12,0-10 280,0 17-296,0-16 11,1 14-34,0-15 50,1 9-55,-1-9 106,3 11-95,-3-14 5,3 8-22,-3-10 6,3 4 5,-3-4 34,3 10 0,-3-9 5,4 9-56,-3-9-72,1 9 56,-2-7 111,3 16-78,-3-15 23,3 12-28,-3-14-12,3 6 0,-4-7 174,7 9-100,-6-10 16,5 8-44,-4-8 4,2 7-21,-2-8 55,4 8-67,-4-8 17,2 4-39,-3-6-67,1 1 61,-2-2-45,1 3-27,0-3-444,0 4-5,-1-3-2643,0 7 1602,0-4 1551,-13 13 0,9-13 0,-10 7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1:59.539"/>
    </inkml:context>
    <inkml:brush xml:id="br0">
      <inkml:brushProperty name="width" value="0.08571" units="cm"/>
      <inkml:brushProperty name="height" value="0.08571" units="cm"/>
    </inkml:brush>
  </inkml:definitions>
  <inkml:trace contextRef="#ctx0" brushRef="#br0">269 390 24581,'-7'-20'45,"1"3"-45,6 13-11,-2-1 44,2-1-44,0 0 45,0-7-34,0 4-68,0-11 35,0 8-130,0-15 119,-1 13 66,1-15-50,-1 18-106,1-6 145,0 12-22,0-4-1,0 6 24,0-7-35,0 6-94,0-8 66,0 6 29,1-5-1,0 5 57,0-5-34,0 5-45,1-5 12,-2 8 10,2-4 1,-2 5-6,1-3 28,-1 3-112,0-3 61,0 3-27,0-4 67,0 3 33,0-3-22,0 2 23,0-3-46,-1 4-22,1 0 45,-1 1-11,0 0 34,-1 0-12,0-2-34,2 3-1276,0-1 1210,2 6 44,0-1 67,1 5-11,1-2 51,1 5-40,0-3-5,5 5 28,-4-6 17,9 6-18,-8-7 18,8 5-62,-10-8-95,2 4 44,-5-5-33,3 4 73,-3-4-118,3 4 89,-3-3-116,4 7 83,-4-6 0,4 7 73,-5-7-11,2 2 33,-3-4-33,1 1-118,-1-3 118,-2 1 11,1-1-17,-2 0 68,2 0-7,0 0 175,-1 0-146,0 0 39,-2-4-89,2 2-34,-5-4-17,4 3-46,-4-3 52,4 3-29,-3-2 29,3 2-113,-4-2 18,3 2-326,-7-1 309,6 2-152,-13 1 186,7 1-74,-16 5 163,12-2-56,-17 11 84,18-7 55,-20 11-66,20-8-12,-20 11-16,20-10 33,-16 10 6,19-14 44,-10 7-66,14-11 55,-2 4-33,5-5 129,1 1-85,1-3 1323,1 1-1423,5-3-23,-2-1-45,3 0 23,-2-3 11,0 1-201,6-6 140,-2 5-236,11-14 269,-8 10-28,20-16 118,-14 13-162,28-19 133,-22 18-4,34-22 55,-33 22 62,30-17-57,-34 20 46,16-8-40,-25 15 1,6-3-46,-13 7 51,0-2-302,-2 2 285,-5 0-22,3 0 22,-4 0-22,5 0-274,-1 0 234,-1 1 34,-1 1 23,-1 1 28,1 2-18,-1 1 12,-3 4-33,1-1 22,-4 9 5,3-8-72,-6 15 38,6-13 102,-11 18-62,10-16-45,-15 24 28,12-21 57,-13 27-68,14-24 56,-10 23-73,14-25 34,-7 22 44,10-23-11,-3 15-38,5-20 49,0 6-61,1-12 39,0 0 17,0-5 124,0 0-763,0-5-436,0 1-835,0-4-1848,0 1-2404,0 0 6106,0 2 0,0 2 0,0 1 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01.111"/>
    </inkml:context>
    <inkml:brush xml:id="br0">
      <inkml:brushProperty name="width" value="0.08571" units="cm"/>
      <inkml:brushProperty name="height" value="0.08571" units="cm"/>
    </inkml:brush>
  </inkml:definitions>
  <inkml:trace contextRef="#ctx0" brushRef="#br0">162 365 20839,'13'-40'376,"-1"6"-231,-4 25-10,-2-2-51,3-2 50,-3 0-84,3-2-27,-1 0 38,1 0-49,-1-2-1,5-16-129,3-8 141,-4 5-119,0-1 74,-10 28-152,2-6 18,-2 11-220,1-3 292,-2 7-823,-1-1 650,1 4 134,0 0 111,0 4 12,2 3 23,-1 1 5,1 3-28,1 1-11,-1 2 39,2 1-28,4 22 11,-3-17-6,7 26 57,-10-34-84,5 13-23,-6-20 22,0 5 7,-1-11-24,-1 0 40,-2-2 12,1 0 27,-4 0-39,2-2-28,-4-2 33,-13-5 51,4 1-5,-29-14-51,20 11 22,-32-20-55,32 18 16,-26-15 6,33 18-180,-15-5 107,24 12-229,-7-1 133,12 4-263,-2 0 410,3 0-12,-3 4 50,1-1-21,-6 7-29,6-5-112,-2 3 67,6-6-229,0 1 269,2-3 296,4 2-78,-1-1 286,17 1-337,-8-1 147,32 0-163,-20-3 112,36-5-174,-33 2 180,30-9-124,-36 9 269,16-7-247,-27 7 1,13-4-140,-16 4 33,14-5 11,-13 6 73,9-3-33,-11 6-112,7-3 10,-9 3-66,3-1 5,-6 2-1086,-1-1 1237,-4 3 23,0-1 34,-2 4 83,-3 2-78,2 0 101,-12 12-168,6-8 83,-20 21-128,15-16 12,-26 26-1,24-22-22,-28 28 33,26-27 17,-20 24-61,24-28 72,-12 18 1,19-23-40,-8 12-11,13-16-101,-5 5-28,8-9-576,-1 2 284,3-4-1903,0 4 895,2-2 1429,5 2 0,-5-4 0,4 1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02.411"/>
    </inkml:context>
    <inkml:brush xml:id="br0">
      <inkml:brushProperty name="width" value="0.08571" units="cm"/>
      <inkml:brushProperty name="height" value="0.08571" units="cm"/>
    </inkml:brush>
  </inkml:definitions>
  <inkml:trace contextRef="#ctx0" brushRef="#br0">1 292 19860,'37'-23'386,"-6"3"-296,-26 13-18,-1-1-32,1 0-12,0-1 61,2-2-39,-1 1 23,1-1-56,3-6-45,9-9 39,-6 6-56,14-17 40,-18 25-6,9-11-12,-11 14 12,5-4-6,-6 6-16,5-4 22,-8 8-29,2-3-27,-4 6-806,0-1 822,0 4 51,-1-1 23,0 3-46,2-1 34,-1 2 6,3 2 11,-3-1 11,3 7-11,-2-9-33,2 6-6,-2-9 11,2 4 0,-3-3 16,2 4 7,-1-5-18,1 3-5,-1-3-5,1 5-18,-1-2 51,7 13 6,-6-9-45,8 12 11,-6-10-51,6 11 23,-6-11-358,7 12-91,-8-16-2939,2 10 1388,-5-10 2028,-4 5 0,2-7 0,-1-1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03.178"/>
    </inkml:context>
    <inkml:brush xml:id="br0">
      <inkml:brushProperty name="width" value="0.08571" units="cm"/>
      <inkml:brushProperty name="height" value="0.08571" units="cm"/>
    </inkml:brush>
  </inkml:definitions>
  <inkml:trace contextRef="#ctx0" brushRef="#br0">41 368 17451,'14'-22'812,"-4"3"-560,-10 13-34,0 0 46,0 0-34,0 0-1,0 0 7,0 1-18,0-2 101,0-2-61,0-3-241,0 3 94,-3-6-60,2 9 38,-6-11-66,3 8 122,-2-7-94,2 11 313,1-6-241,2 8 107,-1-4-230,2 5 207,0 0-174,0 1 124,0 0-168,0-1 57,0 1 15,-1-2-50,1 1 73,0-1 51,-1-4-51,1 2 190,-1-14-279,1 8 111,0-13-78,0 13 62,0-13-90,0 12-107,0-9-78,-1 14-207,1 0 28,0 7-3327,-1 0 2839,-1 4-1579,-3 8 460,-1 2 1971,-2 11 0,4-15 0,0 2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04.527"/>
    </inkml:context>
    <inkml:brush xml:id="br0">
      <inkml:brushProperty name="width" value="0.08571" units="cm"/>
      <inkml:brushProperty name="height" value="0.08571" units="cm"/>
    </inkml:brush>
  </inkml:definitions>
  <inkml:trace contextRef="#ctx0" brushRef="#br0">48 391 20039,'-27'-37'666,"6"7"-470,22 26 6,-1 0-18,0 0-38,0-1 16,0 1-5,0-3-17,0 2-5,0-3 325,0-6-320,7-5-101,-3 0 28,8-6-33,-6 13 134,15-26-107,-10 20 90,18-28-95,-19 29 62,12-16-79,-14 20 124,3-5-186,-7 13-117,-2 0 23,-2 5-1743,0 0 1748,2 3 112,-1 1 56,1 3-56,0 0 22,0 1-22,1 1-22,-1-3 44,2 3 28,-3-5 23,3 2-45,-4-5 1715,1 1-1816,-1-1 50,0-1 12,1 3-11,1-1 33,0 1 23,5 8 10,0-3-55,8 13-34,-6-9 45,9 15 0,-9-13-84,8 14 51,-10-16-242,7 12 91,-9-15-495,3 8 321,-7-11-1400,2 5 856,-3-6-2784,-4 5 1468,-1-4 2218,-10 6 0,9-8 0,-4 2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05.249"/>
    </inkml:context>
    <inkml:brush xml:id="br0">
      <inkml:brushProperty name="width" value="0.08571" units="cm"/>
      <inkml:brushProperty name="height" value="0.08571" units="cm"/>
    </inkml:brush>
  </inkml:definitions>
  <inkml:trace contextRef="#ctx0" brushRef="#br0">1 376 21024,'19'-19'560,"-4"4"-369,-15 15 924,0-2-942,0 1-55,0-1 39,0 0-45,0 1-6,0-1-11,0 0-50,0 0 6,0-1 167,1-1 62,0-7-235,0 2 162,2-15-179,-2 12 28,2-9 11,-3 10 6,0-1-28,2-2 56,0-17-68,0 10-78,3-26 1,-3 26 66,3-17-22,-4 24-185,1-7 62,-2 16-840,0-1 380,0 5-4688,0 0 4241,-2 5-113,-1 1-195,-3 3 1338,-9 9 0,10-11 0,-7 6 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07.211"/>
    </inkml:context>
    <inkml:brush xml:id="br0">
      <inkml:brushProperty name="width" value="0.08571" units="cm"/>
      <inkml:brushProperty name="height" value="0.08571" units="cm"/>
    </inkml:brush>
  </inkml:definitions>
  <inkml:trace contextRef="#ctx0" brushRef="#br0">1 161 21943,'41'-19'-107,"-6"3"79,-24 11 39,2 1-22,-1-1 0,3 0 0,0 0 33,2 0-33,1 0-11,0 0 10,0-1-60,0 0 60,-1 0-27,6 0 56,6-5 17,-7 3-57,8-4-16,-20 8 17,10-6 55,-13 6 18,5-3 10,-9 4-38,0 0-85,-3 3-1455,1-1 1511,0 5 12,-1-2-6,1 4-17,-1-4 17,2 2-39,-1 1 50,0-1-34,2 5 35,-2-4-1,2 8-50,-3-7 39,5 6-12,-3-7-156,1 8 40,0-7-842,0 7 472,-1-7-1087,3 7 1142,-3-9-1052,3 8 873,-3-8-2212,3 8 980,-3-8 1854,1 3 0,-1-5 0,-2 0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08.049"/>
    </inkml:context>
    <inkml:brush xml:id="br0">
      <inkml:brushProperty name="width" value="0.08571" units="cm"/>
      <inkml:brushProperty name="height" value="0.08571" units="cm"/>
    </inkml:brush>
  </inkml:definitions>
  <inkml:trace contextRef="#ctx0" brushRef="#br0">9 515 18022,'-5'-37'734,"1"7"-538,5 27-28,0 1-16,-1-2 21,2 1 163,-2-3-134,2 1 291,0-6-365,1 4 259,2-15-337,-1 13 45,2-14-16,-2 13-57,4-15-50,-2 10-6,7-21-5,-6 18-11,10-25 67,-9 24 16,14-26-44,-13 26 11,13-22 11,-12 23 62,7-14-23,-11 23-22,2-7-56,-6 13-207,-1 0-3042,-1 3 0,0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7.186"/>
    </inkml:context>
    <inkml:brush xml:id="br0">
      <inkml:brushProperty name="width" value="0.08571" units="cm"/>
      <inkml:brushProperty name="height" value="0.08571" units="cm"/>
    </inkml:brush>
  </inkml:definitions>
  <inkml:trace contextRef="#ctx0" brushRef="#br0">229 1 17837,'33'64'250,"-1"0"0,-2-5 1,-7-11-106,-18-20-32,-1-2-18,1 1-16,-2-4-46,0 0 29,1-4-17,-1 3 39,-1-1-45,-1-6 230,0-4-253,-1-10-167,-5-1 0,1-1-718,-15-7 388,6 4-1289,-32-17 1535,21 12-141,-29-10 225,28 13-84,-28 1 201,26 4 17,-27 16 45,36-6-17,-9 18 17,20-13 79,3 18-40,4-15 129,13 28-174,-4-27-10,16 14-6,-11-22-91,17 2-77,-13-8-3333,36-9 1518,-29-3 1977,19-6 0,-32 7 0,-5 4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10.316"/>
    </inkml:context>
    <inkml:brush xml:id="br0">
      <inkml:brushProperty name="width" value="0.08571" units="cm"/>
      <inkml:brushProperty name="height" value="0.08571" units="cm"/>
    </inkml:brush>
  </inkml:definitions>
  <inkml:trace contextRef="#ctx0" brushRef="#br0">0 391 7923,'2'-22'185,"0"4"-157,-1 14-17,0 0-11,0 2-17,1-1 12,0 1-34,5-8 33,-3 6 23,4-10 0,-3 9 179,2-10-6,-2 9 651,0-8-578,-2 9 347,-1-4-408,-2 7 548,1-1-178,-1 3-987,2 0 135,-2 0 23,2 1 100,0 0 129,-2 0 89,1 0 197,0 1-107,-1-1 532,1 3-347,-1-2 835,0 1 3517,0-3-778,-1 1-3692,-1-1-60,0-1 116,1 1-235,1-2 40,0 0-18,0-2-5,0 1 6,0-1 173,0-4-106,0 2 33,2-11-156,-1 8 72,7-14-89,-5 11-11,10-17 55,-8 16-66,10-17-12,-9 18 28,9-15 6,-8 17-12,5-14 85,-6 16-62,2-7-62,-5 12-470,-1-1-1557,-1 4 2027,-1 6 85,0 0-57,0 4 45,0 0 0,1 2-22,-1-4 22,1 7 51,-1-10 0,2 4-34,-2-8 117,1 2 2466,-1-2-2399,2-1-212,-1 0-11,1 0-95,0 0 44,-2 0-16,2 0 27,2 3 63,1 0 4,13 14-21,-7-7-40,23 22 67,-20-18-55,15 13 33,-20-16 56,9 7-79,-11-9-21,5 6 44,-8-10-34,0 0 34,-4-4-202,0-1 163,1 2-6,-1-1 23,2 3-28,-1-2-18,1 1-16,1 3 73,-2-2-62,4 5 62,-2-5-73,1 2-45,-3-3-969,1-1 544,-1-1-7988,0 0 3227,-5 0 5315,1 1 0,-1-1 0,2 0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11.199"/>
    </inkml:context>
    <inkml:brush xml:id="br0">
      <inkml:brushProperty name="width" value="0.08571" units="cm"/>
      <inkml:brushProperty name="height" value="0.08571" units="cm"/>
    </inkml:brush>
  </inkml:definitions>
  <inkml:trace contextRef="#ctx0" brushRef="#br0">1 468 24071,'8'-28'23,"-1"4"-34,-7 11 11,0-2 11,0-1 0,1-1 11,1-2 12,-1 0-34,1-3 22,1-34-5,0 23-56,2-42 5,-2 50 12,-1-21 11,0 30-129,-1-10 56,-1 19-448,1-2 257,-1 8-1691,0 1 1759,1 4 128,-1 1 23,0 5-341,0 12 179,0-8-874,1 18 525,-1-20-1566,1 15 1298,-1-19-1809,-5 11 1451,3-11 1193,-8 4 0,7-8 0,-2 0 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12.266"/>
    </inkml:context>
    <inkml:brush xml:id="br0">
      <inkml:brushProperty name="width" value="0.08571" units="cm"/>
      <inkml:brushProperty name="height" value="0.08571" units="cm"/>
    </inkml:brush>
  </inkml:definitions>
  <inkml:trace contextRef="#ctx0" brushRef="#br0">1 38 20951,'25'-13'174,"-3"3"-146,-12 6-28,1 2 0,-1-1 22,1 2-50,-2-1-5,1 2-130,1-1 23,-3 0-839,8 1 419,-9 0-2392,8 1 1607,-11 0-3987,3 6 5332,-6-4 0,0 2 0,-1-3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13.499"/>
    </inkml:context>
    <inkml:brush xml:id="br0">
      <inkml:brushProperty name="width" value="0.08571" units="cm"/>
      <inkml:brushProperty name="height" value="0.08571" units="cm"/>
    </inkml:brush>
  </inkml:definitions>
  <inkml:trace contextRef="#ctx0" brushRef="#br0">306 2 16174,'-21'-1'-95,"3"1"67,13 0-39,-1 0 22,2 0-17,-1 0-5,2 0-79,-3 0 79,2 0-51,-3 0 56,4 0-150,-4 0 189,3 1-27,-5 2 33,6-2-56,-3 1 45,4-1-67,-1 2 78,2 0 45,-1 1-22,2-2 33,-5 2-5,2 0 122,-9 9-111,6-5 157,-8 9-146,8-9 51,-1 5-34,4-5 296,1 7-240,1-6 218,1 9-263,0-11 39,-1 6-67,1-6 79,-2 8-102,1-7 130,-4 11-68,1-12 235,-7 13-279,3-10 61,-9 12-79,7-13 1,-7 12-17,10-13 11,-7 12-39,9-12-6,-5 9 28,7-11 34,-4 7-40,6-8 57,-3 3-45,4-5 67,-1 1-28,1-3 140,0 2-95,0-1 296,0 5-234,0-1 453,5 10-375,-2-9 532,12 12-499,-6-12 505,20 9-561,-12-9 169,28 6-314,-22-9-34,28 0-117,-29-4-769,18 1 153,-26-1-4672,7-1 1574,-17-1 3792,3-2 0,-7 2 0,0 1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13.832"/>
    </inkml:context>
    <inkml:brush xml:id="br0">
      <inkml:brushProperty name="width" value="0.08571" units="cm"/>
      <inkml:brushProperty name="height" value="0.08571" units="cm"/>
    </inkml:brush>
  </inkml:definitions>
  <inkml:trace contextRef="#ctx0" brushRef="#br0">0 28 17199,'53'-8'-821,"-1"0"0,34-4-909,-68 15-1155,-2 0-1982,-5 3 4867,-1-2 0,-7-1 0,0-2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15.421"/>
    </inkml:context>
    <inkml:brush xml:id="br0">
      <inkml:brushProperty name="width" value="0.08571" units="cm"/>
      <inkml:brushProperty name="height" value="0.08571" units="cm"/>
    </inkml:brush>
  </inkml:definitions>
  <inkml:trace contextRef="#ctx0" brushRef="#br0">144 34 19557,'-26'-11'-84,"4"1"56,11 9 28,1-1-17,0 2-11,1-1-5,2 0-12,-1 0-403,-4-2 145,5 2-2088,-5-1 1124,10 2-3796,-2 0 5063,3 0 0,-1 0 0,1 0 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16.905"/>
    </inkml:context>
    <inkml:brush xml:id="br0">
      <inkml:brushProperty name="width" value="0.08571" units="cm"/>
      <inkml:brushProperty name="height" value="0.08571" units="cm"/>
    </inkml:brush>
  </inkml:definitions>
  <inkml:trace contextRef="#ctx0" brushRef="#br0">295 31 17126,'21'-17'6,"-2"3"-12,-15 14-11,2 0 23,0 0 5,2 0-28,-1 0 23,2 0-34,-2 0-17,2 0-246,7 2 156,-8-1-464,7 3 403,-11-2-191,1 3 309,-4-3-157,2 2 167,-3-2-21,1 1 66,-1-2-10,2 1 22,-1 0-6,2 0 17,-3-1-39,3 2 22,-3-2-398,1 0 466,-3 0-1,1-1 6,-2 1 6,2 0-12,-1-1-16,0 2 5,-1-1-17,-1 3-22,1-2 34,-4 6-28,4-5 22,-6 8 0,5-6 0,-4 8-28,5-8 44,-6 9-32,5-7 27,-4 9-6,3-8 107,-7 14-95,7-12 6,-9 17-29,10-16 107,-7 17-96,7-17 18,-4 12-34,6-16 84,-3 7-67,4-11 257,0 3-134,1-6 800,-1 0-940,1 4-28,0-3 5,0 3 23,0-2-28,0-1 296,0 0-189,-2 0 167,2-1 3036,-3 0-3226,2 0 111,0 0 136,-1 0-231,1 0 18,-1 0-23,1-1-51,0 0-5,-3-2-56,1 0-89,-12-7 83,8 4-173,-14-3 112,10 5-342,-16-3 202,12 3-1305,-28 0 951,25 3-917,-20 1 598,24 0-3382,-16 4 2078,15-1 2212,-6 3 0,16-3 0,2-2 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17.659"/>
    </inkml:context>
    <inkml:brush xml:id="br0">
      <inkml:brushProperty name="width" value="0.08571" units="cm"/>
      <inkml:brushProperty name="height" value="0.08571" units="cm"/>
    </inkml:brush>
  </inkml:definitions>
  <inkml:trace contextRef="#ctx0" brushRef="#br0">1 8 16930,'40'-4'-409,"-7"1"68,-24 4-85,-1 1-135,1 0-223,-1 0-414,2 1-869,0 0-1910,0 1 3977,-1-1 0,-4-2 0,-3 0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19.505"/>
    </inkml:context>
    <inkml:brush xml:id="br0">
      <inkml:brushProperty name="width" value="0.08571" units="cm"/>
      <inkml:brushProperty name="height" value="0.08571" units="cm"/>
    </inkml:brush>
  </inkml:definitions>
  <inkml:trace contextRef="#ctx0" brushRef="#br0">402 81 14157,'0'-31'297,"-3"5"-174,-5 22-22,-2 0-17,0 0 0,-3 1-22,-1-1-17,-2 2 11,-1 0 28,-28 1-62,20 1 45,-38 3-50,42-1-62,-19 5-22,26-3-179,-6 6 190,14-4-112,0 13 112,5-10-96,4 19 113,1-14-123,15 19 89,-5-18-151,21 18 162,-19-19-111,16 19 128,-22-22-28,6 11 62,-14-15 22,1 4 28,-3-5 202,-3 6-168,0-7 50,-5 5-89,2-6 67,-8 5-62,4-3 34,-20 10-101,14-9-34,-17 6-22,18-9-650,-12 2 152,13-4 582,-12 0 0,18-2 0,-2 0 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20.474"/>
    </inkml:context>
    <inkml:brush xml:id="br0">
      <inkml:brushProperty name="width" value="0.08571" units="cm"/>
      <inkml:brushProperty name="height" value="0.08571" units="cm"/>
    </inkml:brush>
  </inkml:definitions>
  <inkml:trace contextRef="#ctx0" brushRef="#br0">43 0 14689,'-17'24'84,"2"-4"-39,11-10 17,2 1 22,-1-1 5,2 1-5,0 0 17,1 0-39,0 0 95,3 13 78,9 4-67,-2-2 404,17 5-410,-12-19 420,28 11-402,-20-14 301,45 5-318,-33-10 201,59 0-331,-48-5 26,7-2 0,0 0-31,-7 0 112,43-10-67,-57 8 56,29-12-90,-38 9 62,23-14-106,-28 13-35,20-15 40,-22 14-252,18-12 78,-19 14-834,16-9 482,-18 10-2023,14-6 1199,-17 8 1350,7-4 0,-13 7 0,1-1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43.744"/>
    </inkml:context>
    <inkml:brush xml:id="br0">
      <inkml:brushProperty name="width" value="0.08571" units="cm"/>
      <inkml:brushProperty name="height" value="0.08571" units="cm"/>
    </inkml:brush>
  </inkml:definitions>
  <inkml:trace contextRef="#ctx0" brushRef="#br0">1 1 13698,'11'67'257,"0"1"1,-1-5 0,-3-8-140,-9-13-57,-2 1-22,0-1-22,-1-2-17,3 0-313,-3 26-96,3-24-3265,-2 39 2082,1-51 1373,1 12 1,0-32 0,1-4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8.216"/>
    </inkml:context>
    <inkml:brush xml:id="br0">
      <inkml:brushProperty name="width" value="0.08571" units="cm"/>
      <inkml:brushProperty name="height" value="0.08571" units="cm"/>
    </inkml:brush>
  </inkml:definitions>
  <inkml:trace contextRef="#ctx0" brushRef="#br0">274 0 18453,'33'58'303,"-6"-5"-185,-25-22 16,-1 2-38,-1 2-40,0 0-17,0 1-28,-1-3 17,1-1 17,-1 21-73,1-25 17,0 18-23,2-35-16,-2 1 22,1-9-79,-1 0-162,0-3 151,-2-1 34,0 0-162,-10-9 201,5 3-56,-14-12 56,10 10-89,-14-11-12,10 10-291,-29-17 365,19 16-91,-35-9 130,37 17 49,-22 8 12,29 1 79,-8 20-62,19-11-1,5 31-27,7-22 67,22 36-67,-9-36-6,37 24-56,-27-33-957,44 8 55,-41-18 947,44-1 0,-57-4 0,16-1 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21.186"/>
    </inkml:context>
    <inkml:brush xml:id="br0">
      <inkml:brushProperty name="width" value="0.08571" units="cm"/>
      <inkml:brushProperty name="height" value="0.08571" units="cm"/>
    </inkml:brush>
  </inkml:definitions>
  <inkml:trace contextRef="#ctx0" brushRef="#br0">0 7 15137,'76'1'555,"-12"-1"-437,-47 2 0,1-1-51,-2 0-6,-1 0 1,-1 1 184,6-2-134,-10 1 275,5-1-163,-11 0 353,1-3-516,-2 3-50,2-5-55,-2 4-119,1-3 85,-3 3-197,1-1-2671,-1 2 2935,-1 3 11,0 0 0,0 2 17,0-2 5,0 0-5,-1 2 5,-1 0 34,-1 4-33,1-1 44,-3 9-45,0-7 51,-5 15-39,3-14-23,-6 10-17,7-11-391,-8 10-57,8-11-3102,-8 10 1757,7-13 1799,-3 4 0,6-7 0,1-1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21.819"/>
    </inkml:context>
    <inkml:brush xml:id="br0">
      <inkml:brushProperty name="width" value="0.08571" units="cm"/>
      <inkml:brushProperty name="height" value="0.08571" units="cm"/>
    </inkml:brush>
  </inkml:definitions>
  <inkml:trace contextRef="#ctx0" brushRef="#br0">316 35 16700,'10'-18'68,"-3"2"-136,-8 16-27,-1 0 0,-2 0-67,-7 0 117,1 0-34,-19 7 74,12 0-57,-27 13 23,24-9-28,-28 20 33,28-15-100,-23 22 83,26-20-246,-15 18 135,22-21-393,-7 16 365,13-19-191,1 11 364,7-13 17,15 11-112,-2-11-717,29 7 432,-19-11-1491,40 4 516,-37-7 1372,26 0 0,-40-2 0,2-1 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2:22.486"/>
    </inkml:context>
    <inkml:brush xml:id="br0">
      <inkml:brushProperty name="width" value="0.08571" units="cm"/>
      <inkml:brushProperty name="height" value="0.08571" units="cm"/>
    </inkml:brush>
  </inkml:definitions>
  <inkml:trace contextRef="#ctx0" brushRef="#br0">6 161 13441,'1'53'137,"1"-1"0,-1 34-31,-2-79 23,-1-1 22,1-3 29,1 1 564,0-4 2275,-2 1-3035,1-4-46,0-1-16,0-2-23,1-1 6,0 0-17,0-2-163,0-8 191,1 4-369,0-21 229,2 16-392,5-27 392,-1 22-802,12-30 673,-8 29-274,18-25 465,-15 31-538,16-10 459,-18 21-219,15 0 365,-16 7-79,14 6 158,-14-2 27,12 13 11,-13-7-5,2 4 17,-7-4 5,-2-2 6,-1 0-1,-1 0 1,-1 0 6,0-1-1,0 0 74,-4 5-96,0-6-180,-11 8-139,6-9-2874,-13 5 3165,12-6 0,-4 0 0,12-3 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1.667"/>
    </inkml:context>
    <inkml:brush xml:id="br0">
      <inkml:brushProperty name="width" value="0.08571" units="cm"/>
      <inkml:brushProperty name="height" value="0.08571" units="cm"/>
    </inkml:brush>
  </inkml:definitions>
  <inkml:trace contextRef="#ctx0" brushRef="#br0">272 0 18061,'-38'35'23,"3"-1"-1,12-12-11,1 2 28,-1 1-33,3 1-6,1 1-17,-5 11 34,-7 38-17,13-26-134,-1 48 33,22-64-694,16 43 263,-5-44-1983,30 39 330,-12-35 779,7 8 1406,7-9 0,-30-24 0,9 5 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2.446"/>
    </inkml:context>
    <inkml:brush xml:id="br0">
      <inkml:brushProperty name="width" value="0.08571" units="cm"/>
      <inkml:brushProperty name="height" value="0.08571" units="cm"/>
    </inkml:brush>
  </inkml:definitions>
  <inkml:trace contextRef="#ctx0" brushRef="#br0">25 29 13222,'29'69'336,"-6"-8"-285,-19-38-12,0 0-11,0 1-6,-1 0-5,1-1-34,-2-2-16,6 17 38,-6-19 23,5 12 11,-5-26 499,0 1 179,-2-6-728,0-6-29,0 1-77,0-12 61,0 5-84,-6-19 67,2 13-224,-16-31 247,9 23 39,-18-35 33,17 32 124,-10-26-85,16 35 79,-2-9-134,7 22 39,3-4-23,2 8-78,11-5 34,-4 5-40,20-2 45,-14 4-78,20 1 39,-21 2-190,20 5 117,-21-1-403,16 8 358,-20-6-240,6 10 285,-13-10-168,0 12 241,-8-10-84,-12 11 100,3-13 12,-20 9 28,16-11-173,-22 2-6,22-6-1585,-17 0 480,20-2 1284,-5 0 0,14 0 0,0 0 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2.880"/>
    </inkml:context>
    <inkml:brush xml:id="br0">
      <inkml:brushProperty name="width" value="0.08571" units="cm"/>
      <inkml:brushProperty name="height" value="0.08571" units="cm"/>
    </inkml:brush>
  </inkml:definitions>
  <inkml:trace contextRef="#ctx0" brushRef="#br0">0 71 13894,'58'36'297,"-11"-5"-247,-36-23-22,-1 1 0,-2 0-28,2-1 0,-2 1 6,0-2-34,-2 0 34,-1 0 44,-2-3 135,-7-2-152,0-2 35,-13-4-46,7-1-22,-15-11-78,15 4-516,-8-20 303,14 15-588,-2-24 559,10 22-604,12-16 694,-2 24-380,21-3 330,-17 12-1547,24 9 926,-25-1 901,20 15 0,-28-14 0,6 5 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3.329"/>
    </inkml:context>
    <inkml:brush xml:id="br0">
      <inkml:brushProperty name="width" value="0.08571" units="cm"/>
      <inkml:brushProperty name="height" value="0.08571" units="cm"/>
    </inkml:brush>
  </inkml:definitions>
  <inkml:trace contextRef="#ctx0" brushRef="#br0">0 109 8002,'20'8'1652,"-3"-1"-1019,-17-7 1804,0 0-2297,56-34-45,-42 23-28,43-25-39,-56 30-33,0 1-18,-1 1-10,0 0-387,-5-5 274,0 4-123,-12-3 241,6 6-34,-17 5 28,15 0 34,-17 8 0,19-5-5,-9 12 27,15-10 101,-1 15-67,5-10 214,7 18-181,1-16-61,22 20-128,-9-21-1144,34 18 348,-27-20 896,37 12 0,-47-18 0,13 4 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3.680"/>
    </inkml:context>
    <inkml:brush xml:id="br0">
      <inkml:brushProperty name="width" value="0.08571" units="cm"/>
      <inkml:brushProperty name="height" value="0.08571" units="cm"/>
    </inkml:brush>
  </inkml:definitions>
  <inkml:trace contextRef="#ctx0" brushRef="#br0">121 0 13726,'-25'32'174,"1"-4"-135,12-17-5,-1 1-6,2 0-40,0 0-10,2 0-12,1 0-246,1 11-543,6 3 470,3-1-801,13-2 6,-2-16 1148,21 0 0,-22-5 0,9-1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3.912"/>
    </inkml:context>
    <inkml:brush xml:id="br0">
      <inkml:brushProperty name="width" value="0.08571" units="cm"/>
      <inkml:brushProperty name="height" value="0.08571" units="cm"/>
    </inkml:brush>
  </inkml:definitions>
  <inkml:trace contextRef="#ctx0" brushRef="#br0">8 18 9576,'-4'-10'314,"1"2"-1,3 8 410,0 0-835,3 80-659,0-55 379,4 61-264,-2-74-275,-1-3-65,1 2 996,0 1 0,-2-5 0,0 0 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4.088"/>
    </inkml:context>
    <inkml:brush xml:id="br0">
      <inkml:brushProperty name="width" value="0.08571" units="cm"/>
      <inkml:brushProperty name="height" value="0.08571" units="cm"/>
    </inkml:brush>
  </inkml:definitions>
  <inkml:trace contextRef="#ctx0" brushRef="#br0">1 37 11217,'29'-21'-615,"-8"5"1,-17 16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9.199"/>
    </inkml:context>
    <inkml:brush xml:id="br0">
      <inkml:brushProperty name="width" value="0.08571" units="cm"/>
      <inkml:brushProperty name="height" value="0.08571" units="cm"/>
    </inkml:brush>
  </inkml:definitions>
  <inkml:trace contextRef="#ctx0" brushRef="#br0">202 150 13021,'-18'66'252,"0"0"0,1-5 0,2-9-79,2-18-44,-1 2-28,0-2 0,0 2-23,0-6 0,2 0 1,0-6 139,-5 9-156,8-18 515,-3 7-280,11-20 173,0-1-492,1-4-84,0-14 61,1 4-134,4-30 134,0 22-163,10-40 135,-7 31-117,13-45 145,-11 39 6,17-48 61,-13 48 107,21-42-56,-18 48 336,19-30-196,-20 39 773,21-20-645,-21 28 320,22-9-521,-20 17 207,22 2-285,-21 8 184,20 17-133,-24-5 307,13 35-269,-19-23 168,3 47-268,-10-38 100,-2 47-112,-1-48-72,-3 35 16,1-44-140,0 19 45,2-31-577,1 8 308,-2-17-1557,1 3 1059,-1-7-3104,-2 2 2012,-1-4 1971,-1 2 0,3-2 0,1 0 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4.673"/>
    </inkml:context>
    <inkml:brush xml:id="br0">
      <inkml:brushProperty name="width" value="0.08571" units="cm"/>
      <inkml:brushProperty name="height" value="0.08571" units="cm"/>
    </inkml:brush>
  </inkml:definitions>
  <inkml:trace contextRef="#ctx0" brushRef="#br0">1 55 9139,'6'17'1490,"-1"-4"-964,-5-13 908,0 0-1109,21 85-406,-12-51 162,3 17 0,0-2 9,-5-18 62,-1-3-118,1-1 44,1 6-55,-1-11 100,4 15 482,-6-23 108,0 4 1219,-5-15-1439,0-3-23,-5-12-425,2 3 34,-6-18-40,3 12-22,-1-7-17,2 6-34,-3-11-5,1 4-135,-10-51 163,9 35-39,-9-47-62,12 51-101,-3-25 269,6 37-207,1-11-45,1 27-224,0 0 324,1 7 40,10 4 12,-3 1-141,20 11 101,-14-6-319,17 12 161,-19-13-536,9 7 554,-15-10-420,1 2 442,-7-6-391,0 0 391,-1-1-1266,-6 0 270,1 1 1198,-7 1 0,9-1 0,-2-1 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4.920"/>
    </inkml:context>
    <inkml:brush xml:id="br0">
      <inkml:brushProperty name="width" value="0.08571" units="cm"/>
      <inkml:brushProperty name="height" value="0.08571" units="cm"/>
    </inkml:brush>
  </inkml:definitions>
  <inkml:trace contextRef="#ctx0" brushRef="#br0">49 1 12230,'-6'61'-418,"0"0"0,1-5 0,-1-12-422,1-27-331,-2-2 51,3-1 157,-1-4 963,3-1 0,0-5 0,2-1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5.103"/>
    </inkml:context>
    <inkml:brush xml:id="br0">
      <inkml:brushProperty name="width" value="0.08571" units="cm"/>
      <inkml:brushProperty name="height" value="0.08571" units="cm"/>
    </inkml:brush>
  </inkml:definitions>
  <inkml:trace contextRef="#ctx0" brushRef="#br0">0 0 11424,'14'18'1070,"-3"-4"-739,-11-14-2438,0 0 573,13-10-287,-6 7 1821,10-7 0,-13 10 0,-1 0 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5.372"/>
    </inkml:context>
    <inkml:brush xml:id="br0">
      <inkml:brushProperty name="width" value="0.08571" units="cm"/>
      <inkml:brushProperty name="height" value="0.08571" units="cm"/>
    </inkml:brush>
  </inkml:definitions>
  <inkml:trace contextRef="#ctx0" brushRef="#br0">0 0 12914,'13'59'37,"0"0"1,0-5-1,-5-7-48,-9-16-34,-1 1-50,-2-1-79,2-1-150,-1 0-187,1-3-278,0 1 789,-6 23 0,5-29 0,-4 15 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5.572"/>
    </inkml:context>
    <inkml:brush xml:id="br0">
      <inkml:brushProperty name="width" value="0.08571" units="cm"/>
      <inkml:brushProperty name="height" value="0.08571" units="cm"/>
    </inkml:brush>
  </inkml:definitions>
  <inkml:trace contextRef="#ctx0" brushRef="#br0">6 23 9318,'-3'-13'633,"0"3"-62,3 10 1754,0 0-3171,111 22-386,-73-13 84,26 4 0,-5 0 1148,-38-6 0,-10-3 0,-4-1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6.019"/>
    </inkml:context>
    <inkml:brush xml:id="br0">
      <inkml:brushProperty name="width" value="0.08571" units="cm"/>
      <inkml:brushProperty name="height" value="0.08571" units="cm"/>
    </inkml:brush>
  </inkml:definitions>
  <inkml:trace contextRef="#ctx0" brushRef="#br0">132 1 11306,'19'12'1440,"-4"-1"-779,-15-11 375,0 0-1148,-18-2 6,8 6 22,-16 1-23,13 8-16,-1 0-336,-12 19 212,11-11-924,-14 30 695,20-29-2487,3 37 2599,8-40 140,8 18 135,-3-31 128,2-1 101,0-2 73,0 0 812,10-3-577,-7-4 1008,13-6-941,-15 3 1060,8-9-1105,-11 10 672,9-7-901,-8 8 73,8-1-286,-9 5-17,11 3-22,-11 1-230,12 10 51,-10-3-1272,7 16 269,-9-12 1193,2 15 0,-7-21 0,0 6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6.339"/>
    </inkml:context>
    <inkml:brush xml:id="br0">
      <inkml:brushProperty name="width" value="0.08571" units="cm"/>
      <inkml:brushProperty name="height" value="0.08571" units="cm"/>
    </inkml:brush>
  </inkml:definitions>
  <inkml:trace contextRef="#ctx0" brushRef="#br0">0 0 13284,'65'59'285,"-12"-6"-206,-45-28-6,-2 3-57,-3 4-16,-2 1-11,0 2-84,-2 0-73,-1 1-101,-3 2-235,-1-3-4044,-9 37 4548,7-36 0,-3 17 0,9-45 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6.724"/>
    </inkml:context>
    <inkml:brush xml:id="br0">
      <inkml:brushProperty name="width" value="0.08571" units="cm"/>
      <inkml:brushProperty name="height" value="0.08571" units="cm"/>
    </inkml:brush>
  </inkml:definitions>
  <inkml:trace contextRef="#ctx0" brushRef="#br0">11 24 13116,'-6'-13'-314,"2"2"678,4 11 3954,0 0-4256,66 25-759,-38-17 681,52 21-29,-53-23 78,0 2-262,2-2-118,-1 1-118,0-2-578,10 3-334,13 0 1231,-14-3 507,15 2-378,-39-6 6,9 1 22,-18-2 269,1 6-129,-3-4 449,4 15-500,-3-9-27,1 9-22,-1-9-29,-2 1-22,1-1-39,1 6-28,-1-5-1272,2 7 185,-3-11 1154,0 4 0,-1-7 0,0 0 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6.937"/>
    </inkml:context>
    <inkml:brush xml:id="br0">
      <inkml:brushProperty name="width" value="0.08571" units="cm"/>
      <inkml:brushProperty name="height" value="0.08571" units="cm"/>
    </inkml:brush>
  </inkml:definitions>
  <inkml:trace contextRef="#ctx0" brushRef="#br0">0 0 11424,'29'77'-963,"-6"-12"117,-23-53-364,0 1 140,0-2 1070,0-1 0,0-5 0,0-2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7.291"/>
    </inkml:context>
    <inkml:brush xml:id="br0">
      <inkml:brushProperty name="width" value="0.08571" units="cm"/>
      <inkml:brushProperty name="height" value="0.08571" units="cm"/>
    </inkml:brush>
  </inkml:definitions>
  <inkml:trace contextRef="#ctx0" brushRef="#br0">0 1 7862,'13'16'2924,"-4"-2"-2387,-9-14 1469,0 0-1833,1 57-33,-1-36-5,1 43-12,-1-52-67,1-2-11,-1-2-17,1-3 145,1-1 23,0-1 706,2-2-661,-2 0 17,3-8-258,-1 2-185,12-15 61,-8 11-145,11-8 90,-11 12-431,10 0 408,-8 3 51,6 1-286,0 3 208,-5 0-29,6 1-28,-9 1 29,1 0-886,6 6 482,-4-4-1798,11 9 1535,-12-10 924,5 3 0,-11-6 0,0-1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9.415"/>
    </inkml:context>
    <inkml:brush xml:id="br0">
      <inkml:brushProperty name="width" value="0.08571" units="cm"/>
      <inkml:brushProperty name="height" value="0.08571" units="cm"/>
    </inkml:brush>
  </inkml:definitions>
  <inkml:trace contextRef="#ctx0" brushRef="#br0">1 55 15541,'51'-9'64,"0"0"1,38-5-87,-60 11-113,3 0-269,0 1-464,2-2-896,-1 2 1764,12-2 0,-24 1 0,5 1 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27.870"/>
    </inkml:context>
    <inkml:brush xml:id="br0">
      <inkml:brushProperty name="width" value="0.08571" units="cm"/>
      <inkml:brushProperty name="height" value="0.08571" units="cm"/>
    </inkml:brush>
  </inkml:definitions>
  <inkml:trace contextRef="#ctx0" brushRef="#br0">195 50 17680,'28'-28'-95,"-10"6"39,-22 24-5,-5 1-35,-2 3-77,-2 4-40,-2 0-78,-3 3-348,-6 7-840,-16 14 1048,12-10-1036,-10 12 929,29-26-795,0 6 1064,7-11-44,5 0 201,1-3-320,20-2 388,-9-2 307,25 0-78,-23 0 425,27 1-414,-21 1 269,36 8-359,-30-2-33,15 8-6,-19-1-28,-3 2-11,0 3 28,4 30-22,-12-15 112,-2 60-107,-19-45 14,-16 21 0,-5 0 54,-5-14 232,-12 7 0,-2-4-31,9-26 997,-42 19-678,50-38 1210,-25-1-1361,38-15 599,-10-17-867,21 5 16,-1-21-196,10 15-135,31-41 62,-13 32-145,50-39 123,-39 47-286,50-16 168,-46 28-67,21-3-134,-31 11-96,1 2-235,-1 0-1775,8 3 486,-8 1 2006,7 6 0,-21-5 0,-1 0 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30.536"/>
    </inkml:context>
    <inkml:brush xml:id="br0">
      <inkml:brushProperty name="width" value="0.08571" units="cm"/>
      <inkml:brushProperty name="height" value="0.08571" units="cm"/>
    </inkml:brush>
  </inkml:definitions>
  <inkml:trace contextRef="#ctx0" brushRef="#br0">407 113 12881,'33'-21'1220,"-7"3"-805,-25 16-29,-1-2-22,1 2-44,-1-1-23,0 0-6,0 0-5,0-1 705,0-5-414,-2-3-561,0 2-77,-9-3-6,2 10-146,-21-2 174,10 6-12,-37 16 23,26-2 6,-44 35 5,40-21 0,-3 8 0,1 2 23,8-3-56,-24 47 22,39-48-146,-7 35 101,17-43-16,9 24 89,1-33 22,21 13-5,-9-19-34,22 3-5,-17-10-488,43 1 180,-33-4-1508,50-6 925,-52 1-1820,29-8 997,-36 6 1736,8-3 0,-21 5 0,-3 1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30.861"/>
    </inkml:context>
    <inkml:brush xml:id="br0">
      <inkml:brushProperty name="width" value="0.08571" units="cm"/>
      <inkml:brushProperty name="height" value="0.08571" units="cm"/>
    </inkml:brush>
  </inkml:definitions>
  <inkml:trace contextRef="#ctx0" brushRef="#br0">1 0 12539,'0'0'0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31.582"/>
    </inkml:context>
    <inkml:brush xml:id="br0">
      <inkml:brushProperty name="width" value="0.08571" units="cm"/>
      <inkml:brushProperty name="height" value="0.08571" units="cm"/>
    </inkml:brush>
  </inkml:definitions>
  <inkml:trace contextRef="#ctx0" brushRef="#br0">1 274 9290,'1'5'605,"1"-1"3221,-2-4-3586,22 67-951,-16-39 868,17 52-28,-24-58 304,-1 0-349,-1-2 296,-2 15-324,2-17 235,-1 12-106,3-25 1366,1 2-1031,-1-6 1340,0 0-1680,0-5-136,0-5-49,0-3 10,0-23-33,1 14-134,0-41 78,2 30-174,4-53 168,0 44-173,10-56 145,-8 55-279,16-40 335,-15 54-33,16-16 0,-16 33-141,16-1 180,-13 10-67,23 8 95,-15 1-84,22 17 62,-22-9-208,13 21 185,-23-18 73,0 23 28,-12-23 56,-14 23-50,1-25-17,-22 17-68,19-22-492,-25 10 95,26-15-1294,-16 3 196,19-7 1546,-12 1 0,17-1 0,-5-1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31.878"/>
    </inkml:context>
    <inkml:brush xml:id="br0">
      <inkml:brushProperty name="width" value="0.08571" units="cm"/>
      <inkml:brushProperty name="height" value="0.08571" units="cm"/>
    </inkml:brush>
  </inkml:definitions>
  <inkml:trace contextRef="#ctx0" brushRef="#br0">1 0 13233,'0'0'0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32.567"/>
    </inkml:context>
    <inkml:brush xml:id="br0">
      <inkml:brushProperty name="width" value="0.08571" units="cm"/>
      <inkml:brushProperty name="height" value="0.08571" units="cm"/>
    </inkml:brush>
  </inkml:definitions>
  <inkml:trace contextRef="#ctx0" brushRef="#br0">0 5 14628,'58'-1'215,"0"-1"1,38 0-121,-80 3 17,0 1 28,-1 4 11,1 1 130,7 11-163,-4 0 195,19 32-218,-19-18 57,13 40-124,-22-34-12,-1 59-44,-7-54-240,-15 56-7,0-67-885,-23 29 281,10-34 879,-42 29 0,45-37 0,-22 12 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34.695"/>
    </inkml:context>
    <inkml:brush xml:id="br0">
      <inkml:brushProperty name="width" value="0.08571" units="cm"/>
      <inkml:brushProperty name="height" value="0.08571" units="cm"/>
    </inkml:brush>
  </inkml:definitions>
  <inkml:trace contextRef="#ctx0" brushRef="#br0">0 6 13172,'26'-3'358,"-2"1"-240,-8 2 22,1 0 17,3 1-6,-1 1-17,3 3 17,-1 0-22,2 0-22,0 3 475,42 8-21,7 2-410,10 3 3,-22-5 0,-3 1-104,1 1-22,16 7 0,3 2-28,-4 1 3,19 9 0,1 2-286,-9-1 270,-23-7 0,8 5 0,-8-2-4,18 14-6,-27-10 1,7 7 0,-10-5-1,12 18 20,-9-1 1,-5 1-21,-11 0 9,-6 1 0,-3 2 14,-4 4-6,-3 12 1,-3 1 5,-7-6-6,-3 12 1,-3 1-1,-3-7-14,-5 15 1,-2 1 19,-3-6 5,0-22 1,-4 10 0,2-9 0,-8 29-1,2-25 1,-3 9-1,2-10-10,-10 26 34,6-29 1,-5 9 0,3-11 49,-14 22 14,8-28 0,-5 8 1,3-9 23,-16 20 103,6-19 1,-7 10-1,5-11-41,-13 15-980,-5-2 0,2-4 885,12-18-603,1-3 0,0 0 536,1 0-287,-11 11 1,0-1 280,12-12 3,-2 0 0,2 0 3,11-12-12,-30 29-10,34-33-209,-41 37 202,45-42 1383,-28 20-1422,37-29 904,-11 4-1083,17-10-955,-1 0 267,9-7-1042,3-5 50,5-1 1926,8-9 1,-6 8 0,3-2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35.349"/>
    </inkml:context>
    <inkml:brush xml:id="br0">
      <inkml:brushProperty name="width" value="0.08571" units="cm"/>
      <inkml:brushProperty name="height" value="0.08571" units="cm"/>
    </inkml:brush>
  </inkml:definitions>
  <inkml:trace contextRef="#ctx0" brushRef="#br0">249 35 14757,'56'-20'705,"-10"6"-463,-42 21-7,1 2 11,-3 1 6,0 2 11,-1 2 17,-1 2 196,-5 12 0,-16 22-324,3-12 217,-19 20-184,19-36 510,-25 26-600,23-27 45,-27 25-112,30-31 23,-15 12-23,17-15 89,-20 17-128,20-15-28,-14 17 11,23-21-34,-1 6 34,7-12 118,18 0-90,-6-3 0,32-11 0,-23 4 11,15-8 6,-16 5-34,2-1 56,0 1 258,33-15-230,-23 11 45,43-18-112,-46 19-50,25-10 28,-26 13-947,42-12 167,-36 12-4345,39-9 2274,-51 14 2873,8-2 0,-23 5 0,-3 1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57.083"/>
    </inkml:context>
    <inkml:brush xml:id="br0">
      <inkml:brushProperty name="width" value="0.05" units="cm"/>
      <inkml:brushProperty name="height" value="0.05" units="cm"/>
    </inkml:brush>
  </inkml:definitions>
  <inkml:trace contextRef="#ctx0" brushRef="#br0">1 0 24575,'0'0'0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57.271"/>
    </inkml:context>
    <inkml:brush xml:id="br0">
      <inkml:brushProperty name="width" value="0.05" units="cm"/>
      <inkml:brushProperty name="height" value="0.05" units="cm"/>
    </inkml:brush>
  </inkml:definitions>
  <inkml:trace contextRef="#ctx0" brushRef="#br0">1 0 24575,'0'0'0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40.186"/>
    </inkml:context>
    <inkml:brush xml:id="br0">
      <inkml:brushProperty name="width" value="0.08571" units="cm"/>
      <inkml:brushProperty name="height" value="0.08571" units="cm"/>
    </inkml:brush>
  </inkml:definitions>
  <inkml:trace contextRef="#ctx0" brushRef="#br0">309 1 17440,'-34'19'-101,"0"1"56,10-2 17,-2 5-6,0 0 1,0 1-1,2 2-39,2-2-39,2 0-50,3-3-17,2 1-532,-5 15 526,12-17-331,-4 15 454,14-28 96,10 3 0,-3-8 33,19-7-56,-13 0-11,23-14 17,-20 8-34,22-14-11,-23 14 39,17-7 0,-21 12-22,7 2-11,-13 5-51,5 10 39,-8-2 23,6 21 11,-6-14 11,9 25 17,-6-19 51,14 31-57,-12-27 40,19 37-45,-15-34 179,19 39-67,-20-38 168,9 53-275,-16-47 34,-5 40-50,-8-46 5,-20 22 34,9-30 100,-33 14-94,26-26 156,-39 0-129,35-8 124,-35-13-146,37 3 90,-31-36-152,39 19-100,-10-33 38,25 28-16,21-31 96,-3 31 4,42-30 1,-26 39 17,48-22-51,-40 27-17,46-16 40,-47 21-420,38-10 139,-51 16-588,11-1 202,-30 6-2626,-4 6 1567,-4-1 1720,-6 8 0,5-8 0,-2 1 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58.100"/>
    </inkml:context>
    <inkml:brush xml:id="br0">
      <inkml:brushProperty name="width" value="0.05" units="cm"/>
      <inkml:brushProperty name="height" value="0.05" units="cm"/>
    </inkml:brush>
  </inkml:definitions>
  <inkml:trace contextRef="#ctx0" brushRef="#br0">1 0 24575,'0'0'0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58.304"/>
    </inkml:context>
    <inkml:brush xml:id="br0">
      <inkml:brushProperty name="width" value="0.05" units="cm"/>
      <inkml:brushProperty name="height" value="0.05" units="cm"/>
    </inkml:brush>
  </inkml:definitions>
  <inkml:trace contextRef="#ctx0" brushRef="#br0">1 0 24575,'0'0'0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58.883"/>
    </inkml:context>
    <inkml:brush xml:id="br0">
      <inkml:brushProperty name="width" value="0.05" units="cm"/>
      <inkml:brushProperty name="height" value="0.05" units="cm"/>
    </inkml:brush>
  </inkml:definitions>
  <inkml:trace contextRef="#ctx0" brushRef="#br0">1 0 24575,'0'0'0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5:59.079"/>
    </inkml:context>
    <inkml:brush xml:id="br0">
      <inkml:brushProperty name="width" value="0.05" units="cm"/>
      <inkml:brushProperty name="height" value="0.05" units="cm"/>
    </inkml:brush>
  </inkml:definitions>
  <inkml:trace contextRef="#ctx0" brushRef="#br0">1 0 24575,'0'0'0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33.858"/>
    </inkml:context>
    <inkml:brush xml:id="br0">
      <inkml:brushProperty name="width" value="0.08571" units="cm"/>
      <inkml:brushProperty name="height" value="0.08571" units="cm"/>
    </inkml:brush>
  </inkml:definitions>
  <inkml:trace contextRef="#ctx0" brushRef="#br0">0 1 9503,'24'71'319,"0"0"0,-2-5 1,-7-12-23,-14-24-45,-1 1-51,0 2-5704,-1 1 5603,0 1-32,-2-1 1396,1 0-1419,2-2 865,0-3-843,0-2-22,0-3-6,0-2 6,0-1 3375,2-1-3381,2 0 12,0-2-6,1 0-17,-1-3 0,0-1-12,0-3-16,0-1-5,-1-3-90,-1 0-107,0-2-151,-1 0-190,-1-2-252,1-1-152,-1-1 0,0-1 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34.566"/>
    </inkml:context>
    <inkml:brush xml:id="br0">
      <inkml:brushProperty name="width" value="0.08571" units="cm"/>
      <inkml:brushProperty name="height" value="0.08571" units="cm"/>
    </inkml:brush>
  </inkml:definitions>
  <inkml:trace contextRef="#ctx0" brushRef="#br0">51 200 12494,'-28'-46'891,"6"10"-690,24 35-44,1-3 17,2 2-12,0-4-33,4 2 16,2-2-27,4-1-17,5 1-23,4-3-11,5 2 1,6-2 16,6 0-384,5 1 367,6-1-16,4 1-12,3 1-835,5 2 818,3 0-11,3 2-5,4 2-28,-1 0-6,4 3-12,-4 3-32,-3 6 21,-6 2 6,-7 5 29,-5 1 4,-7 2-178,-8 3 112,-7 0-18,-6 1 18,-6-1 405,-6-1-277,-6 2 899,-3-1-825,-6 1 166,-5 4-251,-6 0-50,-8 2-17,-5-1 22,-1 1 6,-5-3 0,1-2 0,-4-3-56,-1 0-6,-2-3-22,0-1-275,-2-2 231,0-2-29,-3 0-56,2-2-61,-3-2-62,3 0-84,0-4-101,4 1-157,4-4-302,4-1-426,5-1 156,6-1 1250,5 0 0,6-1 0,5 0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35.186"/>
    </inkml:context>
    <inkml:brush xml:id="br0">
      <inkml:brushProperty name="width" value="0.08571" units="cm"/>
      <inkml:brushProperty name="height" value="0.08571" units="cm"/>
    </inkml:brush>
  </inkml:definitions>
  <inkml:trace contextRef="#ctx0" brushRef="#br0">158 0 13424,'59'37'7,"-1"-1"1,-3-3-1,-14-3 4,-31-11-5,-1 2 11,-1 1 0,-2 0 22,2 0 28,-5 0 28,3-2-16,-3-1-18,0-2-27,0-3-40,-2-2 23,0-4 28,0-1 72,-1-3 68,0-1 90,0-2 273,0 0-391,-2-1-101,-2 0-89,-5-1-1,-2-2 0,-3-1 6,-3-4 6,-2 0 5,-2 0 12,-1-3 5,-1 0-12,-1-2-27,0 0-39,1 1-62,-1 1-34,1 2-55,1 0-35,1 4-44,4 1-11,0 2 11,3 2 51,0 0 49,3 4 63,0 2-1,-1 6-5,3 2-1,0 2-21,2 3-40,2-2-17,2 1-22,2 0 6,1-2 22,3-1 28,3 0-23,3-4-16,5 1-90,2-5-212,3 0-310,4-4 52,2-1-101,5-2 896,-4-3 0,-9 2 0,-7-2 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35.492"/>
    </inkml:context>
    <inkml:brush xml:id="br0">
      <inkml:brushProperty name="width" value="0.08571" units="cm"/>
      <inkml:brushProperty name="height" value="0.08571" units="cm"/>
    </inkml:brush>
  </inkml:definitions>
  <inkml:trace contextRef="#ctx0" brushRef="#br0">1 1 13900,'42'78'72,"0"1"1,-4-7 0,-9-11-45,-24-25-33,-2-1-7,-1 0-32,0-2-18,-2-1-145,1-2-247,-1-1-369,0-2-538,0-2-297,-2-2 84,-3-4 1574,0-2 0,0-8 0,3-3 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35.682"/>
    </inkml:context>
    <inkml:brush xml:id="br0">
      <inkml:brushProperty name="width" value="0.08571" units="cm"/>
      <inkml:brushProperty name="height" value="0.08571" units="cm"/>
    </inkml:brush>
  </inkml:definitions>
  <inkml:trace contextRef="#ctx0" brushRef="#br0">1 18 11973,'9'5'235,"-1"-1"-10,-8-4 1751,0 0-1936,114-14-1879,-64 12 1830,19-4 1,1 2-31,-23 9-580,-2 3-148,2 2-1131,-4 0-11,0 3 1253,-8 2 1,-14-6 0,-8-1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36.457"/>
    </inkml:context>
    <inkml:brush xml:id="br0">
      <inkml:brushProperty name="width" value="0.08571" units="cm"/>
      <inkml:brushProperty name="height" value="0.08571" units="cm"/>
    </inkml:brush>
  </inkml:definitions>
  <inkml:trace contextRef="#ctx0" brushRef="#br0">151 609 14141,'-33'24'67,"4"-1"-56,16-10-5,1 2-23,-1 2-22,2 2-51,0 2-11,1 2-5,4-1 11,0 1 16,3 0 6,1-2 1,1 1 10,1-1 34,3-1 6,1-1-1,4-3 1,4-1-23,3-4 17,4-3 34,2-3 44,4-2 40,3-3 22,2-6-17,3-3-17,0-7 12,4-5 5,-1-3-340,3-5 352,-1-3-12,-1-4 6,-1-4 11,-1-3 16,-2-2 7,-2-1-18,-4 1 1,-1-1-12,-5 0 6,-1 0 34,-5-3-17,-1 1 12,-4-1-7,-4 1-5,-2 1 39,-3 3 78,-1 1 51,-3 6 39,-1 3-34,-2 9-95,0 6-162,-1 8-202,2 5-111,-1 4-79,2 5 55,-1 5 431,-2 10-257,-3 8 73,-2 9 12,0 8 5,0 8 5,-1 5-588,2 6 538,-3 2-784,3 2 706,0 0 10,3-2-16,1-5 34,4-4 39,1-5-186,2-3 231,0-8 22,2-4 6,0-7 11,2-4 11,0-5 527,-2-6-443,1-3 882,-3-5-686,1-3 1328,-1-1-1569,0-5-122,0-1-29,1-6 28,1-1 34,2-2 0,0 0-23,3-1-33,1 1-28,0-1-17,1 2 0,1-1-12,1 2 29,1 1 6,0 1-12,-1 4-1,2-1 18,-2 5 6,1 0 0,-1 2-1,0 1 12,2 2-6,-1 3 28,2 1 6,-1 3 0,-1 0-28,-2 1-157,0 2-420,-2 2-701,1 0-660,-2 2-2414,-1-3 4447,-2 0 0,-2-7 0,-1-3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26.566"/>
    </inkml:context>
    <inkml:brush xml:id="br0">
      <inkml:brushProperty name="width" value="0.08571" units="cm"/>
      <inkml:brushProperty name="height" value="0.08571" units="cm"/>
    </inkml:brush>
  </inkml:definitions>
  <inkml:trace contextRef="#ctx0" brushRef="#br0">10 46 16734,'21'48'269,"-5"-6"-196,-16-23 16,-1 0-22,-1 3 6,-2 1-6,2 2 113,-6 26-119,5-17 130,-10 50-158,10-50 96,-5 42-95,7-50 27,0 22-33,1-27 73,2 31-73,1-26 28,5 35-28,-2-37 34,0 20-29,-1-23 51,2 27-50,-3-26 67,2 28-45,-5-31 78,1 16-27,-2-19 168,1 24-197,-1-21 101,0 23-128,0-28 5,0 14 16,0-13 393,1 27-386,0-22 77,0 29-83,1-33 6,-2 15-23,0-17 167,0 17-178,0-18 67,0 12-61,0-19-12,0 2 0,0-6 56,0-1-44,0 1 257,0-1-185,0 0-101,0 1 6,0 0 39,0 0-27,0-1 32,0 4-49,0-3-1,0 5-44,0-4-12,0 4 57,0-4 94,0 8-66,-1-6 21,-1 9-72,0-7-11,-1 8 46,1-6 15,-1 16-39,1-13 12,0 15-12,2-18-11,0 5 0,0-10 134,0 1-39,0-4 1770,0-1-1831,2 0-34,-1 0-23,2 0 63,-3 0-29,1 0-50,2 0 16,-2 0 23,1 1 11,-1-1 29,1 1 16,-1-1-56,1 0 11,0 1-56,1-1 23,-1 1 22,3-1 22,-3 1 23,3-1-45,-4 0-45,1 0 168,-2 0-123,2 0-22,0 0-1,-1 0 35,1 0-24,-1 0-10,4 0 22,-1-1 67,7 0-50,-4 0-56,12 0-6,-10 1 0,19-1 79,-15 1 22,22-1-56,-17 0-23,23-1 23,-22 1-33,27-3 33,-26 1 56,28-5-34,-26 5-67,29-4 12,-28 5-51,33-1 73,-30 1 83,39-1-49,-36 1-68,43-1 17,-41 1 17,44-4 11,-43 4-45,40-3 67,-41 3 18,39 0-68,-41 2-40,34 1 68,-36-1 56,30 0-33,-31-1-23,36 0-11,-34 0 11,41-3-12,-37 2 12,46-7 23,-42 6-6,47-6-23,-48 6-61,44-2 22,-46 3 11,36 0 23,-42 2-39,24 0 27,-32 0-44,14 1 45,-23 0 33,5 0 0,-13-1 0,0 1-22,-1-1-11,1 1 5,-1-1 6,2 0 11,0 0-23,8 1 1,-4 0 22,13 1 34,-9-1-23,14 0 0,-14-1 0,15 1-22,-15-1 28,10-2-6,-14 1 0,6-1 0,-10 2-22,3 0-28,-5 0 5,3 0 68,-2 0-45,4 0 22,-4-1-11,7 1-11,-6-1 39,6 0-34,-7 1-5,5-1 22,-4 1-22,1 0-23,-3 0-44,3 0 67,-3 0-17,4 0 28,-2 1-56,5 1 22,-4-1 57,4 1-1,-6-1 0,2 0 1,-3-1-18,0 1 29,1-1-23,-1 0-56,1 0 40,-1 0-29,0 0 85,1 0-63,-1 0 124,1 0-112,-1 0-22,1 0 11,-1 0 22,3 0-11,-1 0 11,3 0 23,-3 0-113,4 0 68,-3-1 56,3 1-67,-3-1 55,0 0 1,-2 1-6,0-1 319,-1 1 56,0-1-448,0 0 101,-1-1-22,0-1-34,0 1 67,0-3-100,0 0 128,0-8-62,1 6 23,3-13-22,-2 9 95,3-16-62,-3 13 107,3-22-107,-2 19-44,4-23 10,-4 20 40,5-25-62,-5 23 113,7-31-102,-6 26-11,4-37 0,-5 35 17,2-39 6,-4 38 78,1-38-45,-4 42-44,-1-23 5,0 32 61,-2-16-66,2 16 77,-4-29-55,4 27-22,-2-22-23,3 24-45,1-19 45,-1 16 95,-2-28-61,1 27-46,-2-22 12,4 24-44,-4-17 66,2 17 0,-2-27 12,3 28 11,-2-22-56,2 24-34,-1-17 67,2 16 23,0-16-45,1 20 34,0-13-68,0 16 0,0-9 79,0 12-34,0-6-33,1 9 56,0-6-34,0 6-79,-1-1 102,0 2 44,0-2-101,0 3 68,0-4-23,2 5-67,-2-3 67,1 3 12,-1-5-1,0 3-22,1-3 0,-1 3 56,1-2-45,-1 2-78,0-2 67,0 2 11,0-2 0,0 3-55,0-2 66,0 2-33,0-3 0,0 2 100,0-6-66,0 6-113,0-4 90,0 6-2050,0-1 863,-3 2-539,1 2-1114,-4 4-3180,-1 3 6020,-5 7 0,4-7 0,1 1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36.675"/>
    </inkml:context>
    <inkml:brush xml:id="br0">
      <inkml:brushProperty name="width" value="0.08571" units="cm"/>
      <inkml:brushProperty name="height" value="0.08571" units="cm"/>
    </inkml:brush>
  </inkml:definitions>
  <inkml:trace contextRef="#ctx0" brushRef="#br0">0 1 10942,'22'80'-464,"0"1"0,-2-7 0,-6-17 0,-12-40 0,-2-6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37.175"/>
    </inkml:context>
    <inkml:brush xml:id="br0">
      <inkml:brushProperty name="width" value="0.08571" units="cm"/>
      <inkml:brushProperty name="height" value="0.08571" units="cm"/>
    </inkml:brush>
  </inkml:definitions>
  <inkml:trace contextRef="#ctx0" brushRef="#br0">0 1 12158,'7'18'-1036,"-2"-4"548,-5-14-2083,0 0 2067,32 27 68,-22-15 144,27 21 175,-30-20 66,1-1 18,0 0 27,0 0 23,1-2 39,0-1 67,2 0 107,0-1 95,1-1 61,2 0 62,0-1 33,2 0 13,-3 1 10,3-1-17,-3 1-22,0 0 17,0 2-40,-1 1-33,0 1-73,-1-1-33,0 2-23,-3-1-17,2 2-11,-1-2-112,0 2-56,1-2-34,-1 0-22,-3-1 0,0 0 12,-1-3 4,-2 0 35,0-2 66,-2-2 46,1-1 2867,-2-1-2935,1-4-201,-1-2-96,0-4 45,0 0 6,2-1 34,1-1-1,2 1-22,2 1-39,-1 0-56,4 1-29,-4 2-60,1 2 43,1 1 18,-1 1 44,3 1 74,-2 1 16,3 2 28,1 1 6,-1 2-28,4 0 0,-1 2-34,2 0-151,1 1-303,2 1-329,1 0-383,2 0-301,-1 2 173,1-2 1423,-3-1 0,-8-3 0,-4-2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37.797"/>
    </inkml:context>
    <inkml:brush xml:id="br0">
      <inkml:brushProperty name="width" value="0.08571" units="cm"/>
      <inkml:brushProperty name="height" value="0.08571" units="cm"/>
    </inkml:brush>
  </inkml:definitions>
  <inkml:trace contextRef="#ctx0" brushRef="#br0">259 60 15014,'48'-33'-784,"-13"7"667,-45 30 27,-6 3-5,-3 4-12,-5 2 29,-2 4 5,-1 1 34,1 2-23,0 1 29,1 1-23,2 2-28,1 1 17,0 2-57,3-1-38,2 0-96,2-2-55,6-1-52,0-4 24,5 0 94,2-2 68,2-1 50,4-2 12,1-1-29,8-2-5,1-2 33,4-1-11,3-2-11,4-1 40,4-3-7,1 0 74,2-2 55,0 1 28,-1-2 46,-1-1 10,-1-2 34,-1-1 6,-2-1 16,-3 1 68,-1 0 61,-2 2-17,-3 0-44,1 1-68,-4 2-67,1-1-27,-3 1 33,0 0 0,0 0-90,-1 1-33,1 2-18,1 4-4,-2 4 60,2 3 80,-1 4-18,-3 3 17,2 3 51,-4 4-1,1 5 85,-3 3-23,0 6-394,-1 5 344,0 5-23,-2 5 146,-1 3-45,-2 5-882,1 2 810,-1 1-152,1-1 11,0-3 34,0-6 11,0-6-271,1-5 327,-1-8-41,1-3 47,-1-8 331,0-7-258,0-3 84,-1-7 1053,-3-3-863,-1-5 278,-7-2-384,-3-1-108,-8-1-49,-4-4 39,-5-4-39,-1-7-34,0-6-10,-1-5-51,-1-6-556,-1-3 483,-1-5-34,0-5-22,-2-3 61,3-3-38,2 2 16,5 2 11,6 2-78,6 8-29,6 2-111,4 9-113,5 4-156,1 4-44,2 2-1,5 3 45,5 1 555,9 2-606,7 3-336,8 2-598,6 2-590,5 3-65,5 0 2088,-6 2 0,-17-1 0,-11 1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38.223"/>
    </inkml:context>
    <inkml:brush xml:id="br0">
      <inkml:brushProperty name="width" value="0.08571" units="cm"/>
      <inkml:brushProperty name="height" value="0.08571" units="cm"/>
    </inkml:brush>
  </inkml:definitions>
  <inkml:trace contextRef="#ctx0" brushRef="#br0">0 1 13637,'19'78'-15,"-1"0"0,0-6 0,-6-11-36,-12-23-133,0 0-236,0-2-483,0-1-872,-2-4 94,-1-2 1681,-1-5 0,1-10 0,1-5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38.397"/>
    </inkml:context>
    <inkml:brush xml:id="br0">
      <inkml:brushProperty name="width" value="0.08571" units="cm"/>
      <inkml:brushProperty name="height" value="0.08571" units="cm"/>
    </inkml:brush>
  </inkml:definitions>
  <inkml:trace contextRef="#ctx0" brushRef="#br0">1 0 10926,'17'22'-185,"-4"-5"375,-13-17 1261,0 0-1731,113 3-2867,-67 1 2279,24-2 0,-2 1 868,-30 2 0,-15-2 0,-8-1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39.247"/>
    </inkml:context>
    <inkml:brush xml:id="br0">
      <inkml:brushProperty name="width" value="0.08571" units="cm"/>
      <inkml:brushProperty name="height" value="0.08571" units="cm"/>
    </inkml:brush>
  </inkml:definitions>
  <inkml:trace contextRef="#ctx0" brushRef="#br0">365 277 17126,'2'-99'1226,"0"17"-968,-3 63-62,-1 2-50,-1 2-101,-1 2-50,0 2-57,0 3-96,-1 1-60,-1 4-73,-2 1-28,0 2 16,-5 1 23,-3 4 34,-3 5 39,-3 5 44,0 5 34,-2 3 45,0 5 28,-3 3-44,4 4 27,-3 3-11,4 0-34,0 1-5,4-2-51,4 1 23,1-2 11,5 0 33,2-2 29,3-1-40,1-1 23,3-3-11,3-2 33,2-2 28,5-3 56,2-2 6,4-2-17,1-3-106,2-3-135,2-2-235,2-5-308,1-2-410,3-2-760,1-4 284,1-2 1670,-2-3 0,-12 2 0,-5 2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39.806"/>
    </inkml:context>
    <inkml:brush xml:id="br0">
      <inkml:brushProperty name="width" value="0.08571" units="cm"/>
      <inkml:brushProperty name="height" value="0.08571" units="cm"/>
    </inkml:brush>
  </inkml:definitions>
  <inkml:trace contextRef="#ctx0" brushRef="#br0">235 113 9828,'16'6'2078,"-2"-2"-1255,-14-4 3451,0 0-4431,19-53-112,-17 38-72,14-38-29,-24 52 61,-3 1 63,-2 1 61,-5 4 40,-1 3 27,-2 5 17,0 3 23,-1 3 95,0 2 16,0 3 1,0 2-23,-1 2-73,2 0 6,2 1 34,5-2-6,3-1-28,4-2-56,2 0-56,3-4 0,2-2 45,0-3 61,0-2 79,1-2 78,3-2 45,3-2 17,3-1 28,1-3 5,2-2 17,1-1 51,1-2 11,1-4 23,-1-4 4,-1-2-21,0-2-34,-1 0-17,-1-1-28,-1 0-45,-2 1-28,1-1-5,-3 2-51,0-1-6,-1 3 1,-2 0-45,1 3-17,-1 1-17,-1 0-61,1 3-29,-3 0-38,0 2-74,0 1-66,0 0-410,1 1 354,-1 0 71,1 0 97,1 0 89,1 0 61,1 0 12,3 2-11,-2-1 10,3 2-16,-3-1 17,2 2 11,-1-2-17,-1 1 1,0-1-12,1 0-34,-1 1-44,1 0-29,-1 0-145,0 0-129,2-1-156,-1 3-158,0-3-106,1 2-274,-2-1-420,4 3 211,-4-2 1312,2 1 0,-5-3 0,-1-1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40.622"/>
    </inkml:context>
    <inkml:brush xml:id="br0">
      <inkml:brushProperty name="width" value="0.08571" units="cm"/>
      <inkml:brushProperty name="height" value="0.08571" units="cm"/>
    </inkml:brush>
  </inkml:definitions>
  <inkml:trace contextRef="#ctx0" brushRef="#br0">49 568 10534,'26'93'410,"0"0"1,-2-8 0,-6-14-92,-13-32-50,-1-3-56,-1-4-39,0-3-1,-1-3 1,-1-2-29,1-4-27,-2-2-28,1-2-40,-1-3 51,0-3 89,0-4 163,0-3 3657,0-2-3758,-1-5-179,0-3-45,-2-4-17,1-4 107,-2-1 16,0-2-61,0-3 23,-1 0-113,2-4-39,-1-1-40,1-4-10,-2-3-12,3-3-22,-3-3 45,3-2-62,-2-3 40,1-4-313,-1-3 334,1-4-588,-3-3 616,0-1-10,-2-4 16,-1 3 62,0-2 12,-4 5 38,3 2 12,-1 7-29,2 4 18,2 9-12,1 6-34,2 7-49,1 5-24,3 5 242,0 2-404,0 6 595,0 0-746,0 2-17,2 2 62,1 0 107,3 0 55,3 0 67,3 0 23,5 2-22,2 2 44,2 4 1,1 1-18,0 3 46,-1 0-40,-2 1 17,0 1 33,-3 1 1,-2 0 22,-1 2 22,-4-1 18,1-1-35,-4-1 23,-1-1-5,-2-1-7,-2-2 7,0 0-6,0-3-34,-1-1-6,0-2-38,0 0-40,-1 0-45,-1-2-94,-5 2-192,-1-2-217,-3 2-354,-1-3-621,-2 0-67,0-1 1691,2 0 0,5 0 0,2 0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41.208"/>
    </inkml:context>
    <inkml:brush xml:id="br0">
      <inkml:brushProperty name="width" value="0.08571" units="cm"/>
      <inkml:brushProperty name="height" value="0.08571" units="cm"/>
    </inkml:brush>
  </inkml:definitions>
  <inkml:trace contextRef="#ctx0" brushRef="#br0">92 787 9918,'14'90'459,"0"0"0,-1-8 0,-3-10 0,-4-11-943,1-6 949,-2-7-117,0-5 136,-1-6-300,-1-6 110,0-4-193,-3-5-12,1-4 79,-1-5 629,0-4-254,0-4 283,0-3 961,0-1-1227,-2-4-230,-2-2-224,-2-6 6,-2-3 79,0-5-29,-2-2-21,1-3-51,-2-5-85,1 0-10,1-5-35,0-2 1,-1-4 0,2-4 5,0-6-28,-1-2-662,1-4 640,-1-3 23,1-5-12,1-3-978,-1-3 1001,3-3 10,0 1 24,2 0 27,1 5-22,2 3-109,0 7 108,0 5 1,0 6-34,3 5 1,1 4-63,1 6-22,2 2 12,0 5 548,2 3-604,-1 3 970,1 5-1038,-2 3 117,2 2-72,-1 1 73,2 1 62,2 0 33,3 2 0,3-1-12,0 4-21,1-1-18,-2 2-21,-1 0-18,-3 0-33,-3 0 11,0 0 22,-4 3 78,1 1 52,-1 4 44,-1 2 0,2 4-33,-4 1-12,2 3-11,-3 2 11,1 1 17,-3 2 0,1 1-28,-1 0 6,-1 0 5,-1 1-34,-1-1 18,-2 0-46,0-3-66,-2-1-57,0-4-101,1-4-162,-1-2-195,2-3-287,-1-1-504,0-3-520,-1 0 1943,1-3 0,2 1 0,2-1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41.442"/>
    </inkml:context>
    <inkml:brush xml:id="br0">
      <inkml:brushProperty name="width" value="0.08571" units="cm"/>
      <inkml:brushProperty name="height" value="0.08571" units="cm"/>
    </inkml:brush>
  </inkml:definitions>
  <inkml:trace contextRef="#ctx0" brushRef="#br0">1 0 14757,'12'77'-159,"0"1"0,0-7 1,-4-14-542,-8-32-588,1-2-785,-2-3 291,1-2 1782,-1-4 0,1-6 0,0-3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28.229"/>
    </inkml:context>
    <inkml:brush xml:id="br0">
      <inkml:brushProperty name="width" value="0.08571" units="cm"/>
      <inkml:brushProperty name="height" value="0.08571" units="cm"/>
    </inkml:brush>
  </inkml:definitions>
  <inkml:trace contextRef="#ctx0" brushRef="#br0">1 1 19053,'40'19'146,"-6"-3"-73,-28-13 22,0 1 0,2-1-28,-2 1 23,3 1-57,-1 0 57,1 0 39,13 6-129,-8-3 78,19 11-78,-20-10-17,14 16 34,-15-13-34,13 15 29,-16-15 4,12 12-16,-13-15 0,8 9 12,-11-11-24,5 4 1,-5-7 62,2 4-63,-3-7-16,3 4 28,-3-3-128,4 3 38,-5-4-492,5 1 155,-4-2-2042,6 1 962,-4-1 1507,5 0 0,-7 0 0,0 0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41.625"/>
    </inkml:context>
    <inkml:brush xml:id="br0">
      <inkml:brushProperty name="width" value="0.08571" units="cm"/>
      <inkml:brushProperty name="height" value="0.08571" units="cm"/>
    </inkml:brush>
  </inkml:definitions>
  <inkml:trace contextRef="#ctx0" brushRef="#br0">1 1 11777,'17'9'-2240,"-3"-1"2038,-14-8-1423,0 0 1625,41 48 0,-30-35 0,30 36 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42.027"/>
    </inkml:context>
    <inkml:brush xml:id="br0">
      <inkml:brushProperty name="width" value="0.08571" units="cm"/>
      <inkml:brushProperty name="height" value="0.08571" units="cm"/>
    </inkml:brush>
  </inkml:definitions>
  <inkml:trace contextRef="#ctx0" brushRef="#br0">1 0 8052,'5'12'1401,"0"-2"-584,-5-10 847,0 0 1215,27 87-2700,-12-49-151,1 13 0,0-3-11,-5-23-17,-5-6-12,-1-2-16,-1-1-16,-1 0-24,0-2-10,0-1-12,-1-3 40,-1-2 39,0-5 44,-1-1 550,1-2-544,-1-4-101,1-1-22,1-5 23,1 0 66,2-3 23,-1 1-5,1 0-12,2 0-17,-1 2 12,4 1 22,-3 1 6,2 2-23,-1 1 0,2 3-17,-1 1-33,3 1-11,1 0-57,2 2-33,2 3 17,-1 2 17,1 3 27,-1 3 1,0 0-90,0 2-280,0 1-403,0-1-539,1 2-570,-1 0-1854,-1-3 3814,-1-1 0,-8-7 0,-2-3 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42.638"/>
    </inkml:context>
    <inkml:brush xml:id="br0">
      <inkml:brushProperty name="width" value="0.08571" units="cm"/>
      <inkml:brushProperty name="height" value="0.08571" units="cm"/>
    </inkml:brush>
  </inkml:definitions>
  <inkml:trace contextRef="#ctx0" brushRef="#br0">293 161 17977,'-4'-88'-554,"-3"18"330,2 68-23,-4 1-10,-2 1 22,-4 3-6,-2 3-11,-2 4 45,0 5 22,-2 2 39,2 4 17,-1 1-45,-2 5-33,3-1 5,-2 2-2484,-10 43 2300,18-36-18,-8 32 17,23-49 51,4-1 79,2-2 94,4-3 68,2-2 78,1-4 34,2-3 1376,1-2-1320,0-1 33,1-3 68,0-3 61,-1-3 28,2-2 57,-2-2 5,2-1 0,-3-2 67,-1 2 5,-1-1-10,-1 3-1,-2-1-56,-1 2-55,0 0-11,-3 2-35,-1 1-44,0 2-51,-2 3-156,-2 1-157,-1 1-337,-2 1 348,1 4 123,1 3 90,1 7-6,1 7-16,0 6-46,-1 5 6,-1 9 29,-2 4-575,-3 8 586,-1 4-23,-4 2-3208,1 2 3208,-1 1-5,2-1-512,1-3 562,3-3-276,0-2 361,2-4 32,1 0 17,1-4 6,0-3 311,2-1-384,-3-5 11,2-3-39,-3-6 2939,1-4-2900,-1-7 883,0-4-670,-1-6 670,0-2-463,-2-3-112,-2-1-116,-2 0-136,-6-1-112,-2-4 45,-7-1-33,-1-5-12,-4-3 28,2-1-61,0-3-29,4-1-83,-1 0-129,4-4-185,0 0-158,1-1-234,1 0-235,4-2-197,0 2-257,3 0-353,2 4-408,2 1-1564,2 4 3798,1 2 0,1 8 0,1 1 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44.427"/>
    </inkml:context>
    <inkml:brush xml:id="br0">
      <inkml:brushProperty name="width" value="0.08571" units="cm"/>
      <inkml:brushProperty name="height" value="0.08571" units="cm"/>
    </inkml:brush>
  </inkml:definitions>
  <inkml:trace contextRef="#ctx0" brushRef="#br0">1 289 15704,'53'13'1047,"-4"-2"-834,-28-11-51,3 0-67,1 0-50,1 0 11,2 0 0,1 0 22,1 2 1,2-1-1,2 3-16,3 0-12,4 0 29,2-1-272,4 2 249,3-1-22,3 0-29,3-1-452,1-1 475,4-1-708,2-1 691,4 0 39,2 0-27,3 0-23,1-2 33,2 0-61,-1-2 28,4 1 0,-1-2-5,1 0-848,-1 1 870,2-2-724,0 1 724,5 1-1,1-2 7,4 2-23,2 1 33,2-1-693,1 0 710,4-1-16,0 0-366,-47 2 1,0 0 350,0 0 1,0 1 10,1-2 1,0 1 5,1 1 1,-1 0-6,0-1 0,0 0 104,0 1 0,0 0-96,0-1 0,0 0 9,0 0 0,0 1-107,0-1 1,0 0 111,1 0 0,-1 0 9,1 0 0,0 0-667,-2 0 0,1 0 658,1 0 1,0 1-21,-2-1 1,0 0-3,1 1 0,-1-1 11,0 1 0,0-1-195,0 0 1,-1 1 202,1-1 1,-1 0 261,0 1 0,-1 0-234,50-4-55,1 2 1260,-1-2-1283,0 2-28,-1-2 78,0 2-33,0-2 22,-1 2-16,2-1-6,-1 0 16,0 0-5,1 0 0,-3 0-17,0 0 29,-3 0-18,-1 1-1123,-2 1 1152,-2-1-51,-1 1-50,-4 0 73,1 1-428,-5 0 405,-1 0 17,-2 0-6,-3 0 1,-2 1 32,1 1 658,-2 0-680,0 0 1809,-2 0-1791,0 0 21,-3 0-10,2 0-7,-2-3-4,-1 1-12,2-2 16,-4 1-32,3 0 38,-3 0 0,1 1-1364,-1-2 1376,1 0-12,-2 0 111,-1 1-139,1-1-331,-1 1 304,3-1 21,1 2 7,0-2-34,1 1 22,1-1-11,-1 2 11,0-1 6,1 1 5,-3-1-11,3 1-11,-3 1 0,-1 1-22,-1 0 33,-4 1-11,-2-1 0,-3 0 298,-4 0-298,-1 0 0,-5 0-12,-2 0 35,-4 0 552,-2 0-575,-3 0 492,-3 0-481,-3 0 277,-3 0-277,-3 0 3363,-4-1-3369,-3 1 63,-6-1-57,-1 1-11,-2 0-2672,-2 0 1849,0 2-543,1 1-836,-1 3-996,2 1-1792,-2 0 4990,1 0 0,-1-3 0,1-1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47.860"/>
    </inkml:context>
    <inkml:brush xml:id="br0">
      <inkml:brushProperty name="width" value="0.08571" units="cm"/>
      <inkml:brushProperty name="height" value="0.08571" units="cm"/>
    </inkml:brush>
  </inkml:definitions>
  <inkml:trace contextRef="#ctx0" brushRef="#br0">891 66 11458,'-48'-20'380,"10"4"-268,33 16 12,1 0-18,-3 0 40,0 0 45,-3 0 21,2 0 35,-1 0-23,2 0-79,-2 0-5,2 0-11,-1 0 11,1 1 45,-1 0-39,0 1-40,1 0-16,1 0 5,0-1-17,0 1 1,0-1-18,-1 1-27,0 0-1,-2 1-16,1 1 11,0-2 28,-1 2 23,-1-1 10,1 1 6,-1-1 6,2 0 0,-4 2 17,3-2-6,-2 1-5,0 0-18,1 1-22,-1-1-11,3 1-11,-3 0-6,2 1-11,-1-1-5,2 1 5,-2 0-6,1 2 23,-3 2 11,1 0 17,1 0-6,-2 1 34,3 0-51,-1-1 12,2 0 33,-2-1-5,2 1 38,-1-1-10,1 1-17,-1 1-34,1-1 6,1-1 0,0 1-12,0-1 74,0 1-7,-1 0 12,0 1 12,0 0-40,1 0-34,0-1-5,1 1 5,-3 0 23,3 1 28,-4 0 5,2 1-44,-3 0-6,3 1-23,-3 0-16,3 1 40,-4 0-1,2 1-17,0 0 0,-1 2-11,1 0-33,0 0 44,1-2 6,-2 0-17,3 0 39,0-1-33,1-1-29,-1 1 29,3-1 33,0 0-17,1 1 12,-1-2 16,1 1-44,-1-1 5,1-1-5,-1 1-34,2-2 11,-1 0 23,2 0-6,0 1-6,-1 0 28,0 1-38,1 1 10,-1-1 0,1 2-11,0 0 34,0-1-11,0 2-1,1-3 12,-1 1 6,1-1 5,-2-1-23,3 0 62,-1-1-72,1-1-1,0 1 23,0 0-23,0 0 1,0-1-6,0 0-6,0 1-39,0-2 39,0 0 17,0 0-34,0 1 18,0-1-7,0 2-5,1 0 28,0 0-39,0-1 5,1 0-10,-1 0 21,1 0-33,1 1 28,0-2-5,0 3-35,0-1 46,0 0-28,-1 1-6,1 0 44,0 0-4,0 1-28,0-1 21,-1 1-10,1 0-23,-1 0 28,1 0-17,1 0-22,-2 0-6,2 0 17,-2 0 5,0 0 18,0 0 27,-1 0-39,1 1 1,0 1 21,0-1-10,2 0-18,-2-1 6,3-1 1,-3 0-24,2 0 57,-1 1-28,2-2-6,-1 2 23,1-2-23,2 2 11,-3-2 18,3 1 4,-2 0-10,2 0-23,-1 1 6,4-1-28,-3 0 56,1 0-1,-1-2-32,0 1 27,1 1-17,0-1 12,-2 1 27,3-1 46,-2-1-23,3 0-17,-3 0 6,3-3-51,-2 2 23,1-2-6,-1 0-39,2-1 34,-2 2-12,1-1 12,-1-1-6,0 0 28,3 0 5,-2 0-5,2 2 17,1-2-39,-1 2 11,2-3 22,-1 2-62,1-3 40,1 1 0,-1 0-23,1 0 1,-1-1 5,0 1-28,-1-2 0,1 0 45,-2 1-23,2-1 23,-2 0-12,1-1-44,0 0 0,-1 0 0,2 1 22,-1-1-11,0 0 22,1 0-22,-3 0-11,3 0 62,-2 1-7,1-1 12,0 0-16,0 0-18,-1-1-61,0 1 28,-1-2 22,1 1-34,-2 0 85,2 0-17,0-1-45,-1 0 67,2 1-45,-1 0-5,0 0-6,2-1-11,-2 0-11,0 0 22,2 0 23,-1 0-56,0 0 33,0-1-34,-1 0 35,0 0 32,-1-1 24,1 0-52,0 0-16,1 0 23,-1 0-34,1-1 33,0-1 0,-1 1-44,2 0 11,-2 1-12,1-1 18,-2 1 33,1 0 17,-2 0-12,1 0-33,-1 0 23,0-1-46,-1 0 57,1-1-1,-1 2-33,0-1-11,-1 0 0,0 1 33,1-1-10,-2 1 21,2-1-27,-1 0 16,0-1 23,1 1-11,-1-2 66,1 1-88,0-1-12,1 1-12,-1-1-32,-1 0 66,2 0-33,-2 0 33,3 0-11,-2 0-11,2 0 40,-3 1 4,3-1 1,-3 0-22,2 1-1,-1-2-44,-1 2 22,-1 0 56,0 0-56,0 0 50,1 0-16,-2-1-34,1-1 34,0 0 11,1-1 11,1 0-45,0-1 22,0 1-33,-1-1 0,2 0 23,-1 0-46,0-1 46,1 0-57,-1 2 57,2-2-7,-2 2 29,1-1 11,-1 0-56,2 0 56,0-2-33,0 1 21,1-1-4,-3 1-29,1-1-11,-2 2 22,2-1 23,-2 1-23,-1-1 46,1 0-35,0 0-33,-1 0 73,0-1-51,0 1 34,-2 0-11,3-2-45,-1 1-33,-1 1 44,1-2 11,-1 1-22,1-1 45,0 1-45,1-1-11,-1-1 56,1 1-12,-1-2 6,1 2-5,-1 0 22,0 0-67,-1 0 44,0 0 1,0 1-45,0-1 67,0-1-34,0 2 12,-1-1 22,0 3 28,-1-1-39,-1-1-23,2 1 34,-2-2-67,2 0 44,-2 0 12,2 0-56,0-1 22,-1 0 0,1-1 12,-1 1 5,0-1 17,1-1-23,0 1-22,0-2 34,0 2-23,0-1 56,-1 1-22,1 1-45,-3 0 11,1 2-45,-1-1 57,1 0-12,-1 0 45,2 0-28,-1 1-28,1-3 34,-1 1-23,0-2 0,-1 0 0,1 0-22,-2-1-23,1-1 23,0 1 45,0 0-34,0 1 45,0 0-34,-1 2 0,0 0 45,0-1 0,0 2 11,0-2-44,0 2 10,0-1-33,-1 0 0,-1 1 17,0-1-45,-1 1 28,1-3-45,0 3 34,0-2 45,0 1-12,-1 0 17,-1 0-50,1-1 33,-1 2-44,1-2 22,0 0 22,-1-1-44,0 0 5,0-2 17,-1 2 11,1 0 17,0 2 40,0 1-24,0 1-55,0-1 56,0 2-45,2 0 0,-3 0 0,3 2-45,-2-2 23,1 2-1,0 0 57,1 1-45,-1-1 56,-1 0-45,1 0-34,-2-1 68,0 1-46,0-1 35,0 1-1,0-1-55,0 1-1,-1-2 23,1 2 22,-3-1-11,1 0 67,-1 0-100,1 0 33,-1 0 11,1 0-11,0 0 78,0 0-78,-1 0-22,1 1-23,-2-2-11,0 2 45,-1-1-23,1 0 23,-2 1-34,1-2 34,-1 3 56,0-2-23,1 3 12,-1-1-45,2 1-1,-2-1-21,2 1 33,-1 0 11,0 0-22,0-1 0,0 0-23,0-1 28,-1 1 12,1 0 50,1 0-34,-1 1-33,2-1-11,-3 2-1,1-3 35,-1 3-1,1-2-22,0 1-23,-1 0-50,0 0 62,0 1 22,-3 0 11,4-1 0,-2 0-11,1 0-11,0 0-12,-2 2 35,1-1-24,0 2-21,-1-1 22,1 0-12,1 1 23,-1 0 11,3 0 12,-1 0-34,2-1-1,-2 1 24,3 1-1,1-1 45,-1 2-56,3-2-11,-2 1-34,1-1 0,0 0 56,0-1 23,0 1-23,-1 1-56,1-1 34,0 1-11,0 0 33,0-1 45,0 2-56,-4-1-67,2 0-1,-1 0 24,0 0-7,1 0 29,-3-1-23,2 2-45,-1-1 34,0 1-11,-2-1 34,2 1 21,-1-1-128,3 1-78,-2 0-90,4 0-101,0 0-50,1 0-90,1 0-179,-1 0-230,2 0-145,-2 0-360,1 2-475,-2 0-1266,0 4-2917,-1-1 6121,1 1 0,2-3 0,2-1 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50.451"/>
    </inkml:context>
    <inkml:brush xml:id="br0">
      <inkml:brushProperty name="width" value="0.08571" units="cm"/>
      <inkml:brushProperty name="height" value="0.08571" units="cm"/>
    </inkml:brush>
  </inkml:definitions>
  <inkml:trace contextRef="#ctx0" brushRef="#br0">1 203 19731,'46'7'123,"-7"-4"-84,-33-8 12,3-2-7,-1 1 7,2-1 27,-2 0-16,1 0-1,0-1 23,1 1-44,2-1 44,-1 0-17,1-1-6,-2 2 1,2-2 5,-3 2 6,2-1-34,-2 0 56,0 0-16,-1 0-29,-1 0 12,1 0-29,0 0-16,-1 0 5,-1 0 18,1 1-40,-1-1 56,0 3 0,0 0-34,-3 1 28,1 1-10,-3 2-7,0-1 74,0 2 498,0-1-605,0 0 34,0 1-34,1-1 0,-1 2 17,2-1-17,-1 2 22,0-1-22,0 0-11,-1 0-17,1 0 28,0-1 17,-1 2-29,1-2 35,-1 1-23,1 0 0,-1 0 22,1 0 6,-1-1-28,1 1 0,-1-1 0,0 2 0,1-2 23,-2 2-23,2-2 11,-2 2 11,2-2-22,-2 2 0,2-1 23,-2 1-46,2 0 23,-2-2 23,2 2-46,0 0 12,0 0 11,1 1 0,-1-1 0,0 2 22,0-2-33,0 2 0,-1-1 22,3 2-11,-1-1 11,1 1 1,-2 1-24,2-1-10,-2 2 11,3-2 11,-2 1-23,2 0 35,-2 0-24,2 2-4,-1 1 32,1 0-27,-1 1 11,-1 0-5,1 0-7,0 0-32,0 1 44,-1 0 0,-1 0-28,1-1 56,-1 0-45,2 1 17,-2-1 0,2-1 17,-2 1-17,0-1-12,-1-1-4,1 0-18,-2-1 12,1 0 22,-1-1-17,1 2 6,-1-1-24,1 1 13,-1 0 22,0-3 11,0 0-22,0 1 0,0-3 22,0 2-28,0-2 23,0-1-6,0 0-17,1-1-6,0 1 12,0-1 11,-1 1 45,1-2-101,0 2 67,1-1-106,-1 0-3182,1-1 0,-1 0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51.053"/>
    </inkml:context>
    <inkml:brush xml:id="br0">
      <inkml:brushProperty name="width" value="0.08571" units="cm"/>
      <inkml:brushProperty name="height" value="0.08571" units="cm"/>
    </inkml:brush>
  </inkml:definitions>
  <inkml:trace contextRef="#ctx0" brushRef="#br0">123 0 18179,'9'51'145,"-1"-6"-89,-13-31-28,2 2 17,-4 1-28,2 0 11,-3 0-11,1 1 22,-2 1 34,3 2-62,-3-1 6,2 1-56,-1-1-34,1-2 11,2 0-22,-1 0-33,2-2-57,-1-1-78,0 0-151,1-3-101,-1 2-90,1-3-78,-1 0-6,1-2-123,-1 0-134,2-1-186,0-1-491,3 0-8,0-2 1620,0-1 0,0-2 0,0-1 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52.757"/>
    </inkml:context>
    <inkml:brush xml:id="br0">
      <inkml:brushProperty name="width" value="0.08571" units="cm"/>
      <inkml:brushProperty name="height" value="0.08571" units="cm"/>
    </inkml:brush>
  </inkml:definitions>
  <inkml:trace contextRef="#ctx0" brushRef="#br0">450 1 15507,'-24'14'617,"5"-3"-438,17-11-11,0 0-45,-1 0 11,1 0-38,-3 0-46,2 0 23,-2 0-51,1 0-11,-1 0 23,0 0-28,-3 0-1,0 0 23,-1 0 11,-2 0-27,-2 0 83,0 0 0,-3 0 17,0 0 28,-3 0-62,1 0-10,-2 0 27,0 0 50,-1 1-33,0 0 0,1 1 6,-2-1-112,3 0 50,-1-1 5,5 1-38,0-1 55,3 0-39,2 0-22,1 1-17,4-1 0,0 1-17,2-1-5,2 0 240,0 0-145,4 0 62,-2 0 1243,3 0-1361,-4 2 111,0-2-128,0 3 28,2-1 23,0 2-1,0 1-16,1 1 16,-1 1-22,2 0-34,-2 0 23,3 0 6,-3 1-23,2 2 39,-2 1-28,2 1-22,-1 2 22,1 1 0,-1 3-11,0-1 0,0 1 39,-1-1-61,0-3 33,2 0 0,-2-1-50,2 0 28,-1-1 0,1-1-12,0 0 68,0-2-17,0 0-17,-1-2-22,0 0 34,0-2-23,0-1 11,0 1-6,0-2-33,0 1 28,0-2 0,-1 2 0,3-2-22,-3 0 33,3 1-28,-2-1-16,1 1 33,0 0-51,1-1-10,-2-1 10,1 0-32,-2 0-1,3-1-6,-3 1-50,2-1-39,-3 0-17,1 1-95,-1-1-62,0 1-113,1-1-245,-1 0-325,1 0-330,1 0-382,0 0-588,0 0 253,0 0 2083,-1 0 0,0 0 0,-1 0 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53.361"/>
    </inkml:context>
    <inkml:brush xml:id="br0">
      <inkml:brushProperty name="width" value="0.08571" units="cm"/>
      <inkml:brushProperty name="height" value="0.08571" units="cm"/>
    </inkml:brush>
  </inkml:definitions>
  <inkml:trace contextRef="#ctx0" brushRef="#br0">466 314 16980,'-39'-46'650,"6"8"-493,27 36-12,0-1 29,-1 1 56,-1 1-12,1-1 0,-2-1 18,0 1-45,-2-2-1,1 0-27,-2-1-40,-1 1 22,-1-2 57,-2 0 56,2 0-34,-1-1 27,1-1-83,-1 1-67,0-2 11,0 0-33,0-2 55,0 0 0,-1-2-10,1 2-40,2-2-34,-1 2-5,4 0-34,-2 1 17,3 1-28,0 2-17,2 0 6,-1 2-11,2-1-18,1 3-27,1-1 6,1 1-63,0 0 1,2 2-274,-1 0 133,0 1-49,1 0-2426,-2 0 1988,2 0-33,0 1 0,-1 2-62,2 1-100,-1 2-169,1 0-487,0 0-78,2 1 1680,2-2 0,-2-2 0,2-1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55.043"/>
    </inkml:context>
    <inkml:brush xml:id="br0">
      <inkml:brushProperty name="width" value="0.08571" units="cm"/>
      <inkml:brushProperty name="height" value="0.08571" units="cm"/>
    </inkml:brush>
  </inkml:definitions>
  <inkml:trace contextRef="#ctx0" brushRef="#br0">371 1 18784,'-28'40'-84,"5"-4"95,13-25-11,0 1 17,-2 1 27,-1 2-55,0 0 22,-3 1 6,1 0-22,-3 1 10,0 1 6,-3-1-22,2 0 6,-1 1 10,1 0 6,2 0-22,0-3 79,3 0-68,2-3-11,1-1 28,2-1-52,2-2 7,0 0 0,2-2-11,1 1-22,1-3 49,1 0 7,0 1-23,1-4 56,0 1-11,1-1 213,0 0-219,0 1 6,0-1-6,-1 0 6,0 0 22,0 1-39,1 0 56,0-1 1708,0 1-1719,1-2 5,1 1-33,0-1 89,-1 0-55,0 0 16,2 0 39,0 0-38,2 0-24,0 0-16,0 0-5,0 0-57,-1 0 45,-1 0 23,1 0-56,-1 0 50,1 0-28,0 0 0,1 0 22,0 1 17,1-1-39,0 2 34,2-2 27,1 2-61,1-1 73,2 2-17,3-2-45,1 1 29,3-2-7,2 1-16,1 0 5,0-1 40,-2 2-73,0-1 5,-2 1 6,-1 1-45,-2-2 45,-1 1 0,-2-1-22,-1 1-6,0 0 28,-2 0-22,0 0 22,0-1 0,-2-1-23,-1 1-16,-1 0-6,0-1-5,0 1-34,-1-1 0,1 1-28,0-1-101,1 0-61,-2 0-113,3 0-206,-1 0-174,0 0-326,0 0-386,1 0-375,-1 0-549,3 0 29,-2 0 2374,0 0 0,-3 0 0,-1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29.345"/>
    </inkml:context>
    <inkml:brush xml:id="br0">
      <inkml:brushProperty name="width" value="0.08571" units="cm"/>
      <inkml:brushProperty name="height" value="0.08571" units="cm"/>
    </inkml:brush>
  </inkml:definitions>
  <inkml:trace contextRef="#ctx0" brushRef="#br0">365 1 18470,'-23'28'118,"3"-3"-135,11-18 34,-1 1-6,0 3-28,-1-1 45,-1 3-22,-1 0-6,-20 19 28,15-15-28,-18 16 11,25-22-50,-8 6 50,11-9 17,-9 6-67,12-9-23,-3 3 23,6-6-68,-2 1 96,2-2 213,0 0-163,2-4-33,0 1 5,0-2 6,0 3-852,0 0 690,-2 1-141,2-1 84,-3 1 180,2 1 0,0 0 27,-2 4 12,1-2 5,0 0 2617,1-2-2701,1-1 45,0 2 34,0 1 6,0 0 16,0 3-50,0 0 100,0 5-27,0-2 195,0 20-217,-1-12 156,-3 35-140,0-25-12,-8 45-27,7-36 17,-10 46-57,9-48 85,-7 30-40,10-41-44,-4 14 22,4-26 0,1 3 0,1-11 84,1 0 577,0-3-723,1-4-28,0 2-145,1-6-151,0 2-213,0-1-1827,1-3 163,0 1 2263,1-7 0,-1 10 0,-1-3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55.915"/>
    </inkml:context>
    <inkml:brush xml:id="br0">
      <inkml:brushProperty name="width" value="0.08571" units="cm"/>
      <inkml:brushProperty name="height" value="0.08571" units="cm"/>
    </inkml:brush>
  </inkml:definitions>
  <inkml:trace contextRef="#ctx0" brushRef="#br0">551 0 15401,'-24'10'275,"4"-1"-130,17-8 18,0 0 10,0 0 1,0-1-45,0 2-45,-1-2 11,-1 2-17,-1 0 6,-1 1 6,-2 2-17,-2-2-17,-1 4 28,0 1-28,-4 2 5,0 2 1,-4 0-17,-2 1-17,-1 1 5,-2 0 12,1 0-39,-2 1 22,1-2-12,-1 1-16,-1 0 28,3-2-5,0 1-6,2-2-17,3 0-23,1-1-16,4-3 17,2-1 5,3-2-28,3-2-5,2 1-23,3-2-784,0 0 779,0 0-29,-1 1-72,0 0-73,-3 2-129,2-1-112,-1 0-168,2-1-235,0-1-772,2 0 1,0-1 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57.778"/>
    </inkml:context>
    <inkml:brush xml:id="br0">
      <inkml:brushProperty name="width" value="0.08571" units="cm"/>
      <inkml:brushProperty name="height" value="0.08571" units="cm"/>
    </inkml:brush>
  </inkml:definitions>
  <inkml:trace contextRef="#ctx0" brushRef="#br0">0 164 15648,'8'47'694,"-1"-9"-464,-4-32-1,1 1 6,1 1 17,0 3-5,1 1-40,1 2 0,0 3-28,1 2-16,-1 2-34,2 1-34,-2 1-45,2-1 12,-1 0 11,2-2-1,-2-2 30,2-1-24,-3-3-5,3 0 6,-3-2-7,-1-1-21,0-1 33,-1 0-6,0-2-5,-2-1 56,1-2 5,-3 1 12,0-3-17,0-1 39,0-1 492,-1 0 719,1-1-1256,1 1 683,-1-1-772,0-2-34,0 2 45,-1-3-57,1 2 35,-1 0-18,0-1 7,2 2 32,-2-2 1,2 1 101,-1 0-68,0 0-72,0 0 61,1-1 11,-2 0-61,2 0 39,-1-2-33,1 0-1,0 0-11,1-1 40,-1 1-18,1-1 23,0 0 51,0-1-85,1-1 23,1-1 5,0 0-39,0-1 12,0 1 10,-1-2-10,1 0-34,1-2 67,0 0 5,1 0-61,-1-1 101,0 0-79,-1-1 6,2-1 28,-1 0-44,2 1-1,-2 0-22,0 1 33,1 0-44,0-1 66,2 1 7,-2-1-51,2 1 45,-2 0-12,1 0-22,0 0 45,-2 0 17,3 0-39,-4 0-1,1 1 1,-2 1-23,-1 0 23,0 1-12,-1 1-44,-2 1-12,2 1 57,-2 1-12,1 1 11,0-2 29,-1 1-68,1 0-17,0 0 23,-1 2-112,1 0 50,-1 2-28,0 0-61,1 1-12,-1-1-44,2 1-40,-2-2-55,1 0 55,1 1-84,-2-2-10,3 1-18,-3-2-146,2 0 40,-1 0-6,1-1-10,0 2 38,0-3 101,0 2 29,1-2 10,-1 2-45,0-1-442,-1 2-621,0-1-797,0 4-716,-1-1 437,2 2 2498,-1 0 0,1 0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3:58.570"/>
    </inkml:context>
    <inkml:brush xml:id="br0">
      <inkml:brushProperty name="width" value="0.08571" units="cm"/>
      <inkml:brushProperty name="height" value="0.08571" units="cm"/>
    </inkml:brush>
  </inkml:definitions>
  <inkml:trace contextRef="#ctx0" brushRef="#br0">67 10 13502,'-24'-5'73,"4"1"-73,20 4 134,-1 0-55,-1 0 5,0 0 11,-1 1 0,1 1 12,-1 0 21,0 1 57,1 1 11,0-2 17,0 1 11,2-1-28,-1 0 0,1 0 409,0-1-353,0 1 1059,0-1-1149,0 2-22,0-3 191,0 3-147,0-2 35,1 2 22,-1 0-17,2 0 6,1 2 16,-1 1 1,3 0-34,-2 2-1,2 0-83,1 3-17,-1 1 28,2 2-67,0 1 28,-1 2-17,0 2-56,1 1 16,-1 2 7,2 0-23,-1 3-6,-1 0 6,0 1 6,-1-1-45,0-1 72,-1-2-10,1-1-29,-2-2 28,1-1-61,0-2 0,-2-1 33,2-3-22,-2-1 0,0-1 12,0-1-35,0-2 12,0 0 22,0-2-22,1 1-11,-1-2-29,1 0-27,-2-1-79,0 1-33,0-2-107,0-1-106,-1 0-1312,2-1 63,-1 0-980,0-1-555,2-2-1753,-1-1 4940,1-1 0,-1 3 0,-1 0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00.316"/>
    </inkml:context>
    <inkml:brush xml:id="br0">
      <inkml:brushProperty name="width" value="0.08571" units="cm"/>
      <inkml:brushProperty name="height" value="0.08571" units="cm"/>
    </inkml:brush>
  </inkml:definitions>
  <inkml:trace contextRef="#ctx0" brushRef="#br0">49 0 18834,'13'48'230,"-1"-10"-162,-8-32-24,0-1 24,0 2 21,1 0-22,1 1 29,4 0-40,-1 1 0,3 1 11,1 0 0,2 0-28,0 1-5,1 1 5,0 0-50,1 0 50,0-1-11,0-2-45,0 0 17,-1-1-11,-1 1 22,-1-1 6,-1 0 5,-1-1 18,-1 0-52,-2 0 52,1-2-40,-3 2 11,3-3 0,-3 1-33,-1 0 22,1-1-28,-3-1 39,2 1-11,-1 0 39,0 0 0,1 0-33,1 1 44,-1-1-16,3 0 5,-3 0 17,2 0-22,0-1-29,0 1 46,-1 1-1,0-2-28,-1 0 34,0-1-44,0 1 4,-2-1 35,-1-1-12,-1 0 1927,-2 0-1484,1 0-191,-2 0-218,-1 0 33,-1-1-50,1 0-50,-1 0-23,0 0-28,1 0 45,-2 0-11,0 0 33,0 0-10,-1 0-35,-1 0 57,0 0-6,-2 0 17,0 0-34,-1 1-45,-2 0-39,-1 2 1,-2 0 49,-1 2-44,0-1 56,-1 3-6,0 0 6,-4 1 39,1 1-28,-4-1 22,1 1-33,1 0-28,-3-2 5,3 2 23,-1-2 11,1 2 0,0-1-22,1 0 5,-1 0-6,3-2-10,-1 1 44,4-2-22,0-1-62,4-1-5,1 0-51,4-1-6,1-1-27,3 0-79,0 0-3036,2-1 0,-1 1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01.209"/>
    </inkml:context>
    <inkml:brush xml:id="br0">
      <inkml:brushProperty name="width" value="0.08571" units="cm"/>
      <inkml:brushProperty name="height" value="0.08571" units="cm"/>
    </inkml:brush>
  </inkml:definitions>
  <inkml:trace contextRef="#ctx0" brushRef="#br0">0 0 22453,'58'14'34,"-8"-4"-23,-32-8 22,3-2-21,1 2-24,1-1 52,3 2-18,1-1 0,0-1 29,2 0-57,1 0-5,0-1 39,0 2-17,0-1-11,-3 1-22,0 1-3376,-4 0 3376,-4 1-1,-1-1 23,-5 2-56,-1-1 28,-2 0 17,-2 1-11,-1-1 3425,0 0-3403,-3 0-11,1-1 11,-2-2 11,2 1-67,-1-1 56,1 1 11,-2 0 0,1 0 1,2 1 10,-1-2-11,1 1 12,-1-2 38,0 2-50,0-2-33,-1 1 56,1 0-68,-3-1 45,2 1 12,-3-1-9854,1 0 8321,-6 0 1,3 0 0,-3 0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05.749"/>
    </inkml:context>
    <inkml:brush xml:id="br0">
      <inkml:brushProperty name="width" value="0.17143" units="cm"/>
      <inkml:brushProperty name="height" value="0.17143" units="cm"/>
      <inkml:brushProperty name="color" value="#66CC00"/>
    </inkml:brush>
  </inkml:definitions>
  <inkml:trace contextRef="#ctx0" brushRef="#br0">111 92 6647,'-61'60'274,"11"-12"-123,50-46 1793,0-2-1541,6 1-117,-3-1-45,7-1-1,-2-2 1,2 0 28,0-4 11,1 2-11,-1-2-12,-1 0-21,-1 0-40,-1-1 5,-1 1-4,-1 0-12,-1 0 5,-1 2-28,-2-2-44,1 3-34,-2-1-28,0 0-50,0 1-29,-2 0-27,1 0-45,-4 2-12,2 0 12,-3 2 17,0-1 16,0 1 0,-1 0-5,1 0-11,0 0 5,1 0 5,1 1-5,0 1 12,0 1-1,2 0 6,1-1-11,1 0 95,0 1-11,0 0 56,0 0-40,0 0 1,0-1 67,0 1-22,0 0 16,1 1-11,0 0 5,2-1 12,1 1 0,1-1 22,0 0 12,2-1-1,0 0 12,2 0-6,-1 0-12,3-1-27,0-1-11,0 0-17,0 0 27,-3 0 74,0-1 67,-3-1 89,-1-1 17,0-1-27,-2 1-17,0-2-51,-2 1-6,1-1-72,-1-1-29,0-1-78,0 0-33,-1-2 0,-1 1 16,-2-3 17,-1 2-5,-1-2-6,-2 1-11,0 0-6,-1 1 17,1 1-56,-2-1 11,3 4-61,0 1-51,2 1-28,1 2-106,1 1-835,1 0 694,-1 3 7,2 2-6,-2 3-45,3 1-56,-1 2-96,1 0-251,3 1-734,1-1-186,4-1 1743,0 0 0,-3-4 0,-2-2 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07.072"/>
    </inkml:context>
    <inkml:brush xml:id="br0">
      <inkml:brushProperty name="width" value="0.17143" units="cm"/>
      <inkml:brushProperty name="height" value="0.17143" units="cm"/>
      <inkml:brushProperty name="color" value="#66CC00"/>
    </inkml:brush>
  </inkml:definitions>
  <inkml:trace contextRef="#ctx0" brushRef="#br0">125 13 7095,'-58'49'257,"11"-10"-83,43-31 22,1-2 0,0-1-6,2-1 208,0-1 706,1-1-774,1 1-28,2-2-5,0 1-17,2-1 0,-2-1-11,3 1 11,-2-1-11,3 0 0,-1 0 6,0-1-29,-1-1 12,2-1-1,-3-1 1,2-1 16,-2 0 34,1 1-11,-2-2-17,0 1-11,-2 0-62,0 0-56,-1 0-39,0-1-56,0-1-33,0-1-18,-1 0-22,-2 0-16,-1 0 50,-2 3-1,2 0-4,-2 0 21,2 2-61,-1 0-50,1 2-34,-1 0-23,1 1-21,-3 0 16,1 3 28,0 0-28,0 5 11,0-1-6,2 2-16,-1 0 45,3-3 5,0 1 34,1-3 39,1 1 28,0-2 39,0 0 34,0 0 252,0-1-17,3 0-163,1-1 12,1-1 11,1 0-45,-2 0-16,2 0 5,-1-1-62,2-1 12,-2 0-6,0-1-28,-1-1 39,0 0 23,-1 0 33,2 0 6,-3 1 33,1 0-16,-2 1 106,-1 0-162,0-1-6,0 0-28,0-1-40,0 2-16,0-2 0,-2-1-5,-1 1-12,0-1 34,-2-1-34,1 2 6,-1-2 22,1 3-11,0-1-17,1 2-67,1-1-5875,0 2 1349,-2 8 4610,3-3 0,-2 4 0,3-5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08.601"/>
    </inkml:context>
    <inkml:brush xml:id="br0">
      <inkml:brushProperty name="width" value="0.17143" units="cm"/>
      <inkml:brushProperty name="height" value="0.17143" units="cm"/>
      <inkml:brushProperty name="color" value="#66CC00"/>
    </inkml:brush>
  </inkml:definitions>
  <inkml:trace contextRef="#ctx0" brushRef="#br0">88 74 13312,'28'3'179,"-4"-2"-117,-16-3 10,0-2 12,0 0 23,-2 0 27,0 0 17,-3 0 1,3 1 4,-5-2 1,2 1-56,-3 0-23,0 0-55,0-1-74,0 1-38,-3 0-23,0-1-17,-4 1 34,0 0 22,-4 0 0,0 1-5,-3 2-1,1 0-16,-1 1-11,1 0 5,0 0-22,1 2-17,0 1 17,2 3 11,0 1 11,3 2 39,-1 1-16,3 1-6,-1 0 5,3 2 1,0-2 0,1 2-1,1-2 1,1 1-1,0-2 23,0-1 40,0 0 27,0-3 50,2 1 35,0-4 27,3 0 45,0-1 22,1 0-5,1-1-11,1-1-12,0 0-28,3 0-10,-1-1-1,1-1-6,1-2-5,-1 1-11,-1-4-6,-1 2 17,1-2 0,-3 0-5,-1-1-29,0 1-16,-3-2-17,0 2 16,-1-1 29,-2 0-12,1 1 6,-1-1-17,0 1-5,0 0 11,0 1 11,-1 0-6,0 2-4,-1 1-18,-1 0-40,1 1-77,-1 0-29,0 1-22,-2 1 11,-1 0 17,-2 0-11,1 3 5,-1 1-44,0 3-6,1 1 0,-1 1 0,2-1 22,1 1 6,1 0 0,2-1-17,1 0 0,0-2 40,1 0 16,0-2 28,0 0 6,0-1-6,0 1 45,0-2 56,2 0 11,0-1 17,2 1 17,0-2 6,0 1-1,1-1-16,-1 0-1,2 0-5,-1 0 11,1 0-5,1-1 22,-1-1-6,0-1-16,-1-1 5,0 0-11,-1 2-5,-2-2 10,0 1-38,-1-2-1,1 1-28,-2-1 29,1-1 22,-1 0 22,0-1 34,0 1-28,-1-1 5,-1 1-55,-1-1-6,-1 1-17,-2 0-28,0 1-28,-1 2-51,1 1-83,1 1-136,0 1-94,2 0-151,-1 0-246,1 1-432,-2 3-975,1 2-2290,1 4 4486,-1-1 0,3-4 0,-1-2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09.882"/>
    </inkml:context>
    <inkml:brush xml:id="br0">
      <inkml:brushProperty name="width" value="0.17143" units="cm"/>
      <inkml:brushProperty name="height" value="0.17143" units="cm"/>
      <inkml:brushProperty name="color" value="#66CC00"/>
    </inkml:brush>
  </inkml:definitions>
  <inkml:trace contextRef="#ctx0" brushRef="#br0">163 0 15776,'-31'19'-314,"5"-3"202,15-8 6,-1 0-1,3 0 18,-2 1 22,2 0 27,0 2-4,1 1-18,1 0-28,1 0-16,1-2 28,2-2 22,2 1 39,0-2 11,1 0-5,0-2 22,0 1 17,0-2 34,2-1 44,0 1 51,2-2 33,1-1 23,0 0 17,1-1 6,1 0-12,1 0-12,1 0 35,-1 0-29,1-2 23,-1 0 17,0-4-51,0 1 17,-1-2 0,1 1-67,-2-1 27,0 1-38,0 0-12,-3 0 1,0 1-12,-2-1-61,0-1-6,-1 0-40,0 0-44,0-2 0,0 1-61,-1 1-40,-2-1 11,-1 3-16,-2 0 5,2 0-22,-3 2-23,2 0-38,-2 2 10,0 0 40,1 1-12,-4 0 40,4 0-1,-1 2-16,0 1 22,2 1 6,-1 4 0,1-2 22,1 4 17,0 0 28,2 1 6,0-2 22,2 1 11,0 0 6,0-2 27,0 2 1,0-1 6,0-2 27,0 1-5,0-2 16,1 0 23,1-2 12,1-1 4,1-1 40,0-1 6,2 1-17,-2-1 33,2 0-27,0-1-35,3 0 1,-1-1-17,2-1-5,-3-1 16,2-2-11,-3 2-6,1-3 51,-2 3-6,-1-1-11,-1 0 17,-1 0-67,-2-1-18,0-1-4,0 0-24,0-1-44,0 0-22,0 0-34,0 0-50,-4-1 27,0 2-16,-5-2-23,2 3 34,-3 0-16,1 2 4,-3 2 12,2 0-16,-1 1-46,2 0-11,-2 2 12,3 1-29,-2 4-5,4 0-51,-2 1-78,3 0-40,1 0-72,2 1-134,1 1-101,0-2-213,1 2-432,0-1-464,1-1-958,0 1 2750,2-1 0,0-4 0,-2-1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11.589"/>
    </inkml:context>
    <inkml:brush xml:id="br0">
      <inkml:brushProperty name="width" value="0.17143" units="cm"/>
      <inkml:brushProperty name="height" value="0.17143" units="cm"/>
      <inkml:brushProperty name="color" value="#66CC00"/>
    </inkml:brush>
  </inkml:definitions>
  <inkml:trace contextRef="#ctx0" brushRef="#br0">1 89 13329,'49'41'694,"-10"-8"-375,-32-35 17,-2 0 0,0-2 0,-2-1-33,0 2-68,-2-2-44,1-1-74,-2 1-105,1-2-18,-1 0-84,-1-1-16,-1 0 33,-2-2 23,-2 1 44,-1 0 17,0-2 6,-2 2-34,-1-2 29,1 3-7,0 0-27,1 1-1,1 1-16,0 1-34,1 1-55,2 1-1127,2 2 1137,1 7 79,1 1 0,0 8 22,0-1 0,2 3 11,2 2 6,4 0 17,1 2-17,0-3 0,1 1 23,-2-2-23,3-1 33,-2 1 1,1-2-17,0 2-12,1-3 6,-2-1 23,0-3 5,0-1 28,-3-3 17,0-1 40,-2-2 94,0-2 1485,-2 0-1406,1-2-146,-3-3-84,3-3 6,-3-2 50,1-3-11,1 0-33,-2-1-29,2 1-22,-2 0-62,0 1 6,0 0-5,0 2-62,-1-2 39,-1 2-12,-1 0-21,-1 1-1,1 1-39,-1 1-50,1 1-6,-2 1 1,1 1-1,0 1 17,-3 0 33,2 1 18,-4-1 50,1 2 39,-2-2 5,1 2 23,0-1 11,1 1 1,0 0-7,0 0 18,3 0-23,0 0 0,1 0 5,-1 0-16,1 0 5,0 0-10,1 0-86,1 0-1253,-1 0 1243,1 1-17,-1 1 112,3 2 29,2-1 4,0 2 24,2-1-1,0 0 0,0 1 17,2-1 11,-1 0 23,2 0 27,0 0 29,0-3-17,2 2 5,-2-3-16,1 1-12,-2-1 34,1 0 23,-4 0 67,2 0 72,-2 0 404,0 0-381,-1-2-57,0 0-116,-2-3-24,0 1-49,0-1-51,0-1-11,0 0-17,-1-1-12,-2 1-27,-1 0 11,-1-2-39,-1 0-11,-1 1 5,0-1-50,-2 2-23,1 0-67,-3 1-95,3 2-106,1 1-101,-1 1-186,1 2-290,-1 3-342,2 4-913,1 4-2257,1 3 4503,1-3 0,1-6 0,1-2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0.512"/>
    </inkml:context>
    <inkml:brush xml:id="br0">
      <inkml:brushProperty name="width" value="0.08571" units="cm"/>
      <inkml:brushProperty name="height" value="0.08571" units="cm"/>
    </inkml:brush>
  </inkml:definitions>
  <inkml:trace contextRef="#ctx0" brushRef="#br0">118 0 9867,'41'0'118,"-9"0"-57,-30 0 96,-1 0 588,1 1-454,-2 1 34,1 1 5,-1 1 34,0 0 23,-1 0-45,-2 1-40,-1 3 538,-21 26-649,10-13 195,-29 41-347,25-37-55,-18 29-80,22-34-1040,-8 15 346,18-24-3059,0 6 3849,7-14 0,0 2 0,0-5 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16.767"/>
    </inkml:context>
    <inkml:brush xml:id="br0">
      <inkml:brushProperty name="width" value="0.17143" units="cm"/>
      <inkml:brushProperty name="height" value="0.17143" units="cm"/>
      <inkml:brushProperty name="color" value="#66CC00"/>
    </inkml:brush>
  </inkml:definitions>
  <inkml:trace contextRef="#ctx0" brushRef="#br0">896 52 7940,'-57'-20'1115,"11"3"-835,42 17-33,0 0-18,0 0-22,-1 1-5,0-1-12,-3 2-10,2 0-12,-3 0-34,1-1-22,-2 1-28,2-1-28,-1 1 11,0 0 34,-2 1 28,0 0 11,-2 0 5,-2 2-21,1 0-24,-1 0-4,1 0-18,1-1 0,0 1-5,2-2 12,-1 2-1,1 0 5,-1-1-5,1 2-22,0-2-6,3-1-17,-1 2 0,2-3-11,0 2 12,1-1-18,0 2 0,-1-1 18,0 0-24,1 2 40,-1-1 0,0 2 17,-2-1 11,-1 1 23,-1 1 16,-1 1 0,0 0 11,-1 1-33,1 1-22,0-1-7,0-1-16,0 0 17,2-1 17,-1-1-1,3 1 23,-2-2 51,2 3 10,-2-1 1,2 1-12,-1 1-55,1-2-23,1 0-6,0-1-16,2 0-12,-1-1 1,1 2-7,-1 0-9,0 0 49,-1 2 50,0 1 23,-1 1 33,-2 3-55,1 0-40,-1-1-22,2 0-12,-2-3 12,3 0-6,-1-1 23,0 1 22,1 1 28,-3 0 0,3 0-62,-1 0-5,1-2-28,1 1-23,0-2 40,2-2-29,0 2-5,1-2 0,1 2-5,-3 0-6,3-1 27,-2 1 52,1-1-18,1 2 40,-1 0-29,0 1-22,0-2 6,0 1 11,1-1-39,1-1 11,0 0-6,0 0-38,1 0 60,-2 1 29,0-1 0,0 2 22,0 0-27,0 0-23,2 1-23,-1-1 6,1-1-28,0-1-5,0-1 33,0 0-39,0 0 33,0 0 12,0 1-12,0 0-5,0 1 16,0 1-16,0-2-6,0 1 17,0-1-16,0 0 4,0 1 46,0 1 0,0-1 10,1 2-10,-1 0-12,2-2-38,-1 0 38,0-2-11,1 0-5,-1 0 39,1 0-57,1 0 18,-1 0 22,1 0-6,-2-2-16,0 2-12,1-3 12,-1 1-12,1 0 51,0 0 5,0 1-38,1 1-7,-1 1-10,2-2-7,-2 1 18,1-2 0,-1 1-34,0-1 5,0 1 6,1 0-39,0 0 45,0 0-17,0 2-39,0-1 22,1 1 0,0-1 1,0 1 32,0-1 18,-1-1-34,0 1-6,0-3 12,1 2-17,0-1 39,0 1-6,0 0-5,1 0-17,-1 1 18,0-1 26,-1 0-49,0 0 55,2-1-44,-1 1-12,0-2 40,0 1-29,-1 1 29,1-1-23,1 3 6,0-1-23,1 1 23,0 0 17,1-1-29,-1 1 40,0-3-50,0 1 16,0 0 39,-1-1-16,1 2 33,0-3-39,-1 1 6,1 0-51,-1-1 22,0-1 12,0 1-45,-1 0 39,1-1-5,0 1 11,0 0 16,1 0 12,0 0-17,0 1-45,1-1 51,0 1-40,0 0 34,1 0 0,-1 0-33,1 0 27,0 0-27,0-1 21,1 1-21,-1-1 16,2 0-17,-2 1-10,1-1 66,-1-1-78,0 1 84,0 0-62,-1-1-33,1 0-11,-3-1-12,2-1 57,-3 1-12,2 0 67,-1 0-67,3 0-11,-2 0 40,1 0 4,-1 0 24,1 1-35,0-1-22,2 0-55,-3 1 10,3-1 45,-2 2-22,2-2 45,-1 0-46,0-1 35,-1 1 16,2-1 6,-2 0 11,0 1-34,-1-1 1,1 0-68,-1 1 67,3 0-11,-3 0 12,2 0 5,0 0-28,0-1 11,1 1 11,-1-1 57,1 0-34,-2 0-23,2-1 17,-1 1-50,3 0 45,-2-1 22,2 2-79,0-2 34,0 1-55,0-1 44,-1 0 44,2 0-10,-2 0 33,0 0-67,2 0 34,-4 0-45,2 0 39,-2 0 16,2 0-77,-3 0 44,0 0-33,0 0 22,-1-1 33,0 1 23,0-2-45,-1 1 12,0-1 33,-1 0-23,1 0 18,-1 2-17,1-2-34,-1 1-34,2-1 23,0 0 22,3 0-22,-2 0 34,3-2-23,-1 2-12,2-2 24,-1 1 21,0-1 23,0 0-45,1 1-33,0-1-12,0 0 1,1 1 33,-1 0 11,-1-2 23,1 3-46,-1-2 1,1 1 45,-2-2-1,0 1-10,-1 1-1,-1-1-22,0 1-22,-1 1 22,-1 1 22,-1 0-11,0 1-11,0-2 40,-1 1 4,1-1-10,0 0 56,0-1-29,0 1-27,0-1 44,1 1-33,1-2-11,1 0 22,0 0-51,1-1-5,1-2 23,2 0-1,0-1 0,-1 1 46,1-1-46,-1 0-44,0 0 44,2-1-44,0-1 55,1 2 23,0-3-11,-1 2-34,-1 0 23,-2 1-17,-1 1 27,-2 1 12,-1 2 0,2-3-11,-3 3 11,3-2 17,-2 1-17,1-1-11,0 1-34,0-2 0,0 0-44,0 0 66,0 0 34,-1 2-33,0 0 39,-2 0-51,2-1-11,-3 1 45,2 0-22,-2 1 0,0-1 10,0 2-44,-1-1-11,1 0 45,2-1-45,-1-2 11,2 1 11,-1-2-22,0 0 33,0-1 23,0 1-6,-1-1-28,1 1 0,-1-2-11,1 1-33,0 1 78,-1-1-12,1 2-22,-1 0 34,0 0-22,-1-1-23,-1 0 56,0-1 0,0 0-45,0-2 34,0 0-57,0 2-21,0 0 78,0 1-12,-1 0-22,1-2 29,0 1-7,-1-2-10,1 1-1,-1-1 12,0 1-46,0 1 1,0-2 45,0 3-23,0-1 0,0 2 23,0-1-68,1 0 34,-1 0 23,2 0-12,-2-1 0,1 1 23,0-2-34,-1 1 11,1 1 22,-1-1-21,2 0-12,-2 1 11,2-1 0,-2 1-56,0-2 68,0 0 10,0-1-33,0 1 62,0-1-62,0 0 0,0 0 56,0 1-34,0 1-11,0 0-11,0 1-11,0 2-22,0 0 44,-1 1 45,1 0-56,-2 0 45,0-1-12,2 0-55,-3-1 44,2 1-11,-2-2-22,1 1 0,0-3 0,0 1-23,0 1 34,-3-1 11,2 2-44,-1-2 33,-1 1-23,2-2 1,-3 1 56,0-3-23,0 2-34,-1-2 23,2 2-22,-2-1-34,2 2 78,-1 0-10,0 2-46,1-1 23,0 1 22,-1-1-22,2 2 44,-1-1 12,1 0-56,-1-1 11,1 3 0,0-1-56,-1 1 56,2-1-11,-2 0 0,2 0-1,-3-1 1,1 1-6,0-1-5,-1 1 22,1 0-34,-1 0 1,1 1 55,-2-2-22,1 1 0,-2-1 0,1 1-33,-1-1-35,1 2 57,0-2 22,0 1-33,1-2 56,0 2-34,-2-1-34,2 1 56,0 0-44,2 1 11,-1 1 0,1 0-12,-1 0-10,1 0-1,-2 2 23,2-1-23,-1 0 23,1 0 11,-1-1-17,1 2 34,-2-2 5,2 0-44,-2 1 16,0-1-27,-2 0-1,1 0 23,-3 0 0,2 0-12,-3 0 23,1 1 0,-1-1 0,2-1 45,-2 1-22,3-1-35,-1 0-10,2 0-12,-3 2-10,4-1 44,-2 1 0,2 0-12,0 0-32,-1 0 21,0-1-33,1 1 34,0 0 11,-2 0-23,1 0-5,-3 0 16,3 1-33,-5-1-11,1 1 11,-2 0-22,-1-1 27,1 2 18,-2 0-1,2 1-22,0-1 34,1 1-34,0-2 11,1 1 45,-3 0-50,3-1-18,-2 2 24,0-2-35,-1 1 23,0-1 45,1 2-23,-2-1-5,2 0 39,-1 0-45,1-1 1,-1 1 21,1-1-55,-2 1-1,0-2-27,-1 2 5,1-1-50,0 2 61,1-1 6,2 1-28,0 0 45,4 0-40,-2 0 6,3 0 29,-1 0-18,2 0-11,1 0-16,2 0 16,0 0-39,1 1 22,-1-1 12,1 2-57,-1-1 40,1 0-62,0 1-27,-2 1-68,0-1-112,-1 2-146,0 0-107,-2 1-122,2-1-123,-2 3-174,0-1-298,0 2-424,-1 0-1071,1 2-2778,1 0 5635,0-1 0,3-4 0,1-2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20.314"/>
    </inkml:context>
    <inkml:brush xml:id="br0">
      <inkml:brushProperty name="width" value="0.08571" units="cm"/>
      <inkml:brushProperty name="height" value="0.08571" units="cm"/>
    </inkml:brush>
  </inkml:definitions>
  <inkml:trace contextRef="#ctx0" brushRef="#br0">0 61 14208,'2'31'980,"0"-3"-739,-1-14-67,2 1-45,-3 3-57,1-1-27,-1 2-11,-1-1-12,1-1-27,0-1 10,0 0 18,0-3-23,1 0 16,-1-3 7,2-1-23,0-2 17,-1-1 16,1-2 29,-1-1 78,0-2 521,0 0 823,0-1-1210,0-1-128,0-3-96,1-2-27,-1-5 22,2-2-34,0-2-28,0-1 51,0-2-62,-1 0 28,2-1 0,-2-1-6,2-1-33,-3 1-1,2 2-49,-1 0-57,3 5 17,-2 1-61,1 2-12,-1 1 12,-1 2-34,2 1-34,-1 2-5,2 0-6,-1 1 6,3 0 33,0 1 29,4 0-6,-1 0 27,5 0-21,-2 0-24,2-1-10,1 1-39,2 0-12,3-1-61,1 0-56,2-2-129,1 0-163,0 0-291,0 1-576,-2 1 26,-1 2 1536,-5 0 0,-7 1 0,-5 0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20.626"/>
    </inkml:context>
    <inkml:brush xml:id="br0">
      <inkml:brushProperty name="width" value="0.08571" units="cm"/>
      <inkml:brushProperty name="height" value="0.08571" units="cm"/>
    </inkml:brush>
  </inkml:definitions>
  <inkml:trace contextRef="#ctx0" brushRef="#br0">0 0 11782,'16'57'-34,"0"0"1,9 36-185,-24-85-191,-1-1-246,1-2-359,-1-1-179,0-1 157,0 0 744,0-2 1,0-1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20.776"/>
    </inkml:context>
    <inkml:brush xml:id="br0">
      <inkml:brushProperty name="width" value="0.08571" units="cm"/>
      <inkml:brushProperty name="height" value="0.08571" units="cm"/>
    </inkml:brush>
  </inkml:definitions>
  <inkml:trace contextRef="#ctx0" brushRef="#br0">1 1 8769,'20'19'-655,"-3"-3"274,-17-16 20,0 0 1,0 0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21.408"/>
    </inkml:context>
    <inkml:brush xml:id="br0">
      <inkml:brushProperty name="width" value="0.08571" units="cm"/>
      <inkml:brushProperty name="height" value="0.08571" units="cm"/>
    </inkml:brush>
  </inkml:definitions>
  <inkml:trace contextRef="#ctx0" brushRef="#br0">1 1 9615,'1'11'2689,"0"-2"-2493,-1-9 196,0 0-381,43 70 11,-32-47 23,33 53-6,-44-65 12,0-3 5,0-2-11,0-2 27,0-1 57,0 0 1154,0-3-1278,0-6 6,-1 1-11,1-7-22,0 3-34,0 1-34,0-2-33,3 0 0,2 0 11,1-1 11,3 1 17,-1 0-5,1 2-1,1 0-11,0 1-22,-1 1-34,2 1-16,0 1-12,-1 2-6,0 1 29,-3 1 22,1 0 17,-2 0 33,0 3 11,0 1 23,-1 2 34,1 1 5,-3 0 11,3 1 18,-3 1 4,0-1 1,1 1 11,-1-1 11,2-1-4,-1-2 26,-1 1 6,1-3 23,-1-1 44,1 0 79,-3-2 1120,0 1-1087,0-3-100,2-1-40,1-2-22,0-3 12,0 0-12,0 0 11,0-1-28,-1 1-28,1 1-39,-2 1 0,-1 0-39,1 1-23,0 2-27,0-1-62,1 2-45,-1 1 5,0 0 12,0 1 45,0 0 72,2 0 12,2 0 33,1 1 17,2 1-11,0 1 22,3 1-11,0-1-11,3 1-29,-1 2-32,1-2-68,-1 2-180,0 0-184,-2 0-347,0 1-975,-3-1-1031,2 0 2857,-3-1 0,-2-3 0,-4 0 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22.078"/>
    </inkml:context>
    <inkml:brush xml:id="br0">
      <inkml:brushProperty name="width" value="0.08571" units="cm"/>
      <inkml:brushProperty name="height" value="0.08571" units="cm"/>
    </inkml:brush>
  </inkml:definitions>
  <inkml:trace contextRef="#ctx0" brushRef="#br0">226 90 14381,'8'-46'168,"-4"9"-252,-6 33-61,-3 2-23,0 1-6,0 1 1,-3 0 33,-3 1 22,-1 4 17,-3 3 12,-1 5 21,-1 2 12,0 2-5,0 4 27,2 1-22,0 2-5,1 2 16,1 0-17,1 2 29,1-3 16,3 2 11,2-2 17,1 0 6,1-1-6,1-2-5,2 0-6,0-2 0,1 1 6,0-3 10,0 0-4,1-2-1,0-1 11,1-3-16,0 0-1,-1-1-16,0-1-78,0-2-124,-1-1-162,1 0-220,-1 1-278,0 1-505,0 0 17,0 0-459,0 1 1820,-1-4 0,1-1 0,-1-3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22.359"/>
    </inkml:context>
    <inkml:brush xml:id="br0">
      <inkml:brushProperty name="width" value="0.08571" units="cm"/>
      <inkml:brushProperty name="height" value="0.08571" units="cm"/>
    </inkml:brush>
  </inkml:definitions>
  <inkml:trace contextRef="#ctx0" brushRef="#br0">1 91 6277,'6'0'577,"-1"0"-381,-5 0 2604,0 0-2520,69-15-22,-42 9-34,55-12-56,-58 13-56,0-1-73,1 0-33,1 0-34,-3 1-34,1 2-22,-3 0-17,-3 1-44,0 1-62,-5 1-85,1 0-161,-2 0-220,0 0-184,1 0 23,-1 0 168,1 0 251,0 0 264,1-2 73,0 0 78,2-3 0,-7 2 0,-1 0 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22.610"/>
    </inkml:context>
    <inkml:brush xml:id="br0">
      <inkml:brushProperty name="width" value="0.08571" units="cm"/>
      <inkml:brushProperty name="height" value="0.08571" units="cm"/>
    </inkml:brush>
  </inkml:definitions>
  <inkml:trace contextRef="#ctx0" brushRef="#br0">21 131 12096,'13'-74'-431,"-5"18"470,-9 63 17,-1 5 0,0 5-11,-1 2-6,-1 4 11,1 0-16,-1 2 16,0 0 6,1 1-22,0-1 5,-1-1 0,2-1-16,0-1 5,0-3 0,1-1-16,0-3 21,1-4 6,0-1 17,0-2 17,1-2-28,1 0-6,1-2-16,1 0-29,-1 0-78,3-1-112,-2 0-152,3-1-251,-2 2-364,0-1-505,-1 0 12,0-2 1456,0 1 0,-2-2 0,0 1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22.997"/>
    </inkml:context>
    <inkml:brush xml:id="br0">
      <inkml:brushProperty name="width" value="0.08571" units="cm"/>
      <inkml:brushProperty name="height" value="0.08571" units="cm"/>
    </inkml:brush>
  </inkml:definitions>
  <inkml:trace contextRef="#ctx0" brushRef="#br0">0 16 7419,'11'6'123,"-3"-2"96,-8-4 2694,0 0-2645,18 16 1,-11-7 0,12 13 17,-15-10-18,-1-1-27,0 2-22,0-2-51,0 1-22,0-2-17,1-1-1,0-1-16,1-1 40,0 0 38,0-2 17,0 1 56,1-3-16,1-1 16,-1 0-11,2-2 6,-1 1-40,1-1-16,-1 0 5,0-2-61,0-1 0,-1-2-40,-2-1-39,2-1-28,-1-1 6,0-2-22,-1 1-12,0-1-11,-2-1-39,0 0-40,0-1-33,-1 1-73,0-1-95,0 0-107,-1-1-133,1 1-208,-1 1-213,0 2-443,0 2-542,0 2 250,0 1 1676,0 3 0,0 0 0,0 1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23.439"/>
    </inkml:context>
    <inkml:brush xml:id="br0">
      <inkml:brushProperty name="width" value="0.08571" units="cm"/>
      <inkml:brushProperty name="height" value="0.08571" units="cm"/>
    </inkml:brush>
  </inkml:definitions>
  <inkml:trace contextRef="#ctx0" brushRef="#br0">138 1 11771,'-28'30'95,"3"-2"-83,13-14 10,1-1-33,0 2 5,1-2 1,0 2 5,1-2 0,2 1 0,1-1 5,1-1-10,3-1 10,0 0 18,2-2 16,0-1 39,0-1 45,2-3 63,3 1 49,1-2 28,4-1 0,-1-1-22,4-1-17,-2 0-33,3 0-12,0-2 0,0-1-11,0-3 17,-1 0 5,-1-2-27,-1 1-35,-1-2 12,2-1-33,-3 0-23,1-1 0,-3-2-67,1 0-34,-3 0-28,0-2-84,-3 1-89,-1-1-113,-1 1-139,0 0-163,0 2-263,0 2-364,-1 2-605,-2 4 1865,-3 1 0,3 2 0,-1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0.779"/>
    </inkml:context>
    <inkml:brush xml:id="br0">
      <inkml:brushProperty name="width" value="0.08571" units="cm"/>
      <inkml:brushProperty name="height" value="0.08571" units="cm"/>
    </inkml:brush>
  </inkml:definitions>
  <inkml:trace contextRef="#ctx0" brushRef="#br0">145 0 6630,'11'8'1786,"-2"-1"-900,-9-7 3880,0 0-4632,-42 66-945,27-43 856,-32 52-45,37-61 198,3 0-243,0-2 0,1 1-44,1-2-399,-3 4-3236,1 6 2981,2-7 743,0 2 0,5-13 0,-1-2 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23.850"/>
    </inkml:context>
    <inkml:brush xml:id="br0">
      <inkml:brushProperty name="width" value="0.08571" units="cm"/>
      <inkml:brushProperty name="height" value="0.08571" units="cm"/>
    </inkml:brush>
  </inkml:definitions>
  <inkml:trace contextRef="#ctx0" brushRef="#br0">1 40 10819,'14'17'-297,"-3"-5"482,-11-12 3333,0 0-3429,40 25-10,-27-15-1,32 20 12,-39-21-18,1-1-16,-1 2-22,-1-2-12,0-1-10,-2-1 10,0-2 12,-2-1 33,0-1 2291,-1-1-2324,-5-3-23,2-2 0,-4-4-22,2 0 11,-1-1-34,1-2-55,0 2-57,1-2-100,2 0-90,0-1-79,2 1-67,0-1-112,1 0-117,3-1-56,4 1-90,5 0-62,2 2-128,3 1-303,1 3 39,0 1 175,0 2 1136,-1 1 0,-8 2 0,-3 0 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24.532"/>
    </inkml:context>
    <inkml:brush xml:id="br0">
      <inkml:brushProperty name="width" value="0.08571" units="cm"/>
      <inkml:brushProperty name="height" value="0.08571" units="cm"/>
    </inkml:brush>
  </inkml:definitions>
  <inkml:trace contextRef="#ctx0" brushRef="#br0">1 173 14225,'51'-14'226,"-1"-1"1,33-9-59,-75 17-22,-1 0-45,-2 1-29,-1-2-55,-2 1-28,-1-2-23,-1 0-50,0-1-33,-1 0-1,-1 0-39,-2 2-39,-2-1-39,-2 1-34,0 3-11,-1 1 34,0 3 28,-3 0 50,1 1 22,-1 3 17,-2 2 23,2 5 16,0 3-16,-1 1-12,3 2-17,0 1 6,-1 2 29,4 1 38,0 1 34,2 0 11,1-1 6,1-1 11,1-2 22,2-1 18,0-1 44,3-3 22,2-2 28,5-1 7,3-3-1,2 0 6,1-3-12,3-1 17,2-1-16,1-1-1,2-1-5,2-2 16,0-2 1,1-3-23,0-3 12,0 1-29,-2-3 0,1 0-5,-2-1 28,-2-1-51,-4-1-10,0 1 4,-3-1-21,-1 2 22,-2 0-12,-3 2-50,1 2-22,-4 2-17,-1 3-22,-2 1-45,1 2-68,-3 1-128,2 0-583,-3 1 779,1 2 95,-1 1 0,0 3 28,0 1 0,0 2 17,0-1 28,0 3 28,0-1 11,0 0 33,-1 0 23,1 0-11,-1 0-6,0-2-44,1 1-29,-2-2-11,1-1-11,0 0 11,-1-2 1,2 1 10,-1-3-5,0 1-12,0 0 7,0-2-18,0 1-5,0-2-28,-1 2-34,1-2 0,-2 2 11,1-1-44,-1 1-28,1 2-85,-3-2-117,1 1-123,-1 0-123,-1 0-152,1 1-224,-2-2-386,0 1-359,1-1-128,0 0 1775,0-1 0,2 0 0,2 0 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25.484"/>
    </inkml:context>
    <inkml:brush xml:id="br0">
      <inkml:brushProperty name="width" value="0.08571" units="cm"/>
      <inkml:brushProperty name="height" value="0.08571" units="cm"/>
    </inkml:brush>
  </inkml:definitions>
  <inkml:trace contextRef="#ctx0" brushRef="#br0">177 47 11250,'-83'53'314,"15"-9"-230,61-34-6,1 1-10,0-2 4,3 0 24,0-1 16,2 0 44,1-2 41,0 0 10,1 0-22,3-1-11,1 1-1,4 0 6,0-1 12,5-1-29,-2 0-39,6-3-22,0 1-11,3-2 5,3 0 0,-1 0 23,5-2-12,-2-2-22,2-2 0,-4-2 0,1 0-11,-2 0 11,-2-1 22,-1-1 6,-4 1 17,0-2-6,-2 0-44,0-1-1,-3 0-55,-1 0-29,-3 0-39,0 0-89,-2-1-85,-2 0-906,-1-11 408,-5 7 359,-1-4-29,-3 11 17,-1 6 56,-2 3 85,-1 0 66,-4 5 35,1 3 21,-1 4 12,-1 2 17,2 1-1,1 1 6,0 3 12,2-2 16,0 4-11,2-2 6,3 0-6,0 0 22,4-3 12,0-1 10,2-2 18,0 0 5,0-3 23,2 1 39,1-1 22,3-3 22,2 0 18,2-1-18,1-2 1,3 0 22,2-2-28,2 0-17,1-1-5,1 0-51,0-2 0,1 0 34,-1-3 0,2-1 5,-1 0 17,-1-1 1,0 1-7,-3-1 29,1 0-17,-1 0-28,-3-1 0,1 1-17,-2 0-6,0 0 1,-2 1-1,-1 0-16,-3 2-6,1 1-23,-3 1-38,0 0-35,-1 1-21,0 1-1,-1 0 12,-2 0 22,1 0-17,1 0 6,-1 0-7,2 0-10,-2 1 28,-1 2 12,0 0 4,0 1 29,-1 1 11,0-2 6,1 0 11,0-1 11,-1-1 117,0 1 987,1-1-925,1 0-16,-1-1-23,3 0-45,-3 0-45,3 0-39,-2 0-27,2-1-24,0-1 1,-1-1-6,1 1 6,-1-1-6,0 1-27,0 0 21,1 1-10,-2-1-7,3 1 18,-2-1-17,2 2-23,-1-1-11,0 1-11,0 0-28,0 0 12,1 0 16,-1 0 0,2 0 33,-1 1 23,1 1-22,3 2-146,-1 0-347,2 0-516,0 0-806,2 2 1865,-3-1 0,-3-1 0,-3-1 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26.145"/>
    </inkml:context>
    <inkml:brush xml:id="br0">
      <inkml:brushProperty name="width" value="0.08571" units="cm"/>
      <inkml:brushProperty name="height" value="0.08571" units="cm"/>
    </inkml:brush>
  </inkml:definitions>
  <inkml:trace contextRef="#ctx0" brushRef="#br0">81 0 11754,'-23'50'112,"4"-7"-72,12-31 10,0 1 0,1-1 18,0 1-18,0-2-28,3 0 6,0-1-11,3-2 17,0 2 45,0-4 16,0 2 28,4-1 34,1 0 0,6-2-12,0 0-16,3-2-45,3 0-5,2-2-18,4 0 12,2-1-11,3 0-18,4 0 57,1-1-22,4 0 5,2-3 33,0-1-38,1-1 5,1-1-12,-2 1 1,1-2 17,-4 2 11,-3-2-1,-1 1 7,-2-1 5,-4-1 5,-2 0 35,-6-1-18,-4 2-61,-4-2-62,-4 0-56,-2-2-84,-2 1-39,-2 0 0,-5 1-16,-1 0 21,-7 3 29,-2 0-1,-4 4 1,0-1 16,-2 2 6,0 1 0,0 1 6,0 3-34,2 2-45,1 2 28,0 3-22,2 0 11,1 3 67,2 0 12,1 3 33,2-1 5,0 2 1,4 0-1,1-1 23,2 0 17,1-1 11,1 0 50,1-1 46,-1 1 72,1-3 112,1 2 78,4-3 68,4 1 61,5-3-11,4 0-112,7-3-56,5 0-134,3-3-96,4-1 18,0-1-57,2-1-39,2 0-39,-1-1-40,0-2-156,-3 0-191,-3 0-156,-5 1-275,-4-1-190,-5 1-376,-4-1-425,-4 0-1390,-3-1 3238,-2 1 0,-4 2 0,0 0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27.072"/>
    </inkml:context>
    <inkml:brush xml:id="br0">
      <inkml:brushProperty name="width" value="0.08571" units="cm"/>
      <inkml:brushProperty name="height" value="0.08571" units="cm"/>
    </inkml:brush>
  </inkml:definitions>
  <inkml:trace contextRef="#ctx0" brushRef="#br0">0 34 13620,'23'-18'168,"-5"3"-112,-17 15 17,0 0-68,2 0 1,0 0-17,-1 0 5,0 0 0,-1 0-10,1 0-1,0 0 6,-1 0-34,1 0 22,-1 0 29,0 1-6,0 0 0,-1 1-11,0 1-12,0 0 12,1 2 6,-1-1-7,1 1 7,-1 1-6,0 1-12,0 0 23,0 1 0,0 0 11,0 0-11,0 0 0,0 0-11,0-1-34,0 1-111,0-3-248,-1 2-296,1-2-549,-2 2-554,2-1 1803,-1-1 0,1-1 0,0-2 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30.488"/>
    </inkml:context>
    <inkml:brush xml:id="br0">
      <inkml:brushProperty name="width" value="0.08571" units="cm"/>
      <inkml:brushProperty name="height" value="0.08571" units="cm"/>
    </inkml:brush>
  </inkml:definitions>
  <inkml:trace contextRef="#ctx0" brushRef="#br0">1193 312 9324,'-62'-7'481,"-1"0"1,5-1 0,12 4-51,26 4-56,0 0-72,-1 0-46,0-1-21,-1 0-29,0-3 12,-1 0 16,0 1-34,2-2-10,-3 1-46,1 0-27,-2-1-12,-1 0 29,-1 0-23,-2-1-17,0 2-11,-1-2-28,0 0 0,1 0-11,-2-1-17,1 1-11,-2-2-1,0 0 7,-2 0 5,2-2 17,-2 3 11,2-2 5,1 1 6,2-1-11,2 1-16,3-1 4,0 0 29,3 0 11,1 1 39,4-1 23,1 0 11,6 2 0,-1-1 0,5 3-28,0 0-17,2 0-28,2 1-67,0 0-73,1-1-73,0 1-67,0-1-74,2 0-15,0 0-40,3 1 6,-1 0 0,0 1 5,1 2-5,0 0 16,0 1-5,0 0 0,-1 2-11,-1 1-62,0 4-106,0-1-152,-1 3-201,-2-1-297,0 1 17,0 1 196,0-1 924,0-1 0,0-3 0,0-1 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31.140"/>
    </inkml:context>
    <inkml:brush xml:id="br0">
      <inkml:brushProperty name="width" value="0.08571" units="cm"/>
      <inkml:brushProperty name="height" value="0.08571" units="cm"/>
    </inkml:brush>
  </inkml:definitions>
  <inkml:trace contextRef="#ctx0" brushRef="#br0">2 1 13989,'1'51'146,"-1"-10"-101,-2-33-23,1-1-11,1 0 6,0 1-6,0 0 12,0 1-6,0-1-1,0 1-10,0 0 0,0 0 5,0 1 0,0-2 11,0 1-16,0-1-6,0-1 0,1-1-6,0 0-5,1-1 0,0-1 11,1 0 0,-1-1 11,1 1 6,-1-1-34,0-2 17,-1 1-11,1-2 22,-2 2-1282,2-2-2095,-2 2 1887,1-1 1479,-1 1 0,0-1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31.555"/>
    </inkml:context>
    <inkml:brush xml:id="br0">
      <inkml:brushProperty name="width" value="0.08571" units="cm"/>
      <inkml:brushProperty name="height" value="0.08571" units="cm"/>
    </inkml:brush>
  </inkml:definitions>
  <inkml:trace contextRef="#ctx0" brushRef="#br0">0 0 15704,'56'10'308,"-9"-2"-224,-30-8-34,-1 0-11,3 0 12,2 0-23,1 0-12,1 1-10,0-1-45,1 2-73,1-2-90,-2 2-252,-2-1-408,-2 2-482,-2 0-914,-3 0-246,-2 1 2504,-4 1 0,-3-3 0,-3 0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35.089"/>
    </inkml:context>
    <inkml:brush xml:id="br0">
      <inkml:brushProperty name="width" value="0.08571" units="cm"/>
      <inkml:brushProperty name="height" value="0.08571" units="cm"/>
    </inkml:brush>
  </inkml:definitions>
  <inkml:trace contextRef="#ctx0" brushRef="#br0">17 1 13396,'6'48'509,"-1"-8"-352,-7-32-28,0-2 0,-1 3-6,1-2-33,-1 3-1,1 0-22,0 2-11,1 1-5,0 1-1,0 2 12,0 1 5,0 2 17,-1 1-17,1 1 0,-1 2-5,2 1-40,-1 4 29,1 0-23,0 2 5,0 1-10,0 1 27,0 0 6,0 1-10,0-2 26,0 0-27,1-2-6,1-1 23,1-2-17,0-2 5,0-1 1,2-3 5,-3 1-6,3-3 12,-3 0-1,2-1-16,-1-1-28,1-1 5,-1-1-16,-1-1 11,0-1 5,0-1-5,0 0 0,0 0-17,-1 0-12,1-3 24,-2 1-12,1-2-12,-1-1 29,0 0-22,0 0-7,0-1 7,0 1-18,0-2-33,0-1-50,0 0-6,0 0-28,0-1-50,0 0-136,0 0-251,0 0-279,0 0-354,0 1-459,0 1-129,0 0 1798,0 1 0,0-3 0,0 0 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35.742"/>
    </inkml:context>
    <inkml:brush xml:id="br0">
      <inkml:brushProperty name="width" value="0.08571" units="cm"/>
      <inkml:brushProperty name="height" value="0.08571" units="cm"/>
    </inkml:brush>
  </inkml:definitions>
  <inkml:trace contextRef="#ctx0" brushRef="#br0">1 1 14712,'40'49'453,"-6"-7"-273,-28-31 16,1 1-33,1 1-35,1 0-4,2-1-29,-1 0-11,1 0-39,1 1 11,-3-1-23,2 1 6,-3-1 23,2 0-40,-2-1 12,-1-2 0,-1 0 5,-1-2 39,-1 0-11,-1-4 57,-1 1 16,-1-2 84,-1-2 1697,1 1-1736,2-2-90,0-1-39,2-3-17,0 0-39,1-4 17,0 1-6,2-1 17,-1 0 0,4 0-39,-1-1 39,1-1-28,2 1 39,-1 1-39,0 0 0,0 0-11,-1 0-22,0 0 38,-2-2-5,2 2 23,-3-1-46,3 1 23,-3-1 23,0 2-23,-2 0 67,1-1-78,-2 1-17,0-2-23,0 2-44,-2-1 0,1 0-84,0 2-326,-2 0-682,1 3-897,-3 1-1394,1 2 1741,-1 0 1,0 1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0.998"/>
    </inkml:context>
    <inkml:brush xml:id="br0">
      <inkml:brushProperty name="width" value="0.08571" units="cm"/>
      <inkml:brushProperty name="height" value="0.08571" units="cm"/>
    </inkml:brush>
  </inkml:definitions>
  <inkml:trace contextRef="#ctx0" brushRef="#br0">90 0 14941,'-21'59'-94,"1"0"1,1-5 0,5-11-203,11-30-175,0-1-240,-1 0-298,2-3-508,0 1-102,1-3 1619,1-1 0,0-3 0,0-1 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39.076"/>
    </inkml:context>
    <inkml:brush xml:id="br0">
      <inkml:brushProperty name="width" value="0.08571" units="cm"/>
      <inkml:brushProperty name="height" value="0.08571" units="cm"/>
    </inkml:brush>
  </inkml:definitions>
  <inkml:trace contextRef="#ctx0" brushRef="#br0">1315 8 8388,'-48'-4'796,"8"1"-550,34 5 1,-2-1-1,1 0-16,0 1-1,-2-1 23,-1 3 12,0-1-1,-1 0-6,1 1-49,-1-1-46,2 0 0,-3-1-10,4 0 4,-3 0 30,1 1-1,-1 0-23,0 1 23,-1-1-17,0 1-17,-1 1 23,0-1-62,1 0-12,-2 1-16,2-1-16,-2 1 4,2 1 24,-3 1 10,1 0 6,-1 1 28,2-1-11,-1 1-28,2-2 11,-2 0 0,2 1-23,-1 0 1,0 0 11,0 2-34,-2-3 28,1 4 0,-2-2-5,-1 3 39,0 0-17,0 1-11,1-1-6,1 0-16,-1 0-18,1 1 23,-2 0 39,-1 2 6,1 0 17,-2 1 33,0 0-50,-1 0 11,1 0-28,-1 0-28,1-1-11,-1 2 5,0 0 17,-3 1 17,1 1 51,-1 1-7,0 0-10,2 0 5,1-1-33,2-2-34,2-1-6,1-2-33,3-1-17,1-1 11,2 0-11,0 0 0,2 0 23,0 2 5,-1-2-17,2 2 22,0-1-16,1 0-16,0 0 21,1-2 6,-2 2-39,2 1 50,-3 1 12,1 2-23,0 1 11,-1 1-11,-1-1-17,1 1 17,-1-1 17,1 0-6,-4-2 0,4 2 12,-3-2-29,1 2 29,-1-1-1,2-1 0,0 0-10,2-3 4,0 2-16,1-2 6,1 1 16,0 1-27,1 0-12,0 0 23,2 2-46,0-2 12,-1 2 6,2 0-34,-2 0 6,2 2 5,-1 0 0,1 0 17,0 2 17,0 0-17,0 0 5,0 1-5,0-1-5,0-2-7,0-1 7,0-2-1,0 0-11,0-1 17,1 0 0,-1 0 17,1-1 6,-1 2 10,0 0 18,0 0-7,1 0 12,-1 0-33,2-1-40,-2 0 6,1-2-28,0 0 44,2-1 18,0-1-23,1 1 33,0 1-27,2 0 27,-1 1 1,2 1 16,0-2 6,0 2-33,1-2 22,0 0-12,0-1-10,1 1 17,-1-1-40,1 2 5,-2-2-10,1 0 27,0 0-11,0 0 28,0 1 17,-1 0-22,1 1 0,1 0-6,1 0-6,1 1-16,1-1 10,-2 1-44,3 1 12,1-2 4,-1 2-4,1-1 32,-2-2-32,1 2 38,-1-2-5,0 0 5,-1-1 51,1-1-28,-1 0 0,2-3-6,-1 2-6,2-3 18,1 2-6,-1-2 22,2 2-28,-3-1 17,3 0-6,-3-2-16,2 3 16,-2-4-55,1 3 5,0-3-17,-1 0-11,2 2 34,-1-1-34,0 3 22,1-2-44,-1 3 33,2-2 0,-2 2 0,1 0 34,-1 0-34,0 0 17,2 1-17,-4-2 45,4 0-44,-3 0-1,2-1 11,-1 1-44,1-1 33,1-1 34,-1 0-6,3-2 39,-2 0-33,2 0-6,-1-1-5,1 0-12,0 1 12,0-2-12,0 0-33,-2-1 11,1 0 23,-2 0-23,2-1 39,0 1-28,-1-1 11,1 0 1,0 0-12,0 0 67,0 0-78,-1 0 12,1 0-1,-1 0-34,1 0 23,-1 0-11,1 0 22,0 0-11,1 1 12,-1-1 27,3 0-17,-2-2 57,3-1-57,-1-1 0,2 0-22,1 1-44,0-2 55,0 0-22,1-1 33,-1-1-22,1 1 22,-2-2 12,1 2 0,-2-1 38,1 1-72,-1-1 23,-2 1-1,1 0-11,-4-1 1,3 1-1,-3-1-11,2 0-11,-1 0 44,1-1-33,-1 1 45,1-1-17,-3 1-6,1-1 24,-2 1-24,1-3 45,-1 2-33,-1-2-23,1 0 0,-1-2-33,2 1 33,-3-2 12,3 2 5,-2-3 39,1 0-56,1 0 34,-2 2-23,2-2 45,0 1-50,1-2-6,0 0-11,1-1-50,-2 1 61,2-2 0,-2 2 17,1-2-16,-1 1 21,-1-1 12,-1 2-11,-1-1 55,0 0-66,-1 1-7,0-3 18,-1 1-45,1-1 67,-3 2-34,0-2 1,-1 2-1,-2 0 34,0-1 34,0 1 5,0-3 28,1 2-89,-1-3-12,2 0-11,-1-1-22,-1 0 45,1 0-34,-1 0 11,0 0-34,0 0 35,0 0 16,-1 1-6,0-1 23,-1 2-45,-1 0 0,1 0 0,-1 2 45,-1-1-34,0 0 0,-1 1-22,0 0-45,0 0 78,0 1-22,0-1 45,-1 0 11,-2 0-56,0 0 34,-1 1-23,1 0 62,-1 1-51,-1 0-33,-1 0 11,0 2-84,-1-2 106,1 2-11,0-2 1,1 1-1,-2-1-11,2-2 17,-2 2-6,0-3 45,1 2-45,-4-4 0,4 3-33,-2 0-23,1 1 45,-1 1-11,0-1 22,0 1 23,2-1-34,-3 1 11,3-1 0,-3 1 23,2 1-46,-2 0 35,0 1-46,1 0 1,-1 0 11,1 1-12,-2-1 23,2 1-84,-1 0 96,1 1-1,-2 1-6,2 1 85,0-2-101,-1 3 33,1-3-44,-1 2 22,2-1 0,-2 0-23,2 0 23,-1 0-44,0 2-3348,1-1 3403,-3 2 22,4-2 1,-1 2-45,-1-1 11,1 1-23,-2 1 35,2 0 3380,-2 0-3404,1 0-10,-2-1-40,1 2 51,-2-3 11,2 4 0,-2-4 39,1 4-27,-2-1 10,1-1-22,-1 2 67,-2-2-78,1 1 11,-1-1-11,1 0-56,1 0 78,2-1-11,-1 1 11,2-1 0,-3 1-11,4-2 11,-3 2 1,2-3 32,-3 2-32,2-2-1,-1 0-34,0 2-33,2-2 56,-2 3-11,2-1 11,-2 0 0,2 2 11,-2-1 1,3 1 21,-2 0 23,2-1-56,-3 0 0,3 1-22,-3-1-1,2 0 46,-3 0-46,2-1 12,-2 0-34,0 0 34,-1 0 11,0 0 11,-1 1 12,-1-2-46,-1 1 23,-1 1-33,1 1 33,0 0-11,1 2-29,0 0 7,0 1-46,-1 0 68,-2-1-11,1 2 22,-1 0 33,2 1-66,3 0 33,0 0-11,4 0 11,-2 0-34,4 0-33,0 0-17,0 0-62,2 0 40,-1 0-62,2 0 5,0 0-49,1 0 4,1 0-21,0 0-108,0 0-111,0 0-291,0 0-202,0 0-202,-1 0-257,1 2-337,-2 2-732,1 2-1643,-1 2-1236,0-1 5348,0 1 0,2-5 0,1 0 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41.037"/>
    </inkml:context>
    <inkml:brush xml:id="br0">
      <inkml:brushProperty name="width" value="0.08571" units="cm"/>
      <inkml:brushProperty name="height" value="0.08571" units="cm"/>
    </inkml:brush>
  </inkml:definitions>
  <inkml:trace contextRef="#ctx0" brushRef="#br0">1 149 15210,'45'-10'516,"-8"2"-331,-35 6-56,2 2-23,-1-2-16,1 2-57,0-2 6,0 1 1,1 0-18,1 0-5,0-1 11,1 1-11,0-1-1,1 0 29,1 0-22,1-1-1,0 0 17,2-1 0,1 2 1,1-2 4,0 0 7,1 0-68,-1 0 67,0-2-16,0 2 5,-1-1 34,0-1-23,-1 2-10,1-2-1,-1 2 17,-2 0-23,1 0 12,-2 1 11,1 0-33,-2 1 33,3-2 5,-4 1-10,2-1 61,-3 2-34,2-2-16,-1 1 5,-2 1-11,1 0-17,-1 2 6,0-2-12,0 2-49,0-2 27,0 2 11,0-2-22,0 2 11,1-1 6,1 0-28,1 1 28,-1-1 28,0 1-34,0 0-6,-1 0 12,-2 0-50,0 0 33,-1 0 0,0 0-6,-1 0 129,0 0-95,-2 1 17,1 0-45,-1 2 28,0-2-11,0 2-17,0-3 73,0 2-45,0-1-12,0 1 1,0 0-17,0-1 28,0 1-11,0 0-62,0 0 56,0 0-22,0 2-6,0-2 57,-1 2-35,0-1 6,-2 3-11,3-1 28,-1 3-39,-1-1 22,1 2-5,-1-1-34,-1 1 39,-1 0 0,1 0-22,-2 2-6,2 1 17,-1 1 6,1 1 5,0-1 28,1 2-33,1-2-12,-1 1 12,0 0-23,-2 1 17,2 0 0,-3 1 0,2-1 0,-2-1 11,1 0-5,-1 1-6,-1-2 17,0 2-6,-2 0-11,1 0 11,0 1-5,0 0-6,1-1 11,-1-1-11,0-2 0,2 0 11,0-2-11,1 0 0,-1-4-11,2 1 11,0-3 0,2 1 0,1-3 11,0 2 6,0-2-11,0 0-23,0-1-3260,0 1 0,0-1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41.703"/>
    </inkml:context>
    <inkml:brush xml:id="br0">
      <inkml:brushProperty name="width" value="0.08571" units="cm"/>
      <inkml:brushProperty name="height" value="0.08571" units="cm"/>
    </inkml:brush>
  </inkml:definitions>
  <inkml:trace contextRef="#ctx0" brushRef="#br0">336 0 13513,'-24'52'196,"3"-7"-145,6-29-1,3 2-11,-4-1 12,2 1 10,-2 0 7,1 2 16,0-1-17,0 0-17,1 0-16,-1-2-6,2 2-6,1-2-5,-1 0 11,2-1-11,-1 1-6,3-3-5,-1 1-12,3-3 6,-1 1 0,2-1-17,1 1-61,-1 1-85,2-2-117,-2-1-72,3-3-91,-1-1-122,1 0-186,-1-1-330,1 1-482,0-2 168,2 0 1395,1-1 0,0-2 0,0-1 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43.657"/>
    </inkml:context>
    <inkml:brush xml:id="br0">
      <inkml:brushProperty name="width" value="0.08571" units="cm"/>
      <inkml:brushProperty name="height" value="0.08571" units="cm"/>
    </inkml:brush>
  </inkml:definitions>
  <inkml:trace contextRef="#ctx0" brushRef="#br0">1 118 16269,'33'-39'308,"-5"6"-241,-15 31-11,0-1 28,1 0-11,1-1-6,0 2 6,1-2 0,2 1-28,0-1-12,0 0 1,-1 2-56,-2-1 22,0 1 0,-4 1-12,-2 1 12,-1 0-5,-3 0-12,-1 0 0,-1 0 56,0 0-44,0 0 5,0 0 5,0 0-49,0 0 44,-1 0 11,2 0 0,0 0-11,1 0 6,1 0 5,0 0-11,1 0 61,1 0-49,1 0-7,2 0 23,-1-1-39,1 0 11,0-1 11,0 1-22,-1-1-11,-2 2 10,0-1 12,-2 1-11,-2 0 56,0 0-34,-3 0 516,0 0-561,-5 3 17,3-1 34,-3 4-23,4-2-10,-2 1 16,1 1-17,-1 0 6,0 1 27,-1 0 1,0 1-17,0 0 17,-1 1-34,1 1 12,0-2 10,-1 3-5,0-1-17,-1 1 17,-1-1-5,1 1-6,-1 0 44,1 1-38,-1 0-7,0 1 12,-1 1 17,1 1-22,0 0 10,0 1-5,1-2-33,-1 0 33,1-1 0,-1 0-12,1 0 40,-3 0-28,1 0 0,-2 0 0,1 0 12,1 0-12,0-2 16,1 0 1,-1-2-34,3 1 17,-1-2 6,1 0-6,-1 0 11,1-2-5,0 0-12,1-2 6,2-1 23,-1-1-29,2 0-5,-1-1-3010,1 1 0,0-1 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44.341"/>
    </inkml:context>
    <inkml:brush xml:id="br0">
      <inkml:brushProperty name="width" value="0.08571" units="cm"/>
      <inkml:brushProperty name="height" value="0.08571" units="cm"/>
    </inkml:brush>
  </inkml:definitions>
  <inkml:trace contextRef="#ctx0" brushRef="#br0">0 308 15692,'38'-26'510,"-8"5"-409,-25 17 5,0 0-55,1-2 5,1 2-12,1-3-27,1 1 22,2-3-11,1 1-11,3-3 22,0 0-5,3-1-17,1-1 0,2 0-17,1-2-17,2 0 11,1 0-5,2 1-6,-2-1 17,2 2-5,-1-1-12,1 2-11,-2 0 28,-3 3-28,-1 2-17,-5 2-28,-2 1-61,-4 2-34,-2 1-45,-3 1-61,-1 0-46,-3 0-78,1 0-111,-2 3-163,1 0-196,-1 3-236,0 1-341,-1 0-180,-1 1 265,0-1 1360,-3-1 0,4-3 0,-2-1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45.856"/>
    </inkml:context>
    <inkml:brush xml:id="br0">
      <inkml:brushProperty name="width" value="0.08571" units="cm"/>
      <inkml:brushProperty name="height" value="0.08571" units="cm"/>
    </inkml:brush>
  </inkml:definitions>
  <inkml:trace contextRef="#ctx0" brushRef="#br0">48 23 16432,'51'-8'229,"-9"0"-145,-32 7-22,-1-1-6,4 1-28,-1 0 28,1 0-6,0 1 6,-1 0 23,1 0-46,-1 0 1,0 0-29,1 0 12,-2 0-6,2 0-5,-2 0 5,1 0-22,0 0 39,-1 1-11,0-1 5,-2 2 12,3-1-34,-5 0 5,3 1 7,-4-1-12,1 2 16,-1-1-16,-2-1-11,0 1 11,-2-2 17,0 1 11,0 0 17,1-1-12,-2 1 1,2-1 11,-2 0 5,1 0 12,0 0 5,-1 0 79,1 1-102,-1-1 96,0 2-168,1-1 118,-2 0-96,1 1 79,-1-1-56,-3 0 0,2-1 28,-1 1-17,2 0 302,0 0-341,-1 1 0,0-2 11,0 2 0,-1-1 0,0 2 22,0 0-22,-1-1 0,1 1 6,0 0-12,-1 2-5,-2 0 11,0 2-11,-1 0 22,-2 1 6,1 0-6,-2 2-11,0 2 17,-3 0-1,1 2 7,-3-1-18,1 1 7,-1-1-24,1 2 12,-1-1-5,-1 1 5,1 1 5,-1 0 12,0 2-17,0-2 23,-1 0-23,1-1 0,1-1 5,-1 0-5,2 0-5,-1-1-7,2 1 1,-1-1-6,3-1 17,0-1 17,-1-2-22,3 0 10,1-1-5,0-2-17,2-1 17,1 0-5,1-2-34,1 1 5,0-1-5,1 0-34,0-1 11,1 0-27,0 0-68,0 0-22,0 0-40,0 1-145,0 0-179,0-1-207,-1 2-281,-1 0-240,-1 0-388,1 0-586,-2 1-1519,0-1 3764,1 0 0,0-3 0,2 0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46.578"/>
    </inkml:context>
    <inkml:brush xml:id="br0">
      <inkml:brushProperty name="width" value="0.08571" units="cm"/>
      <inkml:brushProperty name="height" value="0.08571" units="cm"/>
    </inkml:brush>
  </inkml:definitions>
  <inkml:trace contextRef="#ctx0" brushRef="#br0">0 213 17176,'29'-28'297,"-1"4"-174,-14 20-11,4-1-44,2-1 38,3 2-11,2-2-16,2 0 66,3-1-66,2 0-7,4 0-4,0-1-7,3 1 12,-1-2 0,1 1 0,-1-1-85,-1 0 52,-1 0-24,-1 1-27,-3 0 50,-3 2-55,-4 0-7,-2 2 1,-4 0-1,-3-1-38,-3 2-29,-4 0-27,-2 2-85,-5 0-16,1 1-4739,-3 0 2403,-3 1-2106,0 1 4660,-3 1 0,4 0 0,0-2 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48.039"/>
    </inkml:context>
    <inkml:brush xml:id="br0">
      <inkml:brushProperty name="width" value="0.08571" units="cm"/>
      <inkml:brushProperty name="height" value="0.08571" units="cm"/>
    </inkml:brush>
  </inkml:definitions>
  <inkml:trace contextRef="#ctx0" brushRef="#br0">0 20 15866,'23'-11'465,"-4"2"-364,-18 9 251,0 0-279,0 2-17,-1 2 17,0 1 0,0 4-17,1-1 33,0 4-21,-1 0 4,0 3 18,0-1-40,0 1 29,0 0-12,0 1 11,0 1 1,0-3-29,0 1-5,0-3-17,0 1 56,0-2-6,1 1 29,-1 0-40,0-1-5,0 0-6,0 1 0,0-1 22,0 1-33,0 1 0,0-1-17,0 2-17,0-1 17,0 2-23,0 0 18,0-1-23,-1 0 5,1-2 23,0-2 12,0 0 21,-1-1-15,0-2 15,1 1-27,0-1 16,0-1-5,0 0 6,0-3 16,0 1-28,0-3 45,0 1 286,1-2-202,1 1 28,0-1 201,-1 0-67,0 0-195,2 0-74,-1 0 40,4 0-50,-2-2-1,3 0-5,-1-2-28,0 0 16,1 1-22,0-2 17,-1 1-28,1 0 0,0 0-16,-1 0-18,4 1 45,-4 0-22,3-1 22,-3 1-11,3-1 11,-2 2 1,0-2-7,2 0 57,-2 1-51,1-2 0,-2 1-22,1-1-11,2 0 22,-1 0-6,1-1 12,-1 0-23,1-1 17,-1-1 17,-1 3-17,0 0 22,-1 0-22,1 1 0,0 0 0,-1-1-11,1 1 22,-1 0-33,2-1 22,1 1-6,0-1 6,3-1 0,1 0 6,1-2 38,3 2-66,-1-3 22,1 3-28,0-2-45,-2 3-28,0-1-83,-2 2-91,-2 1-117,-2 0-128,-3 0-203,-1 2-230,-3 0-1752,-1 1 0,-1 0 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48.810"/>
    </inkml:context>
    <inkml:brush xml:id="br0">
      <inkml:brushProperty name="width" value="0.08571" units="cm"/>
      <inkml:brushProperty name="height" value="0.08571" units="cm"/>
    </inkml:brush>
  </inkml:definitions>
  <inkml:trace contextRef="#ctx0" brushRef="#br0">291 1 14264,'-32'29'521,"6"-5"-230,21-15 34,0 1-6,-2 0-128,1 1-40,0 2-17,0-1 18,0 2 10,-1 0 6,-1 1-39,0 1-28,-1 0-12,1 0-50,-3-1-5,3 1 11,-1-1-17,1 2 5,-3 0 7,3 0-18,-3 0-11,1 0-5,0 0-12,0 0-5,3-3 45,-2 2-23,2-4-11,1 2 11,0-4-33,0 0 16,2-3 12,0-1-12,1-1-28,1-2 23,1 0-11,0-1-2293,1 0 0,0-2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50.036"/>
    </inkml:context>
    <inkml:brush xml:id="br0">
      <inkml:brushProperty name="width" value="0.08571" units="cm"/>
      <inkml:brushProperty name="height" value="0.08571" units="cm"/>
    </inkml:brush>
  </inkml:definitions>
  <inkml:trace contextRef="#ctx0" brushRef="#br0">23 148 17608,'-13'27'291,"3"-3"-207,13-14-11,1 1-1,-2 0-38,3-1 39,-2 0-6,1-1-5,1 1 10,-1-2 29,1 0 0,-2 1 17,2-3 0,0 2-23,0-3-16,0 1-35,0 0-4,-1-1 4,0 1 7,-1-2 5,1-1-17,-2 1 28,2-1-28,-2-1-11,1 1 28,-2-2-56,0 1 28,0-1 0,-1 2-16,1-2 4,0 1 7,-1-2 61,1 2-45,-1-1 23,0 0 901,1 1-717,0-2-156,1-1-29,0 0-10,1-3 10,-1 1-10,0-3 5,1 2 0,-1-2 5,2 0-27,0 0 11,0-2 5,1 1-28,0 0 18,0 1-18,1-1-22,-2 2 11,2-1 17,-2 3-28,1 1 11,-2 0 1,1 1-35,0-2 34,0 1-11,-1 0 0,0 0-11,-1 0 22,0 1 1,1-1 10,-2 1 6,1-1-6,0 0 12,0 2 5,-1-2-16,-1 2 61,1-2-62,0 1 6,-1 0-6,1-1 13,-1 1 4,2-2 6,-1 1 16,2 0-21,-1 0 21,2 0 12,-2-1-28,2-1 5,0-1-5,0 0-23,0-2 23,0 1-6,2-1-16,-1 0-1,2-1-11,0-2-11,0 1 12,3-3 4,-1 1 7,1-2-1,0 1-22,0 0-11,1-1-11,0 1-6,1 0-28,0-1 11,-2 2-50,2 1-73,-3 0-62,1 3-118,-1-1-190,0 3-234,-1 0-382,-3 2-532,0 2-751,-3 0-6440,0 1 8877,-2 3 0,0-2 0,0 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09:44.247"/>
    </inkml:context>
    <inkml:brush xml:id="br0">
      <inkml:brushProperty name="width" value="0.08571" units="cm"/>
      <inkml:brushProperty name="height" value="0.08571" units="cm"/>
    </inkml:brush>
  </inkml:definitions>
  <inkml:trace contextRef="#ctx0" brushRef="#br0">1 2 13989,'61'3'177,"1"1"1,-4-1-1,-11-1-59,-19-3-51,0 0-22,-3 0-34,-1 1-22,0 0 5,-4 1-55,5-1 10,-7 2-173,10 3 45,-3 7 174,-4-3 16,4 7 6,-17-9 50,8 9-50,-10-8 55,4 7 7,-7-7 10,-1 1 18,-1-2 111,0 5-106,-1-4 146,1 12-197,0-10 248,4 16-141,-2-14 398,13 12-365,-7-14 275,21 7-386,-16-13 72,24 1-162,-23-5-213,17-5 85,-22 1-399,6-12 382,-13 5-208,1-19 162,-3 12-1484,-6-27 471,3 21-4453,-2-33 5657,3 32 0,2-6 0,-1 23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1.218"/>
    </inkml:context>
    <inkml:brush xml:id="br0">
      <inkml:brushProperty name="width" value="0.08571" units="cm"/>
      <inkml:brushProperty name="height" value="0.08571" units="cm"/>
    </inkml:brush>
  </inkml:definitions>
  <inkml:trace contextRef="#ctx0" brushRef="#br0">51 1 10534,'4'0'1960,"-1"1"-17,-3-1-2251,-26 46-140,20-33-196,-20 35-286,27-44-403,0-2-251,0 1-657,1-1 2241,0-1 0,-2-1 0,1 0 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50.948"/>
    </inkml:context>
    <inkml:brush xml:id="br0">
      <inkml:brushProperty name="width" value="0.08571" units="cm"/>
      <inkml:brushProperty name="height" value="0.08571" units="cm"/>
    </inkml:brush>
  </inkml:definitions>
  <inkml:trace contextRef="#ctx0" brushRef="#br0">126 1 17927,'-10'50'308,"1"-9"-163,7-32 46,0 0 22,-1 3-28,0 0 6,-1 1-68,1 0-56,-1 0 0,-1 1-39,1 0 11,-1 2-11,0 0-11,0 2 22,-1 0-39,1 1 12,-1-1 27,1 0-6,-1-1 1,1-1 22,0 0-34,1-1-5,1-2 34,-1 0-29,2-1 17,-1-1 0,1 0 40,0-3 22,1 1 5,-1-3 40,2 0-34,-1-2 16,1 0-16,0-1-39,0-1 5,0 0-16,0-1 308,0 1-398,0-1-6,0 1-151,0-1 62,1 1-79,0-1-89,1 1-145,0-1-242,1 1-325,-1 0-403,3 0-470,-3 0-717,3 0-17,-3-2 2610,1 2 0,-2-2 0,-1 1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55.567"/>
    </inkml:context>
    <inkml:brush xml:id="br0">
      <inkml:brushProperty name="width" value="0.17143" units="cm"/>
      <inkml:brushProperty name="height" value="0.17143" units="cm"/>
      <inkml:brushProperty name="color" value="#66CC00"/>
    </inkml:brush>
  </inkml:definitions>
  <inkml:trace contextRef="#ctx0" brushRef="#br0">74 98 11150,'-29'26'89,"5"-4"-10,22-16 16,-1 2 11,0 1-22,-2-1-33,3-1-23,-2-1-12,3-2 1,0 0 11,1-1 645,0-1-567,4-1-16,0 0-45,3-3 16,0 0-5,0-1 6,0-2 5,1 2 0,-2-1 12,2-1-1,-2 0 23,2 0 0,-2 0 5,0 0-5,-1 1-12,-1-2 12,1 2 6,-1 0 16,0-2-6,-1 2-33,-2-1 0,1-1-22,-2 2 0,1-3 5,-1 2 6,0-1-12,0-1-5,-1 1 6,-1-2-17,-1 1-6,-1 0-22,-2 1 27,2-1 1,-2 2 11,3-1-5,-1 3-63,2 1-49,-2 1-113,2 1 124,-1 0 27,1 3 12,-1 0 0,0 5 0,0-1 0,0 3 16,0 0 1,1 1-17,0-1-12,0 1-10,0 0 5,2-1 11,-1-1 0,1 0 17,0-1-28,0-2 45,0-1 0,2 0-1,0-2 52,2 0-12,-2-2 16,1 0 7,2-1 22,-1 0-45,1 0 11,-1 0-6,1 1-33,-2-1 34,1-2-6,-1 0-11,0-3 11,1 1-34,-1-1 1,1 0-18,-1 0-5,1-1 6,-1 0-1,1 0 18,1 0-6,-1-2 33,-1 1-11,2-1 0,-4 0 7,3 0-1,-4-2-1,1 1-10,-1 0 22,0-1-34,0 1 1,0 0-18,-2 0 12,0 1-17,-2 2-39,-1 1-11,1 2-46,-2 1 7,1 2 21,-2 0 6,0 0 46,1 2-24,-2 2 24,2 3-18,-1 2 0,2 1 6,0 0-5,2 2-6,-1-1 5,3-1 12,1-1 10,0 0 12,0-2 28,0 0-5,0-3-1,1 1-5,2-1 17,1-2-12,0 1 12,0-1 5,0-1-17,-1-1 34,2 0-11,-1 0-6,0 0 7,0 0-24,1 0 12,-2 0-12,2 0 17,-2 0 0,0-1-5,0-1 0,-1 1-1,1-1 85,-1 2-51,0-3 6,-1 1-34,1-2 23,-2 0-18,1 0 1,0-1-11,-1-1-6,1 1 5,-1-2-10,0 0 22,0 0-17,0-1 11,0 0-22,0 0 5,-1 1 0,-1 0-5,-1 2 0,-1 0-34,-1 0-22,0 2-6,-1 1 0,-1 1 23,2 1 11,-2 1 22,1 2-11,0 2 6,-2 2 10,2 1 24,0 0 4,2 1-4,2 0-7,-1-2 1,2 1-12,-1-2 17,2 1 6,0-2 0,0 0-11,2 0 33,0-2-22,2 0 22,-1-2 34,0 0-12,-1-1 1,3 0-17,-2 0-29,2 0-55,1 0-34,-2 0-27,2 0-52,-2 0-94,3 0-252,-2 0-354,2-1-677,-1 1-1434,-1-2-1971,-1 2 4906,-1-1 0,-1 1 0,-1 0 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56.806"/>
    </inkml:context>
    <inkml:brush xml:id="br0">
      <inkml:brushProperty name="width" value="0.17143" units="cm"/>
      <inkml:brushProperty name="height" value="0.17143" units="cm"/>
      <inkml:brushProperty name="color" value="#66CC00"/>
    </inkml:brush>
  </inkml:definitions>
  <inkml:trace contextRef="#ctx0" brushRef="#br0">75 1 13239,'-24'47'711,"5"-8"-632,15-32-23,2-2-17,0 0 28,1 0-28,1-2 6,0 1 33,0-1-27,1 1 33,2-1 11,1-2-17,4 1-16,0-2-6,2 1-22,1-1-12,0 0 23,1 0-17,-1 0 0,1 0 5,-1 0 7,-1 0 16,0 0 33,-2-1 12,-2-1-17,-2 0 39,2-1 29,-4 0-12,1-1 17,-2 1-17,-1-2-17,0 1-11,0-2 28,0 1-6,0-1 34,0 1 0,0-1-28,-2 0-28,1 0-5,-4 0-23,2 0-17,-2 1-5,1 1-57,-1 1-22,0 0 1,-4 3-35,3-1-16,-2 1 17,0 3-40,0 1 34,-2 3 17,2 1-6,0 1 6,1-1 5,0 2-5,1 0-11,1 0 33,1 1-28,1-1 11,1 0 18,1-2 16,1 0 0,0-2 0,0 1 16,1-4 1,1 1 39,1-2 17,0 1-6,3-2 28,-1 0-22,3-1-17,-1 0 6,0-1-6,2-2-6,-1-1 12,1-2 5,-2 0-17,0 1 23,-3-1-6,1 0-16,-3 0 10,0-1-10,0 0-23,0-1 5,-1 0 18,1 0-6,-2 1-12,1-1 12,-1 1-34,0 0 28,1 0 6,-2 1-11,0-1-23,-3 2 6,1-1-17,-1 2-28,-2 1 39,1 1-67,-3 1 0,1 1 28,-2 0-34,0 3 46,1 0-12,-1 5 5,1-1-10,-2 2-12,2 0 17,-1 1-23,2 1 35,-2 1-1,3-1-17,1 1 6,1-3 6,0 2-6,2-3 0,0 1-6,1-3-27,1 1 44,0-3 17,1 1 28,2-3 22,1 1-16,3-2-6,0 0 0,1-1 11,2 0-22,-1 0 11,1-1-11,1-2-34,-1 0 6,-1-2-29,-3 0-49,0 1-40,-2 1-61,-1-1-34,-1 1-2101,-1 0 1,-1 1-1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58.481"/>
    </inkml:context>
    <inkml:brush xml:id="br0">
      <inkml:brushProperty name="width" value="0.17143" units="cm"/>
      <inkml:brushProperty name="height" value="0.17143" units="cm"/>
      <inkml:brushProperty name="color" value="#66CC00"/>
    </inkml:brush>
  </inkml:definitions>
  <inkml:trace contextRef="#ctx0" brushRef="#br0">0 72 14577,'48'14'762,"-8"-3"-526,-33-15-40,1 0-34,0 0 6,-1-1 17,-1 0-11,-1 0-6,-1 0 5,1 1-44,-2-1-6,-1 1-28,0 0-11,-2 0-28,1-1-16,-1 0 4,0 0-60,0-1-1,-1 2-17,0-2-33,-2 2 22,1 1-44,-1 0-18,1 1-10,-1 1 5,0 1-34,-1 0 34,1 0 11,-2 0 0,0 2 40,-1 2 16,-1 1 0,1 2 23,0 0-17,0 0 5,1 1 6,-1 0 6,1 0 5,1 1 6,-1 0 5,2-1-16,1 0-1,1 0 6,1-1 6,0 1 11,0-3 6,0 0 11,0 0-6,0-2 17,0 0 45,0-1 11,2 1 11,0-1 17,3 0 17,-2-1-12,2-1-10,-1 1 10,4-1-27,-1 0-12,2 0 29,-1-1-35,1-1-4,-1-1-1,-1-1-28,0 2 11,-1-2 1,0 1-6,0-1 5,-2 1-5,0-1 16,-2-1-21,0 2 38,0-1-16,-1 2-1,1-2 6,-2 1-16,2-1-34,-2 1-17,1-3 0,-3 2-34,1-2 12,-3 1-6,0-1-6,-2 0 17,1 0-28,-2-1 1,-1 1-40,2 0-28,-3 1-12,2 1-4,-3 1 4,2 2-27,0 0 22,0 0 12,0 2 10,0 3 46,1 3-1,1 1-5,0 2 11,1-1 28,1 1 6,1 1 10,1 0-4,1 0-12,0 1 0,1-1 0,0-1-6,0-1 12,0 1 22,2-1 5,-1 0 34,2 0 23,-1-2 5,0-1 23,1-3 27,0 0 18,1-2 10,-1 0-5,1 0-16,-1-1-29,2-1-11,1-1-23,3-3-10,-2 0 16,2-3 11,-3 2 1,2-2 5,-2 2-23,-1-1 7,-1 1-24,-2-1 1,0 1-22,-1-2 21,0 3-4,-1-3-40,0 3 16,0-1-32,0 0-7,0 2 1,-2-2-17,-1 3-12,-2-1-33,0 1 6,-1 0-6,-1 2-6,1 0 12,0 1-17,0 0 11,1 0 11,-1 0-6,1 0 7,0 0 10,2 1-44,0 0-51,2 2-73,1 1-380,-1 0-690,1 1-1809,0 2-1948,1 0 5057,0-1 0,1-3 0,-1-1 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4:59.632"/>
    </inkml:context>
    <inkml:brush xml:id="br0">
      <inkml:brushProperty name="width" value="0.17143" units="cm"/>
      <inkml:brushProperty name="height" value="0.17143" units="cm"/>
      <inkml:brushProperty name="color" value="#66CC00"/>
    </inkml:brush>
  </inkml:definitions>
  <inkml:trace contextRef="#ctx0" brushRef="#br0">139 28 12841,'-28'23'157,"5"-5"-112,18-13-6,2 0 96,-1 0 83,1 1 40,-1 0 10,-1 0-94,1 0-84,0-1-40,2-2 34,1 0 90,1-1-46,0 2 1,1-2 22,1 0-16,2-1-12,1-1-5,1 0-1,2 0 6,1 0-32,3 0 4,-1 0-50,3-1-1,-2-1 1,0 0-17,-3-2 45,1 1 11,-3 0 50,-2 0 12,-1 0 5,-3-1-28,1 2-27,-2-2-18,0 1-44,0-2-1,0 0-33,-3 0-33,-1-1-7,-3 1-44,-1-3 40,-3 2-12,1-2 28,-3 3-23,-1-1-10,0 2 5,1 2-28,-1-1 5,3 3-27,1-1-12,-1 1 17,2 1-5,0 1 0,2 1-12,1 2 17,1 0-6,2 1 29,1 1 16,1-1-5,0 3 22,1-3-28,0 3 23,1-3-12,1 2 1,1-2 44,1 1-5,1-2 38,1 1 7,-1-3 27,2 0 12,-1-2 5,1 1 39,2-2-44,0 1-6,2-1 0,1-1-22,1 0 10,0-3 1,-1 1 11,0-4 18,-2 3 32,-2-1 6,-1 0 17,-1 0-6,-4 0-39,1-1 6,-2 2-34,-1-3 5,0 3-22,0-2-16,0 1-23,0-1-23,-3 0 35,0 1-40,-3-1 16,0 0-4,0 0-29,-2-1-22,1 2-6,-2-1 11,-3 3 12,1 0 16,-1 2 6,-1 0-17,1 1 40,0 0-23,0 1 22,3 0-22,0 1 0,4 1 17,0 0 5,3 3 12,1 0-6,1 1 11,0 0-5,0 0 16,1 0-11,1 0 6,1 0-6,3 0 12,-1-2 5,2 2 0,-1-3 5,1 1-5,2 0-33,-2-2-12,2 0-50,-2-1-90,1 0-118,-1 0-207,0 0-341,-1-2-347,-1 1-572,-2-1 1056,-1 0 1,-2 0 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00.884"/>
    </inkml:context>
    <inkml:brush xml:id="br0">
      <inkml:brushProperty name="width" value="0.17143" units="cm"/>
      <inkml:brushProperty name="height" value="0.17143" units="cm"/>
      <inkml:brushProperty name="color" value="#66CC00"/>
    </inkml:brush>
  </inkml:definitions>
  <inkml:trace contextRef="#ctx0" brushRef="#br0">63 1 15776,'-26'50'-56,"6"-9"28,15-30 6,0-1-23,2 0 6,0 0-6,2 0 22,1-2-33,0 1 6,0-2 5,2 1-17,2-2 29,2 1 27,3-1 23,-1 0 11,0-1 17,2-2 16,0 0-16,0-1 34,3-2-17,-2 1-1,1-1 18,0 0-1,-2 0 6,0-2 28,-3-1 17,0-1 5,-1 0 12,-2-1-12,1 0-16,-3-1 11,0 0-40,-2 0-21,1-1 10,-1 0-16,0 0-6,0-1-12,-1 0-16,-1-1-39,-1 1 11,-1-1 0,-1 2-28,1-1-17,-2 3-33,2 0-45,-1 2-6,1 2 6,-1 0 11,0 1 28,0 0 17,-1 1-17,2 2 28,-2 2-17,2 2 11,0 0 23,1 1-17,0-1 22,2 1 1,0-1 16,1 0 0,0 1 12,0-1 5,0 0-28,0-1 28,0 0 5,2 0-5,-1-1 6,2-1 11,0 0 5,2-1 6,-1 0 62,1-1-23,-1 0 17,1-1 11,-1 0-22,1-1 5,0 0 6,3 0-22,-2 0-6,3-2 17,-3 0-1,0-3 12,0 1 28,-1-1-22,-1 0-12,-1 0 6,-1 0-28,0 0-11,-1-1 6,0 1-18,-1-2-38,0 1 21,0-2-16,-1 1-28,-1-2 23,-1 1-23,-2-1-23,-1 1 18,0 0 5,-1 2-34,2 1-11,-1 1-50,1 3-56,1 0 5,-1 1 18,3 0 49,-2 1 34,1 2 17,0 3 12,0 1 4,-1 2 18,1 1 0,0 0 22,2-1-17,0 1 0,1-2 6,0-1 11,0-1 0,0 0 0,0-3 22,0 2 1,1-2 77,0-1-38,2 0 0,-1-2 10,2 2-16,-2-2-11,1 1-22,0-1-135,-1 0-219,1 0-280,-1 0 130,2 0-208,-2 0-314,1 0-392,0 0-727,0 0 279,0 0 1843,1 0 0,-2 0 0,0 0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04.410"/>
    </inkml:context>
    <inkml:brush xml:id="br0">
      <inkml:brushProperty name="width" value="0.17143" units="cm"/>
      <inkml:brushProperty name="height" value="0.17143" units="cm"/>
      <inkml:brushProperty name="color" value="#66CC00"/>
    </inkml:brush>
  </inkml:definitions>
  <inkml:trace contextRef="#ctx0" brushRef="#br0">0 72 19893,'41'-23'174,"-7"4"-113,-32 18 1,1-1-12,1 2 6,-2-2-16,3 2 10,-2-2 28,2 1-16,-1-1-6,1 1 5,-2-1-16,2 0 6,-1 0 10,2 0-33,-2 0-5,2 1 5,-1 0-6,-1 0-33,0 1 50,-2-1-28,3 1-11,-2 0 34,2 0-17,0 0-6,1-1 11,2 0-11,1 0-5,-1 1 16,2 0-10,-1 0-1,1 0 6,0 0 5,-1 0 0,2 0 29,-3 0-1,3 0 1,-3 0 21,4-1-21,-4 1-40,3-1 28,-3 1-11,3 0 6,-3 0 27,2 0-16,-1 0-28,0 0 17,-1 0 27,2 0-38,-3 0-1,2 0 0,-2 0-66,3 0 44,-2 0 11,0 0-11,0 0-11,-2 0 22,3 0-11,-3 0-11,1 1 44,0-1-33,-1 3 11,4-1 6,-3 0 6,1-1-12,0 0 28,0-1-28,0 2-22,-1-1 45,1 0-34,0 1 22,0 0 40,-1-1-51,0 1-11,0-2 11,0 2-11,1-1 0,-1 0 28,1 1-28,-1-1-62,1 2 62,0 1-11,0-1 11,2 1 51,-3 0-57,1 0 6,0 0 0,0 0 0,2-1 6,-2-1 5,0 1 11,0 0-61,1 1 39,-2 0 0,1-1-34,-1 1 68,1 1-34,0-1-11,-2-1 22,1 2 17,0-3-39,-1 2 22,0-2 11,0 2-72,-2 0 50,3 0 0,-1 1-22,0 0 22,1 0-12,0 0-10,0 0 33,2-1 51,-1 2-51,-1-1-11,0-1 11,0 3-50,0-2 39,1 3 17,-1-2-34,2 2 6,-2-2 11,0 1-23,-1-1 12,0 0 73,1 0-62,0-2 0,-2 2 22,1-2-61,-2 0 39,0 1 17,0-2-17,-2 1-39,1-1 39,-1 2-12,1-2 12,0 1 62,0 0-62,0 0 0,-1 1 11,0 0 0,0 0 1,2-1 0,-1 1-1,1 0-68,-1 0 57,1 3 0,-2-1 0,2-1 0,-1-1 11,2 1-11,-1-2 35,-1 1 49,1 0-84,0-1 16,-1 0-4,2 2-85,-3-2 95,1 1-22,0 1 0,1-2 51,-2 2-29,-1-2-22,1 0 11,-2 0 40,2 0-40,-2 0 0,2-1 23,-2 2-90,2-1 78,-2 0-11,2 1-22,-1-1 0,1 1 22,-1 1 0,0 0-11,1 0 101,-2 0-90,3-1 0,-2 1 23,1 0-90,-1-1 67,-1 0 12,1-2-12,0 1-11,0 0 11,-1-1-11,1 0 62,-1-1-6,1 1-56,-1 0-12,1-1 35,0 1 50,-1-1-29,2 1-88,-1 0-3233,0-1 0,0 1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06.181"/>
    </inkml:context>
    <inkml:brush xml:id="br0">
      <inkml:brushProperty name="width" value="0.17143" units="cm"/>
      <inkml:brushProperty name="height" value="0.17143" units="cm"/>
      <inkml:brushProperty name="color" value="#66CC00"/>
    </inkml:brush>
  </inkml:definitions>
  <inkml:trace contextRef="#ctx0" brushRef="#br0">1 0 17641,'47'16'325,"-10"-3"-191,-32-11 1,-2-1 5,2 1 0,-1 0-17,0 0 11,0 0-10,0 1 5,1-1-6,-1 1-27,2 1 27,-1-2 6,0 1-1,-1-1 12,0 0-44,0 2 4,1-2-21,0 1-6,0 0-29,1 0 7,-1 1-29,1-1 6,1 1 0,-2 1-17,2-1 17,0 0 6,-1 1-17,2-1 22,-1-1-5,-1 1-18,0-1-4,1 1 4,-1-2-4,2 2-12,-1 0 11,-1-1-11,2 1 11,-2-1-5,1 1 16,-1 0-22,1-1 22,1 1 6,0 0-5,0-1 27,1 0-22,1 1 6,1-1 16,1 1-22,1-2 17,2 0-17,-1 0-6,2-1-11,-2 0 6,2-1 6,-1 0-23,0 0-12,-1 0-10,-1 0-6,-1 0 17,-1 0 11,0 0-11,-3 0 11,2 0 22,-2 0-11,2-1 17,-3-1 17,1 0-39,-1-1 27,0 1-22,0-1-22,0 1 22,-2 0-5,0 1-23,1 0 17,-3 0 11,3 0-22,-4 1 28,1-2 5,-1 1-10,0 0-12,1-1 0,-1 1-12,0-1-10,0 0 5,1 2-78,-1-1 67,3 0-56,-4 1-4901,3-1 2375,-5 7-330,-2-2 2940,-2 5 0,0-6 0,2-1 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18.064"/>
    </inkml:context>
    <inkml:brush xml:id="br0">
      <inkml:brushProperty name="width" value="0.04286" units="cm"/>
      <inkml:brushProperty name="height" value="0.04286" units="cm"/>
    </inkml:brush>
  </inkml:definitions>
  <inkml:trace contextRef="#ctx0" brushRef="#br0">640 0 12018,'-36'51'465,"13"-16"-398,7-18 12,11-13 10,-1 2 12,-1-1 0,1 0-6,0 1-5,-1-2-18,1 1-16,-1 1 12,1-1-12,0 2 0,-2-1 11,3 0 0,-2 0 11,3-2 18,-2 2-18,1-2-5,-1 0-6,0 1-17,2-1-16,-1 1 5,1 0 6,1-1-6,-1 0 6,0 0-6,1 1-5,-1-1 11,0 2 5,1-2-5,-2 0 33,2 1 34,-2 0 39,-1 0 23,-2 2 16,2 0-61,-2 0-34,1 1-22,1-1-22,-1 1-1,2-3 7,-1 1-24,1-1 12,-1 0-11,2-1 10,-2 2-10,2-2 11,-1 2-17,1-1-6,0 0 6,1 1-5,0 0-7,-2 0 12,1-1 12,-1 0 4,1 1 7,0-2 10,-1 1-5,0 0 6,-1-1-17,1 1-17,0 0 28,0 1 17,0-1 27,0 1 52,0 0-24,-1 1-44,1 1-22,-1-3-12,0 1-16,1-1 0,0 0-6,-1-1-17,2 1 22,-2-1-5,2 0 0,0 1 6,0-1 5,0 0-16,1 1 21,-1-1 7,-1 2-23,1-1 22,0 1-16,0-1-6,2 1 22,-3 0 29,1 2-1,-2 0 6,1 0-22,0 1-12,0-1-16,1 0 50,0 0-40,0-2-16,-2 1 23,1 0-29,0 1 23,0-2 28,1 1-40,1-1-21,-1 0 32,1 0-38,-1-1 22,0 2 28,0-1-28,1 1 0,-2-1-11,2 0 0,0 0-17,1-1 22,-1 1 12,0-1-34,0 2 44,0-1-27,1 0 6,0-1 49,1-1-43,-1 1 10,0-1-5,0 0-12,0 1-5,1-1 34,0 0 5,0 0-79,0 1 85,0-2-6,0 1-28,1 0 39,-1-1-39,1 1-17,-1-1 6,0 2 28,1-1-23,-1 0-11,1 1 17,0-1-67,0 0 39,0 1 17,0-1-23,0 0 23,0 1 11,0-1-28,0 0 0,0 1 56,-1 1-45,1 0 6,-1 1 11,1-1-73,0 1 62,0-1 6,0 0-18,0-1 6,0 0 1,0 0-12,0 1-12,0-1 63,0 1-46,0 1 7,0 1 27,0 2-62,0-2 35,0 1 16,0-1-28,0-1-17,0 0 28,0-1-5,0 1-6,0-1 72,1 1-44,0-2 0,2 1 23,-1 0-51,0-1 28,-1 1 17,0-1-29,0-1-44,-1 2 45,1-2-6,0 0-11,-1 1 79,1-1-40,-1 0-28,0 1 28,0-1 12,1 0-12,-1 1 39,2 0 12,-2-1-68,1 3 62,0-3 0,-1 2-56,2-1 45,-1 0-45,0 1-6,1-2 1,-2 1 5,3 0-6,-2 0 17,1 0 1,-1 1-7,0-1 6,-1 0-16,2-1-6,-2 0-6,2 1 11,-2-1-5,1 0-17,0 0 45,0 1-45,0-1 17,0 0 16,0 2-5,0-2 6,1 2 16,0 1-27,1-1-23,-1 0 28,0-2-17,0 1 6,0 0 39,0 0-28,0 2-6,0-1 28,1 1-33,-1-1 17,1 0 11,-1 0-40,-1-1 6,0 1-11,1-2 0,0 2 0,1-1 12,-2 0-1,2 1-11,-2-2 22,2 1 17,-1 0-16,0-1 10,0 1-16,0 0-17,0 0 23,1-1-1,0 0-11,0-1 6,-1 0-17,0 1 0,0-1 11,0 1 23,0-1-12,0 2-22,1-1 17,-1 0-17,1 0-11,-1 1 22,0-1-11,0 0-17,0 1 23,1-1-12,0 1 6,-1 1 28,1-1-17,0 1 1,-1-1 21,2-1-33,-2 2 17,2-2 17,-1 0-12,1 0-22,-1-1 6,0 0-6,1-1 0,-1 1 33,1 1-22,-2-2 13,-1 2-24,1-2 11,-1 3-6,2-2 7,0 1-1,0 0-11,0 0 11,0-2 34,1 2-28,1-1 39,-1 1-6,1-2-28,-1 1 18,0-1 4,0 0-27,0 1 6,0-1-1,0 0-44,-2 0 44,2 0-11,-3-1-33,2 1 44,-2 0-33,1 1 11,0-1 11,-1 1 0,0-1 1,0 0-7,0 1 6,1-1-22,0 0 22,0 0 1,0-1 10,0 1 0,0-1-22,-2 1 23,2 0 5,-1-2 5,1 2 12,-1-1-22,1 0-7,-1 0 7,1 0-1,1-1 1,-2 1-1,1-1-11,-1 1-11,-1-1-11,1 1 22,-1 0 6,1 0-17,0 0 22,1 0-10,-1 1-1,1-2 11,-1 1 1,-1 0-7,1-1-27,0 1 90,-1-1-57,3 0-11,-2 0 107,0 0-129,0 0-34,-1 0-84,2 0-129,-2 0-234,2 0-388,-1 0-610,1 0-767,1 0-1401,-1 1-2554,2 0 6212,-3 1 0,1 0 0,-2-1 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20.231"/>
    </inkml:context>
    <inkml:brush xml:id="br0">
      <inkml:brushProperty name="width" value="0.04286" units="cm"/>
      <inkml:brushProperty name="height" value="0.04286" units="cm"/>
    </inkml:brush>
  </inkml:definitions>
  <inkml:trace contextRef="#ctx0" brushRef="#br0">1 1479 16460,'26'-23'257,"-3"4"-201,-16 19-5,-1 0-35,2 0 18,-1 0 0,-1 0 5,0 0-6,1 0 1,-1 0-6,0-1 6,0 0 16,-1 0 0,0 1 12,-2-2 11,1 1-12,0-1 7,1 0 4,-1 0-4,0-1-18,1 0 12,0 1-12,3-1-22,-1 0 22,0 0-16,1 0 11,-1 0 16,3 1-10,-1-2-1,0 0 17,2 0-5,-2 0-17,2-2 22,-2 2-22,2-2-12,-2 1 29,-1 0-6,-1 1 11,-1 0-5,0 2-1,-2-1-16,1 1 39,-2-2-5,-1 1-23,0 0 17,0-1-11,1 1-29,0 0 23,1 0-5,0 1-12,1-2 17,-1 0 0,2-1-6,1 0-5,-1-1 34,2 1-35,-1-2 24,1 1-7,0-1-5,0 2 6,1-1 5,-2 1-5,1-1-6,-1 1 16,-1-1-16,0 1 17,-1-1-6,0 1-5,-1-2 5,-1 1-16,2-1-12,-3 1 0,3-2 0,-3 2-5,2-2-18,0 1 18,1-1-45,2-1 11,-2 1 39,1-1-28,0 1 23,-1-1 5,1 0-17,0 1 6,-1-1 0,1 0 6,1 1-45,-1-1 33,4 1-5,-3 1-6,1 0 51,-1-1-23,0-1-17,1 1 12,0 0-6,-1 0-6,0 0 18,0-1-1,0 1-28,-1 0 23,0 1 5,0-1-22,0 1 39,-1-1-6,1 0 0,-2 0-10,1-1 16,-1 0-40,3-1 18,-3-1 50,3 1-22,-2 0 10,0 3 1,-1-2-62,0 3 12,1-3 16,0 2-5,0-2-12,1-1 6,0 1-17,2-2 0,-2-1 1,2 2 0,-2-1-1,0 3-6,2 0-10,-3 0 10,2 0-5,-2-1 12,2 1-12,-1-2 11,1 0-11,-2 1 22,1-1 1,-2 1-12,0 2-11,0-2 28,0 2-17,-2-1-11,1 1 22,-1 1-22,-1 1 17,2-1 28,-2 0-11,1 1-6,-1-2 16,0 1-4,-1-1-18,1 1 40,0 0-40,-1-1 0,1 2-10,0-1 21,-1 1-27,1 0 5,-1-1 23,0 1-34,0-1 33,0 0-10,0-2-7,0 0 29,0 1 0,0 1-45,0 0 11,0 1 6,0-1 5,0 1 12,0-1 5,0 0-39,-1 1 34,0-2-1,-2 1-21,1-2 21,-2 1-5,2 0-17,-2 1 12,1 0 33,0 2-51,-1-3 7,2 3 21,-1-1-44,2 0 22,-2 0 23,1 0-34,-1-2 22,1 2 17,0-1-27,0 2-12,0 0 22,0 0-22,0 0 0,-1 2 22,1-2-22,-1 0 0,1-1 28,0 1-16,-1-3-12,1 3 11,-2-3 0,2 2 0,-3-2 12,2 0-1,0-1-67,-1 2 56,1-1 1,0 1-12,-1 0 33,1-1-33,-1 1-11,2-1 11,-2 1 17,2-1-17,-1 2 22,1-1-11,0 2-22,0 1 11,0-1 0,1 1-22,0-1 44,-1 2-11,0-1-22,-1 1 11,0-2 0,1 2 0,-1-2 0,1 1 11,0-1-33,0 2 11,-1-2 33,0 1-33,0-2 11,0 0 11,1 0-22,-1-1 22,-1 1 23,1-2-23,-2 1 11,2-2-10,-1 2-24,0-3 12,0 3 0,0-3-11,1 2 11,-1 1 23,1 0-35,-1-1 1,1 1 56,0-1-56,2 3 11,-1-2 22,1 2-55,0 1 21,-1 1 12,2 1-33,-2 1-29,2 0-229,-1 0-6,0 0-78,0 0-191,-1 0-263,0 4-280,0 1-336,-2 7-499,2 4-330,-2 2-1019,2 4-1675,-1-3 4968,2-1 0,0-9 0,1-3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1.429"/>
    </inkml:context>
    <inkml:brush xml:id="br0">
      <inkml:brushProperty name="width" value="0.08571" units="cm"/>
      <inkml:brushProperty name="height" value="0.08571" units="cm"/>
    </inkml:brush>
  </inkml:definitions>
  <inkml:trace contextRef="#ctx0" brushRef="#br0">1 1 12455,'7'6'1310,"-1"0"-632,-6-6 975,0 0-2410,-6 45 68,6-30-330,-3 33-404,6-40-638,2-3 2061,-2 0 0,0-3 0,-2-1 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22.965"/>
    </inkml:context>
    <inkml:brush xml:id="br0">
      <inkml:brushProperty name="width" value="0.04286" units="cm"/>
      <inkml:brushProperty name="height" value="0.04286" units="cm"/>
    </inkml:brush>
  </inkml:definitions>
  <inkml:trace contextRef="#ctx0" brushRef="#br0">145 60 14353,'28'56'482,"-5"-8"-280,-22-34 5,0 1-11,0 0-33,-1 2-12,2 0-17,-3 2-5,0-1 17,1 3 11,0-2-45,0 1 16,0-1-44,0 0-11,-1 2 11,0-1 6,-2 0 5,1 0 11,-3 0-5,3 0-62,-2 0 34,2-3-6,0 0 1,-1-2 27,1-1-6,0-1-10,1-2-6,1 0 16,0-1-38,0-2-18,0 0 18,0-1-68,0-1 56,0 0 0,1-1 0,0-1 34,2-1 0,-1-1 0,0-1 28,-1 1 16,1-1-16,0-1-6,0 0-11,-1 0-55,1 0 21,-2 0-16,2-3-34,0 0-17,0-2-11,1-1-29,-1 0-38,-1-4 34,1 1-57,-1-3-44,0 0-29,0-2-61,-1-1-17,1-2-5,-1-1-45,1-1-34,-1-3 23,0-2-46,-3 0 18,0-2 33,-3 1 22,0-2 34,-2 0 62,0 0-17,0 1 51,0-1 27,-3 2 12,1 0 38,-2 2 40,-2 0 40,1 1 4,-1 2 29,0 0-6,0 3 12,2 2 10,1 1 12,3 1 6,1 2 10,1 2 6,2 1-11,0 3 12,2 0-7,2 2-5,0 2 6,0-1-6,0 2-23,0-1 1,0 0-12,1 0 6,1-1 0,2 0 12,-2 1-7,3 1 23,-1 0 11,2-1 12,1 1 22,2-2 5,3 1-11,1 0 6,5 1 5,-1 0-27,5 1-6,0-1-12,4 0-10,2 3-6,2 2-17,2 3-6,-2 3-33,1 1 22,-2 3-11,-3-1-16,-3 3 44,-4 0-28,-3 1 0,-2-1 5,-4-2-16,-1-1 11,-3-1 11,-1-2 0,-3 0 1,-1-4 16,-1 0 11,0-2 0,0-1 39,0-2-10,-1-1-7,0 0 1,-3-1-29,-1 1-27,-1-1 0,-2 0-34,1 0-40,-3 0 1,0 0-34,-2 0-39,0 0-73,-1 0-129,-1 0-117,0 0-151,-1 0-213,0-1-326,2 0-682,-1-1 100,2 1 1731,2 1 0,4 0 0,2 0 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23.591"/>
    </inkml:context>
    <inkml:brush xml:id="br0">
      <inkml:brushProperty name="width" value="0.04286" units="cm"/>
      <inkml:brushProperty name="height" value="0.04286" units="cm"/>
    </inkml:brush>
  </inkml:definitions>
  <inkml:trace contextRef="#ctx0" brushRef="#br0">1 0 14359,'74'31'162,"0"-1"1,-7-2-1,-13-5-39,-32-10-39,-3 0 0,-3 1-16,0-2-7,-4 2-27,-1-3 5,-2 1-5,-2-2-6,-2-2 0,-1 0 5,-2-2 12,-1-1 34,0 0 5,-1-3 17,0 1 5,0 0-5,-1-2-17,-1 1-11,-2-1-12,0 0-55,-1 0 28,-2 0-23,0-1 6,-4 1-12,2-1-10,-3 0-18,0 0 18,-1-1 5,-3 0-12,1-1-4,-3-1 4,1-1-21,-2 0 5,1-1-6,-2 0-5,2 0 5,-1 1-27,2 0-18,-1 1 1,1 1 22,0 1-6,3 0 6,1 3-11,4 0-40,1 3 23,3 0 6,1 0-12,3 3 6,0-1-5,1 3-12,2-1-6,2 0 12,4 0-11,2-1-57,4 0-27,1-2-28,1 0-40,1-2 6,4 0-39,-1-2-45,4-1-90,-2-1-151,3 0-196,0-1-319,3-2-354,2-3 164,0-1 1282,-1-1 0,-12 3 0,-5 3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23.881"/>
    </inkml:context>
    <inkml:brush xml:id="br0">
      <inkml:brushProperty name="width" value="0.04286" units="cm"/>
      <inkml:brushProperty name="height" value="0.04286" units="cm"/>
    </inkml:brush>
  </inkml:definitions>
  <inkml:trace contextRef="#ctx0" brushRef="#br0">63 0 11794,'5'83'121,"-1"0"0,2-7 1,-5-13-100,-8-34-11,1 0-22,0-5-23,0-2-10,1-7-35,1-2-38,1-5-51,0 0-62,1-3-33,0 1-51,-1-3-95,0 0-184,-1-2-360,2 0-161,-3-1 134,1 0 168,-1 0 812,0 0 0,3 0 0,0 0 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24.070"/>
    </inkml:context>
    <inkml:brush xml:id="br0">
      <inkml:brushProperty name="width" value="0.04286" units="cm"/>
      <inkml:brushProperty name="height" value="0.04286" units="cm"/>
    </inkml:brush>
  </inkml:definitions>
  <inkml:trace contextRef="#ctx0" brushRef="#br0">9 28 6602,'-5'-13'1696,"2"3"-1242,3 10 2100,0 0-2419,71-1-783,-42 2 782,57-2-33,-61 3 158,1-2-254,0 1-66,1-2-96,-2 0-174,2-1-318,-3 1 25,-1 0-727,-4 1 503,-5 0 0,-6 0 0,-3 0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25.680"/>
    </inkml:context>
    <inkml:brush xml:id="br0">
      <inkml:brushProperty name="width" value="0.04286" units="cm"/>
      <inkml:brushProperty name="height" value="0.04286" units="cm"/>
    </inkml:brush>
  </inkml:definitions>
  <inkml:trace contextRef="#ctx0" brushRef="#br0">98 127 6115,'6'12'1651,"-1"-2"-822,-5-10 2801,0 0-3344,-11 4-34,3 0-11,-8 4-45,5 0-17,3 1-17,-3 1-22,3 2-16,-1 1-29,2 1-34,0 1-21,1 0-12,3 0-12,0 1 12,2 1-5,1 0-12,0 0 0,0-1-22,2-1-23,2 0-5,2-3-22,3-1 16,0-3 6,1-2-6,1-1 17,1-3-34,2-1-16,2-1-34,-1 0-45,2-3 0,-3-1-11,2-2-17,-3-3 1,3 0-18,-2-2-22,2-3-6,-1-1-22,0-3-6,0 2 23,0-3 45,0-1 44,-1 0 62,-1-3 39,-1 1 40,-3-1 33,-1 0 22,-2 0 12,-2 1 27,-1 1 29,-1 1 50,-1 0 39,0 2 34,0 2 16,-1 2-55,0 4-56,0 2-73,0 4-56,0 2 0,0 1 16,-1 3 29,-1 1 11,-2 5 55,0 3 18,1 2 0,-2 4 10,3 1-16,-3 5 17,2 1-17,-1 3-5,-1 2-29,-2-1-22,1 1-22,0-1-18,0-2-4,1 0-12,-1 0-12,0-3 1,-1-1-17,-1-2 0,2-2 0,1-3 0,2-2 6,-1-4-6,3-2 17,-1-4 5,2 0 45,0-2 84,0 0-89,3-1-40,0-1 12,4-3-12,0 0 12,3-4-12,-2 1-10,1-2-1,0 2-11,1-2 33,-2 2-5,0-1 12,0 0 4,0 1-10,2-2 11,-3 3 0,2-2 16,-2 2-16,3 0-23,-1 1-10,0 1-18,0-1 17,1 2-5,-1 1-1,1 1-27,-3 1 16,2 0 6,-2 0 0,0 1 45,-1 1-45,0 2 17,-1 2-6,-1 0-5,0 2 16,-1-2 6,3 3 6,-2-2 11,3 2 22,-1-1 11,2-1 29,0-1 0,3-1-23,-2-1 11,3 1-17,0-2-5,2 0 0,2-2-6,0 0-11,3-1-11,-2-1 0,4-1 5,-1-2-16,1-3 5,3 0-22,-1-2 11,2-1-12,0 1 40,-1-3-56,-1 0 12,-1-1-12,1-1-34,-2 1 40,0-1 10,-3 0-4,-1 0-12,-5-1 11,1 0-6,-4 0-5,-2 0 17,-2 2-22,-2 1-23,-2 2-17,-1-1-6,0 3-5,-2 3-16,-3 1-1,-1 3 11,-3 0 12,-2 1 16,0 0-5,-3 3 33,0 1-55,-1 4 5,0 0 5,2 2-16,-1 1 22,1 0 12,0 2 10,1-2-21,-1 1 44,5-1-12,-2 2 18,4-2 16,-1 2-38,2-1 16,1 1-6,2 0 12,1-1-1,1-1-10,0 0 5,2-2 0,2 0 5,4-2 12,2 0 5,1-2 1,1-1-12,2 0 6,-2 0 11,3-1-6,-1-2 12,2 0-1,1 0 7,2-1 16,1 1 0,0-3 5,-2 0 18,2-3-18,-3-2 6,3-1-5,-3-1-17,2-1 33,-1-1-55,-1 0 21,1-1-10,-2-2-28,0-1 38,-1 0-4,0 0 27,-1-1 6,0 1-1,0-2 12,-1 2 23,-1-1 10,-2 4 1,0 2 0,-3 0-23,-1 3-50,-2 1-12,-1 4-50,-1 1-16,-1 1 33,0 0-28,-1 0 22,1 3 12,0 1-12,-1 5-5,1 1 22,-1 2-22,0 1 11,0 1 11,0 1-5,0 1 5,0 0-11,2 2 17,1 0 16,1 1 46,4-1 5,-1-1 5,3-1 12,-1-2 11,4 0 28,-2-2 11,1 1-11,0-3-61,-2-1 22,0-1 16,-3-3 7,1 1 39,-3-3 5,0-1-6,-3-1 51,-1-1 408,-1 0-615,-2 0 5,-3-2-11,-2 0-17,-4-2 23,2 0 5,-3 1-22,-1-1-6,-1 0-5,-2 1-57,1 1 40,-1 1 11,0 0-11,0 1 17,-1 0-6,2 0-12,-1 0-10,4 0 39,0 0-28,3 0-29,3 0 18,3 1-45,2-1 44,0 2 40,1-1-6,0 1 1,1 0 21,2 2 6,3-2 1,4 1 32,3-1-21,2-1 5,5 0 17,0 0 16,2 0-10,3 0 38,1 0 18,3 0-29,3-1 51,3 0 11,2 0 0,3-1 39,3-1-335,4-3 341,4-1 11,3-2-6,3-1-33,3 1-710,1 0 687,1 0-50,-2 0-175,-2-1 119,-1 2-5,-6-1-23,-3 2 0,-8 0-12,-4 2 1,-8 1-17,-4 1 270,-7 1-388,-5 0 618,-3 1-831,-5 0 26,-2 0-372,-2 0-320,-4 2-370,-1 1-392,-8 2-845,0 3-1350,-4-1 3982,2-1 0,5-3 0,4-1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33.087"/>
    </inkml:context>
    <inkml:brush xml:id="br0">
      <inkml:brushProperty name="width" value="0.08571" units="cm"/>
      <inkml:brushProperty name="height" value="0.08571" units="cm"/>
    </inkml:brush>
  </inkml:definitions>
  <inkml:trace contextRef="#ctx0" brushRef="#br0">0 1 16051,'37'48'213,"-7"-8"-185,-31-32-28,1 0 72,-3 10 158,3 15-6,-3 49-168,3-26-9,0-1 1,-1 2 3,1 12-29,0-1 23,3 14-28,-2-48-68,4 49-78,0-20 68,-1-2-34,2-14-57,-4-33 12,0-4-11,-2 1-34,1-4-11,0-1-50,-1-2-63,1-1 1,-1 0-3047,0-3 824,0 2 1069,-1-1 213,-2 1 1249,1 0 0,-1-1 0,3 0 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33.732"/>
    </inkml:context>
    <inkml:brush xml:id="br0">
      <inkml:brushProperty name="width" value="0.08571" units="cm"/>
      <inkml:brushProperty name="height" value="0.08571" units="cm"/>
    </inkml:brush>
  </inkml:definitions>
  <inkml:trace contextRef="#ctx0" brushRef="#br0">0 81 12780,'65'2'946,"-12"0"-610,-51-1 0,1 1 23,-2-1-1,1 1-28,-1 0 7,1 1-79,1-1-29,-1 1-22,1 0-22,-1 3 11,-1-1 17,0 3 11,1 2-45,0 3 12,1 1-68,1 4-56,-1-1-5,2 3-34,-1 0-12,0-1-10,2 3 39,0-3-34,1 2-22,0-3 28,-1 0-45,0-1 28,0-1 11,-2-2-22,2 1-6,-3-3 17,0 2 0,-1-3 0,-1-1 28,0 0 0,-1-1-6,0-2 34,0 0 0,0-3 23,0-1 44,0-1 527,0 0-588,0-6-29,0-2 23,0-7 6,3-2-28,1-3 27,6-4-27,1-2-68,1-2 34,3-1-11,1-2-28,1 1 22,2-2-39,-1 3-39,0-1-51,0 3-39,1 0-101,-1 3-123,2 1-145,-2 2-236,0 0-212,-2 2-388,-1 2-642,-2 1-472,-2 2 2504,-1 2 0,-5 5 0,-1 2 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38.003"/>
    </inkml:context>
    <inkml:brush xml:id="br0">
      <inkml:brushProperty name="width" value="0.08571" units="cm"/>
      <inkml:brushProperty name="height" value="0.08571" units="cm"/>
    </inkml:brush>
  </inkml:definitions>
  <inkml:trace contextRef="#ctx0" brushRef="#br0">548 239 12141,'24'-24'544,"-5"3"-388,-17 19-21,1-2 5,0 0-17,2 1-5,-1-2 5,0 1 11,1-2 1,1 1 33,1-2 0,1 1-12,-1 0 24,2 0-12,-1 0-12,2-1 7,-1 0 5,2 0-34,-2-1 6,2 2 0,0-3-10,0 3 21,0-3 6,-2 2-34,2 1 22,-3 0-21,0 1-29,-1 0-11,0 2 0,-2 0-23,1 0 23,-1 1 23,-1 0-12,2-1-11,-1 0 6,1 0-34,1 2-12,-1-1 7,3 1-12,-1-1-5,1 0 27,0 1 1,1-1 5,1 0 11,0 0-16,1 1-17,-1-1-6,0 2-11,-2-1-11,1 1 16,-3 0-5,0 0-28,0 0 23,-1 0-6,1 0 5,-1 0 34,-1 0-22,1 0-6,2 1 0,-2 1 0,3 0-12,-2 2 12,0-3-11,0 1 0,0 0 0,0 0 5,0 2-22,0 0 17,1-1 0,0 1-6,0-1 6,0 1 0,0-1-6,2 1 0,-3 0 23,2 0-51,-1-1 22,1 1 7,-2 0-24,0 0 24,0-1-12,-1 2-12,1 0 24,0 0 32,-1 1-27,2-2 6,-1 1-7,-1 0-32,0-1 16,1 1 33,-1 0-33,0 0 0,0-1 11,-1 1-11,0 0 6,-1-1 22,1 1-17,-1-2-5,1 1 22,-1 1 0,1-1-11,0 1 11,0 1-6,0-1-22,2 1 22,-1-1-22,3 0-5,-2 2 61,4-2-51,-3 2-5,2-2 17,-2 1-50,3 0 5,-3-1 16,3 1-4,-1 0-12,2 0 28,-1 0 22,-1 1-33,1 0 44,-2 2-10,1-3-34,-2 2 27,1-1 12,-2 0-16,1 0-7,0 0 18,-1-1-51,0 1 44,0 0 12,1 1 6,1 0 6,-1 2-12,1-1 0,0 0 22,1 1 6,-1-1-11,3 1 6,-2-2-7,1 1-49,-1-1 33,-1 1 11,0 0-22,-1-1 28,-1 2-12,1 0-16,-1 0 22,-1 2 34,0 0-6,0 1-16,0-1 16,-1 1-34,0-1 7,-2 1 32,2 0-16,-1 1-33,0 0 16,0 2-11,-2 0 6,1 1-6,-1 0 11,1 0-11,-1-1 22,0 1 29,-1 1-7,0-1-16,-1 1-16,0 0-29,0 0 28,0 0 11,0-1 6,0 3 28,0-3-5,-1 2 33,0 0 11,1 1 28,0 0-39,0 0-39,0-1 0,0 0-73,0-3 50,0 3 0,0-2-10,0 1 21,-1-1-27,-1 0-12,1 0 6,0-1 45,-2 1 33,2 1 12,-2 0 28,2 1-74,-1-1-9,-1 0-18,1-2-29,-2 0 7,1-1-1,-1-1 6,3 1-17,-1-1 45,0 1-28,-1-2 17,1 1 6,-1 0 10,0 0-5,0 1 6,-1-1 5,0 0-67,1-2 22,1 1-10,0-2-12,0 0 16,0 1 29,-1-1-34,1 2 40,-2-2 16,1 2-28,-1-2-5,-1 0-1,1 0-33,0-1 0,0 0 23,-2 0-46,0 2 35,-2 0-1,0 0-11,0 0 22,1-1 17,-3 1 6,3 1 6,-2 0-7,1 0-21,-2 0-1,2 0 6,-1-1-39,2 0 22,-1-1-11,2-1 0,-1 1 34,-2 1 22,2 0-17,-2 1 17,2 1-17,-1-1-16,-2 1 10,0-2 1,1-2-23,-2 1 11,3-2-44,-3 1 22,3-1 11,-2 1 17,2 0 17,1-3-23,0 3 23,1-4-34,0 0 17,0-2 28,0 0-22,1 1-12,-2 0 1,3-1-1,-3 2-16,1-1 27,1 0 1,-1 1-34,2-2 45,-3 2-12,2-2-5,-2 0 17,0 2-11,0-2-45,-2 2-1,2 0 12,-2 0 0,1 2 0,-3-1 34,3 1-34,-2 1 11,2-3 23,-3 3-23,3-3 17,-2 2 6,2-2-46,-2 1 46,2-2-23,-1 1-33,1 0 11,-1 0-1,1-1 12,-1 0 12,3-1 32,-3 1-21,2-2-1,-1 1-5,-3 1-17,1-1 22,-1 0-10,-1 1-1,2-2-34,-1 0-5,3-2 34,-3 1 5,0 0 23,-1 2-1,-1 0-10,-1 0 10,-1 1 18,-1 0 27,-1 0-11,1 1-16,-1-1-18,2-1 1,-2-1 44,1-1-10,0 0 16,1 0 5,0 0-5,0 1 18,-1-1-2,0 0-4,-1 0-52,1-1-10,0 0-34,2-1-22,0 0 44,1 0-22,0 0 11,0-1-11,0 1 0,2-1 34,-1 1 5,4 0 51,-2-2-46,2 1-21,-2-2-12,2 0-22,-1 0 22,1 0-11,-2-2 0,2 0-56,0 0 45,0 0 33,-1 2 12,0-2 44,-2 1-55,0-2 16,-2 2-39,-1-3 33,-1 2 12,2-2-22,-2 1-1,3 0-44,-2-2 33,0 0 0,1 0 45,0-2-22,0 0-12,0 0 12,-1 0-6,1 0 28,-3-2-34,4 1-22,-2-2-34,1 0-10,0 0 27,0 0 6,1-1 11,0 1 0,2-1 16,-1 0 7,3 1-12,-2-2 79,1 1-79,1-2 11,0 1-22,1-1-33,0 1 33,1-2-23,1 2 23,1-2-11,0 1 0,0-2 33,1 2 23,-2-3 22,3 0-56,-2 1 12,3-2-46,0 3-33,1 0 68,0 1-24,0 1 1,-2-1-34,-1 2 34,0 1 34,-1 2 33,0 0 33,-1-1-55,1 0-6,0-1-51,0-1 18,-1 1 5,2-2-11,0 1-12,2 0 12,0 0-23,1 0 34,0 0 34,0-2-23,0 0-11,1-2 11,0 1-22,2 1 34,-1 0-23,1 1 0,-1-1-34,0-1-11,2-1 34,0 0-11,-1-3 44,2 1 12,-2-1-46,2 0 35,-1 0-1,0 0 29,0 0-29,1 0-33,-1 0 0,0-1-51,0 1 51,0 0-12,-1 2 23,0 0 0,0 2-22,-1 1 22,3-2 11,-3 2 45,3-1-45,-3 3 12,2-1-46,0 2-10,0-1 44,0 0-45,2 0 23,0-1-22,1 0 10,1 1 46,-1 0 10,1 1 23,-2-1-45,0 1-11,0-1-11,-1 0-11,0 0 22,-2 0-11,2 0-1,-2 2-55,1 0 56,0 1 11,-2 1 22,2-1 23,0 0-56,0 0 22,1 1-33,1 0 33,0 0 11,2 0-33,-1 0-11,3 2-45,-2-2 55,1 4 1,-2-2 34,0 2 21,0-1-55,1 0 22,0 0 1,-2 1 10,1-1 0,0 3-22,-2-2-22,1 0-45,-1 1 56,0-1-12,-1 2 23,1 0-11,-1-1 0,1 1 33,-1-1 1,0 0 55,0-1-67,1 1 0,-1-2-22,1 1-45,0-1 67,0 1-22,0-2 11,1 1-22,2 0-1,-2 1 35,3-1-24,-2 1 57,3-1-56,-2 1 11,1-1 0,-2 2-22,0-1 44,1 3-44,-2 0-1,1 1-22,-1 0 23,0 0 0,2 0 44,-2 1 23,0-1-68,-1 0 23,1 0-11,-1 0 0,2 0-28,-1-1-62,0 1-22,2 1-73,-1-1 50,3 2-16,-2-2-23,0 1-23,0-2-44,0 0-22,0 0-51,-2 1-56,1 0-156,0 0-158,-1 0-179,1 0-229,-2 1-236,0 1-319,-1 0-576,-2 1-1609,0 1-1383,-2 2 5226,1-1 0,-1-1 0,0-1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39.316"/>
    </inkml:context>
    <inkml:brush xml:id="br0">
      <inkml:brushProperty name="width" value="0.08571" units="cm"/>
      <inkml:brushProperty name="height" value="0.08571" units="cm"/>
    </inkml:brush>
  </inkml:definitions>
  <inkml:trace contextRef="#ctx0" brushRef="#br0">1 145 18420,'39'-25'386,"-5"5"-268,-21 14-34,1 1 28,2-2 12,-1 0-29,2 0 22,-1-1-5,2 1-16,0-1 4,1 0-10,0 1-23,0 0-16,-2 3-1,-1-1-44,-3 1-6,-2 2 33,-1-1-33,-3 1 6,-1 0 5,0 1-28,-1 1-5,-1 0 33,-1 0-22,-1 0-6,0 0 34,-1 0-28,1 0 5,0 0 12,0 0-12,0 0 23,0 0-6,1 0 6,-1 0-6,1 0-11,0 0-11,-1 1-6,0 1 17,0-1 0,-2 1-11,1-2 22,1 2-22,-1-1 11,-1 1 22,1 1-16,0 0 5,-1 1 0,0 0 12,0 3-46,0 0 34,-1 3 6,-1 1-17,-4 1 34,1 2-29,-3 0-5,1 1 12,0 0 27,-1 0-28,2 1 11,-2 0 6,2 2-16,1 0 4,-2-1 24,0 2-29,1-2 6,-1 1 5,2-3-33,0 2 11,-1-1 11,1 1-39,-3-2 17,3 0 0,0-1-40,1-1 51,1-2 11,-1 0-11,2-3 0,-1 0 0,1-2-16,1 0-7,-1-2 85,2-1-57,-2 0 7,2-1 10,-2 0-95,2-2 73,-2 2 0,1-1 11,-1 0-1215,1 0 448,4-6-297,0 2-325,3-4-504,0 3-1064,0-1-1938,0 1 4884,-1 1 0,-2 1 0,-1 1 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39.776"/>
    </inkml:context>
    <inkml:brush xml:id="br0">
      <inkml:brushProperty name="width" value="0.08571" units="cm"/>
      <inkml:brushProperty name="height" value="0.08571" units="cm"/>
    </inkml:brush>
  </inkml:definitions>
  <inkml:trace contextRef="#ctx0" brushRef="#br0">0 254 14135,'51'2'1350,"-9"1"-1031,-37-1-61,1 0-51,-1 0 23,2 0 22,-2-1 0,1 0 0,0-1 5,-2 1-44,2-1-22,1 0 10,0 0-66,4 0-7,-3-2-10,3-2-73,-1-1 28,2-2-1,1-2-32,2-1-7,0-2 6,2 0-33,1-2 16,2-1 35,1 0-46,3-3-22,0 1 0,2-1-35,-3 1-54,0 0-40,-3 0-84,-3 1-140,-2 3-135,-2 0-234,-4 6-315,-3-1-212,0 6-370,-5 0-756,1 4-683,-2 2 3069,0 2 0,0-1 0,0-3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1.662"/>
    </inkml:context>
    <inkml:brush xml:id="br0">
      <inkml:brushProperty name="width" value="0.08571" units="cm"/>
      <inkml:brushProperty name="height" value="0.08571" units="cm"/>
    </inkml:brush>
  </inkml:definitions>
  <inkml:trace contextRef="#ctx0" brushRef="#br0">19 0 14695,'10'42'-582,"-2"-6"89,-12-26-174,0-1-168,-1 1-184,0-1-398,0 0 1417,-2 1 0,4-5 0,-1 1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40.846"/>
    </inkml:context>
    <inkml:brush xml:id="br0">
      <inkml:brushProperty name="width" value="0.08571" units="cm"/>
      <inkml:brushProperty name="height" value="0.08571" units="cm"/>
    </inkml:brush>
  </inkml:definitions>
  <inkml:trace contextRef="#ctx0" brushRef="#br0">1 132 19272,'51'-15'184,"-6"1"-111,-34 6-6,1 0-27,1 0 27,1 0-28,0 0 11,-1-1-10,1 0-18,-1 1-16,-2 0-12,3 1 12,-3 0-6,0 2 11,0 0 11,-2 2-33,0 2 22,-2 1-5,0 0 16,-1 1 6,-1-1-17,0 0-22,-1 0 6,0 0 5,0 0-23,0 2 12,-1-1-6,1 3 17,-1-2 6,1 0 5,-1 0 28,-1-1-39,-1 1 11,1-2-11,-1 1 23,1-1 419,-1 1-414,-1 1-17,-1 1 1,-1 0-12,0-1-12,-1 1 12,0 0-16,1 1-7,0-1-16,1 1 39,-1 1 0,-1 0 0,0 1 11,-2 0-11,1 1 0,-2 2 11,1 0 29,-1 2-24,-3-1-4,2 2-24,-3 1-16,2 0 28,-3 1-11,1 1 11,-2 2 0,1 2-11,-3 0 22,2 1 17,-3-1 23,3 0-40,-2-2-22,2-1-6,0-1-6,3 0 23,-2 0 12,3 0-12,-1-1-23,1 0 18,-1-1 10,2-2 6,2 0 40,1-3-34,1-2-17,0-1-6,2 0-5,-1-2 0,2 0-1,0-2-55,0 1 56,0-1 11,0 1 22,2-1-72,-1-1-40,2 0-78,-2 0-3109,1 0 0,-1 0 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41.322"/>
    </inkml:context>
    <inkml:brush xml:id="br0">
      <inkml:brushProperty name="width" value="0.08571" units="cm"/>
      <inkml:brushProperty name="height" value="0.08571" units="cm"/>
    </inkml:brush>
  </inkml:definitions>
  <inkml:trace contextRef="#ctx0" brushRef="#br0">0 388 16247,'66'-24'1019,"-8"2"-756,-43 14-67,4-4-33,2 1-57,3-2-39,3 0 17,0-3-67,4-2 0,2-2-34,3-1-17,2-2-5,4 0-384,-1-1 299,3-2-83,-1 2-179,-2 0-202,-2 5-224,-8 2-236,-5 5-251,-7 3-136,-9 4-334,-4 3-74,-4 1 1843,-2 1 0,0 0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42.585"/>
    </inkml:context>
    <inkml:brush xml:id="br0">
      <inkml:brushProperty name="width" value="0.08571" units="cm"/>
      <inkml:brushProperty name="height" value="0.08571" units="cm"/>
    </inkml:brush>
  </inkml:definitions>
  <inkml:trace contextRef="#ctx0" brushRef="#br0">1 0 17848,'46'19'471,"-7"-4"-275,-34-14-11,1-1-51,2 0 12,0 0-34,2-1-16,-2-1 10,4 0-11,0-2-50,0 1 5,3 1-5,-1 0-22,2 2-7,1-1 12,-2 1-28,-1 0 0,0 0 40,-1 2-57,-1 0 22,1 4 7,-2-1-29,0 2 17,1-1 5,-3 1-10,1-1-18,-3 0 7,3 0 4,-5-1 1,2 0 45,-4-1-29,1-1-21,0 0 27,-1 0-50,0-1 16,-2-1 46,1 0-7,-2 0-16,1 0-11,-1 1 22,1-1-11,-1 1-28,2-2 40,-2 2-24,2-1 63,-1 0-62,1-1 22,1 0 17,-2 0 5,1 0-77,0 0 55,-1 0 6,1 0-34,-1 0 90,1 0 285,0 0-358,-5 2-11,1 0 22,-4 1-61,1 1 50,-1 1 22,-1 0-33,0 2-40,-1 0 51,-1 1-11,-2 1 11,0 2 51,-1 1-40,-2 1-34,2 1 35,-3 0-12,1 2 0,-1 0 28,0 1-17,1-2-50,-1 0 39,3-2-12,-1-1-16,1-1 51,2 0-46,-2 2-16,2-2 28,-1 2-28,0-1 0,1 0-12,0 0-27,2-1-57,0-1-33,1-1-61,2-2-96,1 1-40,0-2-116,-1 0-79,1-1-73,0-1-101,1 0-168,0-1-212,0-1-326,0 0-716,1 0 184,0 1 1972,0-2 0,1 0 0,0-1 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43.172"/>
    </inkml:context>
    <inkml:brush xml:id="br0">
      <inkml:brushProperty name="width" value="0.08571" units="cm"/>
      <inkml:brushProperty name="height" value="0.08571" units="cm"/>
    </inkml:brush>
  </inkml:definitions>
  <inkml:trace contextRef="#ctx0" brushRef="#br0">0 241 14331,'36'-31'1081,"-6"6"-750,-20 21-23,-1 1 5,1 0-49,-1 1 16,1 0-62,-2 0 12,2 0-6,-2 0-17,3 0-11,-2 0-17,0 2-22,1-2-40,1 2 18,-1-2-18,2 1 29,0-1 0,1 0-22,1-2-12,0 1-17,2-1-6,1-1-27,1 0 28,3-2-34,1-1-17,3-2-11,1-1-11,1-1-6,2 0 11,-1 1-44,0 0-34,-4 1-34,1 3-61,-1-1-107,-3 2-118,-1 0-195,-5 1-319,-2 2-370,-3 1-365,-3 1-627,-4 1-268,1 0 2520,-4 0 0,2 0 0,-2 0 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44.522"/>
    </inkml:context>
    <inkml:brush xml:id="br0">
      <inkml:brushProperty name="width" value="0.08571" units="cm"/>
      <inkml:brushProperty name="height" value="0.08571" units="cm"/>
    </inkml:brush>
  </inkml:definitions>
  <inkml:trace contextRef="#ctx0" brushRef="#br0">92 0 17361,'47'33'661,"-8"-8"-448,-32-20 22,1-3-33,0 3-17,1-1-45,0 2-50,-1 0-1,1 1-21,-1 0 21,2 1-5,-2-1-17,2 2 17,-1 0 0,2 0 17,1 0-39,-1 2-23,2-1-33,-1 0-12,0 1 45,0 1-33,-3-1-6,3 0 33,-4-1-33,2 2 17,-2 0 6,0 2 5,-1-1-17,-1 0 0,1-1-5,0 0-23,-1-2 28,1-1-33,-2-1 10,0-2 12,0 0-16,-2-3 16,0 0 11,-2-2 6,1 1 688,-2-2-722,-3 1-5,1-2 11,-6 1-17,4-2 28,-2 1 39,0 0-50,0-1 22,0 1 0,-1-1-45,2 0 46,-1 0 32,2 1-55,-1 0 11,1 0 0,0 1-45,0 0 29,2-1 32,-1 1-44,1-1 40,-1 1 4,1 0-16,0 0 0,-1 0 0,0 0 0,-2 0-16,0 0 32,0 0-44,0 0 6,-1 0 22,0 1-28,-3-1-5,2 2 33,-3-2 11,0 1-22,-3 0 22,1-1-11,-3 2-39,1 0 50,-2 0-11,0 0-23,-1 0 18,-1 1-18,-1 1 12,-1 0 22,2-1 17,-1 0-44,2 0 4,1 0-27,0 0-78,2 0 27,2 0-16,0 1-57,2 0-44,1-2-168,4 1-203,0 0-155,4-2-1177,0 1 789,1-1-167,0 0-219,2 0-559,0 0 189,1-1 1877,-1 1 0,-1-1 0,-1 0 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45.180"/>
    </inkml:context>
    <inkml:brush xml:id="br0">
      <inkml:brushProperty name="width" value="0.08571" units="cm"/>
      <inkml:brushProperty name="height" value="0.08571" units="cm"/>
    </inkml:brush>
  </inkml:definitions>
  <inkml:trace contextRef="#ctx0" brushRef="#br0">0 80 20319,'29'-20'420,"-4"4"-348,-13 17 68,1 0-28,2-1-22,2 0 44,1-1-50,2-1-33,1 0 10,2-2-10,3 0-29,-1-1 6,5 0-5,0 0-74,3-1 74,0 3-23,0-3-56,-3 5 33,-3-1-44,-3 2-28,-4 1-68,-2 2-61,-2 3-235,-2 1-101,0 2-252,-2 0-398,0 0-240,-2 1-388,-1 0-660,-2-1-128,0-3 2626,-3-1 0,-1-2 0,-2-1 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51.098"/>
    </inkml:context>
    <inkml:brush xml:id="br0">
      <inkml:brushProperty name="width" value="0.17143" units="cm"/>
      <inkml:brushProperty name="height" value="0.17143" units="cm"/>
      <inkml:brushProperty name="color" value="#66CC00"/>
    </inkml:brush>
  </inkml:definitions>
  <inkml:trace contextRef="#ctx0" brushRef="#br0">71 58 11077,'-17'54'487,"3"-9"-453,8-36-23,3-1-6,0-2 18,2 0-6,1-2 16,0-1 309,0-1-197,5 0-26,-1-1-13,5 0-28,-3-2-5,2-2-6,-1-1 1,1-1 4,1-2-4,-2 2 4,0-2 1,-1 2 0,-1-2 0,0 1-12,-1-1-5,0 1 12,-1 0-12,0-2-6,-2 0 6,0 1-17,0-2-5,-1 3-6,0-2 0,0 2-23,-1-1-10,-1 1-12,-3-1-11,0 2-28,-3 0 17,2 2-6,-2 1 17,0 2 6,0 0-1,-2 2 12,1 2 0,-1 3 0,2 3 5,-1 1-5,2 0-12,1 2-5,-1 0 6,3-1-12,-2-1 6,5-2 6,-1-2 0,2 0 16,0-1 34,0 0 11,1-2 17,1-1 34,2-1-6,2-1 11,-1 1 6,1-1 0,0 0-6,0-1 17,1 0-11,0 0-6,-1 0-6,0 0-16,1-2 0,-1 0-17,2-2 0,-2 0-11,1-1-12,0 0-5,0 0-5,0-1-1,-1 0 12,-1-2-17,0 2 22,-1-3-6,0 2 7,-2-1-12,0 0 0,-1 1-12,-1-1-10,0 2-6,-1-1-22,-3 1-6,-1-1 0,-3 0 0,0 1-6,-3 1-5,2 2 0,-1 2-6,0 0 6,0 1 5,1 0-11,1 1 0,1 2 6,0 2 6,1 3 5,1 1-6,0 0 0,3 1 12,1 0 11,1-1 16,0 0 18,1-1-6,4-2 5,1 1 17,4-3-16,-1 0 5,1-1 16,0-3-16,3 0 0,-2 0-11,1 0 0,0 0 0,-2 0 16,0-2 1,-3-1 5,0 1 17,-2-1-5,-2 0-7,-1-1-10,-2-1-17,0-1-17,0 0 0,0-1 0,0 0-11,0-2 5,-3 3-16,-1-2 5,-2 2 17,-2-2 0,2 1 5,-4-2 7,3 1-7,-4 0-10,2 1 5,1 0-23,-1 1-33,4 3-33,-2 1-40,2 2-28,2 0-168,0 2-621,2 3-1541,0 3-2184,1 3 4671,0-2 0,0-4 0,0-2 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52.265"/>
    </inkml:context>
    <inkml:brush xml:id="br0">
      <inkml:brushProperty name="width" value="0.17143" units="cm"/>
      <inkml:brushProperty name="height" value="0.17143" units="cm"/>
      <inkml:brushProperty name="color" value="#66CC00"/>
    </inkml:brush>
  </inkml:definitions>
  <inkml:trace contextRef="#ctx0" brushRef="#br0">0 1 14796,'3'28'-28,"-1"-2"33,-2-17 7,0 0-18,0 1 6,0-1 0,1 1 11,1-1 6,2 0-11,1 1-1,0-1-10,1-1 33,0 0 11,0-2 22,1-2 1,1-1 0,1-1-1,0-1 12,1-1 11,2-1 6,-3-2 16,1 0 7,-3-1-1,0-1 39,-1 1 0,-3 0 17,0-1 0,-2-2-11,-1 0 5,1-1 17,-1 0-22,0 0-39,0-1-29,0 0-21,0 1-12,0-1-12,-1 2-16,-2-2-39,-2 2-6,0 0-27,-1 1-1,-1 1 0,1 2 0,-4 1-5,3 1 16,-4 1-22,3 0 6,0 2-1,1 1 12,0 2 0,1 3 0,2-1 5,0 1-16,2 0-1,0-1 12,1 1 6,1-2 10,0 1 12,0-1-6,1 1 0,2-2 1,0 1 10,3 0 0,-1-1 12,3 1-12,-2-2 6,1-1 6,1 1-6,0-2 17,2 0 5,-2-1-5,1 0-6,0-1 12,1 0-12,-2 0-6,1-1 29,-4 0-17,2-1 5,-3-1 12,-1-2-1,-1 1-16,0-3 17,-1 3-12,0-2-5,-1 0-17,0 0-11,0-1-12,-1 2 23,-2-2-16,-3 3 10,-2-1 6,1-1-17,-2 1 6,1-2 5,-2 2-10,1 0-18,0 1 28,1 2-5,-1 1-11,0 1-6,1 0 0,0 0-17,2 0 11,0 2 6,3 0-5,0 4 10,1-2 18,0 3-6,2-3 5,0 2 12,2 0-12,1-1 12,2 1-6,2-1 11,-1-1-6,1 3 12,-1-4 6,1 2 5,2-3 28,-1 0-12,1-2-4,0 0 10,2-1-28,-1-1-5,1-2 17,-1 0-23,1-1-5,-3 0 16,1 0 6,-3 0 6,-1 0 22,-2 1-23,-2-3-16,0 3-34,-1-1-33,-1 0-6,-3 1 5,-2 1-33,-4 0-28,-1 2-123,-1 1-274,0-1-461,0 3-794,0 1-1008,2 2 2772,1 2 0,5-4 0,2 0 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53.463"/>
    </inkml:context>
    <inkml:brush xml:id="br0">
      <inkml:brushProperty name="width" value="0.17143" units="cm"/>
      <inkml:brushProperty name="height" value="0.17143" units="cm"/>
      <inkml:brushProperty name="color" value="#66CC00"/>
    </inkml:brush>
  </inkml:definitions>
  <inkml:trace contextRef="#ctx0" brushRef="#br0">23 1 15760,'11'53'11,"-3"-10"-11,-16-33 17,1 0-6,0 1-11,1-2 50,1 2 12,2-1 16,0 1-5,2 1-34,0-2-39,1 0 0,0-2 34,0-1-12,2-1 17,1-1 1,2-1-12,2-1 28,2 0 0,-1-2 16,1-1-4,-1 0-7,2 0 6,-2 0 23,1-1 16,-2-2 6,0 1 45,-2-2 0,0 1 0,-1-2 0,0 1-12,-1-1-16,0 0-23,1-1-22,-1 0-11,0 0-28,-2-1 0,0 1-17,0 0-17,-1-1 6,1 1-6,-1-1-11,0 0 6,0 0-6,-1 0 0,-1-1 0,-1 1-17,-3 1-11,1 1 0,-2 1-17,1 1-11,-1 2 11,-1 0-5,1 1 5,-1 0 11,0 4-10,0 1-12,0 3 11,0 2-17,1 1 1,1 1 10,1 1-27,-1 0-6,2-1-6,0 0 12,3-1-12,0 0 23,1-1 33,0-4 1,0 2 33,0-5 28,1 2 0,0-2 22,3-1 6,1-1-11,2-1 11,1-1 11,0-2-16,1-2-7,-2-1 7,3-1-6,-3 1 22,2-1 11,-1 0-33,1 0 0,-1 0-23,-1-1-5,0 1 0,-2 0 22,1 1-33,-4 0-6,1 0 0,-3 1-6,1 0 12,-1 0 27,0 0-5,0 0-5,0 1 5,0 0-17,0 2-6,-1-2-5,0 2-22,-2-1-6,-1 1-17,-1 2 6,-1-1-17,0 1 34,0 0-6,0 0 0,-1 2 22,0 1-5,0 2 11,0 0 0,1 2-6,-1-1-27,3 1-7,-1-1 7,2 2-51,1-2-28,0 2-191,2-1-458,0 0-847,0 0-1534,1 0-2000,2-1 5142,1-1 0,-2-2 0,-1-2 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5:54.659"/>
    </inkml:context>
    <inkml:brush xml:id="br0">
      <inkml:brushProperty name="width" value="0.17143" units="cm"/>
      <inkml:brushProperty name="height" value="0.17143" units="cm"/>
      <inkml:brushProperty name="color" value="#66CC00"/>
    </inkml:brush>
  </inkml:definitions>
  <inkml:trace contextRef="#ctx0" brushRef="#br0">149 27 15832,'-25'13'129,"3"-2"-101,15-5-11,-2 0-17,2 1 0,-1 0 6,0 0-12,0 0 6,-1 1 11,2-1-16,-2 0 10,4-1 6,0 1-11,3-2 6,0 1 16,2-2-16,0-1-6,0 0 34,0 0-29,0 0 29,2-1-23,1 0 23,1 0 5,-1-1-11,2 1-6,0-1 17,1-1-16,1 0 10,1 0 7,-1 0-12,1-2 16,0-1 18,0-2 0,3-1 33,-1 0-17,0-1 6,2 0-17,-3-2-5,1 3 5,-3-2 6,0 3 33,-1-1-16,-3 0-6,0 1-22,-2-1-46,-1 2 1,0 1-17,-4-1-11,0 1-11,-4 0 10,-1 1 7,-2 1-23,-1 0 28,-2 1-17,1 0 0,-3 0-11,4 0 6,-3 2-29,3 0 12,-1 3 11,2 1-17,2 0 12,3 1 16,2-2-22,0 2 39,3-3-11,0 1-12,1 1-10,1-1 16,3 1-6,0 0 29,3-3 28,1 3-40,0-3 12,1 0 16,-1 0-11,-2-2 23,3 0 11,-2-1-1,3 0 1,-2 0 39,1 0-11,-1 0 33,2-1 34,-1-3-22,2-1 11,0-2 11,0 1-34,1-2-22,-2 2-5,1-2-40,-1 2-22,-1-2-1,-2 2-16,-3-2-16,-2 2 16,2-2 16,-4 2 7,2-2-1,-2 2 17,-4 0-67,-1 0 17,-4 0 6,0 1-7,-2 0 24,0 1-7,0 1-27,-2 1 11,1 1 27,-1 0 1,0 1 39,1 0-11,-1 2-28,2 1-23,-1 3 6,2 1-39,1 1 39,3 0 22,2 2-33,1 0 22,2 0-22,1-1 0,0 0 22,2-2 51,2 0-51,4-2 23,2 0-12,2-3-33,0 1 28,1-3 5,0 1-44,1-1 5,-1 0 17,1-1-11,-1-1 5,-1-2 12,-1-2-51,-3 1-17,-1-2-83,-4 3-281,-1-2-571,-2 2-1120,-1 0-1518,-4 1-1467,-1 1 5102,-3 1 0,4 0 0,2 1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2.417"/>
    </inkml:context>
    <inkml:brush xml:id="br0">
      <inkml:brushProperty name="width" value="0.08571" units="cm"/>
      <inkml:brushProperty name="height" value="0.08571" units="cm"/>
    </inkml:brush>
  </inkml:definitions>
  <inkml:trace contextRef="#ctx0" brushRef="#br0">63 1 13681,'-13'98'-341,"3"-18"10,4-67-251,1-1-404,-2-1-677,1-2-24,0 0 1687,1-1 0,2-5 0,2 0 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6:00.374"/>
    </inkml:context>
    <inkml:brush xml:id="br0">
      <inkml:brushProperty name="width" value="0.08571" units="cm"/>
      <inkml:brushProperty name="height" value="0.08571" units="cm"/>
    </inkml:brush>
  </inkml:definitions>
  <inkml:trace contextRef="#ctx0" brushRef="#br0">1247 67 15009,'-21'-24'537,"2"4"-407,15 16 15,-1 2 40,-1-1-6,0 1-22,-2-1 0,1 1-28,-1 1 27,-3-1-4,3 2-18,-3-2-39,2 2 6,-2-1-28,1 1-23,0 0 17,-2 0-22,1 0-28,1 0 17,-1 0 10,1 1 1,0 1-11,-2 0 11,0 1-40,-1 0 23,-1-2-5,0 2-12,-3-2 22,2 3-16,-1-1 0,1 1 17,-1 0 27,-1-1 12,1 2 5,0-1-16,-2 0-45,1 2 5,-2-2 6,1 1-11,0 0 17,1-1-12,0 0 12,2 2-6,1-2 28,1 1-6,2 0 17,-1-1 23,5 0-6,-3 0-11,4 0 0,-3-1-17,2 1-11,0 1 5,0-1-10,0 0-12,0 1 39,-2 0-11,1 0-11,-3 2 22,0 0-39,1 0 22,-3 1-5,0 0-23,-1 1-5,-1-1 6,1 1-7,-2 0 12,2 0 28,-1 0-16,0 1-24,3-2 35,-1 1 22,2 1-29,0-2 7,-1 2-12,2 0-50,0-2 22,1 2 23,0-2-34,1 0 16,-1 0-4,3-1-1,-1 2 17,2-1 11,0-1-11,1 1 6,0-3 5,1 0-39,-1 0 28,1-1 22,0 0-22,-1 1 34,1-1-17,-1 0 5,0 2 0,-1 0 40,-1 1-40,2 1-11,-3-1 17,3 1-39,-1-1 6,0 1 16,0 0-17,-1 0-44,2 0 22,-1 0 0,1 0 0,-1 1 11,0 1 0,-2-1-11,-1 3 39,1 0 12,-3 1-12,1-1-17,-1 0 1,1-2-46,2 0 12,0-1 11,0 1-11,3-2 11,-1 1 0,1-1 0,-1 0 0,1-1 22,0-1 12,1 0-17,1-1 16,1 1-44,-1-1 28,2 1 17,-2-1-12,1 1 17,0-1-11,-1 2 67,2 0 17,-1 2 17,-1 1 11,1 0-78,-1 1-29,1 0-16,-1 0-17,2-1 23,-3-1-23,3 0 0,-3-1-23,2 1 23,0 1 11,-1 0 23,1 1 5,-2 0-16,0 2 16,1-2-28,-1 0 11,3-3 1,-2 0-23,2-2-11,-1 2-23,1-2 34,0 3 0,0-1 34,0 0 27,-1 2-38,0 1 27,1 1-4,-1 0 15,0 0-38,1-1 5,0 0-40,0 0-4,0-3 16,0 2-12,0 0 12,0-2-11,0 1 11,0-1 34,0-1 5,0 1 45,0-2-34,1 1 6,0-1-28,1 1 28,1 0 6,0 1 11,2 1 28,-1 1-40,1 3 23,-1-2-5,-1 2 16,0-3-34,1-1-16,0 0 6,2 0-7,-2 1 7,2 0 16,-1 1-22,0-3-28,-1 2-6,2-1 11,-2-1 23,2 1 5,0 0 40,-2-2-62,1 2 17,-1-2-12,2 1 35,-2-1-40,2 0-17,-1-1-11,0 1-51,0-1 51,-1 1 0,0-1 28,1 1 40,0-1-46,0 1 23,0-1-23,-1 1-5,0-1 17,1 1-34,-1 0 0,0 2-23,1-3 23,-1 3 23,0-1-1,0 0 12,1 2-23,0-4 39,0 2-5,1-1 56,-1 1-40,0 0-16,0 0-11,2 0-34,-2-1 22,2 2-5,0-3 5,0 3-33,1-3 22,0 3 12,-1-2 22,2 1 27,-2-1-49,3 0-12,-2 0-22,1-1 11,-1 1 33,2 1-21,-2 1-1,0 0-34,1 0 23,0 1 0,1-3 45,-2 2 45,2-2-68,-2 1 17,1-1-27,-1 0 10,2 0 0,-2-1-33,1 1 0,-2-2-62,2 1 73,-1-1 6,-1 1 27,2-1 1,-2 0-34,3 0 22,-2 0-10,2 1-12,0-1 22,0 1 0,-1-2-22,3 3 12,-3-3-1,3 1-11,-1 0 11,2 0 0,-2 0-11,2-1 23,-2 0 5,1-2 39,-2 2-34,1-1-21,-1 1-24,-1-2-32,1 2 44,-1-1-12,-2 0 35,4-2-46,-4 0 23,1 0 34,0-1 0,1 1 22,-1-1-45,-1 0-11,2 0-34,-2 0-33,3 0 89,-3 0-44,3 0 11,-2 0 33,1 1-22,-1-1-22,2 1 44,-1-1 34,2 0-56,1 0 45,1 0-23,0 0-33,0 0 28,1 0-23,-1 0-16,1 0-23,-1 0 45,1-1-22,0 1 44,-1-2 34,2 1-67,0-2 33,1 0-5,1 0 17,-1 0-11,0 1-1,0-1-22,0 0-33,-1 0 33,1 0-12,-4 2 24,1-1-12,-3 1 0,-1 0 11,1-1 11,-2 1 23,0-1-23,1 2-22,-1-2 0,0 2-22,0-1 33,2 1-22,-2 0 0,1-1 44,-1 0-33,3-1 23,-2 0 22,3-1-17,0 0-6,0-1-11,1 1-22,-2-2-23,1 2 57,-1 0-34,-2 1 11,2-1 0,-1-1-12,1 1 24,0-1-1,-1 1 11,1-2-22,-1 1 11,-1 0 1,2 0-1,-1 1 11,1 0-22,-1 1-45,2-2 34,-1 1-11,1 0 33,0 1 23,-1-2-12,1 0-11,1-2 0,0 0 12,2 1-34,-2 0 22,1 0-34,-1 0 12,-1 1-11,2-3 22,-3 2 0,3-2 22,-3 1 12,2-1-34,-3 0 22,2 0 1,-2 1-23,1 1 22,-1 0-11,-1 2-33,0-1-1,-1 1 35,0 0-35,-1 0 34,-1 0 23,0-2-56,1 1 22,-3 0 44,2-1-55,1 1 39,-1 0-17,4-1-22,-3-1 0,2 0 11,-1-1-17,1 1 6,-1-1 33,0 0-44,0 0 44,2-1-5,-1 0-6,1-1 34,0 1-34,2 0 1,-3 1-46,2-1 12,-1 1 10,1 0 1,-1 0 22,-1 0-22,0-2 11,-1 3 23,1-3-1,-2 3-22,2-3 0,-2 3 11,-2-1-44,2 1 66,-3 0-22,3 1-22,-3-2 45,2 1-57,-2-2 1,3 1 11,-1-2 33,0 2 12,0-2-12,0 1 1,-2 0-57,2 1 23,0 0 22,-2 0-22,2 1 22,-1-1-22,1 0-12,-1-1 35,2 2 10,-3-2 0,2 2-22,-3-3 23,2 4-57,-1-3 23,1 4 22,-2-1-22,1 1 11,-1 1-22,0 1 10,0 0-10,-2 1 56,0-1-1,0 2 12,-1-2-56,0 0 22,0 0-78,0 1-129,0-1 117,0 1-72,0 0-23,0-2-56,0 1-100,0-2-6,0 2-56,0-1-112,1 0 0,0 0 11,-1-2-51,1 2 40,-1-3-84,1 1-173,0 1-135,-1-3-79,1 1-162,-1-1-129,0 1-314,0 0-627,-1 2-245,-2 1 2452,-1 0 0,1 1 0,1 1 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6:04.510"/>
    </inkml:context>
    <inkml:brush xml:id="br0">
      <inkml:brushProperty name="width" value="0.17143" units="cm"/>
      <inkml:brushProperty name="height" value="0.17143" units="cm"/>
      <inkml:brushProperty name="color" value="#66CC00"/>
    </inkml:brush>
  </inkml:definitions>
  <inkml:trace contextRef="#ctx0" brushRef="#br0">0 1 12881,'50'5'688,"-7"-1"-497,-34-4-23,0 0 0,1 0-11,-1 0 27,2 0-4,-2 0-29,1 0 11,1 1-27,1-1 10,1 1-16,0 0-6,0 0-16,0 0-12,0-1 12,0 0-23,1 0 5,-1 0 18,2 0-23,-1 1-23,1-1-10,-1 2-12,-2-1-5,0 1-1,-1 0 18,1 0-7,0 0 18,0 2-12,1-2 6,-2 2-28,0 0 28,2 1-5,-3 0 5,3 1 11,0 0-28,-1-1 0,1 1-22,0-2 28,-1 2-6,-1-1-5,1-1 5,-3 2-17,3-2 6,-5 0-22,3 1 5,-3-1 12,1 0 27,0 2 12,-1-1 16,3 2 6,-2-1-22,1 0-18,-1-1-10,-1-1-6,0 0 6,0 1 27,1 0-10,0 1 10,2 0-27,-3 0-17,2 2-6,-3 0 6,2-1-12,-1 1 40,0-1 5,0 1 34,3 1 6,-2 1-6,2 0-11,0 0-40,-2-2 1,2 0-12,-3 0-16,0 1 22,3 0 0,-4 1 0,1-2-17,-2 2-11,-1-5 6,1 3 11,-2-3 11,1 2-28,-2-1 22,2 0-16,-1 1 5,1-2 45,0 4 17,-1 0-23,1-2 12,1 3-6,-1-4-16,0 1 4,-1-3 24,-1-1-52,0 1 35,0-2-12,0 2-11,1-1-11,-1 3 0,-1-2-6,1 2 11,-2 1 34,2 1 11,-2 1 6,2 1 22,-2 2-55,1 0 10,-1 1-5,1 0-34,-1-1 11,1 0 6,0-2-39,0 2 50,1-3-16,0-1-34,1 1 33,-1-3 6,1 2 0,-1-1 45,0 0-17,-1 0-34,1-1-5,-1 0 5,0-2-22,0 1-11,1-2 22,-2 1-11,1 0 0,-1-1 68,0 0-57,0 0 0,0 1 17,0-1-56,0 2 28,0 0 17,0 1-28,0-1 11,0 2 22,0 0-33,-1 0 22,1 1 67,-2 0-16,2 1-23,-1-1 12,-1 0-74,1 0 23,1-3 39,0 0-39,0 0-28,0-1 28,0 0-11,0 1-6,0-2 62,0 1-6,0-1-39,0 2 34,0 0-17,0 0-17,0 3 33,0-1-16,0 0-56,-1-1 61,2 0-22,-1-2-22,1 3 50,-1-3-45,0 2 6,0-1 22,0 0 39,1-2-27,0 2-6,-1-1 16,0 2-78,0 1 68,0 1-1,0-2-44,0 0 44,0-1-5,0-1-17,0 0 11,0 0 62,0 0-84,0-2 11,0 1 22,0 0-95,0 0 85,0 1 16,-1-2-17,0 2-39,1 0 17,0-1-12,0 1 12,2-1 95,-1 0-62,1-1-33,-2 0-11,2 0-17,-1 0-236,1 1-525,0-1-780,0-1 40,1 0-824,1-1-974,0 0-1613,0 0 4951,-2 0 0,0 0 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6:07.610"/>
    </inkml:context>
    <inkml:brush xml:id="br0">
      <inkml:brushProperty name="width" value="0.08571" units="cm"/>
      <inkml:brushProperty name="height" value="0.08571" units="cm"/>
    </inkml:brush>
  </inkml:definitions>
  <inkml:trace contextRef="#ctx0" brushRef="#br0">453 41 16583,'-27'-18'593,"4"4"-413,14 12-68,1 0-17,-1 1-28,1-1-39,-4 2-22,3-1 10,-5 1-16,2 1-16,-3 1 27,0 2-39,-1 3-6,1 1 29,-4 2-40,1 2 11,-4 1 6,0 1-5,-1 1-18,0 0 6,1 1 1,2 0-35,1 1 34,2 0-16,1-1-29,4 0 17,1 1 6,3 0 17,3 1 33,3 1 17,1 2-56,1 0-73,1-1-78,4-2-45,5 1-11,3-3-56,4 1-164,1-2-99,2 0-140,2-1-158,2-3-240,1 0-711,1-3 15,0 0 1816,-3 0 0,-9-5 0,-6 0 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6:08.180"/>
    </inkml:context>
    <inkml:brush xml:id="br0">
      <inkml:brushProperty name="width" value="0.08571" units="cm"/>
      <inkml:brushProperty name="height" value="0.08571" units="cm"/>
    </inkml:brush>
  </inkml:definitions>
  <inkml:trace contextRef="#ctx0" brushRef="#br0">108 1 9111,'14'6'2083,"-4"-1"-1394,-10-5 1921,0 0-2570,-4-8-18,0 8 17,-4-4-16,0 10-7,-1 1-27,0 1 6,0 0 10,-1 1-16,2 1 28,-1 0-23,2 2-27,-3 1 5,4 1-28,-2 0-17,2 1-17,0 1-16,2-2-34,0 0 5,3-3-16,-1 0 22,2-3 29,4 1 10,0-2 17,5 0 34,-1-3 17,3-1 22,1-2 22,0 0-5,3-2-17,0-2 22,0-2 12,1-2-1,-2-2 12,-1 2 6,-2-3-18,-3 1 12,0 0 45,-2-1-18,-1 0 24,-2 0 10,-1 1-39,-1 1 23,0 1-17,-1 2-29,0 1-44,0 3-313,0 0 290,0 6 7,0 1-7,0 5-50,2 0 23,2 0 0,2 1 10,1-1 18,2-1 0,1 0-29,1-1-5,3 2-33,0-2-63,1 0-32,-1-1-57,1-1-34,-1 0-168,1-2-234,-1-1-180,1 0-246,0-3-315,1 0 237,0-1 1181,-2 0 0,-5 0 0,-4 0 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6:08.725"/>
    </inkml:context>
    <inkml:brush xml:id="br0">
      <inkml:brushProperty name="width" value="0.08571" units="cm"/>
      <inkml:brushProperty name="height" value="0.08571" units="cm"/>
    </inkml:brush>
  </inkml:definitions>
  <inkml:trace contextRef="#ctx0" brushRef="#br0">18 261 14493,'26'79'242,"0"1"1,-1-6 0,-6-16-86,-13-35-22,0-4-51,-1-1-39,0-4-11,-2-5 16,0 0 62,-2-5 151,-1-1 1490,1-2-1563,-1-8 1,0 1-79,0-7-34,0 2 6,0-2-39,-2-2-28,-1-1 0,-2-1-17,0 1 0,-2-2 39,0-1-28,-2 0-11,-2-1 0,0-2-22,1-3 5,-3 0 0,3-3 0,-1 0-33,2-3 44,0-1-5,1-4-23,2 0 23,2 0-6,2 2-11,1 2 28,2 4-16,5 5-40,2 5 0,6 5-6,0 5-39,4 4 40,1 2-12,5 2-11,1 2 33,0 3-21,1 4 16,0 4 0,-1 1 16,-2 2-21,0 1-18,-4 1-16,-2 0-11,-2 1-1,-3-1 18,-4 2-1,-3-2 1,-2 0-12,-2-1-11,-1-2-39,-3 0-23,-3-4-61,-2 0-101,-4-3-113,1-1-94,-1-2-118,-1-1-106,1-3-207,1 0-332,0-1-598,2 0 1904,1 0 0,3 0 0,2 0 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16:08.999"/>
    </inkml:context>
    <inkml:brush xml:id="br0">
      <inkml:brushProperty name="width" value="0.08571" units="cm"/>
      <inkml:brushProperty name="height" value="0.08571" units="cm"/>
    </inkml:brush>
  </inkml:definitions>
  <inkml:trace contextRef="#ctx0" brushRef="#br0">0 1 13777,'0'0'0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8:21.442"/>
    </inkml:context>
    <inkml:brush xml:id="br0">
      <inkml:brushProperty name="width" value="0.08571" units="cm"/>
      <inkml:brushProperty name="height" value="0.08571" units="cm"/>
    </inkml:brush>
  </inkml:definitions>
  <inkml:trace contextRef="#ctx0" brushRef="#br0">385 0 15261,'-44'26'128,"5"-3"-77,24-8 16,-1 0 12,0 2 27,-3 1 6,1 3 101,-12 13-104,2 7 1,0 2-88,-7 11-11,5-2 0,4-2 12,12-13-34,-5 58-34,13-49-95,4 8 0,4 0-23,3-14-660,21 41 408,-10-49-1483,32 31 906,-22-39-4474,40 20 5466,-37-30 0,9 2 0,-28-12 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8:21.922"/>
    </inkml:context>
    <inkml:brush xml:id="br0">
      <inkml:brushProperty name="width" value="0.08571" units="cm"/>
      <inkml:brushProperty name="height" value="0.08571" units="cm"/>
    </inkml:brush>
  </inkml:definitions>
  <inkml:trace contextRef="#ctx0" brushRef="#br0">39 1 12258,'8'45'516,"-1"-7"-449,-8-23-22,0 1-28,-1-1-17,-1 2 0,0-1-218,-6 23 27,5-19-1338,-8 28 538,8-31 991,-4 17 0,5-25 0,0 6 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8:22.538"/>
    </inkml:context>
    <inkml:brush xml:id="br0">
      <inkml:brushProperty name="width" value="0.08571" units="cm"/>
      <inkml:brushProperty name="height" value="0.08571" units="cm"/>
    </inkml:brush>
  </inkml:definitions>
  <inkml:trace contextRef="#ctx0" brushRef="#br0">128 1 6910,'7'7'935,"-2"-1"-386,-5-6 2223,0 0-2889,-3 0 10,1 1 46,-4 1 5,-1 1 22,0 2 17,-9 5 1,4-1-102,-14 11 51,14-7-219,-11 14 169,14-15-303,-2 14 280,7-15-168,2 6 263,2-11 179,4 4 23,0-8 459,10 1-465,-6-5 124,13-8-197,-11 3 140,11-11-173,-12 11-106,6-5-35,-10 8-402,6-1 330,-7 4-246,7 3 313,-7 3 0,10 9 95,-8-3 34,11 12-16,-8-13-74,12 12-11,-10-13-790,8 4 258,-11-10-873,6 2 1237,-9-5 241,2 1 0,-5-1 0,-1 0 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8:22.938"/>
    </inkml:context>
    <inkml:brush xml:id="br0">
      <inkml:brushProperty name="width" value="0.08571" units="cm"/>
      <inkml:brushProperty name="height" value="0.08571" units="cm"/>
    </inkml:brush>
  </inkml:definitions>
  <inkml:trace contextRef="#ctx0" brushRef="#br0">0 1 11558,'52'60'101,"0"1"0,-4-5 0,-11-9-73,-22-19-23,-2 2-10,-3 0-18,-4 1-33,-2 0-22,-3-2-286,-10 15-2694,-31 22 1927,9-17 406,-19 8 1,35-45-1,6-5 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2.670"/>
    </inkml:context>
    <inkml:brush xml:id="br0">
      <inkml:brushProperty name="width" value="0.08571" units="cm"/>
      <inkml:brushProperty name="height" value="0.08571" units="cm"/>
    </inkml:brush>
  </inkml:definitions>
  <inkml:trace contextRef="#ctx0" brushRef="#br0">0 1 12774,'13'8'515,"-4"-2"-218,-9-6 308,0 0-857,7 69-162,-5-47-180,5 53-263,-7-64-387,-1-2-307,1-2 1551,-1-2 0,0-2 0,1-2 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8:28.886"/>
    </inkml:context>
    <inkml:brush xml:id="br0">
      <inkml:brushProperty name="width" value="0.08571" units="cm"/>
      <inkml:brushProperty name="height" value="0.08571" units="cm"/>
    </inkml:brush>
  </inkml:definitions>
  <inkml:trace contextRef="#ctx0" brushRef="#br0">85 42 9867,'22'-19'874,"-5"2"-639,-16 16-39,0-1 235,0 0-235,0 2-84,0-1-56,0 4 23,0 1 10,-1 4 1,0 0 11,0 3 207,-7 24-257,3-13 55,-11 38-78,8-33 56,-9 34-67,8-31 16,-8 36-21,8-36-1,-7 38 0,9-40 17,-7 31-28,9-37-6,-3 21-10,5-28-46,0 10 34,1-17-56,1 2 22,0-8-1772,0 0 1,0-2 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8:29.941"/>
    </inkml:context>
    <inkml:brush xml:id="br0">
      <inkml:brushProperty name="width" value="0.08571" units="cm"/>
      <inkml:brushProperty name="height" value="0.08571" units="cm"/>
    </inkml:brush>
  </inkml:definitions>
  <inkml:trace contextRef="#ctx0" brushRef="#br0">296 0 11234,'32'36'408,"-6"-7"-279,-26-29 213,0 0-331,-3 2 11,1 2 6,-3 3-5,1 4-1,0 3-5,-4 4 5,2 3 102,-15 40-101,10-25 44,-19 54-34,18-55 74,-15 39-68,14-45 56,-17 31-61,19-38 106,-13 16-73,17-27 219,-4 4-169,9-13 146,1 0-263,1-2-11,1-5-6,1 2-11,1-4 12,1 2-7,-1 1-16,7-7 11,-5 4-45,12-11 56,-10 9-27,15-13 21,-13 11-106,12-10 68,-11 15-113,10-3 141,-9 8-79,13 8 72,-12-1-27,11 25 50,-15-12-5,2 35 28,-8-25 22,-6 30-6,1-33 0,-16 23-33,7-30 45,-25 17-6,16-24 78,-31 6-61,27-14 17,-32-10-141,34-2-1512,-24-28 18,31 14 1573,-6-29 0,18 34 0,1-6 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8:30.374"/>
    </inkml:context>
    <inkml:brush xml:id="br0">
      <inkml:brushProperty name="width" value="0.08571" units="cm"/>
      <inkml:brushProperty name="height" value="0.08571" units="cm"/>
    </inkml:brush>
  </inkml:definitions>
  <inkml:trace contextRef="#ctx0" brushRef="#br0">212 0 10147,'65'18'211,"0"-1"0,-4-1 0,-15 2-4,-30 7 12,-3 4-35,-6 5-38,-2 5-17,-4 4-515,-7 4 448,-2 2-45,-16 10 0,-4 2-23,-2 6-39,-14 12 0,-2-3-50,7-25-401,-5-1 1,0-2-272,6-14 767,-4 1 0,2-4 0,18-15 0,-14 9 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8:30.948"/>
    </inkml:context>
    <inkml:brush xml:id="br0">
      <inkml:brushProperty name="width" value="0.08571" units="cm"/>
      <inkml:brushProperty name="height" value="0.08571" units="cm"/>
    </inkml:brush>
  </inkml:definitions>
  <inkml:trace contextRef="#ctx0" brushRef="#br0">391 0 10870,'-61'13'332,"0"0"0,5-1 0,11 3-52,26 9-5,1 4-17,0 4-45,1 6-34,2 4-996,0 5 896,2 3-51,0 5 61,2 1 0,2 8-619,3 21 1,2 2 240,-3-15 1,5 2-1023,8-1 0,4 4 1,1-15 1310,6-4 0,13 26 0,-24-72 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8:33.642"/>
    </inkml:context>
    <inkml:brush xml:id="br0">
      <inkml:brushProperty name="width" value="0.08571" units="cm"/>
      <inkml:brushProperty name="height" value="0.08571" units="cm"/>
    </inkml:brush>
  </inkml:definitions>
  <inkml:trace contextRef="#ctx0" brushRef="#br0">0 50 9727,'32'-21'919,"-6"4"-600,-23 15-22,0-1-40,-1 1-50,1 0-22,-1 1 95,-1 1 6,2-1 56,-2 1-180,0 2 18,-1 2 16,0 3-6,0 1 73,-1 9-145,0-1 162,-3 21-219,1-16 40,-3 28-95,4-27-40,-1 30 29,1-29-79,1 28 33,0-30-178,-1 24 100,2-25-342,0 18 287,0-23-511,0 12 375,1-16-996,-1 9 751,0-12-2057,0 11 1726,0-13 896,0 5 0,0-9 0,0 0 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8:34.576"/>
    </inkml:context>
    <inkml:brush xml:id="br0">
      <inkml:brushProperty name="width" value="0.08571" units="cm"/>
      <inkml:brushProperty name="height" value="0.08571" units="cm"/>
    </inkml:brush>
  </inkml:definitions>
  <inkml:trace contextRef="#ctx0" brushRef="#br0">59 0 12629,'4'64'63,"0"-1"1,0-4-1,-2-12-7,-3-24 11,-1-1 6,0 0 17,-1-1 66,1 8-105,-2-7-34,-3 21-1,2-22-16,-2 10 6,3-15 11,-3 2-6,3-4-11,-6 7 11,6-11-33,-3 2 5,5-9-45,0 0-89,2-2 129,4-4 11,-1 0-29,6-4-55,1-6 28,1 2-235,12-13 178,-9 11-128,17-12 218,-17 16-44,12-4 83,-15 11 18,10 0-34,-13 5-1,12 10 7,-12-2-6,7 19 16,-10-14-38,1 20 10,-5-22 57,-3 14-23,-1-18 73,-13 9-11,4-11 235,-20 5-212,14-9 105,-24 0-190,23-5-72,-19-6 33,25 2-477,-10-9-16,17 9-3304,-1-4 3825,6 7 0,1 0 0,0 2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8:35.010"/>
    </inkml:context>
    <inkml:brush xml:id="br0">
      <inkml:brushProperty name="width" value="0.08571" units="cm"/>
      <inkml:brushProperty name="height" value="0.08571" units="cm"/>
    </inkml:brush>
  </inkml:definitions>
  <inkml:trace contextRef="#ctx0" brushRef="#br0">325 0 12892,'43'69'207,"0"0"0,-1-5 0,-14-8-78,-32-11-1065,-2 2 986,-7 2-61,-4 2 0,-4 0-45,-17 27 28,8-20-17,-5 0 0,0-1-28,-3-1-328,-2-1 1,-1-3-177,7-14-3641,-34 29 4218,44-48 0,-6 3 0,24-19 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28:35.660"/>
    </inkml:context>
    <inkml:brush xml:id="br0">
      <inkml:brushProperty name="width" value="0.08571" units="cm"/>
      <inkml:brushProperty name="height" value="0.08571" units="cm"/>
    </inkml:brush>
  </inkml:definitions>
  <inkml:trace contextRef="#ctx0" brushRef="#br0">267 0 12023,'-27'71'271,"0"-1"0,2-4 0,4-10-120,6-17-802,0 2 730,-2 2-18,1 3-5,-2 1-11,3 3 8,1-2 0,1 1-47,-2 14-65,2 12 0,2 0 9,6-9-104,6 8 0,3-1-132,5-13-832,11 1 1,4-2-171,4-14 529,9-1 1,0-4-1,-14-18 1,14 9-1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28.944"/>
    </inkml:context>
    <inkml:brush xml:id="br0">
      <inkml:brushProperty name="width" value="0.08571" units="cm"/>
      <inkml:brushProperty name="height" value="0.08571" units="cm"/>
    </inkml:brush>
  </inkml:definitions>
  <inkml:trace contextRef="#ctx0" brushRef="#br0">1 333 11581,'85'-44'336,"-1"0"0,1 0 0,-3 2 0,3 3-308,-13 13 0,9 0 0,-1 2 0,-13 6-725,-4 3 1,-13 7 718,-3 5 445,-30 3-428,10 1 214,-8 1-225,8 3-5,-10-1-12,3 2 741,-1 0-741,2 0 0,0 1-5,1-1 11,-1 1-6,0-2 6,-1 1 11,0-1 0,-1-1 28,9 3-39,-6-4-1,6 3 1,-9-2-11,1-2-6,-2 2 5,1-1-10,-3 3 5,1-1 5,-1 3 1,0-2-6,1 3 6,0-3-1,-1 3-5,2-3 17,-2 3-17,2-2 0,-1 0 0,1-1 0,-1 0 6,1 0-1,1 0 1,0 0 5,1 2 0,-1-2 0,1 1 6,1-2 0,0-1 11,1 1-11,-1-1 16,1-1 7,1 1-12,0-1 11,1 1-6,0-1-3385,1 2 3413,-1 0 6,0-1 17,1 3-11,0-2-11,0 2 11,12 3-40,-7-4-10,7 4 10,-9-4-10,-2-1-7,2 2-4,-2-2 3396,2 1-3391,-1-1-3403,0 0 3408,2 0-11,0 0 1,1 0-1,0 0-6,1 0-5,-1 0 12,2-2 16,-3 0-17,2-2 3403,-1 1-3397,-1-1-11,0 2 22,-1-1 5,0-1 1,1 0 5,1 0-17,1-1-10,2 1 10,1-1 0,0 1-5,3-1 17,0 1-1,1-3-3385,1-1 3408,1-3 0,1-2-6,1 0-11,0-3-11,2 2-305,1-3 288,1 1-2175,0-1 2164,-2 0-11,0 0 2180,-2 0-2174,-1 1 10,-1 1 1,-3-1 5,0 2 0,11-5-5,-10 3-6,9-3 0,-14 4 0,-1-1 283,-3 1-289,0 0-5,-3 0 6,-1-1 3402,0 2-3408,-1 0 5,-2 0 6,0 2-5,-3 0 10,0 1 1,-1 1-17,-2 0 5,-1 2-11,-1 0 6,-3 0-6,2 2 6,-3 0 0,1 1-6,-2 0 28,2 1-5,-1 0 5,1 3 0,0-1 6,-2 1-11,3 0-1,-1 1 12,3 0-17,0 0 11,2 1-5,1-1 0,1 1 16,1 1-11,3 0 6,0 0-6,3 1 6,-1-2 0,1 0 11,1 0 0,0-1 5,2 1-5,1-1 0,1 1 6,2 0-23,2 1 23,0-1-12,1 3 7,1-2 10,0 1-5,1-1 16,0 0-5,1-2 11,-1 2-6,2-2-22,0 2 6,0-1-29,-1 2 7,-1-1-1,0 4-11,-2-1 17,-2 3 5,0-1-5,-4 1 0,2 0 5,-3 1-22,2 0 17,-2 1 5,1 0-16,0 0 11,1 0-12,0-1 18,1 2 16,2-2 17,0 1-11,2-1-17,-1-1 5,2 0-10,-2-1 5,3 0 0,-2-1 0,2-2-12,-1 2-16,2-2 12,0 1 4,1-3 7,2 0 10,1-1-10,1-2-1,1 1-16,-1-1 16,3-2-11,-1 1-11,2 0-525,2-1 492,1 1 16,0-3 0,-1 2-5,-1-2 22,1 1-28,0-1 11,1 0 0,0 1 11,3-1-38,0 1-29,2-1-11,-1-1-51,1 0-21,-4-1-57,0 1-74,-3-1-105,2 3-134,-4-3-235,3 3-421,-4-3-796,0 1-1069,-2 1 3047,-8 0 0,-13 0 0,-10 0 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30.607"/>
    </inkml:context>
    <inkml:brush xml:id="br0">
      <inkml:brushProperty name="width" value="0.08571" units="cm"/>
      <inkml:brushProperty name="height" value="0.08571" units="cm"/>
    </inkml:brush>
  </inkml:definitions>
  <inkml:trace contextRef="#ctx0" brushRef="#br0">0 996 14331,'48'-30'353,"-6"4"-224,-36 16 22,3 0 0,-1 0-22,4-2 16,-1-2 23,4-1-33,0-4 0,3-1-23,1-5-23,3-2-16,3-3 11,0-2-28,5-1-5,-1-1-12,2-1-22,0-2-1,0 1-4,0-2-12,-2-3-385,3 0 402,-3-2-34,2-1 28,-2 1 12,-1 3-18,-2 1 29,-3 7 5,-2 3-28,-2 4 6,-2 4-17,-1 1 0,-1 3-17,-2 2 34,-3 1-17,1 3 0,-4 1 390,2 4-379,-5 1-11,1 1 12,-3 2-80,-1 1 80,-1 4-1,0 1 0,0 3-11,0 1 11,0 0 6,0 2 0,0-1-12,0-1 12,1 1-34,1-3 17,0 2 0,3-3 0,-3 1 17,3-2 6,-2-1-29,1 0 6,1-1 22,-1-1-22,0 0 23,-1-1-6,0 2-51,0-1 34,1 0 6,-1 1-6,0-1-6,1 1 0,-2 1 6,1-1 0,1 1 23,-1 0-18,1 2 7,0 1-7,1 1 1,0 3 5,1 2 6,-1 1-12,2 2-5,0 2 17,2 2-3392,-1 0 3375,0 2 50,2-2-33,-2 3 6,3-2 10,0 2-10,0 0 10,1 1-16,-1 1 0,1 0 3341,0-1-3341,-1 2-11,2 0 5,-2 2 39,3 0-27,-1 0 10,2 1-10,-1 0 16,1 0-39,-2 3 0,0-2 11,-1 3-50,-3-2 39,1-2 17,-3 0-17,0-4 5,-1-1 1,0-2-12,-1-1 6,0-1 17,1-2-17,-2-2 0,2-2 6,-1-2-29,0-2 23,-1-1 6,0-1-6,-2-2-11,1-2-6,-1 0-17,0-1 1,-1 0 38,1-2-2374,-2 1 997,0-6-751,-2 1 129,-1-7 1994,-1 5 0,2 0 0,0 3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2.886"/>
    </inkml:context>
    <inkml:brush xml:id="br0">
      <inkml:brushProperty name="width" value="0.08571" units="cm"/>
      <inkml:brushProperty name="height" value="0.08571" units="cm"/>
    </inkml:brush>
  </inkml:definitions>
  <inkml:trace contextRef="#ctx0" brushRef="#br0">0 0 9626,'12'11'1591,"-2"-3"-947,-10-8-95,0 0-1305,-4 76-488,3-54-212,-2 56-1753,3-75 3209,0 0 0,0-2 0,0 0 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31.769"/>
    </inkml:context>
    <inkml:brush xml:id="br0">
      <inkml:brushProperty name="width" value="0.08571" units="cm"/>
      <inkml:brushProperty name="height" value="0.08571" units="cm"/>
    </inkml:brush>
  </inkml:definitions>
  <inkml:trace contextRef="#ctx0" brushRef="#br0">1 1471 16840,'25'-28'286,"-4"1"-196,-21 16 5,2-3 17,0 0-17,-1-3-33,2-1-12,-2-2 12,0-1-29,1-2 18,-1-1-7,1-4 1,0 0-11,-1-3-6,1-2-11,-2 0-12,1-2 40,0-1-11,0-1-6,1-2 16,-2-1-55,0-2 22,0 0 17,1-2-28,0 0 34,1 0 11,1 2-17,2-2 0,-1 3 11,1-1-5,-1 1 10,1 2 57,0 2-11,0 4-1,1 3 35,-3 3 16,3 1-28,-3 3 0,1 2-22,1 1-56,-2 4 55,1 1 6,-2 2-22,2 1 34,-2 1-40,3 2-6,-3 1-5,2 1 17,-2 1-22,0 0-12,1 1 17,-1 0-95,2 1 61,-1-1 17,1 1-39,-1-1 28,-1 0 0,1 0-28,0 1 11,1-1 68,-1 1-68,0 1 17,-2-1 6,0 1-57,0-2 46,0 2-7,0-3-4,0 2-35,0 0 34,1-1-11,-1 1 12,1 0 27,-1-2-22,0 2-34,-1-1 28,2 0-22,-2 2 0,2 0 22,-2 1-39,1-1-45,0 2-112,-1 0 56,3 1 12,-2 0-51,4 0-51,-2 0-77,1 1-120,0 1-138,-1 3-202,-1 1-213,1 3-168,-3 2-90,2 1-117,-3 2-275,1 0 12,-3 1 1607,1-2 0,-1-5 0,2-3 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33.678"/>
    </inkml:context>
    <inkml:brush xml:id="br0">
      <inkml:brushProperty name="width" value="0.08571" units="cm"/>
      <inkml:brushProperty name="height" value="0.08571" units="cm"/>
    </inkml:brush>
  </inkml:definitions>
  <inkml:trace contextRef="#ctx0" brushRef="#br0">227 91 11250,'-14'-40'779,"2"6"-510,9 30-28,0 0-28,0 0-40,1 2-49,-2 0-29,1 2-34,-1-1-16,1 1 6,-1 0-23,1 0-6,-2 0 6,0 3-6,-2 1 12,-1 4 0,1 3-12,-2 0-11,1 2 0,-2 1 12,2 0-18,-1 1 12,2 1-6,0 0-5,2 1 16,0 0-5,2-1-6,0 1-5,2 0-12,0 1 6,1-3 6,1 2 5,3-5 6,2 3-11,3-4 5,-1 0 0,2-2 0,-1-2 12,3-1-7,-2-2 1,2-2 6,0-1 16,1-1 0,0 0 17,0-1-6,-1-2 1,2-2-1,-2-2 1,-2 0 16,0-2-6,-2 2 29,-1-2-23,-2 0-11,1 1 6,-3-2-17,1 0-17,-3-1-17,0-1 6,-1-2-17,0-1 0,0-2 11,0-1-22,-2 0-6,-1-2 6,-2 2 5,-1 0 6,0 2-11,-1 1-6,0 5-28,-2 1-16,1 4-1,-3 1 0,0 3 18,-1 2 16,-1 4 5,-1 3-5,-1 5 17,-1 1-17,1 3 0,1 1 11,1 1-16,1 2 16,4 0 6,-2 0 11,6 0 0,0-2 0,3 0 0,0-3-6,1 0 6,0-3-6,1-3 12,3 0-6,2-3-6,2-1 23,2-2 6,-2 0-1,3-2 6,-1-1-6,1-1 1,1 0 5,-2 0 0,3-1-6,-2-2-5,1-3-11,1-1 10,-1-1-10,1 1 0,-2-1 5,-2 0 0,-1 0 11,0 1-5,-3 1 11,0-2 0,-2 0-11,0 0 5,-2-1-5,0 0-6,-1-1-22,0-1-17,-2 0-22,-1 1-17,-4 1 27,-2 1 1,-3 1 22,0 1 6,-4 2-11,0 2 5,-2 1-5,0 1 10,0 0-4,-1 4-1,1 1 6,0 5-17,0 2 11,2 0 6,2 2-6,2-1 11,3 0 1,2 0 5,1-1 5,4 1 6,0-1-16,2 1-1,0-1-5,1-1-11,3 0 22,1 0-12,4-3 1,-1 1-6,2-2 6,-2-1 0,3-2 11,-1-2 22,2-1-22,0-1-3375,0 0 3381,3-1 5,-2-3 6,3-1 5,-1-4 1,0-1-23,-1 1 28,0-2 5,-1 0 1,-1 0 3425,-3 0-3403,-1 1 78,1-8-61,-4 5-28,1-6 0,-5 5-23,0 1-27,-1-2 16,-1 2 6,-1-2 5,-1 2 17,-3-1 6,-1 2 17,-2 1-12,1 3-5,0 2-45,-2 2-6,0 3-11,-1 0-16,0 4 33,1-1-11,-2 6-6,1 0 17,-1 3-6,1 2 1,2 0 5,-3 3 0,5 1-17,-2 3 6,3 0-17,1 0-6,1-1 23,3-2-17,0 0 17,1-2-6,3-2 17,1-2 0,3-2 11,2-2 11,1-3-5,3-2 0,0-2 5,3 0 12,0-2-6,1-2 17,0-3-12,-1-3 12,0 0 22,0-3 12,-3 0-1,1 0 1,-3-2-29,0 0-5,-2-1-17,-2-2 0,-1 1-6,-3 0-11,-1 0-11,-2 1-22,-1 2 5,-2 0-5,-4 2-1,-3 1-10,-1 0 16,-3 2-11,2 1-6,-2 5 34,-1 1-28,1 2 0,-3 2 6,2 2-12,-3 4 6,3 4 12,-1 1-7,2 3 18,-2 1-12,3 2 17,0 0 11,4 1-5,0-1-23,3 0 11,3-2-11,1 0-16,1-4 16,1 2 0,0-5 12,0 0-12,1-2 11,2 0 6,2-4 17,0 0 11,2-3-6,0 0 18,-1-1-7,2 0 6,-2-2 1,3-2 4,-1-3 1,0-1-17,1-2 17,-1-1-23,2-1 1,-2-1-6,1 0 5,0-2-5,1-1 16,-2 1-10,0-1-6,-2 2-6,0 0-6,-1 1 12,-3 1 6,-1 0-18,-1 2 1,0 2-12,0 0-5,-2 3-28,-3 2 11,-2 1 5,-4 2 7,0 1 16,-3 4-17,0 1 17,-3 5 0,-1 0-6,0 3 12,0 1-6,2 0 11,2 2-5,1-1-1,2 0 6,1-1 1,1-1-1,2-1-17,0 0 1,3-2-7,1 1 7,1-3-6,2 0 11,0-2 5,0 0-10,1-2 10,1 1 6,3-2-11,1-2 17,3 0 6,-1-2-23,2 0 11,0 0 6,2-3-12,3-1 12,0-5 11,2-2-11,0 1 16,-1-4 7,2 2-12,-3-2 0,1 1 11,-3 0-16,-3 1 5,-2 0 11,-3 2 6,-2 1-12,-3 1 7,0 1-24,0 0 1,-1 2 6,-3-1-23,-2 3 5,-2 0 12,-2 2-11,-1 0-6,-2 2 11,-2 2-11,1 2-6,-3 4 12,0 0-6,1 2-6,2-2 12,2 2-12,3-2-22,3-2-22,2 0-40,1-1-162,2-2-230,0 3-436,1-1-807,3 3-409,1 0-2347,4-2 4481,0 0 0,-3-5 0,-2 0 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34.779"/>
    </inkml:context>
    <inkml:brush xml:id="br0">
      <inkml:brushProperty name="width" value="0.08571" units="cm"/>
      <inkml:brushProperty name="height" value="0.08571" units="cm"/>
    </inkml:brush>
  </inkml:definitions>
  <inkml:trace contextRef="#ctx0" brushRef="#br0">1 403 11357,'64'-15'325,"0"0"0,-4 1 0,-11 2-45,-25-1-45,3 0-33,-1 1-29,0-4-22,0 2-16,-1-3-23,1-1-6,-3 1 17,-2 0 12,-1 0-34,-2 0-1,0-1-32,-3 2-24,0-2 12,-3 1-44,-2 1-1,-1 2-6,-4 0 7,-2 2-12,-2 0-17,-2 3-6,-4 0-38,-1 1 10,-6 4 1,-2-1-34,-4 4 17,-1-1-12,-2 3-10,0 3 16,0 2 0,-2 4 0,3 2 12,-1 2 10,1 1-10,2 2 27,0 3 6,1-2-3381,2 4 3415,0-3-6,3 2 0,1-3-2268,3 1 2279,3 0-11,1 0 0,2 1 2263,1-2-2280,1 0 11,0 0 6,3-1-11,2 1-34,4-4 12,3 2 3391,3-3-3386,2 0 45,2-3-34,3-1-5,1-5-23,2 0-45,3-3-39,1 0-89,2-2-118,1-3-174,2-2-235,-1-3-481,2 0 15,-3-1 1211,-3 3 0,-13 2 0,-7 2 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35.424"/>
    </inkml:context>
    <inkml:brush xml:id="br0">
      <inkml:brushProperty name="width" value="0.08571" units="cm"/>
      <inkml:brushProperty name="height" value="0.08571" units="cm"/>
    </inkml:brush>
  </inkml:definitions>
  <inkml:trace contextRef="#ctx0" brushRef="#br0">0 1 13317,'5'74'104,"-1"0"1,1-5 0,-2-13-27,-4-27-10,1 0-12,0-2-40,0-1 7,0-3-6,3 0-23,0-1-16,3-2 10,1 0-16,-1-5-5,3-1-6,-2-4-17,4 1-17,0-3 0,2-2-5,2-1 5,0-2 11,3-1 12,0-2-1,2-4 29,-1-3 11,2-3-12,-1-4 7,1 1-7,0-3-22,1-1 12,1-2-1,1-2 17,-1-1 17,0 0 12,-2-1-7,1-2 12,-3 2 5,0-1 6,-2 2 17,0 1 17,-2 1 11,-1 3 33,-2 3 23,-3 2 5,-3 3 1,-1 3-7,-3 1-32,0 1-35,-2 1-27,0 1-34,-3 1-11,0 0-1,-4 1-16,-1 0 12,-3 0 10,-3 4-11,1-1 12,-3 6 5,1-1-17,-1 1 17,1 2 0,1 0 5,1 1 7,0 2 10,0 0 0,0 2 1,3 0 16,0 1-22,2 2 0,2-2-6,2 1-6,1 0 1,1-1 0,1-1-6,2 0-17,3-2-6,1 0-21,4-3-40,0 1-45,3-4-22,1 1-62,3-3-84,0 1-106,2-3-186,2 1-189,1-4-191,3 1-274,2-2 178,1-1 85,4-2 980,-3-2 0,-11 2 0,-5 0 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35.738"/>
    </inkml:context>
    <inkml:brush xml:id="br0">
      <inkml:brushProperty name="width" value="0.08571" units="cm"/>
      <inkml:brushProperty name="height" value="0.08571" units="cm"/>
    </inkml:brush>
  </inkml:definitions>
  <inkml:trace contextRef="#ctx0" brushRef="#br0">104 1 12382,'-34'50'482,"6"-7"-393,18-30-16,2 1-28,0-1-4285,2 0 4251,1 0 848,2-1-864,2 0 5,0-1-17,1 0 6,0-1 0,2 0 3341,6 3-3375,-1-3-28,7 2-11,-4-5-28,2 0-50,0-1-130,2 0-184,0-2-168,2 1-173,0-2-242,3-1 78,0 0 119,2-2 862,-3 0 0,-6 0 0,-6 0 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36.042"/>
    </inkml:context>
    <inkml:brush xml:id="br0">
      <inkml:brushProperty name="width" value="0.08571" units="cm"/>
      <inkml:brushProperty name="height" value="0.08571" units="cm"/>
    </inkml:brush>
  </inkml:definitions>
  <inkml:trace contextRef="#ctx0" brushRef="#br0">1 1 7526,'5'13'784,"-1"-3"-342,-4-10 3138,0 0-3278,32 105-1702,-18-69 1498,6 25 0,0-3-8,-8-34 355,1 1-400,-1-1-6,-2-1-28,1 0-39,-2 0-39,-1-2 1235,-3-1-1292,-1-1-83,-1-2-78,-2-1-91,0-3-67,-1-3-100,0-2-224,-1-2-297,-3-1 38,-2-1 175,-2-2 90,-2-1 761,2-2 0,2 1 0,2-1 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36.465"/>
    </inkml:context>
    <inkml:brush xml:id="br0">
      <inkml:brushProperty name="width" value="0.08571" units="cm"/>
      <inkml:brushProperty name="height" value="0.08571" units="cm"/>
    </inkml:brush>
  </inkml:definitions>
  <inkml:trace contextRef="#ctx0" brushRef="#br0">1 39 11497,'31'61'1109,"-1"-13"-728,-12-43-28,2 1-28,1-2-23,0 1-33,1 1 5,1-2-22,-1 2-5,1-2-35,-1 0-32,-1 0-12,3 1-22,-2-2 27,1 2 18,-1 0 33,-1-2 17,-1 0-1,1-2-27,-3 0-45,1-1-22,-4 0-51,-1 0 11,-3 0-5,-3 0-11,-1 0 44,-3-2-27,-1 1-23,-2-2-56,0 1-23,-1-1-27,0 0-17,-1-1 22,-2 1-50,-2-1-12,-3 0-16,-1 0 28,-1 1-40,1-1-5,-2-1-16,4 2-57,1-3 39,0 1-27,3 1 10,0-3 18,2 1-23,1-1 22,1-2 17,4 1 23,1-3 16,6 2 12,1-2 5,3 0-5,2 0 27,0 0-11,2 1-44,0 0-68,0 0-162,-1 3-129,0-1-190,-2 3-191,0 0-341,-3 3-499,0 1-28,-4 1 1714,-2 0 0,-4 0 0,-1 0 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37.274"/>
    </inkml:context>
    <inkml:brush xml:id="br0">
      <inkml:brushProperty name="width" value="0.08571" units="cm"/>
      <inkml:brushProperty name="height" value="0.08571" units="cm"/>
    </inkml:brush>
  </inkml:definitions>
  <inkml:trace contextRef="#ctx0" brushRef="#br0">90 1 12567,'-39'39'179,"6"-4"-89,27-16 11,1 1-12,1 0-10,2 1-23,1-1-17,1 1 11,0 0-16,3 0-6,2-2 0,4 0 11,2-2 11,3 0 46,2-3 4,1-1-4,3-2-1,2-4 6,3-1-1,0-4 12,3-1-16,0-1-12,0-2-28,-1-1-23,-1-3-5,0-2-28,-2-1-22,-4-3 5,-1 0 28,-6-3-33,-1 0 5,-3-4-33,-5 0-46,-2-2-16,-3-1-39,-4 0-22,-3 0 5,-4 0-6,-1 0 0,-3 1 12,0 0 11,-2 3-6,0 2-5,-2 3-18,1 3-50,-2 3-39,0 4-39,0 2 0,-1 1 51,1 3 61,0 2 67,3 3 45,1 3 28,2 0 6,3 0-1,1-1 12,5-2 0,1 1 0,4-1 27,0 0 18,1-1 33,4 0 23,1 0-1,6-3 7,2 0-12,5-2 11,2 0 17,4-1-3347,2-1 3414,4 0 22,1-1 34,2-2-11,1-1 0,1-1 6,-2-2-23,1 1 18,-1-1-1,-1 2 11,-1-1-28,-5 2-33,-1 1-45,-4 1 3349,-3 1-3410,-2 1-15,-4 0-19,-2 0-1,-1 1 1,-2 1-1,1 2 7,-3 1-7,2 4-16,-4 0 0,1 4 5,-1 0-16,0 3 5,-1-1 0,0-1 6,-2-2 5,2-3 12,-1-3-6,1-2-17,-1-2-5,0 0-6,-1-1 521,0 1-505,2-7-16,2 0 0,3-5 40,2-1 4,4 0 12,2-1 17,2-1 6,2 1 10,0-1 18,0 1 5,1 0-17,-1 2-17,0 2-16,-3 1-12,0 3-5,-4 1 0,-1 2-12,0 0-5,-4 4 12,1 1-1,-1 5 0,1 3-11,-1 3-22,1 1-46,-1 4-44,4-1-89,-1 2-102,2 0-189,2 1-298,-3-2-560,4 1-196,-2-1 1546,-2-2 0,-4-8 0,-3-5 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38.655"/>
    </inkml:context>
    <inkml:brush xml:id="br0">
      <inkml:brushProperty name="width" value="0.08571" units="cm"/>
      <inkml:brushProperty name="height" value="0.08571" units="cm"/>
    </inkml:brush>
  </inkml:definitions>
  <inkml:trace contextRef="#ctx0" brushRef="#br0">237 1 14645,'49'58'728,"-9"-2"-476,-33-20-89,-1 4-51,0 3-56,0 3-34,-1-1 6,0 3-301,1-3 267,-1 0 1,2-1-23,-3-4 0,1-3 0,0-4-23,0-4 7,-1-4-7,0-4-27,-2-1-12,-1-5-17,0-2-16,-1-5 61,0-2 268,0-3-262,0-2 6,-2-1-1,-2 0-5,-2-2 34,-3-2 5,0-3-16,-4-3-23,2-1-28,-3-2-45,0-4-6,-2-1 7,0-4 4,-2 1 7,1-4 5,-1 0 5,0-1 7,1 1 27,-1 2 22,0 4 12,0 4 0,0 4 5,2 4-33,-1 2 0,2 3 0,0 1 22,0 2 34,1 4 5,1 2 1,2 5-12,3 0-11,1 2 0,4 1 11,1 2 28,2 2 12,0 1 5,3 0 0,1 0-17,5-1-6,0 0 1,3-2-12,1 0 12,1-1 5,2 0-11,-1-1 17,2-2 11,0-2 17,2-1 11,3-3 11,0-2 0,3-3 23,4-1 22,3-3 17,4-2 5,3-4 6,3-2 6,3-2-400,1-3 366,0 0-28,0-3-50,-1 1-17,-3-4-17,-3 0 11,-2-4-22,-3 2 11,-3-2-11,-4 0 11,-4 0 5,-5 1-10,-2 1-7,-6 2-4,-4-1 353,-4 2-371,-1-1-5,-5 2-11,-3 0 22,-5 2-17,-6 2 11,1 1 17,-3 3 6,1 3 0,-1 3-23,0 3-16,1 3-28,-1 4 16,3 4 12,-2 5-1,2 5 6,0 1 6,2 5-11,1 1 5,4 3 11,1 1-16,5 3 5,0 1 12,3 1-18,3-1 6,2-1 6,4-4-22,3-2 27,2-3 12,3-2-1,3-2 23,2-4 11,4-3 6,2-4 6,3-3 10,3-4 29,3-1 16,1-2 12,2-4-6,1-3-23,1-4 1,-1-3-12,0-1 6,-3-3-5,-2-1-12,-4-1-5,-5 1 10,-3-2 1,-4 2-11,-2-2-1,-4 3 12,-1-1-6,-3 4 17,0 2 12,-3 3-24,-2 3-44,-1 4-22,-2 1-23,1 3 6,-1 0 33,1 0-16,1 2 11,0 3-6,1 2-11,0 5-6,-1 1 1,1 3 5,-1 1-6,2 0 12,-1 0-17,0-2 11,-1-1 5,1-3 6,0-2 12,0-2-1,0-1 6,-1-1-5,2-2 10,-3 0 23,2 0 6,-2-2 55,0 1 18,-1-2 27,1 1 1,-1-1-7,1 0-10,0-1-17,1-1 11,1-3 17,0-1 16,1-3 29,0 1-28,1-1-17,0-1-45,0 2-28,2 0-11,-1 1-23,1-1-16,0 1 10,1-1-21,2 0-12,0 0 0,1 0-22,1 1-17,0 2-11,0 1-3426,-1 3 3353,-1 0-79,0 1-111,-3 1-113,1 1-167,-1 2-264,0 4-174,1 0 3001,-1 1-3504,1 1 1551,-1-1 0,-3-4 0,-1-1 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39.455"/>
    </inkml:context>
    <inkml:brush xml:id="br0">
      <inkml:brushProperty name="width" value="0.08571" units="cm"/>
      <inkml:brushProperty name="height" value="0.08571" units="cm"/>
    </inkml:brush>
  </inkml:definitions>
  <inkml:trace contextRef="#ctx0" brushRef="#br0">186 62 14829,'36'-36'51,"-10"10"-34,-32 34-6,-4 3 11,-3 1-11,-4 4 1,0 0-1,-4 1-11,2 0-17,-2 1 11,2-2-27,-6 7 22,6-7-6,-2 4-6,10-7-10,1-1-23,3-1-23,0-1-16,4-4 11,1 0 0,2-1 17,0-1 5,2-1 34,2 2 12,4-3 10,4 1 6,3-2-11,5 0 11,2 0 5,3-1 7,1 2 4,2 0-10,1 1 11,0-1 11,16 4 11,-11-2-11,10 3 11,-16 0-22,-1 0 22,-3 2-5,-2 1 22,-3 1 11,-5 3-22,-3 1-23,-4 3-5,-3 0 17,-2 2-29,-5 0 6,-2 0-16,-6 1-18,-3-1 7,-1 0-7,-3-2-16,0 1-11,-2-3-29,0-1 12,-1-2-6,1-2 17,1-3-5,1-1 44,2-4 22,3-1 35,3-2 27,2 0-17,4-2-22,1-2-28,3-4-11,4-3 28,3-2 16,8-1 29,3-2-23,6 0-5,3-1-6,1-1 5,5-1 12,-1 0 6,4-1 5,0 0-23,1-1 29,0 1 5,0-1-5,-2 2 55,1 0-27,0 0 22,0 2 11,1-2 6,-1 0-39,0 1-6,-2-1-28,-2 2-34,-4 0 23,-3 1-11,-2 0 16,-6 3 34,-1 1-11,-8 0-6,-1 1 0,-5 0-11,-2 0-28,-1 2-16,-5-1-29,-3 1-17,-5 2 29,-3-1-23,-4 4 16,-2 0 7,-4 2-12,0 1 17,-3 0-6,0 4 12,2 1-6,0 5-17,4 0-11,0 2-5,4 1 5,3 0 5,3 2 1,2 1-12,4 1 29,1 2-18,2 2 6,3 1 17,0 2-22,2 2-6,5 0 6,0 1-6,7 1 11,2-1-6,4-1 7,4 0-35,4-2 1,4-1-6,4-1-51,4-2-89,2-1-163,2-4-631,1 2-130,0-3-970,1 0-1265,-3-1 3355,-5-4 0,-15-2 0,-9-3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3.090"/>
    </inkml:context>
    <inkml:brush xml:id="br0">
      <inkml:brushProperty name="width" value="0.08571" units="cm"/>
      <inkml:brushProperty name="height" value="0.08571" units="cm"/>
    </inkml:brush>
  </inkml:definitions>
  <inkml:trace contextRef="#ctx0" brushRef="#br0">1 0 13116,'29'57'-3176,"-6"-12"1820,-21-43 107,0 1 1249,0-2 0,-2 1 0,0-1 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40.148"/>
    </inkml:context>
    <inkml:brush xml:id="br0">
      <inkml:brushProperty name="width" value="0.08571" units="cm"/>
      <inkml:brushProperty name="height" value="0.08571" units="cm"/>
    </inkml:brush>
  </inkml:definitions>
  <inkml:trace contextRef="#ctx0" brushRef="#br0">261 1 12208,'-65'37'119,"0"0"1,5-4 0,15-2 31,36-11 34,1 4 28,3-1-4229,2 2 4251,2-1 837,1 2-882,1 2-55,2 1-23,3 3-23,2 0-27,3 1 16,3 15-50,-3-13 3387,4 12-3354,-4-7-55,0-10-6,-1 5-22,-3-13-12,-1 0 0,-2-3-33,1 1-62,-3-5-16,1 0-62,-1-2-68,0-3-38,1-1-91,-1-3-77,0-3-85,0-1-3798,-2-2 4364,-3-1 0,3 1 0,-4-1 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40.377"/>
    </inkml:context>
    <inkml:brush xml:id="br0">
      <inkml:brushProperty name="width" value="0.08571" units="cm"/>
      <inkml:brushProperty name="height" value="0.08571" units="cm"/>
    </inkml:brush>
  </inkml:definitions>
  <inkml:trace contextRef="#ctx0" brushRef="#br0">1 44 13127,'82'-11'239,"0"-1"0,-6 1 0,-13 3-172,-29 7-73,-2 0-44,-1 1-68,-4 1-78,-1 2-106,-3 3-112,-1 1-175,-4 2-178,0-1-280,-4 0-230,-2 0 173,-2-2 23,-1 0 1081,-3-1 0,-1-3 0,-3 0 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41.055"/>
    </inkml:context>
    <inkml:brush xml:id="br0">
      <inkml:brushProperty name="width" value="0.08571" units="cm"/>
      <inkml:brushProperty name="height" value="0.08571" units="cm"/>
    </inkml:brush>
  </inkml:definitions>
  <inkml:trace contextRef="#ctx0" brushRef="#br0">12 256 7475,'-6'-2'1378,"0"1"-705,6 1 3527,0 0-3909,106-40-1898,-65 23 1699,21-7 1,-1-1 35,-29 10 361,-2 1-472,-1 0-17,-6 3-6,-3 0-11,-5 3-5,-5-2 1432,-2 4-1455,-5-3-11,0 3-16,-3-3-46,-4 2 0,-3 0 1,-5 1-1,-4 0 12,-4 2 27,-3 2 18,-3 1 5,-2 1 11,1 0-11,-3 3 6,3 0 10,1 5 1,2 0 11,2 3-5,4 1-12,2 1-6,5 0 7,1 0-7,5 1 12,2 0 5,3 2 1,3 0 5,2 2 5,5 1-21,2-1-52,1 1-60,3-2-85,1-1-90,3-1-16,1-1-45,3-3-12,1 0 29,2-5 34,0 1-40,0-4-56,2-1-57,-2-1 24,1-1 95,-3-3 140,2-1 117,-4-4 45,2-2 51,-4 0 44,0-2 34,-4-2 45,-1-1 61,-2-1 68,-2-1 95,-1 1 84,-3-1 73,-1 0 61,-2 1 23,-2 2-17,0 1-29,-1 2-49,-1 2-73,2 2-73,-1 1-73,3 3-73,-2 0-11,2 2-34,0 1-10,1 0-29,1 3-28,4 2-5,-3 4 10,3 2 18,-2 3 39,4 1 28,-2 2-12,0 2-27,1 1-45,-3 1-45,-1 0 0,-1 0-17,-2-1-11,0-1-23,-2-2 7,-1 0-7,-1-4 1,0-1 33,0-4 28,-1-2 34,0-3 201,0-2-218,-3-4 17,1-3-28,-4-4-23,3-4 1,0-3-18,2-1 1,1-4 16,2 0-22,1-3-16,3 1-1,3 0-28,4 2-11,1 1-6,2 1-50,2 1-22,1 3-51,1 1-56,0 3-95,-1 1-134,0 3-191,-1 2-263,-2 2-476,-2 3-96,-3 0 1496,-1 1 0,-6 0 0,-1 0 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41.485"/>
    </inkml:context>
    <inkml:brush xml:id="br0">
      <inkml:brushProperty name="width" value="0.08571" units="cm"/>
      <inkml:brushProperty name="height" value="0.08571" units="cm"/>
    </inkml:brush>
  </inkml:definitions>
  <inkml:trace contextRef="#ctx0" brushRef="#br0">1 63 14874,'55'61'30,"0"-1"0,-3-4 0,-14-13-2,-31-31-11,-1-1-23,-1-3-5,-1-1 44,-2-3 57,0-2 123,-2-1-202,-5-2 17,2-3 6,-7-2 5,2-4 6,-2-1-12,2-4 13,1-1 4,0-4 0,3-1-22,0-2-16,3-2-24,0 0-16,1 0-11,0 1-22,0 1-18,3 1-22,1 5-11,2 2-45,1 4-22,0 4-12,2 2-21,-1 4 21,3 0-5,-1 1-39,2 0-95,-2 1-124,4 1-156,-3 3-169,2-1-106,0 2-476,1 0 156,0 1 357,-2-1 0,-5-2 0,-4-2 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41.709"/>
    </inkml:context>
    <inkml:brush xml:id="br0">
      <inkml:brushProperty name="width" value="0.08571" units="cm"/>
      <inkml:brushProperty name="height" value="0.08571" units="cm"/>
    </inkml:brush>
  </inkml:definitions>
  <inkml:trace contextRef="#ctx0" brushRef="#br0">1 0 12141,'11'5'768,"-2"-2"-337,-9-3 1428,0 0-2201,44 37-206,-32-21-332,33 28-683,-45-28-357,-1 0 1920,0-2 0,0-6 0,0-3 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41.882"/>
    </inkml:context>
    <inkml:brush xml:id="br0">
      <inkml:brushProperty name="width" value="0.08571" units="cm"/>
      <inkml:brushProperty name="height" value="0.08571" units="cm"/>
    </inkml:brush>
  </inkml:definitions>
  <inkml:trace contextRef="#ctx0" brushRef="#br0">1 1 11519,'0'0'0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42.184"/>
    </inkml:context>
    <inkml:brush xml:id="br0">
      <inkml:brushProperty name="width" value="0.08571" units="cm"/>
      <inkml:brushProperty name="height" value="0.08571" units="cm"/>
    </inkml:brush>
  </inkml:definitions>
  <inkml:trace contextRef="#ctx0" brushRef="#br0">0 0 10679,'7'5'4458,"-2"0"-4133,-5-5-44,58 100-2304,-39-59 2098,14 19 1,-2-2 8,-20-26 654,-1-3-727,1-1 385,-1-1-368,-2-2-45,1 0-33,-4-2-28,2 1-118,-3-1-185,-1-1 989,0-2-1325,0-3-89,-1-3-118,-1-2-297,0-3-415,-1-1 84,-1-2 1552,-1-2 0,1-2 0,-1-1 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42.536"/>
    </inkml:context>
    <inkml:brush xml:id="br0">
      <inkml:brushProperty name="width" value="0.08571" units="cm"/>
      <inkml:brushProperty name="height" value="0.08571" units="cm"/>
    </inkml:brush>
  </inkml:definitions>
  <inkml:trace contextRef="#ctx0" brushRef="#br0">10 8 9940,'-6'-4'907,"2"0"-386,4 4 2100,0 0-2475,106 19-1843,-63-15 1747,21 6 1,0-2 44,-25-8 408,2-1-453,0-1-221,11 0 1,0-1-77,-1 0-27,39-1 156,-72 4 40,-9 1 33,-4 0 45,-2 3 17,-1-1 1395,0 2-1361,-1 1 27,1 1 34,-1 1 62,1 0 22,-1 2 78,1 0 124,1 1 5,0 0-45,3 1-94,0 1-157,2 0-46,0 1-10,0 0-29,1 0-28,-2 1-22,0-2-44,1 1-158,-2-2-157,1-1-195,-1-1-197,-2-3-83,-1 0-388,-1-1-558,-1 0-1139,0-1 2947,-1-1 0,0-1 0,0-2 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42.701"/>
    </inkml:context>
    <inkml:brush xml:id="br0">
      <inkml:brushProperty name="width" value="0.08571" units="cm"/>
      <inkml:brushProperty name="height" value="0.08571" units="cm"/>
    </inkml:brush>
  </inkml:definitions>
  <inkml:trace contextRef="#ctx0" brushRef="#br0">0 1 7128,'66'48'0,"-13"-10"0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43.091"/>
    </inkml:context>
    <inkml:brush xml:id="br0">
      <inkml:brushProperty name="width" value="0.08571" units="cm"/>
      <inkml:brushProperty name="height" value="0.08571" units="cm"/>
    </inkml:brush>
  </inkml:definitions>
  <inkml:trace contextRef="#ctx0" brushRef="#br0">0 1 10920,'5'21'1647,"-2"-4"-891,-3-17 3439,0 0-4089,101 14-531,-58 13 343,12-17 1,-5 2-378,-33 17 123,-17-24 297,0 0 106,0-3-100,0-2-7,2-5 63,1 1-6,3-5-6,2 3 11,0-1-55,4 1 38,0-1 1,1 2-17,3 0 11,-1 1-12,2 1-4,-1 2 10,-1 0 23,0 1-34,-1 0-28,0 0 12,-1 3-79,0 1-174,-3 3-213,1 1-179,-2 1-492,1 2-606,-3 1-72,0 1 1848,-1-1 0,-3-5 0,0-2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3.770"/>
    </inkml:context>
    <inkml:brush xml:id="br0">
      <inkml:brushProperty name="width" value="0.08571" units="cm"/>
      <inkml:brushProperty name="height" value="0.08571" units="cm"/>
    </inkml:brush>
  </inkml:definitions>
  <inkml:trace contextRef="#ctx0" brushRef="#br0">1 3 15378,'26'-2'51,"-3"2"-79,-17 3-17,1 1 0,-2 2-11,0-1-17,0 2 17,0-1-28,1 5-22,10 8 83,-4-6-128,15 10 6,-15-15-1715,15 5 6,-16-8 1854,7 3 0,-14-5 0,0 1 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43.958"/>
    </inkml:context>
    <inkml:brush xml:id="br0">
      <inkml:brushProperty name="width" value="0.08571" units="cm"/>
      <inkml:brushProperty name="height" value="0.08571" units="cm"/>
    </inkml:brush>
  </inkml:definitions>
  <inkml:trace contextRef="#ctx0" brushRef="#br0">193 8 11721,'-53'76'0,"0"0"0,4-6 0,15-14 0,31-32 17,2-3 11,3 0 16,2-5 18,3 0 0,4-5 5,0 0 22,3-5-5,1 0 17,1-4 6,2-1 0,1-1-12,3-1-6,-2-3-5,2-4 0,-4-3 23,-1-3-18,-2 0-21,-2-2-18,-3 0-28,-3-3-10,-3 1-7,-2-1-22,-1-1-22,-2 0-6,-3 0-5,-3-1-17,-2 0-6,-5 0-11,0-1 6,-2-1 22,0 3 28,0-2 0,0 5 11,2 1 0,1 3-39,1 3-22,3 3-23,-2 2-23,4 3 6,-1 1 6,4 1 23,-1 2 27,3 1 23,0 3 33,2 0 18,1 1 16,2-1 0,2 1-6,3-1 23,4 1-6,0-1 6,0 1 16,2-1-5,-1 1 0,0-1 29,1 1-7,0-1 18,2 0 16,0-2 11,3-1 17,-1-1 33,2-1 7,1 0 27,1-1-3358,1 0 3414,1 0-6,0 0 35,-1 0-29,1 0 11,-2 0 12,0 0 28,0 0 3420,-1 0-3370,1 1-51,2 0-78,-1 1-39,1 0-72,-1 0-63,-3 1 1,-1 1-57,-3 3-5,-3-1 0,-4 4 23,-2 0-23,-3 3-17,-1-1 28,-2 3-50,-1 0-3353,0 1 3381,0 2-12,0 1-16,0-1 11,0-1 6,0-1-6,3-1 17,2 1 3335,4-2-3424,4-1-29,0-3-106,3 0-101,0-2-146,2-2-303,0-1-486,2-2-751,-2-2-78,1 1 2100,-5-1 0,-5 0 0,-4 0 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45.198"/>
    </inkml:context>
    <inkml:brush xml:id="br0">
      <inkml:brushProperty name="width" value="0.08571" units="cm"/>
      <inkml:brushProperty name="height" value="0.08571" units="cm"/>
    </inkml:brush>
  </inkml:definitions>
  <inkml:trace contextRef="#ctx0" brushRef="#br0">346 197 14085,'-15'-71'565,"2"12"-486,14 47 10,-1 1-5,-3 1-5,-2 0-35,-3 2-27,-1 1-22,-3 2-40,-1 2 28,-3 2-5,-3 4 5,-1 2-11,-2 4-6,0 4 6,-3 4 11,0 2 12,1 3-6,1 2-6,3 1 0,2 1 0,4-1 6,4 0-11,3 0 10,5-3 1,1 1-6,2-3 6,4-1 17,3-4 5,8-1 6,0-3 5,5-5-5,1-1-11,0-3 10,3-1-3402,-2-2 3397,-1-3-5,1-3 11,-2-3-2275,-1-2 2292,-2 0 5,-3 0-5,-1 0 5,-3 1-5,-3-1 2273,-1 1-2251,-3 2 11,0 1-5,-3 1-12,0 2 1,-1 1-29,0 0-22,0 3 3230,0 0-3230,3 5 5,1 1-10,2 4-12,0 1 11,2 2 6,-2 4 0,2 2 17,0 2-6,0 2 6,1 0 11,-2 4 6,-1 1-6,-1 3 17,1 4-1,-3-2 7,0 4 22,-2-4 17,-1 1 5,0-1-11,-1-3 0,-2 1-34,0-2 1,-2-1 16,1 0-11,0-3-11,-1 0-17,-1-4-28,-1 0-6,1-4 12,-1-1-12,1-4-5,0-2 11,-1-3-11,0-2-23,2-1-11,-1 0-33,3-2-73,-2-1-62,1 0-90,-1 0-167,1 0-286,-1-2-605,2-1-807,0-3-2329,1 0 4497,0-1 0,2 3 0,0 1 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45.974"/>
    </inkml:context>
    <inkml:brush xml:id="br0">
      <inkml:brushProperty name="width" value="0.08571" units="cm"/>
      <inkml:brushProperty name="height" value="0.08571" units="cm"/>
    </inkml:brush>
  </inkml:definitions>
  <inkml:trace contextRef="#ctx0" brushRef="#br0">7 749 12365,'11'51'51,"-2"-8"-46,-16-28-5,1-1-5,2 2 10,0 0-5,2-1-5,0-1 10,1-1-5,0-1 12,1-1 16,1 0 11,2-2 17,1-1 22,4-3 6,0-3 0,3 0 17,1-4 11,1-2 0,1-4 17,1-2 16,1-3 1,2-2-34,-1-1 0,1 0-28,0-1-11,-1-1-6,0-1-5,-2 1-1,-1-2 12,-3 4-11,0-2-34,-5 3 16,-1 1-4,-2 2-7,-2 0 18,-1 1-40,-3 1-17,-3 2 1,-4-1-23,-3 3-12,0-2 18,-2 3-12,-1 0-10,2 2 21,-2 2-33,3 0-17,2 1 1,2 0-29,2 1-22,2 1 22,2 2 17,1 0 11,1 0 34,1 0 16,0 1 1,2-1 33,1 0 12,3 1 10,4-3 6,1 1 6,2-3-17,4 1 23,1-1 10,4-3-16,3-1 11,0-5-6,6-1-33,-1-2 39,3-2 6,1-3 5,3-1 39,3-3 29,4-3 5,3-2 28,3-4-510,1-3 527,2 0 5,-1-2-39,-1 1-44,-2 0 0,-5 2-23,-2 0-34,-6 2-5,-5-1-17,-5 3 0,-6 0 17,-5 2 11,-4 1-17,-6 3-5,-3 1-12,-8 3 521,-3 0-548,-9 3-12,-1 1 0,-5 4-16,0 3-7,-3 4 7,-1 2-18,0 5 23,-2 3 17,2 8-11,-1 5 11,4 5 22,0 2-22,3 4 22,3 3-6,2 2-38,4 3 38,1 0-5,6 1-16,0-1 38,5-1-28,0-2 1,2 0 5,1-4 17,5 1-17,1-5-6,5 0-5,-1-4-56,3-2 16,1-2 1,2-2-74,1-3-117,3-1-156,0-4-298,0 1-386,1-3-470,-2 1-297,-1-3 1848,-3 0 0,-8-3 0,-3-1 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46.505"/>
    </inkml:context>
    <inkml:brush xml:id="br0">
      <inkml:brushProperty name="width" value="0.08571" units="cm"/>
      <inkml:brushProperty name="height" value="0.08571" units="cm"/>
    </inkml:brush>
  </inkml:definitions>
  <inkml:trace contextRef="#ctx0" brushRef="#br0">217 1 17294,'58'72'142,"1"0"0,-4-6 0,-15-10-70,-31-24 35,-2 0-40,-1-2-22,0 0-12,-1-2-33,0-2 0,0-2 12,-1-2-12,-3-4-45,1-2 34,-2-4-12,0-1-10,0-4 55,-1 0-22,-1-3-17,-1-1 17,-2-1-50,0-2 33,-5 0-11,2 0 11,-4-4-33,-1 0-29,-2-4 12,1 0-28,-2-3 0,0-1-12,-2-1-16,0 0 11,-1-1 17,-2 0-6,0 0 6,-2 1 22,0 1-11,-2 3 23,1 3 33,-1 2-28,3 3 16,-1 1 12,2 5-11,2 3 34,3 5 33,2 2-12,4 2 12,1 1 28,4 2-11,2 0 34,3 0 33,7 0-34,3-1-11,7 0 0,4-3-33,2 0-12,3-2-5,1-2 6,2-1-7,1-2 1,2-4 0,2-2-17,2-2-22,2-1-40,4-3-106,-1-2-230,2-5-442,-3-2-527,-2 0-1327,-2-2-2223,-6 2 4917,-5 1 0,-13 6 0,-5 1 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48.774"/>
    </inkml:context>
    <inkml:brush xml:id="br0">
      <inkml:brushProperty name="width" value="0.08571" units="cm"/>
      <inkml:brushProperty name="height" value="0.08571" units="cm"/>
    </inkml:brush>
  </inkml:definitions>
  <inkml:trace contextRef="#ctx0" brushRef="#br0">1261 107 12057,'-25'-47'600,"5"9"-449,15 34-17,1-1-27,-3 2-29,2 0-16,-2 1-18,-1 0 7,-1 0-18,-1 1-5,-2 1-5,0 0-6,-1 0-12,-1 0 1,-1 0 11,-1 0-17,0 1 11,-1 2-17,-1 0 6,0 1 0,-2 1 0,-2-2-5,0 1 5,-2-1 0,-1 2-6,-2 0 6,0 0 0,-2 2 0,0-1 0,-3 1 0,0 0-11,-3 1 11,1 2 0,-2-1-11,1 2-6,-2 1 0,1 0 0,-3 2 0,1 0 12,-1 2-18,1 0-16,1 2 6,0-1-18,2 0 6,3 0-5,0 2-3398,5-2 3375,1 1-5,5-1-29,0-1-2284,3-2 2245,3 1-62,2-3-38,2 2-17,3-3 2246,1 0-2280,2-1-17,1 0-498,1 0 3678,2-2-3500,0 2-32,1-4 78,0 0 146,0-1 173,0-1 45,0 0 224,0-2 0,0-1 0,0-1 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1:25:49.588"/>
    </inkml:context>
    <inkml:brush xml:id="br0">
      <inkml:brushProperty name="width" value="0.08571" units="cm"/>
      <inkml:brushProperty name="height" value="0.08571" units="cm"/>
    </inkml:brush>
  </inkml:definitions>
  <inkml:trace contextRef="#ctx0" brushRef="#br0">186 0 9694,'2'60'655,"0"-11"-454,-9-41-21,3-2-18,-2 0-16,0 1 16,0 0 45,-1 1-3375,0 2 3387,-1-1-51,-2 2-79,0 1-38,0-1-29,2 1-11,-2-1 0,2 0 12,-1 2 5,1 1 3415,-3 2-3393,3-1-22,-2 0-11,3-1-17,-1 1 11,3-2 0,0 1 1,1-1-1,1 0-17,1-2 12,1-1-17,0-2 22,1-2-17,0 0 1,0-3 5,0 0-12,0-1 12,1 0-11,0 2 0,2-3 5,-1 2-5,-1-3 11,0 1 6,1 0-1,0-1-5,1 1 6,1-1-6,-2 0 11,2 0-5,0 0-1,0 0 1,1 0-12,-2 0 18,3 0-1,-1 0 17,1 0-23,1 0 12,-2 0-11,1 0 5,1 0-5,0 0 5,0 0 0,0 0 0,-1 0 28,3 0 17,-3 1 45,3-1 45,-3 1-1,2 0 18,1 0-23,-1 0 0,2-2 5,-1-1-10,3-1 22,-2 1-12,3-2 1,0 0 5,0 0-22,1-1-23,0 0-44,1 0-12,0 1-22,1-1 0,0 2-17,1-1-22,0 2-17,0-2-45,-1 3-61,-1 0-191,0 1-308,-2 0-515,-1 0-790,0 3-2481,-4 1 4419,-2 1 0,-3-1 0,-1-2 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30.458"/>
    </inkml:context>
    <inkml:brush xml:id="br0">
      <inkml:brushProperty name="width" value="0.08571" units="cm"/>
      <inkml:brushProperty name="height" value="0.08571" units="cm"/>
    </inkml:brush>
  </inkml:definitions>
  <inkml:trace contextRef="#ctx0" brushRef="#br0">165 67 13351,'-29'14'62,"5"-1"-34,19-9-28,0 0 5,-2 0-5,3 0-17,-3 0-16,3 1 27,-1 0-16,0 0-23,0 1 23,2 0-62,-4 4 72,3-2 12,-3 2-5,3-2-12,1 0 17,1 0-17,0-1-22,-5 10 5,4-7-5,-5 7 0,6-7 0,-2-3 5,1 2-5,1 0 17,0 0-18,2 1 29,-1-1 0,1 1-11,0-1 16,0 1-5,0 0 11,0 0 5,0 2 7,0-2-1,1 1-11,0-1 22,3 2-11,-1-4 17,2 2 6,-3-3-6,3-1 6,1 0 10,0-1 7,3-1-18,-1 1 18,1 0-18,0-1 7,-1 0 4,2-1 7,-3 0-18,1-1 7,-1 0-1,-1 0-17,1-2 12,-3 1 5,3-1 0,-2 0 17,2 1 11,0 0 6,0 0 22,1-1 12,1 0-29,-1 0-16,3-1 5,-2-2-22,3-1 22,-1-1 17,3-1-34,-3-2 23,2 1 11,-3 0 0,3-1 17,-2 1 11,0-3-22,-1 2 22,0-2 16,-3 1 24,4-1 27,-4 0 12,1 0-18,-1-2-33,-2 1 6,1 0-17,-4-1-23,1 0-5,0 0-39,-2-1-34,1 1 16,-2-2-21,3 1-12,-2 1 6,1 0-17,0 0-34,0 0 51,0 0-17,-1 1 0,0 0 17,0 2-17,-1 0-11,1 1 22,-1 2 6,1-1-17,-1 2 5,1-2 23,-1 2-39,0 0 11,0-1-34,0 0-50,-2-1-16,0-1-29,-2 1-39,-3 0-34,2-1 12,-5 1-3432,2-3 3364,-3 3-16,0-1-135,-3 2-118,-1 0-167,0 2-258,-3 1-404,1 1 3068,-2 1-1712,0 3 0,9-1 0,2 1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31.934"/>
    </inkml:context>
    <inkml:brush xml:id="br0">
      <inkml:brushProperty name="width" value="0.08571" units="cm"/>
      <inkml:brushProperty name="height" value="0.08571" units="cm"/>
    </inkml:brush>
  </inkml:definitions>
  <inkml:trace contextRef="#ctx0" brushRef="#br0">228 18 11883,'-28'1'90,"5"-1"-40,18 0 6,1 0-5,0 0-12,-1 0-11,2 0-6,-2 1-5,1 1 5,1 0 1,-2 0 0,0 0 5,0 0 0,1-1 0,-2 3 11,1-1 11,-1 2-10,0 0-12,0 0-6,0-1-28,-1 1-10,3 1 10,-4 0-11,4 1 28,-3 1 12,1 0-12,1 1 11,-2-2-16,3 3 0,-2-2 5,0 1 11,1 0-22,-1-1-17,2 1-11,0 0-5,1-3-6,0 1 27,2-3 1,1-1 0,0 0 22,0-1-11,0 1 23,0 0 27,0 1 28,0 1 6,0 2-28,0 0-39,0 1-28,0 0-6,0 1 0,0 0 17,0-1 6,1 0 5,2-1 6,2 0 11,0 0 11,2 0-5,0 0 16,0 1 6,3-2 17,-2-1 0,1 0 16,0-1-5,-1-1 17,2 0 22,-2-1-22,2-1 17,-2 0 22,1-1-17,0 1 17,-2 0 22,1 0 6,0-1 0,-3 0 6,2 0-17,0 0-17,1-1 0,-1 0-34,2-4-5,-3 1-11,2-3-34,-1 1-17,1-2-11,-1 0 23,2 0-23,-2 2 22,3-1 12,-4 1-17,2 0 22,-1-1 0,-1 2 6,1-1 11,-3 1 5,4 0-21,-4-1 4,3 1 1,-2 0-50,1-1 38,0 1 12,-1 0-51,2-1 46,-2 1-18,2-1 6,-2 0 22,1 1 23,-2-2 6,2 1 16,-3-1 17,1 0 0,-2 0 0,2 1 28,-1-1-28,-1 1 11,0 0-11,-2 0-62,1 0-33,-1 0-28,0-1-34,-1 0-11,-2-1-33,-1 1-12,-3-2-11,0 1-11,-1-2 11,0 3-17,-1-1 22,1 3 1,-2 0 0,1 0-1,-1 0-38,1 1-57,-3-1-67,3 0-145,-1 1-135,-1 1-224,2 1-252,-2 0-409,2 1-728,-2 1 246,2 2 1888,-2 1 0,6 0 0,1-1 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33.496"/>
    </inkml:context>
    <inkml:brush xml:id="br0">
      <inkml:brushProperty name="width" value="0.08571" units="cm"/>
      <inkml:brushProperty name="height" value="0.08571" units="cm"/>
    </inkml:brush>
  </inkml:definitions>
  <inkml:trace contextRef="#ctx0" brushRef="#br0">198 0 13441,'-55'14'39,"10"-3"-17,40-6-5,-1-1 0,1 2 5,1-1 12,0 2 16,0-1 12,-2 1 11,1 2-17,-1-2 11,1 1-6,-1 0-10,1 1 5,0 0 5,1 1 1,-1-1 5,0 1 28,1-2-22,1 1-6,1-2-11,1 0-22,-1 0-6,0 0-11,1 0-12,-1 0-10,2 1 16,-1-1 6,1 0 5,0 0-5,0 0 0,0 1 0,0 0 5,0 0-5,0 0 0,0 0-17,0 0 22,1-1-16,1 0 5,2 0 11,0 0-11,1 1 29,0-1-29,1 0 11,-2 0 17,2 0 6,0 0 6,-1-1 10,1 0 1,0-1 5,-2 0 6,2-2 11,-3 1 11,0-2 1,2 1 16,-1-2-6,0 0 1,0 0 16,-1-1-17,1 1 1,-1-1 16,1 0-17,0 0 17,0 0-22,-1 0-17,3 0-11,-1-1-23,2-1 6,-1-1-11,1 0 17,0-1-23,2 2-5,-2-3 22,1 1-6,0-1 6,-1 0-17,3-1 6,-3 0-11,2 1 27,-1-2 1,0 1-1,0-1 23,0 0-33,0-2 27,-1 2 1,0-1-1,0 0 0,-1-1-16,1 1 5,-1-1-22,1 0 0,-1 0 0,-1-1-17,2 0-12,-3 1-4,1 1 32,0-1 1,-2 2 45,1 1-23,-2 0-17,0 2 34,1-1-28,-1-1 29,-1 1-40,1-1-6,-2 0-39,1 0 0,0 0 23,-1-1-46,1 1 62,-1-1-55,2 1 16,-1 0 0,0 1-51,-1 1-44,0 0-169,0 0-173,-1 2-173,-3 0-180,-1 0-106,-3 1-275,0 1-386,-4 0-627,-2 1 206,-2 3 1978,0 1 0,6-1 0,4-1 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34.875"/>
    </inkml:context>
    <inkml:brush xml:id="br0">
      <inkml:brushProperty name="width" value="0.08571" units="cm"/>
      <inkml:brushProperty name="height" value="0.08571" units="cm"/>
    </inkml:brush>
  </inkml:definitions>
  <inkml:trace contextRef="#ctx0" brushRef="#br0">184 1 14258,'-31'24'101,"6"-3"-67,16-14 16,3 1-39,0-1 40,2 0-1,0 0-11,-2 0 23,2 0-1,-2 2-5,2-2 12,-1 1 21,1-1-27,-1 1-17,3 0-17,-2 0-12,2-2 1,-2 1 6,1-2-18,1 1-16,-1 0 11,0-1-17,0 2 17,0 0 39,1 1-22,0 2-6,-1-1 12,1 2-29,-1-1 12,0 0 11,1 0 5,0 0-39,0 2 45,0 0-5,0 1-12,-1-2 28,0 0-11,0-2-22,2 1 5,0-2-17,1 0 6,0 1 17,0-2-11,0 2 5,0-1-6,0 0 7,0-1-1,1 0 22,0 0 18,2 0 10,1-2 7,-1 0 55,1 0-22,-1-2 17,2 2 33,1-1-33,0-1 38,3 1 7,-1-3-23,2 0 0,-1-1-11,2 0-23,-1 0 6,3 0 45,-2 0-45,1-2 0,-1 1 17,1-4-45,-1 1 22,0-2-5,-1 2 0,2-3-40,-2 0 40,-1-2-11,1-1-6,-1 0 39,0-1-56,0-2 6,0 0-23,0-2 6,-1-1-11,0-1-5,-2 1 10,1-2-61,-4 1 28,3-2 5,-4 2-22,2-2 0,-4 1-11,1 0-6,-1 0 6,0 2 28,0-1-6,-1 3-39,-2 2-51,-1 0-72,-2 3-17,1 0-39,-3 2-40,2 1 6,-4 2-33,2 0-51,-3 1-112,0 2-167,-3 1-377,0 0-369,-1 0-554,-1 5-258,-1 0 2162,1 3 0,5-3 0,5-1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4.036"/>
    </inkml:context>
    <inkml:brush xml:id="br0">
      <inkml:brushProperty name="width" value="0.08571" units="cm"/>
      <inkml:brushProperty name="height" value="0.08571" units="cm"/>
    </inkml:brush>
  </inkml:definitions>
  <inkml:trace contextRef="#ctx0" brushRef="#br0">1 0 8259,'9'1'2398,"-1"1"-1385,-8-2 3637,0 0-4578,59 3-27,-41-3-73,46 4-101,-57-4-145,1 1-1474,0 4 802,-1 0 946,-3 10 0,-1-10 0,-3 5 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36.285"/>
    </inkml:context>
    <inkml:brush xml:id="br0">
      <inkml:brushProperty name="width" value="0.08571" units="cm"/>
      <inkml:brushProperty name="height" value="0.08571" units="cm"/>
    </inkml:brush>
  </inkml:definitions>
  <inkml:trace contextRef="#ctx0" brushRef="#br0">180 1 14085,'-30'2'-23,"4"2"18,17 1-1,1 2 0,-2 0 18,2 2 4,-1-1-10,0 1 11,2 0 5,-1 0-11,1 1 17,0-1-5,0 2-1,0-1 17,2 1-5,-1 1 16,2 0-10,1 1-18,-1-2 12,1 1-12,1-1 28,1 2-10,1-1 10,0 2 0,0-2 1,0 2-6,0-1 11,0 2 16,0-2-21,0 1-6,1-2 11,1 0 0,2 0 39,0-4 11,0 3 6,1-4 28,1 1-10,-1-1 21,5-1 6,-3 0 22,2-1-6,0 0 18,1-2 5,4 1 0,-1-2-34,3 0-22,-1-1-39,2-1-23,-1 0 18,0 0-12,-1 0 22,-2 0-3380,0-2 3397,-1 0 22,-2-3 12,0 2 39,-2-2 17,-1 0 11,0 1 29,-2 0 3346,0-1-3392,0 0-56,-3-2 1,1-1-46,-1-2-16,0-4-12,0 0-16,0-4-23,-1 0-28,1-2-33,-2 0 5,0-3-56,0 0 34,0 0-40,0-2 12,-3 1-6,1 0 17,-4 1-22,3 4 16,-3 1-10,1 5-63,0 1-38,0 4-79,1 2-96,0 1-162,1 4-285,0 0-219,0 1-375,0 0-577,0 2-532,-3 3-2145,1 3 4643,-1 1 0,3-3 0,2-3 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37.442"/>
    </inkml:context>
    <inkml:brush xml:id="br0">
      <inkml:brushProperty name="width" value="0.08571" units="cm"/>
      <inkml:brushProperty name="height" value="0.08571" units="cm"/>
    </inkml:brush>
  </inkml:definitions>
  <inkml:trace contextRef="#ctx0" brushRef="#br0">209 1 14275,'-31'4'-39,"5"-1"67,19 0-11,0 0-1,0 0 7,0 1-23,1-1 17,-1 1-1,2-1-4,-2 0-12,2 0 0,-1 0 5,2 1-10,-1 1 16,0 1-17,0 0-5,0 1 5,-1 1-5,1 0 28,-1 1-11,2-1 5,-1 2-6,0 0 12,0 0 11,2 1 0,-1-1 39,1 0-22,-2 2-11,3-1 5,-2 0 0,2 2 0,0 0 12,0 0 10,2-2-16,-1 1 0,1 0 5,0-1-5,0 0-6,0-2 23,2 1 5,1-2-5,0 1 33,2 0 6,-2-1 16,3 1 30,-2-2-2,2-1 12,0 0 33,1-3 6,1 1-11,-2-2 39,3 1-5,-1-2-7,1 0 12,2-1-39,-1 0-39,2 0-17,-1 0-1,0-2-27,-2-1 0,3 0-11,-3-2-46,3 2 12,-3-4 0,4 1 6,-4-1 0,3 0 10,-3-1 12,3 0 1,-2-1 27,2 0 6,-2-1 5,0-1 0,-1 1-11,0-1-5,-1-2-23,-2 0 5,0-2-10,-3 0-12,-1 1-6,-1-3-49,-1 3-24,0-2-27,0 2-22,-3 2-7,1-1-44,-3 4-11,-2 0-56,3 1-39,-3 2-80,1-1-44,1 2-139,-1 1-219,3 1-258,-1 2-342,-1-1-324,0 2-560,-2 0 173,0 0 2011,2 3 0,0-3 0,3 2 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39.061"/>
    </inkml:context>
    <inkml:brush xml:id="br0">
      <inkml:brushProperty name="width" value="0.08571" units="cm"/>
      <inkml:brushProperty name="height" value="0.08571" units="cm"/>
    </inkml:brush>
  </inkml:definitions>
  <inkml:trace contextRef="#ctx0" brushRef="#br0">125 72 16202,'9'-25'476,"-3"4"-347,-6 20 0,0-2-40,0 2-5,0-1-33,0 1-12,0-1 17,0 0-45,0 1 11,0-1 1,0 0 55,0 0-44,0 1 11,0-1-73,0 0-40,-1 2 1,0-1-6,-1 1-16,0 0 16,0 0 17,-1 0-22,-1 0-12,1 0 0,-1 0-5,0 0 28,0 2 28,0 0 0,-1 2 22,0 0 17,0 1-6,0-1 12,1 1 11,-1 1-12,2 0 6,-2 1 1,-1 0-12,1 1 0,-2 0 11,3-1-6,-2 2-5,1 0 17,0 0-11,1 1 11,-2-2-12,3 2 12,-2-3-23,3 1 6,-2-2 0,3 1 0,-1-1 6,2 1 0,-1 2 5,0-2-6,1 2 12,-1-1-17,1 1 17,0-2 0,0 2-12,0-2 12,0 0 0,0 0 17,0 0-1,0 1 6,0 0 1,0 0 4,0-1 12,0 0-11,2 0 34,-1-1-1,3 0 23,-1-1 16,2 0 12,-2 1-17,2-1-11,0 0 11,1 0-22,1 1-6,1-1 5,2 1-5,-1-1-22,1-1 27,-1 0-33,2 0-22,-2-1 33,3 0-11,-3 0-5,0-1 21,0 1-27,-2-1-6,1 2 17,-2-2-21,0 2 15,-1-3 6,-1 0 23,1 0-12,-1-1 17,0 2 22,-2-2-44,1 0 44,0 0-11,3 0-27,-2 0 21,1 0 1,1-2-23,0 0 0,1-2-5,1 0-45,1-2 22,0 0 22,2-3-33,-1 0 12,3-1 4,-2-2-38,1 2 28,-2-2-18,3 0 7,-3 0 5,1 1 33,0-1-21,-3 3 16,0-3 16,-1 1-33,0 0 12,-2 1 10,0 0-33,-2 1 28,-2-1-28,1 1-16,-2 0-35,1 0-16,-1-1 5,0 1-16,0-4 33,-1 2-44,-1-3-23,-2 2-34,-2-1-100,0 1-79,-2 1-117,1 0-180,-2 3-208,-1 0-278,1 2-422,-5 1-536,2 2-684,-2 2-2028,-1 0 4750,5 1 0,3-1 0,4 1 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42.736"/>
    </inkml:context>
    <inkml:brush xml:id="br0">
      <inkml:brushProperty name="width" value="0.08571" units="cm"/>
      <inkml:brushProperty name="height" value="0.08571" units="cm"/>
    </inkml:brush>
  </inkml:definitions>
  <inkml:trace contextRef="#ctx0" brushRef="#br0">293 11 13698,'-52'8'34,"10"0"-29,35-2 35,1-1 4,-3 2-4,2-1 10,-1 0-11,1 1-5,-1-1 11,0 1 27,-2 0-16,2 0-11,-1 0-6,0-1-27,2 1-1,-1-1 6,0 3-1,1-2-16,-2 1 12,3-1-12,-1-1 0,2 1 11,-2-1-17,1 3 12,0-2-6,1 2 5,0 0 12,1-1 6,-1 1-12,3 0-22,0 0 11,0 0 0,2 0 11,-1 0 34,1 0-23,0 0 6,0 0 11,0-1 0,2 1 6,0 0 11,2-1 11,2 1-16,0-2 38,1 0 1,1-2 11,-1 0 22,3-1 6,0-1 0,1-1 11,0 0 6,3-1-40,-2 0-22,2-1 6,-1 0-34,-2 0 28,1-1 0,-3-1-11,3 0 11,-5 0 0,3-2-6,-3 0 0,1 1 23,-1-2-34,1 1 6,-3 0-17,3 0-5,-2-2 5,0 2 16,1-1-16,-3-1-28,2 0 12,0-1-7,-2-1 12,3 1 33,-1-1-27,-1 0 10,1-2 7,-3 0 4,1 0-4,-1-2-18,-1 2-16,-1-1-40,1 1 12,-2-1-23,2 1-17,-2 0 1,0-1-29,0 2-16,0 0-23,0 1 6,0 1-12,0 1-16,0-1-39,0 1-102,0-1-21,0 0-74,0 0-49,-2-2-58,2 2-77,-3-2-101,2 1-151,-2-1-264,1 2-403,0-2-184,0 3 228,-1 0 1418,-1 0 0,2 3 0,0 1 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44.362"/>
    </inkml:context>
    <inkml:brush xml:id="br0">
      <inkml:brushProperty name="width" value="0.08571" units="cm"/>
      <inkml:brushProperty name="height" value="0.08571" units="cm"/>
    </inkml:brush>
  </inkml:definitions>
  <inkml:trace contextRef="#ctx0" brushRef="#br0">178 20 12668,'-33'-7'61,"6"4"-33,16 10 12,1 1 4,1 2 24,-3 0-1,3 1 6,-2 1-23,2 0-22,-2 0-22,3 0-34,1 0 11,1-1 17,1 0 5,1 0 29,1 2-17,2-1 0,0 1-1,1-1 1,0 1-6,0-1 6,0 2 6,0-2 5,2 0 16,0-1 12,4-2 6,1 0 11,3-1-12,-2-2 1,3 0-6,-1-1-6,0-1-5,1 1 11,-1-1 6,1-1-12,-2 0 34,4-2-22,-2 0 22,0-1-6,1 0 6,-2 0 34,1-2 5,-3 0 23,3-3-1,-3 1 1,0-4-1,0 2 1,0-4 5,-2 2-27,2-3-18,-2 1-44,1-2-12,-2-2 1,0 0 5,2-2-11,-3 0-23,3-1-16,-3 1-29,-1-1-5,2 1 6,-3 0-23,2 1-17,-4-1-22,1 2-11,-1 1 5,0 2 12,0 0 5,-2 3 6,0 1-23,-1 1-61,0 1-68,2 1-89,-1 2-123,0 0-129,-1 2-168,0-1-168,0 1-241,-1 0-342,1-2 123,-3 2-861,2 0 2217,1 2 0,1-1 0,1 0 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46.132"/>
    </inkml:context>
    <inkml:brush xml:id="br0">
      <inkml:brushProperty name="width" value="0.08571" units="cm"/>
      <inkml:brushProperty name="height" value="0.08571" units="cm"/>
    </inkml:brush>
  </inkml:definitions>
  <inkml:trace contextRef="#ctx0" brushRef="#br0">64 40 13681,'-26'51'129,"4"-9"-101,19-38 17,0 1-34,0-2-5,1 2 5,1 0-11,-1-2 17,2 2 0,-1-2-1,1 0 1,0-1 0,0 2 5,0 0 1,0 0 5,0 1 0,0 0 5,0 0 7,0 0 4,0 0 18,0 2 22,1-1 6,1 2-6,1-1 22,4-1 12,-1 1-18,4-2 35,-1 1-12,2-3-17,0 2 6,3-3-5,-2 2-23,2-2-11,0-1-6,0 0-27,-1-1 10,1 0 17,-2 0-11,2 0-17,-3 0 23,1 0-23,-2 0 23,0-1 22,0 0 17,-3-1-1,1-1 7,-1 0 16,0-1 0,1-2 40,0 0-7,-1-1-10,2 0-17,-2-1-6,4-1-28,-4 0 6,2-2-23,-1 0 1,0 0-12,0-1 11,0 0-10,-1 0-12,-1 0-12,-2 0-27,1 1 0,-1 1 22,-2 0-5,0 2 22,-2-1-17,1 3-33,-1 1-34,0 0-45,-2 0-50,-2 0-34,-2 1-28,-2-1-39,-2 0 34,0 0 38,-3 0 1,-1 1 6,-3 0-40,1 1-62,-2-1-100,2 1-90,-1 1-207,2 1-163,1 1-223,3 0-337,0 0-526,2 0 184,-1 0 1709,4 2 0,1-1 0,3 1 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47.325"/>
    </inkml:context>
    <inkml:brush xml:id="br0">
      <inkml:brushProperty name="width" value="0.08571" units="cm"/>
      <inkml:brushProperty name="height" value="0.08571" units="cm"/>
    </inkml:brush>
  </inkml:definitions>
  <inkml:trace contextRef="#ctx0" brushRef="#br0">73 84 12421,'29'-30'896,"-6"6"-655,-23 18-34,0 1-11,0 0-16,0 2 10,0-1-5,0 2-6,-1 1-33,1-2 66,-2 3-156,1-1-33,-1 1-46,1 0-10,-1 0 5,0 0 5,-1 1-16,-1 3 17,-1 0-6,0 2-11,0 0 39,-2 3-17,1-1 6,-2 2 5,1 0-11,0 0 17,0 2 23,0-2 5,0 1-6,1 1 0,-1-1 1,3 1-6,-1-1-6,0 0 6,2-1-17,0 2 0,2-3 0,0 3 0,1-2 16,0 0 12,0 0 12,0-1 16,3 1 5,-1-2 12,4 2 0,2-3 16,0 1 7,3 0 11,1-2 16,2-2 6,3 0 22,1-3 34,4 0-17,1-1 0,4 0-6,-1-3-39,3-1-16,-3-4-35,0 0-4,-2 0-40,-3 1 56,-2 0 5,-2 0 12,-3-1 45,-2 0-23,-3-1 34,-2 0-6,-1 1-73,-4 0-67,0 0-89,-5-1-79,-1 0-16,-7-1 55,0 1-11,-5-2 6,0-1 22,-1 0-50,-3-2-67,1 1-96,-2-3-212,0 1-304,-1-1-323,-1 1-595,2 3-520,1 3 2268,3 4 0,7 3 0,6 1 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49.091"/>
    </inkml:context>
    <inkml:brush xml:id="br0">
      <inkml:brushProperty name="width" value="0.08571" units="cm"/>
      <inkml:brushProperty name="height" value="0.08571" units="cm"/>
    </inkml:brush>
  </inkml:definitions>
  <inkml:trace contextRef="#ctx0" brushRef="#br0">1 217 11374,'58'13'660,"-10"-2"-503,-36-8-22,2-1 11,-3-1-29,2 2-16,-1-2-11,1 1-34,1 1-11,-2-1 11,3 0-6,-4 1 6,3-1 11,0 1-5,-1-2 16,2 1 29,-1-2 16,1 1 17,1-1 5,0 0 29,3 0-23,-1 0 6,1-2-11,-1 0-18,0-2-21,-1-1-34,1 3-12,-3-1 12,1 1 0,-2 1-6,-1-1 11,1-1 1,-3 1-1,2 0 23,1 0-23,-2 2-5,2-2 0,-3 2 12,1-2-7,0 0 0,1 0 6,-1-1-28,1 1 17,-1-1 11,-1-1-22,1 0 5,-1 0-11,1 0-11,-2-1-17,2 2 28,-2-2-28,-1 2 5,1 0-5,-2 1-16,1-2 10,-2 2 23,0-3-23,1 2 17,-2-1-11,2 1-28,-3 0 17,2 0 6,-2 1-7,2 0 1,-2 0 17,0 0-17,-1 1 16,-1-1 23,1 0 17,-3 0 11,1 1 45,-2-2 22,1 1 39,-1 1 146,0-1-257,0 0-29,0 0-33,-1-2-17,-1 1-17,-4-2 12,1 0-29,-3-1 12,1 1 33,-1-1-22,0-1 33,-1 0-16,1 1-12,-2-1-5,1 2 0,1-1 5,-1 2 12,2-1 5,-4 1-22,4 1-12,0 0 12,1 1-11,0 0-6,1-1 0,-1 1-28,0 1 11,-1-2 17,0 3-6,0-1 17,-1 0 6,2 1-6,-2-1 12,1 0 10,0-1-10,0 0 5,0 0 0,0-1-11,0 1 11,-1-1 11,3 2-11,-3-1 0,4 2 17,-3-1-34,2 0 17,-1 0-11,1 0-6,0 1 0,1 0 11,-2 0-5,2 0-6,-1 0 23,-1 0 5,1 0-22,-1 0 22,-1 0 6,2 0-6,-2 0 6,0-1-11,-1 1-6,1-1 0,-1 1 11,1 0-22,0 0 11,-2 0-17,2 0 11,-3 0 12,3 0 5,-3 0-11,1 0-11,-2 0-6,-1 0-28,-1 1 12,-1 0 10,-2 3-22,1-1 12,-3 2-12,2 0 0,-1 0 0,1 1 17,-1-1-5,1 2-6,0-1 5,1 1-16,1-1 10,-1 1-10,2-2 0,1-1-23,2 1 22,0-2 7,2 0 10,1-2 23,1 1 22,2-1-28,0 1 17,2-2-5,0 1-3154,1-1 1702,0 1-665,1 2 2122,-1 0 0,0 0 0,0-1 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50.703"/>
    </inkml:context>
    <inkml:brush xml:id="br0">
      <inkml:brushProperty name="width" value="0.08571" units="cm"/>
      <inkml:brushProperty name="height" value="0.08571" units="cm"/>
    </inkml:brush>
  </inkml:definitions>
  <inkml:trace contextRef="#ctx0" brushRef="#br0">1 1 13933,'45'55'140,"-8"-9"-112,-36-36-22,-1 1 22,0 1-11,0 0 16,0 0 1,0 1 5,0-1 6,0 2 11,-1-2-17,0 1 6,-2-1 5,2 0-10,-2-1 10,3-1 6,-3 0-6,3-2 6,-1 0-5,1 1 22,0-2-6,0 0 0,0 0-5,0-2-34,0 1 5,0-1 6,0-1 17,-1 1-22,1 0 16,-1 0-5,1-1-22,0 1 33,0 1-23,0-1 1,0 1 11,0 0-11,0-1 5,0-1 11,0 1 12,0-1 11,0-1 16,0 2-16,0-1 0,0-1 28,0 2-34,0-3-5,1 2-1,-1-2-10,3 1 21,-2-1 18,1-1 33,-1 0 152,0 0-141,0 0 152,1 1-191,-2-1 498,0 0-553,2 1-7,-1-1-22,2-1 23,-2 1-17,1 0-17,0-1-6,-1 2 23,2-1 0,-1 1 5,1-2 1,-1 2 5,0-2 11,-1 1 6,1 0 16,-1 0-22,1 0 6,0-1 17,0 0-62,0 1 17,-1-1 50,1 1 583,-1-1-566,0 0-11,1 0-6,1 0-16,-1 0-12,0 0 6,1 0-6,0 0 0,1 0-17,0 0-5,-2 0 17,2 0-29,-2 0 29,3 0-28,-2 0-23,1 0-6,-2 0 7,0 0-7,1 0 23,-1 0 11,0 0-22,1 0 6,0 0-7,2 0 12,-2 0 0,1 1 12,-1 1-12,2 0-23,0 0 23,1 2-22,-1 0 16,1-1 34,-1 1-39,3-2 11,-1 1 22,2 0-44,0 1 22,0-3 22,0 1-22,1-1 0,-1 2 0,2-1 0,-3 0-22,3 0 61,-3 0-39,0-2-17,0 2 29,-1-2-12,2 1 0,-4-1 16,2 0-16,-2 0-28,1 0 45,-2 2-17,2-2-28,-2 1 28,1-1-11,0 0-6,0 0 56,0 1-22,0-1-17,-1 1 39,0-1-16,2 0-74,-2 0 74,2-1-18,0 0-21,1-2 55,-1 1-39,1 0-28,-1-1 17,1 1 78,0 0-67,-2-1 22,1 1-5,-1 0-95,1 0 78,0 0 0,-1 2-12,2-2-4,-1 1 16,1 0-23,0 1 23,1 0 34,1-1-68,-1 1 29,2-2 33,-2 2-51,2-2 18,-2 1 21,1-1-27,-1 2-6,0-1 45,0 0-39,0 1-6,-1-1 34,-1-1-17,-1 1 0,1 0 23,-2-1-7,1 0-4,0-1 10,0 0-5,0 0-17,-1 0 0,0 1 11,-1 0-33,0-1 33,2 2 0,-2-1-22,1 1 0,0-2 22,1 0-50,-2 0 22,2-1-17,-2 1-44,1-1 11,-2 2-57,0 0-55,0-1-34,0 1-79,-1 0-66,0 0-51,0 0-67,0 1-106,0-2-141,1 1-246,-2 0-274,3-1-297,-2 1-527,1 0 212,1-1 1855,0 1 0,-1 0 0,-1 1 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51.260"/>
    </inkml:context>
    <inkml:brush xml:id="br0">
      <inkml:brushProperty name="width" value="0.08571" units="cm"/>
      <inkml:brushProperty name="height" value="0.08571" units="cm"/>
    </inkml:brush>
  </inkml:definitions>
  <inkml:trace contextRef="#ctx0" brushRef="#br0">0 0 16006,'28'63'230,"-7"-10"-197,-22-39 23,0 0-11,0 2-11,0-2-1,0 2-16,0-1 5,0-1-10,-1 1-1,2-3 0,-2 1-11,2-2 6,-1-1-1,1-1-27,0-1 33,0-2-11,0 0-11,0-1 33,0-2-11,0 0-27,0-2-388,0 0-1659,-2-1 0,0 1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2T03:10:34.273"/>
    </inkml:context>
    <inkml:brush xml:id="br0">
      <inkml:brushProperty name="width" value="0.08571" units="cm"/>
      <inkml:brushProperty name="height" value="0.08571" units="cm"/>
    </inkml:brush>
  </inkml:definitions>
  <inkml:trace contextRef="#ctx0" brushRef="#br0">1 1 15462,'53'27'-17,"-9"-6"-128,-39-21-169,0 2-263,-2-1-319,2 2-308,-2 0-779,0 3-2436,0-1 4419,-2 1 0,0-3 0,-1-1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54.064"/>
    </inkml:context>
    <inkml:brush xml:id="br0">
      <inkml:brushProperty name="width" value="0.08571" units="cm"/>
      <inkml:brushProperty name="height" value="0.08571" units="cm"/>
    </inkml:brush>
  </inkml:definitions>
  <inkml:trace contextRef="#ctx0" brushRef="#br0">0 174 14325,'30'-5'191,"-4"1"-135,-20 6 0,1 1-23,1-1 7,-2 0-18,1 1 0,0-1-5,-2 0-11,1 0-12,-1-1-11,1 1 17,-1 1 0,0 0 12,0 0 16,0 1-17,2-1 34,-1 1 16,1 0 6,2 1 1,-2 0-12,4-2 0,-2 1-6,1-2 17,-2 1-5,1-1 16,0-1 6,0 0 18,1 0-2,-1 0 12,2 0 0,-2-1-11,3 0 0,-3 0-17,0 0-22,1 0-1,-2 0-33,2-1-5,-4 0-51,2 0 44,-4 0-10,3 1 11,-2-2 33,0 2-39,1-1 1,-1-1 4,-1 2 1,3-1 6,-3 0-7,2 1-4,-1-1 4,0 0 18,0-1 0,3 0 33,0-1 6,2-1-23,0 0 23,2 0-17,-1 0 33,0-1-10,-1 0-29,1 2-22,-2-2-28,2 3 28,-3-2-11,1 2 17,0-1-1,-2 1-10,0 0-12,0 0 11,-2 0 23,1 1-45,-1 0 17,0-2-17,1 3-17,-1-1 45,0 0-22,1 1 10,-1-1-4,1 0 4,-1-1 12,2 0 12,0 0 32,2-1-32,-2 0 4,1 0-16,0 0-5,1-1-6,-2 1-17,2-2 0,-2 0-6,2 0 12,-3 2 10,0-2 12,-1 1 23,-1 1-34,1-2 11,-1 3 5,0-2-22,-1 3 12,-1-1-6,2 0-17,-2 0 0,-1 1 39,1 0-17,0-1 17,-1 2-33,2-1 5,-3 0 0,2 0 6,0-2-6,1 1-5,-1 0-6,2-1 0,-1 2 0,1-1 0,-1 1 0,-1-2 17,0 1 11,0 0 11,-1 0 6,0 2 11,0-2-28,0 1-6,-1-2-11,1 1-22,0 1 39,1-2-17,-2 3 6,3-2 11,-3 2 0,2-2 0,-2 0 23,0 0-1,0 1-28,0-1 6,0 0-5,0 1-74,0-1 18,0 0-6,0 0 16,0 1 1,0-1 22,-2 1 11,2-1-11,-3 2 28,2-2-11,-1 2 11,1-2 28,0 1-23,-1 0-49,1 1-40,0 0 39,-1 0 0,1 0 23,-3 0-6,1 0 0,-1-1 22,2 1-5,-1-1-17,0 1 5,-1 0-10,-1 0-12,2 0 23,-3 0-12,3 0 6,-1 0 0,0 0 0,0 0 6,-1 0 5,3-1 17,-2 0-39,1 0 22,-1 1-34,1 0-10,-2-1 22,2 1-6,-1-1 0,0 1 17,0 0-11,-1 0 11,0 0 0,1 0 17,-1 0-17,0 0 22,0 0-5,1 0-17,-3 0 17,3 0-6,-3 0-11,2 0 0,0 0 0,-1 0-11,0 0 5,2 0 6,-4-1 0,3 1 0,-3-1 22,2 1-22,-1 0 12,2 0-24,-1 0-4,0 0-12,0 0 28,0 0-28,-1 0 11,2 0 17,-4 0-17,2 0 17,-1 0 17,0 0-17,0 1 0,0-1 11,0 2-22,0-2 11,0 2 11,-1 0-22,1 0 11,-1 0 11,1 0-22,-1-2 11,-1 2 11,2-1-5,-3 1-6,2-1 11,0-1 0,-1 1-22,2-1 11,-3 2 0,2-1-17,-1 1 6,0-1-6,-2-1 17,2 0 0,-1 0 0,2 0 17,0 0-17,-1 0 11,1 0-22,-1 1-6,2-1 28,0 1-33,1 0 33,2 0 0,0-1-33,0-1 33,0 0 6,1 1-17,0 0 17,1 0-6,1 0-11,-2 0-11,1 0 11,-2 0-17,3 0-17,-3 0 23,2 0-17,-1 0 11,0 0 17,0 1-17,-2 0 6,1 1 0,0-1-23,-1 1 34,3 2-11,-2-2 11,2 3-17,-1-2 12,2 1 5,-3-1-23,2 0 46,-1 0-34,2-1-1,0-1 7,1 1-18,-1 0 1,2-1 0,-2 1 16,2-1-22,-1 2 28,0-1 0,0 1-28,-1-1 28,0 0-17,-1 1-5,1-1 44,0 1-5,0-2-17,0 0-398,2 0 79,0 0 101,0 2-45,0-1-118,0 1-241,1 0-258,2 2-307,2-2-426,0 3-526,1-1 335,-1 1 1804,2-1 0,-4-3 0,0 0 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55.023"/>
    </inkml:context>
    <inkml:brush xml:id="br0">
      <inkml:brushProperty name="width" value="0.08571" units="cm"/>
      <inkml:brushProperty name="height" value="0.08571" units="cm"/>
    </inkml:brush>
  </inkml:definitions>
  <inkml:trace contextRef="#ctx0" brushRef="#br0">18 0 14600,'3'31'196,"0"-3"-84,-3-17-34,0 1-22,-1-1-5,0 2-7,-1-1 7,-1 1-1,-1-1-16,0-1-23,1 1 6,0-2-12,2-1 1,0 0 11,0-1-6,1 1-22,0-2 22,0 2 0,0-1-11,0-1 6,0 1 11,0 1-45,0-2 33,0 1 1,0-1-12,1 0 29,0-2-29,0 1 6,1-2 0,-1 2 11,1-4 12,-1 2-12,2-3 6,-1 1-17,1-2-12,-1 3 24,-2-3-29,1 2 6,0-2-23,-1 2 17,1 0 17,-1-1-17,0 1-5,0-1-6,0 1-67,0 0 100,0-1-44,0 0 22,0 2-83,1-3-63,0 1 6,1-1-95,0 0-201,0 0-326,1-1-448,0 0-777,-1-3 222,0 1 1782,-2 0 0,1 2 0,-1 0 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55.881"/>
    </inkml:context>
    <inkml:brush xml:id="br0">
      <inkml:brushProperty name="width" value="0.08571" units="cm"/>
      <inkml:brushProperty name="height" value="0.08571" units="cm"/>
    </inkml:brush>
  </inkml:definitions>
  <inkml:trace contextRef="#ctx0" brushRef="#br0">0 125 12421,'55'28'532,"-11"-3"-436,-37-23-7,-2 3 23,0-1 6,1 0-6,-2 2-23,1-1 12,0 1-11,-1-1 16,1 1-16,0 0-23,-1 1-11,0 0 6,-2-1 27,2 0 23,1-1 39,-1-1-5,2 0 11,-1 1-23,0-3-22,1 2-17,0-2-11,0-1 23,1 0-6,1 1 5,1-2 23,0 1-33,1-1 4,-1 0 7,1 0 5,0 0 5,2 0-21,-1 0-18,0 0-44,-1 0 10,-1-1-21,-1 1 5,-1-2 11,1 2 0,0 0 6,-1 0 11,3 0 17,-3 0-40,2 0 7,-1 0-18,0 0-28,2 0 40,-3 0 0,3 0-12,-2 0 34,0 0-22,2-1 16,-2 0-5,1-1 5,0-1-11,-2 1 6,2 0-11,-1-2-6,0 0 17,-1 1-12,0-2 1,0 2-6,2-1 22,-2-1 12,1 2 16,0-2 1,-1-1-40,1 1 6,0-2-17,0 1 11,0-1-11,1 0 0,-1 0-28,2 0 0,-1 0 17,2 1-12,-3 1 29,3-2-17,-2 2-6,0-1 6,1 0-1,-2 1 24,3-1-18,-3 1-11,0 1-11,0 0-17,-3-1 34,1 3-17,-1-2 0,0 2 11,-2 0 6,2-1 17,-3 2 33,0-1-11,0 0-11,-1-1-28,0 0-17,0-1-12,-1 0 24,2-1-24,-1 1 24,3-1-29,-1-1-6,2 1 18,-3-2 5,2 1 0,1 0-39,-2-1-23,2 2-50,-1-1-45,-1 3-100,-1-2-219,0 2-376,-2 0-565,1 2-3288,-1 0 4705,-3 1 0,2 0 0,-3 0 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56.389"/>
    </inkml:context>
    <inkml:brush xml:id="br0">
      <inkml:brushProperty name="width" value="0.08571" units="cm"/>
      <inkml:brushProperty name="height" value="0.08571" units="cm"/>
    </inkml:brush>
  </inkml:definitions>
  <inkml:trace contextRef="#ctx0" brushRef="#br0">9 0 15692,'8'59'359,"-1"-9"-247,-10-35-34,-1 1-39,-1 0-16,1 2-23,1-1-11,2 2-1,-1-2-27,1 1-17,0-3-33,1 0-29,0-1-50,0-2-101,0-2-151,0 0-292,0-2-380,0-1-790,0 0-201,0-2 2083,0 0 0,0-3 0,0 0 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58.683"/>
    </inkml:context>
    <inkml:brush xml:id="br0">
      <inkml:brushProperty name="width" value="0.08571" units="cm"/>
      <inkml:brushProperty name="height" value="0.08571" units="cm"/>
    </inkml:brush>
  </inkml:definitions>
  <inkml:trace contextRef="#ctx0" brushRef="#br0">1 137 12825,'18'27'532,"-3"-7"-364,-11-18-23,0-2-16,3 3 11,-2-2-17,3 1 0,-1 1-16,0 0-68,0 0 11,0 1-27,-2-1-18,1 1 29,-1 1-17,1 0-6,-1 1 17,1-2-6,-1-1 6,1-1-5,-1 1-1,2-1-16,-2 2 44,2-2 6,-1 2 0,1-3 11,0 1-16,-1-1-1,1 2 12,0-2 11,-1 1-1,2 0-4,-3 0-12,1 0-45,0 0 17,-1 0-11,1-2-1,-1 2-21,-1 0 16,2-1-11,-3 1 6,1-1 27,-1 0-10,2 2-12,-2-2 17,1 1-6,-1 0 12,2-1 27,0 1 7,0-2 5,0 3 0,-1-2 11,1-1-23,0 1 29,2-1-17,-1 0-17,0 0 5,0 0-21,-1 0-12,0 0 11,0 0-22,0 0-17,0 0 5,-2 0 12,1 0-11,0 0 16,1 0-16,-1 0-6,0 0 16,0 0 18,0 0-12,0 0-10,0 0 21,0 0-38,-1 0 16,2 0 0,0 0 0,-1-1 0,0 0 1,-1-2 4,3 2 1,-2-1 22,2 1-11,-1-1 6,1 1-12,-1 0-22,0-2 12,-1 3 10,0-2-5,2 1-17,-2-1 17,1-1-1,0 1-16,-2 0 34,2 0-17,-1 2-12,0-2 12,0 2 0,-2-3 0,2 2 5,1-1 1,-2-1-23,2 1 28,-2 0-12,0-1-27,0 1 39,0 0-22,0-1-6,1 1 22,-1-2 6,0 2-11,0-2 0,-1 1 5,3 0-27,-2-1 27,1 1 17,-2 0-5,0 0 5,0 1 6,1-2-17,-1 2 17,1-2 22,-1 2-17,0 0 6,0-1-22,-1 1-1,1-1 1,0 0 28,-2 0-1,2 0-10,-1-1 16,1 2 6,0-3-17,0 3 33,1-3-33,0 3 0,0-2-22,-2 1-6,1 0 11,-2-1 23,2 2-18,-2 0-10,1-1-6,0 1-6,0 0-16,-1-1 11,0 2 22,0-1-11,0 1-11,0-2 0,0 2 22,1-1-6,0 0-21,0 0 16,-1-2 0,0 2 5,0-2 12,0 2 17,0 0-28,0-1 16,0 1 18,0 0-12,0-1 0,0 0-6,0 0-33,0 0 22,-1-1 0,0 2-11,0-2 0,-1 1-11,0 0-17,-1 0 11,1 0-22,-2 1 22,1-1 6,0 1-6,0 0 0,1-1-33,-2 1 22,1 0-17,-2 0 6,2 0 0,-2 1 11,1-2-6,1 1 12,-1 1-6,-1 0 0,2 0 11,0 0 0,1 0-11,-1 0 11,0 1-11,-1-2-22,2 2 11,-1-2 22,1 2-22,-1-1 33,0 1-11,0-1-11,1 0 17,-2 0-6,0-1-11,0 0 17,-1 2-6,1-2-22,-2 1 22,0-2-11,0 2-22,0-1 33,0 2-28,-1-3-5,0 3 16,0-2 12,0 2-12,-1-1-5,3 1 11,-2 0-39,2 0 22,-2 0 17,1 0-11,0 0-6,-1 0-5,1 0-6,-1 0 0,-1 0 28,2 0-11,-2 0-6,2-1-6,-2 1-21,1 2 4,-3 0 24,1 2-12,-1-2-12,0 2 1,-1-2-6,1 3-16,-1-3 26,1 3-37,-1-1-12,2-1-17,-2 1-34,1-2 1,1 1-34,-4-1-34,3-1-50,-2 1-39,0-1-11,0 0-51,-1 0-5,2-1-51,0 2-51,0-1-55,-1 1-45,1 0-51,-2-2-27,2 2-45,-2-1-147,3 0-262,1-1-375,1 0 106,2 1 1361,0 0 0,4 0 0,0 0 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8:59.521"/>
    </inkml:context>
    <inkml:brush xml:id="br0">
      <inkml:brushProperty name="width" value="0.08571" units="cm"/>
      <inkml:brushProperty name="height" value="0.08571" units="cm"/>
    </inkml:brush>
  </inkml:definitions>
  <inkml:trace contextRef="#ctx0" brushRef="#br0">0 0 14594,'29'58'157,"-7"-9"-95,-22-38-1,0 0 18,0 0-40,0-1-11,0 0-6,0 1-11,0-2 12,0 1 16,0 0 0,0 1 17,0 1-22,-2 0-6,2 0-17,-3-1-17,3 0 12,-2 0-6,2 1 17,-1 0-12,1 0 18,0-1-6,0 0 5,0-2 17,0 1-33,0-1 11,0-1-17,0 2 0,0-2 5,0 1 1,0-1-6,0-2 0,0 0 17,0-1 5,1-1 6,-1 2 22,2-3-21,-2 0 10,3-1 12,-3 0 16,2-1 17,-1 0 1103,-1-1-1198,1-2-45,-1-1-51,0-3-94,0 2-90,0-1-113,0 0-139,0 0-152,0-1-184,0 1-235,0 0-377,0 1-396,0-1 201,1 3 1686,0-2 0,1 3 0,-1 0 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9:01.051"/>
    </inkml:context>
    <inkml:brush xml:id="br0">
      <inkml:brushProperty name="width" value="0.08571" units="cm"/>
      <inkml:brushProperty name="height" value="0.08571" units="cm"/>
    </inkml:brush>
  </inkml:definitions>
  <inkml:trace contextRef="#ctx0" brushRef="#br0">481 0 14723,'33'52'123,"-5"-8"-72,-28-36 5,1-1-23,0 1-10,-1-1-7,1-2 24,-1 1-7,0-1 23,0 2-5,1-1-18,-1 1 1,1 1-6,1-2-11,-2 0-17,2 1 22,-1 0-11,0-1 6,0 0 28,-1-1-17,0 0 17,0 2 11,0-2-5,0 2-1,0-2 6,0 2-28,0-1-6,0 0 12,0 1-17,-1-2-6,0 1 28,0 0-28,-1-1 12,2 1 5,-2-2-6,2 0 1,0 1-1,-1-2-5,1 1-6,-1 1 45,1-2 17,0 3-12,0-2 12,0 2-17,0-3-33,0 1 21,0 0-4,-1-1-24,1 2 12,-1-3 6,1 3-45,0-3 28,0 3-1,-1-2-16,1 1 45,-1 0-17,0 1-5,0-1 10,0 0-10,0 0-23,-1-1 16,2 1 18,-2-2-40,2 1 23,-1 0 6,0 1-18,1-2 6,-1 0 12,-1 1-6,2-1 5,-2 1 28,1 0-33,0 1 39,-2-2 17,1 1 11,0 0-17,0 0-11,-1-1-11,0 0-28,-2-1 61,2 2-27,-1-1-18,1-1 46,-2 0-35,1 0-27,0 0 34,-1 0-12,2 0-34,-1-1 29,2 1-17,-3-1-34,1 0 34,0 0-17,0 0 0,0 0 45,-1 0-17,2 0-23,-2 0 12,2 0 28,0 0-45,1 0 28,0 0-6,1 0-61,-2 0 45,2 0 72,-1 0-106,0 0 73,2 0-12,-3 0 40,2 0-62,0 0-11,-1 0 17,1 0-62,-2 0 45,-1 0 17,1 0-17,0 0-17,1 0 23,-1 0-6,0 0-6,0 0 62,1 0-39,-1 0-11,1 0 16,-2 0-5,3 0 0,-1 0 11,1 0 11,0 0-39,-1 0 17,1 0 0,-1 0-29,-1 0 63,-1 0-51,0 0-11,1 0 22,-2 0-34,1 0 35,-3 0 4,1 0 12,-1 0-39,-1 0 39,2-1 0,-2 1-28,1-2 17,0 1-6,0-1 6,0 1 22,0 0 62,0-2-39,-1 3-6,2-2 16,-1 1-43,3-2 10,-3 1 23,2-1 0,-2-1-6,0 0-17,2 0-22,-2 1-1,3-1 46,-1 1-45,0-2-6,0 2-5,1-1-51,0-1 45,-2 3 0,3-2-11,-2 2-17,1 0 16,0-1-16,-1 2 12,0-1 55,0 2-39,2-2 0,-1 1 5,1 0-33,-1 0 28,2 1 23,-1-2-6,1 1-17,0-1 0,-1 1 0,0-1-40,-1-1 35,0 1-6,-1-2 11,2 2 0,-1-2 16,-1 1-49,0-1-18,0 0 7,1 0-74,-1 0 33,0 0-4,1 0-74,-1-2-22,1 2-67,1-2-72,-2 1-91,0 0-33,0-1-78,2 2-34,-1 1-34,2 0-78,1 1-124,-1-1-273,2 2-528,-3-1-296,3 2 1893,-2-1 0,2 1 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9:19.377"/>
    </inkml:context>
    <inkml:brush xml:id="br0">
      <inkml:brushProperty name="width" value="0.08571" units="cm"/>
      <inkml:brushProperty name="height" value="0.08571" units="cm"/>
    </inkml:brush>
  </inkml:definitions>
  <inkml:trace contextRef="#ctx0" brushRef="#br0">1 0 12864,'7'28'358,"-1"-5"-223,-5-19-23,0 1 0,-1-1 5,2 2 12,-2 0 5,2 2-22,-1 0 6,0 0-28,0 3 27,1 1-10,-2 0-12,2 2 0,-2-1-33,3 2-12,-2 2-16,1 1-1,0 2 12,0 1-17,-1 0 6,1 1-23,-2 1 17,2 3 0,-1 1 0,0 1 5,0 2-21,0 1 4,-1 1 1,1 2-17,-1 1 17,0 1 0,0-2-6,0 2 0,0-4 6,0 2-6,0-1 6,0-1-6,0-1 0,0 0 6,0-3 0,0 1 0,0-2-12,0-3 7,1-1-7,-1-3-5,2-2 6,-1-1 5,0-2-5,0-2 5,2-1 6,-3 0-6,3-4 11,-2 3-11,0-4 12,1 0 5,-2-1 0,1 0-11,0-1 34,0 1 5,0-1 39,-1-2 62,0 0 61,1-2 2000,0 0-2157,1-3 23,-2 0-28,3-2-22,-1-1 11,-1-1-23,2 1-5,-2-1 0,1 0-17,0 2-34,-1 0-16,0 1-23,1 1-45,-2 0-72,2-1-107,-2 2-162,2 0-185,-2 0-252,2 1-365,0-1-520,2 1-678,-1 0-2167,0 1 4626,-2 1 0,0 0 0,-1 0 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9:21.676"/>
    </inkml:context>
    <inkml:brush xml:id="br0">
      <inkml:brushProperty name="width" value="0.08571" units="cm"/>
      <inkml:brushProperty name="height" value="0.08571" units="cm"/>
    </inkml:brush>
  </inkml:definitions>
  <inkml:trace contextRef="#ctx0" brushRef="#br0">0 1 11934,'31'51'341,"-6"-8"-279,-25-38-17,-1 2-6,0-1 6,-1 1-11,-1 1 11,0-2-1,0 1 12,2-2-16,-1 0 4,2 0 7,-2 0-1,2-1 1,-1 0-7,1-1 7,0 1 5,0 0 5,0 0 12,0 0 34,0 1 16,0 0 17,0 2-6,0 0-16,0 0-12,0 2-33,0-1-23,1 0-5,0 2-11,0 0 33,0 1 17,0 1 0,-1 1-6,1-1-33,-1 2-6,0-1 1,0 2 10,0 0 0,0 1-16,0-1-6,0 1-28,0-3 17,0-1-6,0-1 17,0-1-11,1 0 5,0-1 12,0-2-12,0 1 29,0-2-35,0-2 1,0 2-6,1-2-22,-2-1 0,0 1 11,0-3 0,0 1 0,1-2 11,-1 3 12,2-3-35,-1 1-139,0-1-666,1 0 150,-1 0-1797,1 0 1874,0 0 0,-1 0 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7T03:09:23.348"/>
    </inkml:context>
    <inkml:brush xml:id="br0">
      <inkml:brushProperty name="width" value="0.08571" units="cm"/>
      <inkml:brushProperty name="height" value="0.08571" units="cm"/>
    </inkml:brush>
  </inkml:definitions>
  <inkml:trace contextRef="#ctx0" brushRef="#br0">0 1 14829,'54'27'90,"-10"-7"-96,-36-20 23,1-1-6,0 0-11,0 0 40,0 0-35,1 1 1,0 0 11,2 1-6,0 0 6,3 0-1,0-2-4,2 0 4,3 0-4,1 0 4,2 0-10,1-2 5,2 1-5,1-1-12,2 0 6,1 0 11,1-1-11,3 2 12,1-2-12,3 1-23,0 0 23,2-1 0,-1 2-17,-1 2 1,-2-2-12,-2 3 5,-5-2-10,-1 1 33,-6 0-34,0 0-22,-6 1-6,1 0-27,-4 1 5,-1 1 28,-4-2 5,0 1 7,-4-1 32,2 1 7,-4-2 5,2 1 17,-2 0-1,0-1-10,1 1 11,0-1-17,2 0 0,-1 0 5,1 0-10,1-1-12,-2 0 0,1-1-16,-3-1-29,2 2-22,-2 0-599,-1 1 112,1 0 335,0 0-4,-1 0-46,1 1-73,-1-1-111,-1 2-191,2-1-224,-1 1-275,0-1 1,0 1 17,-1 1 1142,1-1 0,-1 0 0,0-1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7FDE-99B0-BA43-AEF2-B2E74F898A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E9601F-7BA6-5643-A3FE-E4608DBFBB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EAD963-C94E-4145-ABE8-BDDDA85C410B}"/>
              </a:ext>
            </a:extLst>
          </p:cNvPr>
          <p:cNvSpPr>
            <a:spLocks noGrp="1"/>
          </p:cNvSpPr>
          <p:nvPr>
            <p:ph type="dt" sz="half" idx="10"/>
          </p:nvPr>
        </p:nvSpPr>
        <p:spPr/>
        <p:txBody>
          <a:bodyPr/>
          <a:lstStyle/>
          <a:p>
            <a:fld id="{2FB31AA6-6422-3E45-96D5-91FD0B634C37}" type="datetimeFigureOut">
              <a:rPr lang="en-US" smtClean="0"/>
              <a:t>9/21/20</a:t>
            </a:fld>
            <a:endParaRPr lang="en-US"/>
          </a:p>
        </p:txBody>
      </p:sp>
      <p:sp>
        <p:nvSpPr>
          <p:cNvPr id="5" name="Footer Placeholder 4">
            <a:extLst>
              <a:ext uri="{FF2B5EF4-FFF2-40B4-BE49-F238E27FC236}">
                <a16:creationId xmlns:a16="http://schemas.microsoft.com/office/drawing/2014/main" id="{2ADCE8B4-FBF1-144A-ABE9-0BDCCFCD82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61432-5D43-424E-BBD1-8C06D443C2CA}"/>
              </a:ext>
            </a:extLst>
          </p:cNvPr>
          <p:cNvSpPr>
            <a:spLocks noGrp="1"/>
          </p:cNvSpPr>
          <p:nvPr>
            <p:ph type="sldNum" sz="quarter" idx="12"/>
          </p:nvPr>
        </p:nvSpPr>
        <p:spPr/>
        <p:txBody>
          <a:bodyPr/>
          <a:lstStyle/>
          <a:p>
            <a:fld id="{2794BE3B-0A4A-F543-88CC-3F58AEA70F2F}" type="slidenum">
              <a:rPr lang="en-US" smtClean="0"/>
              <a:t>‹#›</a:t>
            </a:fld>
            <a:endParaRPr lang="en-US"/>
          </a:p>
        </p:txBody>
      </p:sp>
    </p:spTree>
    <p:extLst>
      <p:ext uri="{BB962C8B-B14F-4D97-AF65-F5344CB8AC3E}">
        <p14:creationId xmlns:p14="http://schemas.microsoft.com/office/powerpoint/2010/main" val="283509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8B76-0874-4146-9FF7-5CBDE5EA74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888058-48F7-164D-B42E-508BB0830D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9FF03-B304-C54D-8D9A-E48AD3057E4F}"/>
              </a:ext>
            </a:extLst>
          </p:cNvPr>
          <p:cNvSpPr>
            <a:spLocks noGrp="1"/>
          </p:cNvSpPr>
          <p:nvPr>
            <p:ph type="dt" sz="half" idx="10"/>
          </p:nvPr>
        </p:nvSpPr>
        <p:spPr/>
        <p:txBody>
          <a:bodyPr/>
          <a:lstStyle/>
          <a:p>
            <a:fld id="{2FB31AA6-6422-3E45-96D5-91FD0B634C37}" type="datetimeFigureOut">
              <a:rPr lang="en-US" smtClean="0"/>
              <a:t>9/21/20</a:t>
            </a:fld>
            <a:endParaRPr lang="en-US"/>
          </a:p>
        </p:txBody>
      </p:sp>
      <p:sp>
        <p:nvSpPr>
          <p:cNvPr id="5" name="Footer Placeholder 4">
            <a:extLst>
              <a:ext uri="{FF2B5EF4-FFF2-40B4-BE49-F238E27FC236}">
                <a16:creationId xmlns:a16="http://schemas.microsoft.com/office/drawing/2014/main" id="{02FC2E25-3D3A-C746-977D-D65DE7111A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01526-6D1E-D442-8A37-5DCAD147453D}"/>
              </a:ext>
            </a:extLst>
          </p:cNvPr>
          <p:cNvSpPr>
            <a:spLocks noGrp="1"/>
          </p:cNvSpPr>
          <p:nvPr>
            <p:ph type="sldNum" sz="quarter" idx="12"/>
          </p:nvPr>
        </p:nvSpPr>
        <p:spPr/>
        <p:txBody>
          <a:bodyPr/>
          <a:lstStyle/>
          <a:p>
            <a:fld id="{2794BE3B-0A4A-F543-88CC-3F58AEA70F2F}" type="slidenum">
              <a:rPr lang="en-US" smtClean="0"/>
              <a:t>‹#›</a:t>
            </a:fld>
            <a:endParaRPr lang="en-US"/>
          </a:p>
        </p:txBody>
      </p:sp>
    </p:spTree>
    <p:extLst>
      <p:ext uri="{BB962C8B-B14F-4D97-AF65-F5344CB8AC3E}">
        <p14:creationId xmlns:p14="http://schemas.microsoft.com/office/powerpoint/2010/main" val="299038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DF97B6-A4F0-E942-8FFD-395E77A39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C717D3-4A5F-9B41-9CDC-56D1F8B0BD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45D27-9741-C64F-87B7-EA9F6D38EDE9}"/>
              </a:ext>
            </a:extLst>
          </p:cNvPr>
          <p:cNvSpPr>
            <a:spLocks noGrp="1"/>
          </p:cNvSpPr>
          <p:nvPr>
            <p:ph type="dt" sz="half" idx="10"/>
          </p:nvPr>
        </p:nvSpPr>
        <p:spPr/>
        <p:txBody>
          <a:bodyPr/>
          <a:lstStyle/>
          <a:p>
            <a:fld id="{2FB31AA6-6422-3E45-96D5-91FD0B634C37}" type="datetimeFigureOut">
              <a:rPr lang="en-US" smtClean="0"/>
              <a:t>9/21/20</a:t>
            </a:fld>
            <a:endParaRPr lang="en-US"/>
          </a:p>
        </p:txBody>
      </p:sp>
      <p:sp>
        <p:nvSpPr>
          <p:cNvPr id="5" name="Footer Placeholder 4">
            <a:extLst>
              <a:ext uri="{FF2B5EF4-FFF2-40B4-BE49-F238E27FC236}">
                <a16:creationId xmlns:a16="http://schemas.microsoft.com/office/drawing/2014/main" id="{E1E043E9-1ECC-4F41-8D04-D7088FB6A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1DEA0-C6D6-8C45-A2C7-E7211CC99889}"/>
              </a:ext>
            </a:extLst>
          </p:cNvPr>
          <p:cNvSpPr>
            <a:spLocks noGrp="1"/>
          </p:cNvSpPr>
          <p:nvPr>
            <p:ph type="sldNum" sz="quarter" idx="12"/>
          </p:nvPr>
        </p:nvSpPr>
        <p:spPr/>
        <p:txBody>
          <a:bodyPr/>
          <a:lstStyle/>
          <a:p>
            <a:fld id="{2794BE3B-0A4A-F543-88CC-3F58AEA70F2F}" type="slidenum">
              <a:rPr lang="en-US" smtClean="0"/>
              <a:t>‹#›</a:t>
            </a:fld>
            <a:endParaRPr lang="en-US"/>
          </a:p>
        </p:txBody>
      </p:sp>
    </p:spTree>
    <p:extLst>
      <p:ext uri="{BB962C8B-B14F-4D97-AF65-F5344CB8AC3E}">
        <p14:creationId xmlns:p14="http://schemas.microsoft.com/office/powerpoint/2010/main" val="38888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49C0-93C0-084D-A6E4-BC223F1417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DDFC24-BBA0-1B4F-B24E-FF737525ED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B672F-C969-5945-A29B-924BFCDF9EBB}"/>
              </a:ext>
            </a:extLst>
          </p:cNvPr>
          <p:cNvSpPr>
            <a:spLocks noGrp="1"/>
          </p:cNvSpPr>
          <p:nvPr>
            <p:ph type="dt" sz="half" idx="10"/>
          </p:nvPr>
        </p:nvSpPr>
        <p:spPr/>
        <p:txBody>
          <a:bodyPr/>
          <a:lstStyle/>
          <a:p>
            <a:fld id="{2FB31AA6-6422-3E45-96D5-91FD0B634C37}" type="datetimeFigureOut">
              <a:rPr lang="en-US" smtClean="0"/>
              <a:t>9/21/20</a:t>
            </a:fld>
            <a:endParaRPr lang="en-US"/>
          </a:p>
        </p:txBody>
      </p:sp>
      <p:sp>
        <p:nvSpPr>
          <p:cNvPr id="5" name="Footer Placeholder 4">
            <a:extLst>
              <a:ext uri="{FF2B5EF4-FFF2-40B4-BE49-F238E27FC236}">
                <a16:creationId xmlns:a16="http://schemas.microsoft.com/office/drawing/2014/main" id="{07A9C82C-5A1D-5049-9E25-7EF4FB6FB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28855-EF85-8F4A-860A-4D4DCA2E9CB0}"/>
              </a:ext>
            </a:extLst>
          </p:cNvPr>
          <p:cNvSpPr>
            <a:spLocks noGrp="1"/>
          </p:cNvSpPr>
          <p:nvPr>
            <p:ph type="sldNum" sz="quarter" idx="12"/>
          </p:nvPr>
        </p:nvSpPr>
        <p:spPr/>
        <p:txBody>
          <a:bodyPr/>
          <a:lstStyle/>
          <a:p>
            <a:fld id="{2794BE3B-0A4A-F543-88CC-3F58AEA70F2F}" type="slidenum">
              <a:rPr lang="en-US" smtClean="0"/>
              <a:t>‹#›</a:t>
            </a:fld>
            <a:endParaRPr lang="en-US"/>
          </a:p>
        </p:txBody>
      </p:sp>
    </p:spTree>
    <p:extLst>
      <p:ext uri="{BB962C8B-B14F-4D97-AF65-F5344CB8AC3E}">
        <p14:creationId xmlns:p14="http://schemas.microsoft.com/office/powerpoint/2010/main" val="1349039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BF2D-5D42-F647-AFAF-ED8C4B9E30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42B7E9-2600-A242-B031-E64620B37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D73663-DD6F-AD49-A7ED-9A92D36101A2}"/>
              </a:ext>
            </a:extLst>
          </p:cNvPr>
          <p:cNvSpPr>
            <a:spLocks noGrp="1"/>
          </p:cNvSpPr>
          <p:nvPr>
            <p:ph type="dt" sz="half" idx="10"/>
          </p:nvPr>
        </p:nvSpPr>
        <p:spPr/>
        <p:txBody>
          <a:bodyPr/>
          <a:lstStyle/>
          <a:p>
            <a:fld id="{2FB31AA6-6422-3E45-96D5-91FD0B634C37}" type="datetimeFigureOut">
              <a:rPr lang="en-US" smtClean="0"/>
              <a:t>9/21/20</a:t>
            </a:fld>
            <a:endParaRPr lang="en-US"/>
          </a:p>
        </p:txBody>
      </p:sp>
      <p:sp>
        <p:nvSpPr>
          <p:cNvPr id="5" name="Footer Placeholder 4">
            <a:extLst>
              <a:ext uri="{FF2B5EF4-FFF2-40B4-BE49-F238E27FC236}">
                <a16:creationId xmlns:a16="http://schemas.microsoft.com/office/drawing/2014/main" id="{0D7D0041-77EE-184E-B8A1-305D90867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108F6-C37B-534B-BE74-D9D3022EF99C}"/>
              </a:ext>
            </a:extLst>
          </p:cNvPr>
          <p:cNvSpPr>
            <a:spLocks noGrp="1"/>
          </p:cNvSpPr>
          <p:nvPr>
            <p:ph type="sldNum" sz="quarter" idx="12"/>
          </p:nvPr>
        </p:nvSpPr>
        <p:spPr/>
        <p:txBody>
          <a:bodyPr/>
          <a:lstStyle/>
          <a:p>
            <a:fld id="{2794BE3B-0A4A-F543-88CC-3F58AEA70F2F}" type="slidenum">
              <a:rPr lang="en-US" smtClean="0"/>
              <a:t>‹#›</a:t>
            </a:fld>
            <a:endParaRPr lang="en-US"/>
          </a:p>
        </p:txBody>
      </p:sp>
    </p:spTree>
    <p:extLst>
      <p:ext uri="{BB962C8B-B14F-4D97-AF65-F5344CB8AC3E}">
        <p14:creationId xmlns:p14="http://schemas.microsoft.com/office/powerpoint/2010/main" val="243599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88FE-EE13-A344-8738-4CEA1223B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CB1173-97AD-9D43-B097-38051725BE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91EF1B-D6B9-EE46-BA1C-F7828BC8F9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F77CCB-0523-BE4E-B9B1-DA58F8FBAE77}"/>
              </a:ext>
            </a:extLst>
          </p:cNvPr>
          <p:cNvSpPr>
            <a:spLocks noGrp="1"/>
          </p:cNvSpPr>
          <p:nvPr>
            <p:ph type="dt" sz="half" idx="10"/>
          </p:nvPr>
        </p:nvSpPr>
        <p:spPr/>
        <p:txBody>
          <a:bodyPr/>
          <a:lstStyle/>
          <a:p>
            <a:fld id="{2FB31AA6-6422-3E45-96D5-91FD0B634C37}" type="datetimeFigureOut">
              <a:rPr lang="en-US" smtClean="0"/>
              <a:t>9/21/20</a:t>
            </a:fld>
            <a:endParaRPr lang="en-US"/>
          </a:p>
        </p:txBody>
      </p:sp>
      <p:sp>
        <p:nvSpPr>
          <p:cNvPr id="6" name="Footer Placeholder 5">
            <a:extLst>
              <a:ext uri="{FF2B5EF4-FFF2-40B4-BE49-F238E27FC236}">
                <a16:creationId xmlns:a16="http://schemas.microsoft.com/office/drawing/2014/main" id="{8D2754FA-943D-E24F-990A-E62B8ACD5E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BBF40-43D9-0246-9FF5-3C40D1F55F8C}"/>
              </a:ext>
            </a:extLst>
          </p:cNvPr>
          <p:cNvSpPr>
            <a:spLocks noGrp="1"/>
          </p:cNvSpPr>
          <p:nvPr>
            <p:ph type="sldNum" sz="quarter" idx="12"/>
          </p:nvPr>
        </p:nvSpPr>
        <p:spPr/>
        <p:txBody>
          <a:bodyPr/>
          <a:lstStyle/>
          <a:p>
            <a:fld id="{2794BE3B-0A4A-F543-88CC-3F58AEA70F2F}" type="slidenum">
              <a:rPr lang="en-US" smtClean="0"/>
              <a:t>‹#›</a:t>
            </a:fld>
            <a:endParaRPr lang="en-US"/>
          </a:p>
        </p:txBody>
      </p:sp>
    </p:spTree>
    <p:extLst>
      <p:ext uri="{BB962C8B-B14F-4D97-AF65-F5344CB8AC3E}">
        <p14:creationId xmlns:p14="http://schemas.microsoft.com/office/powerpoint/2010/main" val="215456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D0762-A74B-4C4E-80F0-CFCA8A3B38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3A294C-7341-5747-9F2F-063B576DAC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03235A-EB4D-EC47-8013-BD5808AF0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74D896-6CA1-6A43-A563-FAC96B683C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BE9F3C-C7E5-B848-8C74-BDED57B19C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BB06CC-A885-4E45-BB94-D15ED0833980}"/>
              </a:ext>
            </a:extLst>
          </p:cNvPr>
          <p:cNvSpPr>
            <a:spLocks noGrp="1"/>
          </p:cNvSpPr>
          <p:nvPr>
            <p:ph type="dt" sz="half" idx="10"/>
          </p:nvPr>
        </p:nvSpPr>
        <p:spPr/>
        <p:txBody>
          <a:bodyPr/>
          <a:lstStyle/>
          <a:p>
            <a:fld id="{2FB31AA6-6422-3E45-96D5-91FD0B634C37}" type="datetimeFigureOut">
              <a:rPr lang="en-US" smtClean="0"/>
              <a:t>9/21/20</a:t>
            </a:fld>
            <a:endParaRPr lang="en-US"/>
          </a:p>
        </p:txBody>
      </p:sp>
      <p:sp>
        <p:nvSpPr>
          <p:cNvPr id="8" name="Footer Placeholder 7">
            <a:extLst>
              <a:ext uri="{FF2B5EF4-FFF2-40B4-BE49-F238E27FC236}">
                <a16:creationId xmlns:a16="http://schemas.microsoft.com/office/drawing/2014/main" id="{BD9664BA-7E07-F944-ACC5-425D192F16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7F168C-56B5-7C4B-9074-D6C0BAE15CA9}"/>
              </a:ext>
            </a:extLst>
          </p:cNvPr>
          <p:cNvSpPr>
            <a:spLocks noGrp="1"/>
          </p:cNvSpPr>
          <p:nvPr>
            <p:ph type="sldNum" sz="quarter" idx="12"/>
          </p:nvPr>
        </p:nvSpPr>
        <p:spPr/>
        <p:txBody>
          <a:bodyPr/>
          <a:lstStyle/>
          <a:p>
            <a:fld id="{2794BE3B-0A4A-F543-88CC-3F58AEA70F2F}" type="slidenum">
              <a:rPr lang="en-US" smtClean="0"/>
              <a:t>‹#›</a:t>
            </a:fld>
            <a:endParaRPr lang="en-US"/>
          </a:p>
        </p:txBody>
      </p:sp>
    </p:spTree>
    <p:extLst>
      <p:ext uri="{BB962C8B-B14F-4D97-AF65-F5344CB8AC3E}">
        <p14:creationId xmlns:p14="http://schemas.microsoft.com/office/powerpoint/2010/main" val="161323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B025-1900-0A45-B256-3E64CB956D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36BD0A-EF1C-EF4A-B0D0-3B70A517FF9D}"/>
              </a:ext>
            </a:extLst>
          </p:cNvPr>
          <p:cNvSpPr>
            <a:spLocks noGrp="1"/>
          </p:cNvSpPr>
          <p:nvPr>
            <p:ph type="dt" sz="half" idx="10"/>
          </p:nvPr>
        </p:nvSpPr>
        <p:spPr/>
        <p:txBody>
          <a:bodyPr/>
          <a:lstStyle/>
          <a:p>
            <a:fld id="{2FB31AA6-6422-3E45-96D5-91FD0B634C37}" type="datetimeFigureOut">
              <a:rPr lang="en-US" smtClean="0"/>
              <a:t>9/21/20</a:t>
            </a:fld>
            <a:endParaRPr lang="en-US"/>
          </a:p>
        </p:txBody>
      </p:sp>
      <p:sp>
        <p:nvSpPr>
          <p:cNvPr id="4" name="Footer Placeholder 3">
            <a:extLst>
              <a:ext uri="{FF2B5EF4-FFF2-40B4-BE49-F238E27FC236}">
                <a16:creationId xmlns:a16="http://schemas.microsoft.com/office/drawing/2014/main" id="{8EB645AF-D31B-564E-914F-9E847AA097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ACE17C-99E7-1141-BBC4-8FDCE03DB76F}"/>
              </a:ext>
            </a:extLst>
          </p:cNvPr>
          <p:cNvSpPr>
            <a:spLocks noGrp="1"/>
          </p:cNvSpPr>
          <p:nvPr>
            <p:ph type="sldNum" sz="quarter" idx="12"/>
          </p:nvPr>
        </p:nvSpPr>
        <p:spPr/>
        <p:txBody>
          <a:bodyPr/>
          <a:lstStyle/>
          <a:p>
            <a:fld id="{2794BE3B-0A4A-F543-88CC-3F58AEA70F2F}" type="slidenum">
              <a:rPr lang="en-US" smtClean="0"/>
              <a:t>‹#›</a:t>
            </a:fld>
            <a:endParaRPr lang="en-US"/>
          </a:p>
        </p:txBody>
      </p:sp>
    </p:spTree>
    <p:extLst>
      <p:ext uri="{BB962C8B-B14F-4D97-AF65-F5344CB8AC3E}">
        <p14:creationId xmlns:p14="http://schemas.microsoft.com/office/powerpoint/2010/main" val="381713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845775-0333-E344-87CA-81C4F614E606}"/>
              </a:ext>
            </a:extLst>
          </p:cNvPr>
          <p:cNvSpPr>
            <a:spLocks noGrp="1"/>
          </p:cNvSpPr>
          <p:nvPr>
            <p:ph type="dt" sz="half" idx="10"/>
          </p:nvPr>
        </p:nvSpPr>
        <p:spPr/>
        <p:txBody>
          <a:bodyPr/>
          <a:lstStyle/>
          <a:p>
            <a:fld id="{2FB31AA6-6422-3E45-96D5-91FD0B634C37}" type="datetimeFigureOut">
              <a:rPr lang="en-US" smtClean="0"/>
              <a:t>9/21/20</a:t>
            </a:fld>
            <a:endParaRPr lang="en-US"/>
          </a:p>
        </p:txBody>
      </p:sp>
      <p:sp>
        <p:nvSpPr>
          <p:cNvPr id="3" name="Footer Placeholder 2">
            <a:extLst>
              <a:ext uri="{FF2B5EF4-FFF2-40B4-BE49-F238E27FC236}">
                <a16:creationId xmlns:a16="http://schemas.microsoft.com/office/drawing/2014/main" id="{3B8F628C-413E-2C4A-BD63-406B98FA25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A6B7D0-D4C0-F24D-B3EB-320483A6C45F}"/>
              </a:ext>
            </a:extLst>
          </p:cNvPr>
          <p:cNvSpPr>
            <a:spLocks noGrp="1"/>
          </p:cNvSpPr>
          <p:nvPr>
            <p:ph type="sldNum" sz="quarter" idx="12"/>
          </p:nvPr>
        </p:nvSpPr>
        <p:spPr/>
        <p:txBody>
          <a:bodyPr/>
          <a:lstStyle/>
          <a:p>
            <a:fld id="{2794BE3B-0A4A-F543-88CC-3F58AEA70F2F}" type="slidenum">
              <a:rPr lang="en-US" smtClean="0"/>
              <a:t>‹#›</a:t>
            </a:fld>
            <a:endParaRPr lang="en-US"/>
          </a:p>
        </p:txBody>
      </p:sp>
    </p:spTree>
    <p:extLst>
      <p:ext uri="{BB962C8B-B14F-4D97-AF65-F5344CB8AC3E}">
        <p14:creationId xmlns:p14="http://schemas.microsoft.com/office/powerpoint/2010/main" val="392038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6180-033E-2342-95CB-E5E586370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2FB98E-7D8E-2E40-B4B8-CB5EF2B8BA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37DA55-5DB2-9842-9ED7-5C023D94E8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2B4683-70FC-9542-A83E-127C6D575CCD}"/>
              </a:ext>
            </a:extLst>
          </p:cNvPr>
          <p:cNvSpPr>
            <a:spLocks noGrp="1"/>
          </p:cNvSpPr>
          <p:nvPr>
            <p:ph type="dt" sz="half" idx="10"/>
          </p:nvPr>
        </p:nvSpPr>
        <p:spPr/>
        <p:txBody>
          <a:bodyPr/>
          <a:lstStyle/>
          <a:p>
            <a:fld id="{2FB31AA6-6422-3E45-96D5-91FD0B634C37}" type="datetimeFigureOut">
              <a:rPr lang="en-US" smtClean="0"/>
              <a:t>9/21/20</a:t>
            </a:fld>
            <a:endParaRPr lang="en-US"/>
          </a:p>
        </p:txBody>
      </p:sp>
      <p:sp>
        <p:nvSpPr>
          <p:cNvPr id="6" name="Footer Placeholder 5">
            <a:extLst>
              <a:ext uri="{FF2B5EF4-FFF2-40B4-BE49-F238E27FC236}">
                <a16:creationId xmlns:a16="http://schemas.microsoft.com/office/drawing/2014/main" id="{D9426145-49B3-B54A-9478-39EB62DD01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39E602-B4FC-9F43-AEEB-116677E37F75}"/>
              </a:ext>
            </a:extLst>
          </p:cNvPr>
          <p:cNvSpPr>
            <a:spLocks noGrp="1"/>
          </p:cNvSpPr>
          <p:nvPr>
            <p:ph type="sldNum" sz="quarter" idx="12"/>
          </p:nvPr>
        </p:nvSpPr>
        <p:spPr/>
        <p:txBody>
          <a:bodyPr/>
          <a:lstStyle/>
          <a:p>
            <a:fld id="{2794BE3B-0A4A-F543-88CC-3F58AEA70F2F}" type="slidenum">
              <a:rPr lang="en-US" smtClean="0"/>
              <a:t>‹#›</a:t>
            </a:fld>
            <a:endParaRPr lang="en-US"/>
          </a:p>
        </p:txBody>
      </p:sp>
    </p:spTree>
    <p:extLst>
      <p:ext uri="{BB962C8B-B14F-4D97-AF65-F5344CB8AC3E}">
        <p14:creationId xmlns:p14="http://schemas.microsoft.com/office/powerpoint/2010/main" val="2230709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7F8D6-5329-9A43-82D9-92A5ABB0E7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30E4B-582B-C147-BAF8-5A3538152C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734386-CCA7-C64A-B077-2C574484A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CE610-83CD-384B-B850-4618B14F853E}"/>
              </a:ext>
            </a:extLst>
          </p:cNvPr>
          <p:cNvSpPr>
            <a:spLocks noGrp="1"/>
          </p:cNvSpPr>
          <p:nvPr>
            <p:ph type="dt" sz="half" idx="10"/>
          </p:nvPr>
        </p:nvSpPr>
        <p:spPr/>
        <p:txBody>
          <a:bodyPr/>
          <a:lstStyle/>
          <a:p>
            <a:fld id="{2FB31AA6-6422-3E45-96D5-91FD0B634C37}" type="datetimeFigureOut">
              <a:rPr lang="en-US" smtClean="0"/>
              <a:t>9/21/20</a:t>
            </a:fld>
            <a:endParaRPr lang="en-US"/>
          </a:p>
        </p:txBody>
      </p:sp>
      <p:sp>
        <p:nvSpPr>
          <p:cNvPr id="6" name="Footer Placeholder 5">
            <a:extLst>
              <a:ext uri="{FF2B5EF4-FFF2-40B4-BE49-F238E27FC236}">
                <a16:creationId xmlns:a16="http://schemas.microsoft.com/office/drawing/2014/main" id="{EC4EB78B-82E3-B341-B4F4-6E7A3F5EB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B457AD-F4DC-8544-BFD2-128284F0BF38}"/>
              </a:ext>
            </a:extLst>
          </p:cNvPr>
          <p:cNvSpPr>
            <a:spLocks noGrp="1"/>
          </p:cNvSpPr>
          <p:nvPr>
            <p:ph type="sldNum" sz="quarter" idx="12"/>
          </p:nvPr>
        </p:nvSpPr>
        <p:spPr/>
        <p:txBody>
          <a:bodyPr/>
          <a:lstStyle/>
          <a:p>
            <a:fld id="{2794BE3B-0A4A-F543-88CC-3F58AEA70F2F}" type="slidenum">
              <a:rPr lang="en-US" smtClean="0"/>
              <a:t>‹#›</a:t>
            </a:fld>
            <a:endParaRPr lang="en-US"/>
          </a:p>
        </p:txBody>
      </p:sp>
    </p:spTree>
    <p:extLst>
      <p:ext uri="{BB962C8B-B14F-4D97-AF65-F5344CB8AC3E}">
        <p14:creationId xmlns:p14="http://schemas.microsoft.com/office/powerpoint/2010/main" val="2048597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6CDC4D-5A40-8941-9F59-45B09B9700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046907-805B-E749-B367-E22D4ED401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F3AD3-6DF3-9443-8791-8EB9C4E657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31AA6-6422-3E45-96D5-91FD0B634C37}" type="datetimeFigureOut">
              <a:rPr lang="en-US" smtClean="0"/>
              <a:t>9/21/20</a:t>
            </a:fld>
            <a:endParaRPr lang="en-US"/>
          </a:p>
        </p:txBody>
      </p:sp>
      <p:sp>
        <p:nvSpPr>
          <p:cNvPr id="5" name="Footer Placeholder 4">
            <a:extLst>
              <a:ext uri="{FF2B5EF4-FFF2-40B4-BE49-F238E27FC236}">
                <a16:creationId xmlns:a16="http://schemas.microsoft.com/office/drawing/2014/main" id="{20B466DC-BE05-A346-98A8-5535C3F167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DE6A32-8058-2B4D-83A2-4C88859DC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4BE3B-0A4A-F543-88CC-3F58AEA70F2F}" type="slidenum">
              <a:rPr lang="en-US" smtClean="0"/>
              <a:t>‹#›</a:t>
            </a:fld>
            <a:endParaRPr lang="en-US"/>
          </a:p>
        </p:txBody>
      </p:sp>
    </p:spTree>
    <p:extLst>
      <p:ext uri="{BB962C8B-B14F-4D97-AF65-F5344CB8AC3E}">
        <p14:creationId xmlns:p14="http://schemas.microsoft.com/office/powerpoint/2010/main" val="2907548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customXml" Target="../ink/ink1033.xml"/><Relationship Id="rId21" Type="http://schemas.openxmlformats.org/officeDocument/2006/relationships/customXml" Target="../ink/ink985.xml"/><Relationship Id="rId42" Type="http://schemas.openxmlformats.org/officeDocument/2006/relationships/image" Target="../media/image1166.png"/><Relationship Id="rId63" Type="http://schemas.openxmlformats.org/officeDocument/2006/relationships/customXml" Target="../ink/ink1006.xml"/><Relationship Id="rId84" Type="http://schemas.openxmlformats.org/officeDocument/2006/relationships/image" Target="../media/image1187.png"/><Relationship Id="rId138" Type="http://schemas.openxmlformats.org/officeDocument/2006/relationships/image" Target="../media/image1213.png"/><Relationship Id="rId159" Type="http://schemas.openxmlformats.org/officeDocument/2006/relationships/image" Target="../media/image819.jpeg"/><Relationship Id="rId170" Type="http://schemas.openxmlformats.org/officeDocument/2006/relationships/customXml" Target="../ink/ink1059.xml"/><Relationship Id="rId191" Type="http://schemas.openxmlformats.org/officeDocument/2006/relationships/image" Target="../media/image836.png"/><Relationship Id="rId205" Type="http://schemas.openxmlformats.org/officeDocument/2006/relationships/image" Target="../media/image843.png"/><Relationship Id="rId226" Type="http://schemas.openxmlformats.org/officeDocument/2006/relationships/customXml" Target="../ink/ink1087.xml"/><Relationship Id="rId247" Type="http://schemas.openxmlformats.org/officeDocument/2006/relationships/image" Target="../media/image864.png"/><Relationship Id="rId107" Type="http://schemas.openxmlformats.org/officeDocument/2006/relationships/customXml" Target="../ink/ink1028.xml"/><Relationship Id="rId11" Type="http://schemas.openxmlformats.org/officeDocument/2006/relationships/customXml" Target="../ink/ink980.xml"/><Relationship Id="rId32" Type="http://schemas.openxmlformats.org/officeDocument/2006/relationships/image" Target="../media/image1161.png"/><Relationship Id="rId53" Type="http://schemas.openxmlformats.org/officeDocument/2006/relationships/customXml" Target="../ink/ink1001.xml"/><Relationship Id="rId74" Type="http://schemas.openxmlformats.org/officeDocument/2006/relationships/image" Target="../media/image1182.png"/><Relationship Id="rId128" Type="http://schemas.openxmlformats.org/officeDocument/2006/relationships/image" Target="../media/image1209.png"/><Relationship Id="rId149" Type="http://schemas.openxmlformats.org/officeDocument/2006/relationships/customXml" Target="../ink/ink1049.xml"/><Relationship Id="rId5" Type="http://schemas.openxmlformats.org/officeDocument/2006/relationships/customXml" Target="../ink/ink977.xml"/><Relationship Id="rId95" Type="http://schemas.openxmlformats.org/officeDocument/2006/relationships/customXml" Target="../ink/ink1022.xml"/><Relationship Id="rId160" Type="http://schemas.openxmlformats.org/officeDocument/2006/relationships/customXml" Target="../ink/ink1054.xml"/><Relationship Id="rId181" Type="http://schemas.openxmlformats.org/officeDocument/2006/relationships/image" Target="../media/image831.png"/><Relationship Id="rId216" Type="http://schemas.openxmlformats.org/officeDocument/2006/relationships/customXml" Target="../ink/ink1082.xml"/><Relationship Id="rId237" Type="http://schemas.openxmlformats.org/officeDocument/2006/relationships/image" Target="../media/image859.png"/><Relationship Id="rId22" Type="http://schemas.openxmlformats.org/officeDocument/2006/relationships/image" Target="../media/image1156.png"/><Relationship Id="rId43" Type="http://schemas.openxmlformats.org/officeDocument/2006/relationships/customXml" Target="../ink/ink996.xml"/><Relationship Id="rId64" Type="http://schemas.openxmlformats.org/officeDocument/2006/relationships/image" Target="../media/image1177.png"/><Relationship Id="rId118" Type="http://schemas.openxmlformats.org/officeDocument/2006/relationships/image" Target="../media/image1204.png"/><Relationship Id="rId139" Type="http://schemas.openxmlformats.org/officeDocument/2006/relationships/customXml" Target="../ink/ink1044.xml"/><Relationship Id="rId85" Type="http://schemas.openxmlformats.org/officeDocument/2006/relationships/customXml" Target="../ink/ink1017.xml"/><Relationship Id="rId150" Type="http://schemas.openxmlformats.org/officeDocument/2006/relationships/image" Target="../media/image1219.png"/><Relationship Id="rId171" Type="http://schemas.openxmlformats.org/officeDocument/2006/relationships/image" Target="../media/image826.png"/><Relationship Id="rId192" Type="http://schemas.openxmlformats.org/officeDocument/2006/relationships/customXml" Target="../ink/ink1070.xml"/><Relationship Id="rId206" Type="http://schemas.openxmlformats.org/officeDocument/2006/relationships/customXml" Target="../ink/ink1077.xml"/><Relationship Id="rId227" Type="http://schemas.openxmlformats.org/officeDocument/2006/relationships/image" Target="../media/image854.png"/><Relationship Id="rId248" Type="http://schemas.openxmlformats.org/officeDocument/2006/relationships/customXml" Target="../ink/ink1098.xml"/><Relationship Id="rId12" Type="http://schemas.openxmlformats.org/officeDocument/2006/relationships/image" Target="../media/image1151.png"/><Relationship Id="rId33" Type="http://schemas.openxmlformats.org/officeDocument/2006/relationships/customXml" Target="../ink/ink991.xml"/><Relationship Id="rId108" Type="http://schemas.openxmlformats.org/officeDocument/2006/relationships/image" Target="../media/image1199.png"/><Relationship Id="rId129" Type="http://schemas.openxmlformats.org/officeDocument/2006/relationships/customXml" Target="../ink/ink1039.xml"/><Relationship Id="rId54" Type="http://schemas.openxmlformats.org/officeDocument/2006/relationships/image" Target="../media/image1172.png"/><Relationship Id="rId75" Type="http://schemas.openxmlformats.org/officeDocument/2006/relationships/customXml" Target="../ink/ink1012.xml"/><Relationship Id="rId96" Type="http://schemas.openxmlformats.org/officeDocument/2006/relationships/image" Target="../media/image1193.png"/><Relationship Id="rId140" Type="http://schemas.openxmlformats.org/officeDocument/2006/relationships/image" Target="../media/image1214.png"/><Relationship Id="rId161" Type="http://schemas.openxmlformats.org/officeDocument/2006/relationships/image" Target="../media/image820.png"/><Relationship Id="rId182" Type="http://schemas.openxmlformats.org/officeDocument/2006/relationships/customXml" Target="../ink/ink1065.xml"/><Relationship Id="rId217" Type="http://schemas.openxmlformats.org/officeDocument/2006/relationships/image" Target="../media/image849.png"/><Relationship Id="rId6" Type="http://schemas.openxmlformats.org/officeDocument/2006/relationships/image" Target="../media/image1148.png"/><Relationship Id="rId238" Type="http://schemas.openxmlformats.org/officeDocument/2006/relationships/customXml" Target="../ink/ink1093.xml"/><Relationship Id="rId23" Type="http://schemas.openxmlformats.org/officeDocument/2006/relationships/customXml" Target="../ink/ink986.xml"/><Relationship Id="rId119" Type="http://schemas.openxmlformats.org/officeDocument/2006/relationships/customXml" Target="../ink/ink1034.xml"/><Relationship Id="rId44" Type="http://schemas.openxmlformats.org/officeDocument/2006/relationships/image" Target="../media/image1167.png"/><Relationship Id="rId65" Type="http://schemas.openxmlformats.org/officeDocument/2006/relationships/customXml" Target="../ink/ink1007.xml"/><Relationship Id="rId86" Type="http://schemas.openxmlformats.org/officeDocument/2006/relationships/image" Target="../media/image1188.png"/><Relationship Id="rId130" Type="http://schemas.openxmlformats.org/officeDocument/2006/relationships/image" Target="../media/image1210.png"/><Relationship Id="rId151" Type="http://schemas.openxmlformats.org/officeDocument/2006/relationships/customXml" Target="../ink/ink1050.xml"/><Relationship Id="rId172" Type="http://schemas.openxmlformats.org/officeDocument/2006/relationships/customXml" Target="../ink/ink1060.xml"/><Relationship Id="rId193" Type="http://schemas.openxmlformats.org/officeDocument/2006/relationships/image" Target="../media/image837.png"/><Relationship Id="rId207" Type="http://schemas.openxmlformats.org/officeDocument/2006/relationships/image" Target="../media/image844.png"/><Relationship Id="rId228" Type="http://schemas.openxmlformats.org/officeDocument/2006/relationships/customXml" Target="../ink/ink1088.xml"/><Relationship Id="rId249" Type="http://schemas.openxmlformats.org/officeDocument/2006/relationships/image" Target="../media/image865.png"/><Relationship Id="rId13" Type="http://schemas.openxmlformats.org/officeDocument/2006/relationships/customXml" Target="../ink/ink981.xml"/><Relationship Id="rId109" Type="http://schemas.openxmlformats.org/officeDocument/2006/relationships/customXml" Target="../ink/ink1029.xml"/><Relationship Id="rId34" Type="http://schemas.openxmlformats.org/officeDocument/2006/relationships/image" Target="../media/image1162.png"/><Relationship Id="rId55" Type="http://schemas.openxmlformats.org/officeDocument/2006/relationships/customXml" Target="../ink/ink1002.xml"/><Relationship Id="rId76" Type="http://schemas.openxmlformats.org/officeDocument/2006/relationships/image" Target="../media/image1183.png"/><Relationship Id="rId97" Type="http://schemas.openxmlformats.org/officeDocument/2006/relationships/customXml" Target="../ink/ink1023.xml"/><Relationship Id="rId120" Type="http://schemas.openxmlformats.org/officeDocument/2006/relationships/image" Target="../media/image1205.png"/><Relationship Id="rId141" Type="http://schemas.openxmlformats.org/officeDocument/2006/relationships/customXml" Target="../ink/ink1045.xml"/><Relationship Id="rId7" Type="http://schemas.openxmlformats.org/officeDocument/2006/relationships/customXml" Target="../ink/ink978.xml"/><Relationship Id="rId162" Type="http://schemas.openxmlformats.org/officeDocument/2006/relationships/customXml" Target="../ink/ink1055.xml"/><Relationship Id="rId183" Type="http://schemas.openxmlformats.org/officeDocument/2006/relationships/image" Target="../media/image832.png"/><Relationship Id="rId218" Type="http://schemas.openxmlformats.org/officeDocument/2006/relationships/customXml" Target="../ink/ink1083.xml"/><Relationship Id="rId239" Type="http://schemas.openxmlformats.org/officeDocument/2006/relationships/image" Target="../media/image860.png"/><Relationship Id="rId250" Type="http://schemas.openxmlformats.org/officeDocument/2006/relationships/customXml" Target="../ink/ink1099.xml"/><Relationship Id="rId24" Type="http://schemas.openxmlformats.org/officeDocument/2006/relationships/image" Target="../media/image1157.png"/><Relationship Id="rId45" Type="http://schemas.openxmlformats.org/officeDocument/2006/relationships/customXml" Target="../ink/ink997.xml"/><Relationship Id="rId66" Type="http://schemas.openxmlformats.org/officeDocument/2006/relationships/image" Target="../media/image1178.png"/><Relationship Id="rId87" Type="http://schemas.openxmlformats.org/officeDocument/2006/relationships/customXml" Target="../ink/ink1018.xml"/><Relationship Id="rId110" Type="http://schemas.openxmlformats.org/officeDocument/2006/relationships/image" Target="../media/image1200.png"/><Relationship Id="rId131" Type="http://schemas.openxmlformats.org/officeDocument/2006/relationships/customXml" Target="../ink/ink1040.xml"/><Relationship Id="rId152" Type="http://schemas.openxmlformats.org/officeDocument/2006/relationships/image" Target="../media/image1220.png"/><Relationship Id="rId173" Type="http://schemas.openxmlformats.org/officeDocument/2006/relationships/image" Target="../media/image827.png"/><Relationship Id="rId194" Type="http://schemas.openxmlformats.org/officeDocument/2006/relationships/customXml" Target="../ink/ink1071.xml"/><Relationship Id="rId208" Type="http://schemas.openxmlformats.org/officeDocument/2006/relationships/customXml" Target="../ink/ink1078.xml"/><Relationship Id="rId229" Type="http://schemas.openxmlformats.org/officeDocument/2006/relationships/image" Target="../media/image855.png"/><Relationship Id="rId240" Type="http://schemas.openxmlformats.org/officeDocument/2006/relationships/customXml" Target="../ink/ink1094.xml"/><Relationship Id="rId14" Type="http://schemas.openxmlformats.org/officeDocument/2006/relationships/image" Target="../media/image1152.png"/><Relationship Id="rId35" Type="http://schemas.openxmlformats.org/officeDocument/2006/relationships/customXml" Target="../ink/ink992.xml"/><Relationship Id="rId56" Type="http://schemas.openxmlformats.org/officeDocument/2006/relationships/image" Target="../media/image1173.png"/><Relationship Id="rId77" Type="http://schemas.openxmlformats.org/officeDocument/2006/relationships/customXml" Target="../ink/ink1013.xml"/><Relationship Id="rId100" Type="http://schemas.openxmlformats.org/officeDocument/2006/relationships/image" Target="../media/image1195.png"/><Relationship Id="rId8" Type="http://schemas.openxmlformats.org/officeDocument/2006/relationships/image" Target="../media/image1149.png"/><Relationship Id="rId98" Type="http://schemas.openxmlformats.org/officeDocument/2006/relationships/image" Target="../media/image1194.png"/><Relationship Id="rId121" Type="http://schemas.openxmlformats.org/officeDocument/2006/relationships/customXml" Target="../ink/ink1035.xml"/><Relationship Id="rId142" Type="http://schemas.openxmlformats.org/officeDocument/2006/relationships/image" Target="../media/image1215.png"/><Relationship Id="rId163" Type="http://schemas.openxmlformats.org/officeDocument/2006/relationships/image" Target="../media/image822.png"/><Relationship Id="rId184" Type="http://schemas.openxmlformats.org/officeDocument/2006/relationships/customXml" Target="../ink/ink1066.xml"/><Relationship Id="rId219" Type="http://schemas.openxmlformats.org/officeDocument/2006/relationships/image" Target="../media/image850.png"/><Relationship Id="rId230" Type="http://schemas.openxmlformats.org/officeDocument/2006/relationships/customXml" Target="../ink/ink1089.xml"/><Relationship Id="rId251" Type="http://schemas.openxmlformats.org/officeDocument/2006/relationships/image" Target="../media/image25.png"/><Relationship Id="rId25" Type="http://schemas.openxmlformats.org/officeDocument/2006/relationships/customXml" Target="../ink/ink987.xml"/><Relationship Id="rId46" Type="http://schemas.openxmlformats.org/officeDocument/2006/relationships/image" Target="../media/image1168.png"/><Relationship Id="rId67" Type="http://schemas.openxmlformats.org/officeDocument/2006/relationships/customXml" Target="../ink/ink1008.xml"/><Relationship Id="rId88" Type="http://schemas.openxmlformats.org/officeDocument/2006/relationships/image" Target="../media/image1189.png"/><Relationship Id="rId111" Type="http://schemas.openxmlformats.org/officeDocument/2006/relationships/customXml" Target="../ink/ink1030.xml"/><Relationship Id="rId132" Type="http://schemas.openxmlformats.org/officeDocument/2006/relationships/image" Target="../media/image821.png"/><Relationship Id="rId153" Type="http://schemas.openxmlformats.org/officeDocument/2006/relationships/customXml" Target="../ink/ink1051.xml"/><Relationship Id="rId174" Type="http://schemas.openxmlformats.org/officeDocument/2006/relationships/customXml" Target="../ink/ink1061.xml"/><Relationship Id="rId195" Type="http://schemas.openxmlformats.org/officeDocument/2006/relationships/image" Target="../media/image838.png"/><Relationship Id="rId209" Type="http://schemas.openxmlformats.org/officeDocument/2006/relationships/image" Target="../media/image845.png"/><Relationship Id="rId220" Type="http://schemas.openxmlformats.org/officeDocument/2006/relationships/customXml" Target="../ink/ink1084.xml"/><Relationship Id="rId241" Type="http://schemas.openxmlformats.org/officeDocument/2006/relationships/image" Target="../media/image861.png"/><Relationship Id="rId15" Type="http://schemas.openxmlformats.org/officeDocument/2006/relationships/customXml" Target="../ink/ink982.xml"/><Relationship Id="rId36" Type="http://schemas.openxmlformats.org/officeDocument/2006/relationships/image" Target="../media/image1163.png"/><Relationship Id="rId57" Type="http://schemas.openxmlformats.org/officeDocument/2006/relationships/customXml" Target="../ink/ink1003.xml"/><Relationship Id="rId78" Type="http://schemas.openxmlformats.org/officeDocument/2006/relationships/image" Target="../media/image1184.png"/><Relationship Id="rId99" Type="http://schemas.openxmlformats.org/officeDocument/2006/relationships/customXml" Target="../ink/ink1024.xml"/><Relationship Id="rId101" Type="http://schemas.openxmlformats.org/officeDocument/2006/relationships/customXml" Target="../ink/ink1025.xml"/><Relationship Id="rId122" Type="http://schemas.openxmlformats.org/officeDocument/2006/relationships/image" Target="../media/image1206.png"/><Relationship Id="rId143" Type="http://schemas.openxmlformats.org/officeDocument/2006/relationships/customXml" Target="../ink/ink1046.xml"/><Relationship Id="rId164" Type="http://schemas.openxmlformats.org/officeDocument/2006/relationships/customXml" Target="../ink/ink1056.xml"/><Relationship Id="rId185" Type="http://schemas.openxmlformats.org/officeDocument/2006/relationships/image" Target="../media/image833.png"/><Relationship Id="rId4" Type="http://schemas.openxmlformats.org/officeDocument/2006/relationships/image" Target="../media/image1120.png"/><Relationship Id="rId9" Type="http://schemas.openxmlformats.org/officeDocument/2006/relationships/customXml" Target="../ink/ink979.xml"/><Relationship Id="rId180" Type="http://schemas.openxmlformats.org/officeDocument/2006/relationships/customXml" Target="../ink/ink1064.xml"/><Relationship Id="rId210" Type="http://schemas.openxmlformats.org/officeDocument/2006/relationships/customXml" Target="../ink/ink1079.xml"/><Relationship Id="rId215" Type="http://schemas.openxmlformats.org/officeDocument/2006/relationships/image" Target="../media/image848.png"/><Relationship Id="rId236" Type="http://schemas.openxmlformats.org/officeDocument/2006/relationships/customXml" Target="../ink/ink1092.xml"/><Relationship Id="rId26" Type="http://schemas.openxmlformats.org/officeDocument/2006/relationships/image" Target="../media/image1158.png"/><Relationship Id="rId231" Type="http://schemas.openxmlformats.org/officeDocument/2006/relationships/image" Target="../media/image856.png"/><Relationship Id="rId47" Type="http://schemas.openxmlformats.org/officeDocument/2006/relationships/customXml" Target="../ink/ink998.xml"/><Relationship Id="rId68" Type="http://schemas.openxmlformats.org/officeDocument/2006/relationships/image" Target="../media/image1179.png"/><Relationship Id="rId89" Type="http://schemas.openxmlformats.org/officeDocument/2006/relationships/customXml" Target="../ink/ink1019.xml"/><Relationship Id="rId112" Type="http://schemas.openxmlformats.org/officeDocument/2006/relationships/image" Target="../media/image1201.png"/><Relationship Id="rId133" Type="http://schemas.openxmlformats.org/officeDocument/2006/relationships/customXml" Target="../ink/ink1041.xml"/><Relationship Id="rId154" Type="http://schemas.openxmlformats.org/officeDocument/2006/relationships/image" Target="../media/image1221.png"/><Relationship Id="rId175" Type="http://schemas.openxmlformats.org/officeDocument/2006/relationships/image" Target="../media/image828.png"/><Relationship Id="rId196" Type="http://schemas.openxmlformats.org/officeDocument/2006/relationships/customXml" Target="../ink/ink1072.xml"/><Relationship Id="rId200" Type="http://schemas.openxmlformats.org/officeDocument/2006/relationships/customXml" Target="../ink/ink1074.xml"/><Relationship Id="rId16" Type="http://schemas.openxmlformats.org/officeDocument/2006/relationships/image" Target="../media/image1153.png"/><Relationship Id="rId221" Type="http://schemas.openxmlformats.org/officeDocument/2006/relationships/image" Target="../media/image851.png"/><Relationship Id="rId242" Type="http://schemas.openxmlformats.org/officeDocument/2006/relationships/customXml" Target="../ink/ink1095.xml"/><Relationship Id="rId37" Type="http://schemas.openxmlformats.org/officeDocument/2006/relationships/customXml" Target="../ink/ink993.xml"/><Relationship Id="rId58" Type="http://schemas.openxmlformats.org/officeDocument/2006/relationships/image" Target="../media/image1174.png"/><Relationship Id="rId79" Type="http://schemas.openxmlformats.org/officeDocument/2006/relationships/customXml" Target="../ink/ink1014.xml"/><Relationship Id="rId102" Type="http://schemas.openxmlformats.org/officeDocument/2006/relationships/image" Target="../media/image1196.png"/><Relationship Id="rId123" Type="http://schemas.openxmlformats.org/officeDocument/2006/relationships/customXml" Target="../ink/ink1036.xml"/><Relationship Id="rId144" Type="http://schemas.openxmlformats.org/officeDocument/2006/relationships/image" Target="../media/image1216.png"/><Relationship Id="rId90" Type="http://schemas.openxmlformats.org/officeDocument/2006/relationships/image" Target="../media/image1190.png"/><Relationship Id="rId165" Type="http://schemas.openxmlformats.org/officeDocument/2006/relationships/image" Target="../media/image823.png"/><Relationship Id="rId186" Type="http://schemas.openxmlformats.org/officeDocument/2006/relationships/customXml" Target="../ink/ink1067.xml"/><Relationship Id="rId211" Type="http://schemas.openxmlformats.org/officeDocument/2006/relationships/image" Target="../media/image846.png"/><Relationship Id="rId232" Type="http://schemas.openxmlformats.org/officeDocument/2006/relationships/customXml" Target="../ink/ink1090.xml"/><Relationship Id="rId27" Type="http://schemas.openxmlformats.org/officeDocument/2006/relationships/customXml" Target="../ink/ink988.xml"/><Relationship Id="rId48" Type="http://schemas.openxmlformats.org/officeDocument/2006/relationships/image" Target="../media/image1169.png"/><Relationship Id="rId69" Type="http://schemas.openxmlformats.org/officeDocument/2006/relationships/customXml" Target="../ink/ink1009.xml"/><Relationship Id="rId113" Type="http://schemas.openxmlformats.org/officeDocument/2006/relationships/customXml" Target="../ink/ink1031.xml"/><Relationship Id="rId134" Type="http://schemas.openxmlformats.org/officeDocument/2006/relationships/image" Target="../media/image1211.png"/><Relationship Id="rId80" Type="http://schemas.openxmlformats.org/officeDocument/2006/relationships/image" Target="../media/image1185.png"/><Relationship Id="rId155" Type="http://schemas.openxmlformats.org/officeDocument/2006/relationships/customXml" Target="../ink/ink1052.xml"/><Relationship Id="rId176" Type="http://schemas.openxmlformats.org/officeDocument/2006/relationships/customXml" Target="../ink/ink1062.xml"/><Relationship Id="rId197" Type="http://schemas.openxmlformats.org/officeDocument/2006/relationships/image" Target="../media/image839.png"/><Relationship Id="rId201" Type="http://schemas.openxmlformats.org/officeDocument/2006/relationships/image" Target="../media/image841.png"/><Relationship Id="rId222" Type="http://schemas.openxmlformats.org/officeDocument/2006/relationships/customXml" Target="../ink/ink1085.xml"/><Relationship Id="rId243" Type="http://schemas.openxmlformats.org/officeDocument/2006/relationships/image" Target="../media/image862.png"/><Relationship Id="rId17" Type="http://schemas.openxmlformats.org/officeDocument/2006/relationships/customXml" Target="../ink/ink983.xml"/><Relationship Id="rId38" Type="http://schemas.openxmlformats.org/officeDocument/2006/relationships/image" Target="../media/image1164.png"/><Relationship Id="rId59" Type="http://schemas.openxmlformats.org/officeDocument/2006/relationships/customXml" Target="../ink/ink1004.xml"/><Relationship Id="rId103" Type="http://schemas.openxmlformats.org/officeDocument/2006/relationships/customXml" Target="../ink/ink1026.xml"/><Relationship Id="rId124" Type="http://schemas.openxmlformats.org/officeDocument/2006/relationships/image" Target="../media/image1207.png"/><Relationship Id="rId70" Type="http://schemas.openxmlformats.org/officeDocument/2006/relationships/image" Target="../media/image1180.png"/><Relationship Id="rId91" Type="http://schemas.openxmlformats.org/officeDocument/2006/relationships/customXml" Target="../ink/ink1020.xml"/><Relationship Id="rId145" Type="http://schemas.openxmlformats.org/officeDocument/2006/relationships/customXml" Target="../ink/ink1047.xml"/><Relationship Id="rId166" Type="http://schemas.openxmlformats.org/officeDocument/2006/relationships/customXml" Target="../ink/ink1057.xml"/><Relationship Id="rId187" Type="http://schemas.openxmlformats.org/officeDocument/2006/relationships/image" Target="../media/image834.png"/><Relationship Id="rId1" Type="http://schemas.openxmlformats.org/officeDocument/2006/relationships/slideLayout" Target="../slideLayouts/slideLayout7.xml"/><Relationship Id="rId212" Type="http://schemas.openxmlformats.org/officeDocument/2006/relationships/customXml" Target="../ink/ink1080.xml"/><Relationship Id="rId233" Type="http://schemas.openxmlformats.org/officeDocument/2006/relationships/image" Target="../media/image857.png"/><Relationship Id="rId28" Type="http://schemas.openxmlformats.org/officeDocument/2006/relationships/image" Target="../media/image1159.png"/><Relationship Id="rId49" Type="http://schemas.openxmlformats.org/officeDocument/2006/relationships/customXml" Target="../ink/ink999.xml"/><Relationship Id="rId114" Type="http://schemas.openxmlformats.org/officeDocument/2006/relationships/image" Target="../media/image1202.png"/><Relationship Id="rId60" Type="http://schemas.openxmlformats.org/officeDocument/2006/relationships/image" Target="../media/image1175.png"/><Relationship Id="rId81" Type="http://schemas.openxmlformats.org/officeDocument/2006/relationships/customXml" Target="../ink/ink1015.xml"/><Relationship Id="rId135" Type="http://schemas.openxmlformats.org/officeDocument/2006/relationships/customXml" Target="../ink/ink1042.xml"/><Relationship Id="rId156" Type="http://schemas.openxmlformats.org/officeDocument/2006/relationships/image" Target="../media/image1222.png"/><Relationship Id="rId177" Type="http://schemas.openxmlformats.org/officeDocument/2006/relationships/image" Target="../media/image829.png"/><Relationship Id="rId198" Type="http://schemas.openxmlformats.org/officeDocument/2006/relationships/customXml" Target="../ink/ink1073.xml"/><Relationship Id="rId202" Type="http://schemas.openxmlformats.org/officeDocument/2006/relationships/customXml" Target="../ink/ink1075.xml"/><Relationship Id="rId223" Type="http://schemas.openxmlformats.org/officeDocument/2006/relationships/image" Target="../media/image852.png"/><Relationship Id="rId244" Type="http://schemas.openxmlformats.org/officeDocument/2006/relationships/customXml" Target="../ink/ink1096.xml"/><Relationship Id="rId18" Type="http://schemas.openxmlformats.org/officeDocument/2006/relationships/image" Target="../media/image1154.png"/><Relationship Id="rId39" Type="http://schemas.openxmlformats.org/officeDocument/2006/relationships/customXml" Target="../ink/ink994.xml"/><Relationship Id="rId50" Type="http://schemas.openxmlformats.org/officeDocument/2006/relationships/image" Target="../media/image1170.png"/><Relationship Id="rId104" Type="http://schemas.openxmlformats.org/officeDocument/2006/relationships/image" Target="../media/image1197.png"/><Relationship Id="rId125" Type="http://schemas.openxmlformats.org/officeDocument/2006/relationships/customXml" Target="../ink/ink1037.xml"/><Relationship Id="rId146" Type="http://schemas.openxmlformats.org/officeDocument/2006/relationships/image" Target="../media/image1217.png"/><Relationship Id="rId167" Type="http://schemas.openxmlformats.org/officeDocument/2006/relationships/image" Target="../media/image824.png"/><Relationship Id="rId188" Type="http://schemas.openxmlformats.org/officeDocument/2006/relationships/customXml" Target="../ink/ink1068.xml"/><Relationship Id="rId71" Type="http://schemas.openxmlformats.org/officeDocument/2006/relationships/customXml" Target="../ink/ink1010.xml"/><Relationship Id="rId92" Type="http://schemas.openxmlformats.org/officeDocument/2006/relationships/image" Target="../media/image1191.png"/><Relationship Id="rId213" Type="http://schemas.openxmlformats.org/officeDocument/2006/relationships/image" Target="../media/image847.png"/><Relationship Id="rId234" Type="http://schemas.openxmlformats.org/officeDocument/2006/relationships/customXml" Target="../ink/ink1091.xml"/><Relationship Id="rId2" Type="http://schemas.openxmlformats.org/officeDocument/2006/relationships/customXml" Target="../ink/ink976.xml"/><Relationship Id="rId29" Type="http://schemas.openxmlformats.org/officeDocument/2006/relationships/customXml" Target="../ink/ink989.xml"/><Relationship Id="rId40" Type="http://schemas.openxmlformats.org/officeDocument/2006/relationships/image" Target="../media/image1165.png"/><Relationship Id="rId115" Type="http://schemas.openxmlformats.org/officeDocument/2006/relationships/customXml" Target="../ink/ink1032.xml"/><Relationship Id="rId136" Type="http://schemas.openxmlformats.org/officeDocument/2006/relationships/image" Target="../media/image1212.png"/><Relationship Id="rId157" Type="http://schemas.openxmlformats.org/officeDocument/2006/relationships/customXml" Target="../ink/ink1053.xml"/><Relationship Id="rId178" Type="http://schemas.openxmlformats.org/officeDocument/2006/relationships/customXml" Target="../ink/ink1063.xml"/><Relationship Id="rId61" Type="http://schemas.openxmlformats.org/officeDocument/2006/relationships/customXml" Target="../ink/ink1005.xml"/><Relationship Id="rId82" Type="http://schemas.openxmlformats.org/officeDocument/2006/relationships/image" Target="../media/image1186.png"/><Relationship Id="rId199" Type="http://schemas.openxmlformats.org/officeDocument/2006/relationships/image" Target="../media/image840.png"/><Relationship Id="rId203" Type="http://schemas.openxmlformats.org/officeDocument/2006/relationships/image" Target="../media/image842.png"/><Relationship Id="rId19" Type="http://schemas.openxmlformats.org/officeDocument/2006/relationships/customXml" Target="../ink/ink984.xml"/><Relationship Id="rId224" Type="http://schemas.openxmlformats.org/officeDocument/2006/relationships/customXml" Target="../ink/ink1086.xml"/><Relationship Id="rId245" Type="http://schemas.openxmlformats.org/officeDocument/2006/relationships/image" Target="../media/image863.png"/><Relationship Id="rId30" Type="http://schemas.openxmlformats.org/officeDocument/2006/relationships/image" Target="../media/image1160.png"/><Relationship Id="rId105" Type="http://schemas.openxmlformats.org/officeDocument/2006/relationships/customXml" Target="../ink/ink1027.xml"/><Relationship Id="rId126" Type="http://schemas.openxmlformats.org/officeDocument/2006/relationships/image" Target="../media/image1208.png"/><Relationship Id="rId147" Type="http://schemas.openxmlformats.org/officeDocument/2006/relationships/customXml" Target="../ink/ink1048.xml"/><Relationship Id="rId168" Type="http://schemas.openxmlformats.org/officeDocument/2006/relationships/customXml" Target="../ink/ink1058.xml"/><Relationship Id="rId51" Type="http://schemas.openxmlformats.org/officeDocument/2006/relationships/customXml" Target="../ink/ink1000.xml"/><Relationship Id="rId72" Type="http://schemas.openxmlformats.org/officeDocument/2006/relationships/image" Target="../media/image1181.png"/><Relationship Id="rId93" Type="http://schemas.openxmlformats.org/officeDocument/2006/relationships/customXml" Target="../ink/ink1021.xml"/><Relationship Id="rId189" Type="http://schemas.openxmlformats.org/officeDocument/2006/relationships/image" Target="../media/image835.png"/><Relationship Id="rId214" Type="http://schemas.openxmlformats.org/officeDocument/2006/relationships/customXml" Target="../ink/ink1081.xml"/><Relationship Id="rId235" Type="http://schemas.openxmlformats.org/officeDocument/2006/relationships/image" Target="../media/image858.png"/><Relationship Id="rId116" Type="http://schemas.openxmlformats.org/officeDocument/2006/relationships/image" Target="../media/image1203.png"/><Relationship Id="rId137" Type="http://schemas.openxmlformats.org/officeDocument/2006/relationships/customXml" Target="../ink/ink1043.xml"/><Relationship Id="rId158" Type="http://schemas.openxmlformats.org/officeDocument/2006/relationships/image" Target="../media/image1223.png"/><Relationship Id="rId20" Type="http://schemas.openxmlformats.org/officeDocument/2006/relationships/image" Target="../media/image1155.png"/><Relationship Id="rId41" Type="http://schemas.openxmlformats.org/officeDocument/2006/relationships/customXml" Target="../ink/ink995.xml"/><Relationship Id="rId62" Type="http://schemas.openxmlformats.org/officeDocument/2006/relationships/image" Target="../media/image1176.png"/><Relationship Id="rId83" Type="http://schemas.openxmlformats.org/officeDocument/2006/relationships/customXml" Target="../ink/ink1016.xml"/><Relationship Id="rId179" Type="http://schemas.openxmlformats.org/officeDocument/2006/relationships/image" Target="../media/image830.png"/><Relationship Id="rId190" Type="http://schemas.openxmlformats.org/officeDocument/2006/relationships/customXml" Target="../ink/ink1069.xml"/><Relationship Id="rId204" Type="http://schemas.openxmlformats.org/officeDocument/2006/relationships/customXml" Target="../ink/ink1076.xml"/><Relationship Id="rId225" Type="http://schemas.openxmlformats.org/officeDocument/2006/relationships/image" Target="../media/image853.png"/><Relationship Id="rId246" Type="http://schemas.openxmlformats.org/officeDocument/2006/relationships/customXml" Target="../ink/ink1097.xml"/><Relationship Id="rId106" Type="http://schemas.openxmlformats.org/officeDocument/2006/relationships/image" Target="../media/image1198.png"/><Relationship Id="rId127" Type="http://schemas.openxmlformats.org/officeDocument/2006/relationships/customXml" Target="../ink/ink1038.xml"/><Relationship Id="rId10" Type="http://schemas.openxmlformats.org/officeDocument/2006/relationships/image" Target="../media/image1150.png"/><Relationship Id="rId31" Type="http://schemas.openxmlformats.org/officeDocument/2006/relationships/customXml" Target="../ink/ink990.xml"/><Relationship Id="rId52" Type="http://schemas.openxmlformats.org/officeDocument/2006/relationships/image" Target="../media/image1171.png"/><Relationship Id="rId73" Type="http://schemas.openxmlformats.org/officeDocument/2006/relationships/customXml" Target="../ink/ink1011.xml"/><Relationship Id="rId94" Type="http://schemas.openxmlformats.org/officeDocument/2006/relationships/image" Target="../media/image1192.png"/><Relationship Id="rId148" Type="http://schemas.openxmlformats.org/officeDocument/2006/relationships/image" Target="../media/image1218.png"/><Relationship Id="rId169" Type="http://schemas.openxmlformats.org/officeDocument/2006/relationships/image" Target="../media/image825.png"/></Relationships>
</file>

<file path=ppt/slides/_rels/slide11.xml.rels><?xml version="1.0" encoding="UTF-8" standalone="yes"?>
<Relationships xmlns="http://schemas.openxmlformats.org/package/2006/relationships"><Relationship Id="rId3" Type="http://schemas.openxmlformats.org/officeDocument/2006/relationships/customXml" Target="../ink/ink1100.xml"/><Relationship Id="rId2" Type="http://schemas.openxmlformats.org/officeDocument/2006/relationships/image" Target="../media/image866.jpeg"/><Relationship Id="rId1" Type="http://schemas.openxmlformats.org/officeDocument/2006/relationships/slideLayout" Target="../slideLayouts/slideLayout7.xml"/><Relationship Id="rId5" Type="http://schemas.openxmlformats.org/officeDocument/2006/relationships/customXml" Target="../ink/ink1101.xml"/><Relationship Id="rId4" Type="http://schemas.openxmlformats.org/officeDocument/2006/relationships/image" Target="../media/image719.png"/></Relationships>
</file>

<file path=ppt/slides/_rels/slide12.xml.rels><?xml version="1.0" encoding="UTF-8" standalone="yes"?>
<Relationships xmlns="http://schemas.openxmlformats.org/package/2006/relationships"><Relationship Id="rId117" Type="http://schemas.openxmlformats.org/officeDocument/2006/relationships/customXml" Target="../ink/ink1159.xml"/><Relationship Id="rId299" Type="http://schemas.openxmlformats.org/officeDocument/2006/relationships/customXml" Target="../ink/ink1251.xml"/><Relationship Id="rId21" Type="http://schemas.openxmlformats.org/officeDocument/2006/relationships/image" Target="../media/image877.png"/><Relationship Id="rId63" Type="http://schemas.openxmlformats.org/officeDocument/2006/relationships/image" Target="../media/image898.png"/><Relationship Id="rId159" Type="http://schemas.openxmlformats.org/officeDocument/2006/relationships/image" Target="../media/image944.png"/><Relationship Id="rId170" Type="http://schemas.openxmlformats.org/officeDocument/2006/relationships/customXml" Target="../ink/ink1186.xml"/><Relationship Id="rId226" Type="http://schemas.openxmlformats.org/officeDocument/2006/relationships/customXml" Target="../ink/ink1214.xml"/><Relationship Id="rId268" Type="http://schemas.openxmlformats.org/officeDocument/2006/relationships/image" Target="../media/image998.png"/><Relationship Id="rId32" Type="http://schemas.openxmlformats.org/officeDocument/2006/relationships/customXml" Target="../ink/ink1116.xml"/><Relationship Id="rId74" Type="http://schemas.openxmlformats.org/officeDocument/2006/relationships/customXml" Target="../ink/ink1137.xml"/><Relationship Id="rId128" Type="http://schemas.openxmlformats.org/officeDocument/2006/relationships/image" Target="../media/image929.png"/><Relationship Id="rId5" Type="http://schemas.openxmlformats.org/officeDocument/2006/relationships/image" Target="../media/image869.png"/><Relationship Id="rId181" Type="http://schemas.openxmlformats.org/officeDocument/2006/relationships/image" Target="../media/image955.png"/><Relationship Id="rId237" Type="http://schemas.openxmlformats.org/officeDocument/2006/relationships/customXml" Target="../ink/ink1220.xml"/><Relationship Id="rId279" Type="http://schemas.openxmlformats.org/officeDocument/2006/relationships/customXml" Target="../ink/ink1241.xml"/><Relationship Id="rId43" Type="http://schemas.openxmlformats.org/officeDocument/2006/relationships/image" Target="../media/image888.png"/><Relationship Id="rId139" Type="http://schemas.openxmlformats.org/officeDocument/2006/relationships/image" Target="../media/image934.png"/><Relationship Id="rId290" Type="http://schemas.openxmlformats.org/officeDocument/2006/relationships/image" Target="../media/image1009.png"/><Relationship Id="rId304" Type="http://schemas.openxmlformats.org/officeDocument/2006/relationships/image" Target="../media/image1016.png"/><Relationship Id="rId85" Type="http://schemas.openxmlformats.org/officeDocument/2006/relationships/image" Target="../media/image908.png"/><Relationship Id="rId150" Type="http://schemas.openxmlformats.org/officeDocument/2006/relationships/customXml" Target="../ink/ink1176.xml"/><Relationship Id="rId192" Type="http://schemas.openxmlformats.org/officeDocument/2006/relationships/customXml" Target="../ink/ink1197.xml"/><Relationship Id="rId206" Type="http://schemas.openxmlformats.org/officeDocument/2006/relationships/customXml" Target="../ink/ink1204.xml"/><Relationship Id="rId248" Type="http://schemas.openxmlformats.org/officeDocument/2006/relationships/image" Target="../media/image988.png"/><Relationship Id="rId12" Type="http://schemas.openxmlformats.org/officeDocument/2006/relationships/customXml" Target="../ink/ink1106.xml"/><Relationship Id="rId108" Type="http://schemas.openxmlformats.org/officeDocument/2006/relationships/image" Target="../media/image919.png"/><Relationship Id="rId315" Type="http://schemas.openxmlformats.org/officeDocument/2006/relationships/customXml" Target="../ink/ink1259.xml"/><Relationship Id="rId54" Type="http://schemas.openxmlformats.org/officeDocument/2006/relationships/customXml" Target="../ink/ink1127.xml"/><Relationship Id="rId96" Type="http://schemas.openxmlformats.org/officeDocument/2006/relationships/customXml" Target="../ink/ink1148.xml"/><Relationship Id="rId161" Type="http://schemas.openxmlformats.org/officeDocument/2006/relationships/image" Target="../media/image945.png"/><Relationship Id="rId217" Type="http://schemas.openxmlformats.org/officeDocument/2006/relationships/image" Target="../media/image973.png"/><Relationship Id="rId259" Type="http://schemas.openxmlformats.org/officeDocument/2006/relationships/customXml" Target="../ink/ink1231.xml"/><Relationship Id="rId23" Type="http://schemas.openxmlformats.org/officeDocument/2006/relationships/image" Target="../media/image878.png"/><Relationship Id="rId119" Type="http://schemas.openxmlformats.org/officeDocument/2006/relationships/customXml" Target="../ink/ink1160.xml"/><Relationship Id="rId270" Type="http://schemas.openxmlformats.org/officeDocument/2006/relationships/image" Target="../media/image999.png"/><Relationship Id="rId65" Type="http://schemas.openxmlformats.org/officeDocument/2006/relationships/image" Target="../media/image899.png"/><Relationship Id="rId130" Type="http://schemas.openxmlformats.org/officeDocument/2006/relationships/image" Target="../media/image930.png"/><Relationship Id="rId172" Type="http://schemas.openxmlformats.org/officeDocument/2006/relationships/customXml" Target="../ink/ink1187.xml"/><Relationship Id="rId228" Type="http://schemas.openxmlformats.org/officeDocument/2006/relationships/customXml" Target="../ink/ink1215.xml"/><Relationship Id="rId281" Type="http://schemas.openxmlformats.org/officeDocument/2006/relationships/customXml" Target="../ink/ink1242.xml"/><Relationship Id="rId34" Type="http://schemas.openxmlformats.org/officeDocument/2006/relationships/customXml" Target="../ink/ink1117.xml"/><Relationship Id="rId55" Type="http://schemas.openxmlformats.org/officeDocument/2006/relationships/image" Target="../media/image894.png"/><Relationship Id="rId76" Type="http://schemas.openxmlformats.org/officeDocument/2006/relationships/customXml" Target="../ink/ink1138.xml"/><Relationship Id="rId97" Type="http://schemas.openxmlformats.org/officeDocument/2006/relationships/image" Target="../media/image914.png"/><Relationship Id="rId120" Type="http://schemas.openxmlformats.org/officeDocument/2006/relationships/image" Target="../media/image925.png"/><Relationship Id="rId141" Type="http://schemas.openxmlformats.org/officeDocument/2006/relationships/image" Target="../media/image935.png"/><Relationship Id="rId7" Type="http://schemas.openxmlformats.org/officeDocument/2006/relationships/image" Target="../media/image870.png"/><Relationship Id="rId162" Type="http://schemas.openxmlformats.org/officeDocument/2006/relationships/customXml" Target="../ink/ink1182.xml"/><Relationship Id="rId183" Type="http://schemas.openxmlformats.org/officeDocument/2006/relationships/image" Target="../media/image956.png"/><Relationship Id="rId218" Type="http://schemas.openxmlformats.org/officeDocument/2006/relationships/customXml" Target="../ink/ink1210.xml"/><Relationship Id="rId239" Type="http://schemas.openxmlformats.org/officeDocument/2006/relationships/customXml" Target="../ink/ink1221.xml"/><Relationship Id="rId250" Type="http://schemas.openxmlformats.org/officeDocument/2006/relationships/image" Target="../media/image989.png"/><Relationship Id="rId271" Type="http://schemas.openxmlformats.org/officeDocument/2006/relationships/customXml" Target="../ink/ink1237.xml"/><Relationship Id="rId292" Type="http://schemas.openxmlformats.org/officeDocument/2006/relationships/image" Target="../media/image1010.png"/><Relationship Id="rId306" Type="http://schemas.openxmlformats.org/officeDocument/2006/relationships/image" Target="../media/image1118.png"/><Relationship Id="rId24" Type="http://schemas.openxmlformats.org/officeDocument/2006/relationships/customXml" Target="../ink/ink1112.xml"/><Relationship Id="rId45" Type="http://schemas.openxmlformats.org/officeDocument/2006/relationships/image" Target="../media/image889.png"/><Relationship Id="rId66" Type="http://schemas.openxmlformats.org/officeDocument/2006/relationships/customXml" Target="../ink/ink1133.xml"/><Relationship Id="rId87" Type="http://schemas.openxmlformats.org/officeDocument/2006/relationships/image" Target="../media/image909.png"/><Relationship Id="rId110" Type="http://schemas.openxmlformats.org/officeDocument/2006/relationships/image" Target="../media/image920.png"/><Relationship Id="rId131" Type="http://schemas.openxmlformats.org/officeDocument/2006/relationships/customXml" Target="../ink/ink1166.xml"/><Relationship Id="rId152" Type="http://schemas.openxmlformats.org/officeDocument/2006/relationships/customXml" Target="../ink/ink1177.xml"/><Relationship Id="rId173" Type="http://schemas.openxmlformats.org/officeDocument/2006/relationships/image" Target="../media/image951.png"/><Relationship Id="rId194" Type="http://schemas.openxmlformats.org/officeDocument/2006/relationships/customXml" Target="../ink/ink1198.xml"/><Relationship Id="rId208" Type="http://schemas.openxmlformats.org/officeDocument/2006/relationships/customXml" Target="../ink/ink1205.xml"/><Relationship Id="rId229" Type="http://schemas.openxmlformats.org/officeDocument/2006/relationships/customXml" Target="../ink/ink1216.xml"/><Relationship Id="rId240" Type="http://schemas.openxmlformats.org/officeDocument/2006/relationships/image" Target="../media/image984.png"/><Relationship Id="rId261" Type="http://schemas.openxmlformats.org/officeDocument/2006/relationships/customXml" Target="../ink/ink1232.xml"/><Relationship Id="rId14" Type="http://schemas.openxmlformats.org/officeDocument/2006/relationships/customXml" Target="../ink/ink1107.xml"/><Relationship Id="rId35" Type="http://schemas.openxmlformats.org/officeDocument/2006/relationships/image" Target="../media/image884.png"/><Relationship Id="rId56" Type="http://schemas.openxmlformats.org/officeDocument/2006/relationships/customXml" Target="../ink/ink1128.xml"/><Relationship Id="rId77" Type="http://schemas.openxmlformats.org/officeDocument/2006/relationships/image" Target="../media/image25.png"/><Relationship Id="rId100" Type="http://schemas.openxmlformats.org/officeDocument/2006/relationships/customXml" Target="../ink/ink1150.xml"/><Relationship Id="rId282" Type="http://schemas.openxmlformats.org/officeDocument/2006/relationships/image" Target="../media/image1005.png"/><Relationship Id="rId317" Type="http://schemas.openxmlformats.org/officeDocument/2006/relationships/customXml" Target="../ink/ink1260.xml"/><Relationship Id="rId8" Type="http://schemas.openxmlformats.org/officeDocument/2006/relationships/customXml" Target="../ink/ink1104.xml"/><Relationship Id="rId98" Type="http://schemas.openxmlformats.org/officeDocument/2006/relationships/customXml" Target="../ink/ink1149.xml"/><Relationship Id="rId121" Type="http://schemas.openxmlformats.org/officeDocument/2006/relationships/customXml" Target="../ink/ink1161.xml"/><Relationship Id="rId142" Type="http://schemas.openxmlformats.org/officeDocument/2006/relationships/customXml" Target="../ink/ink1172.xml"/><Relationship Id="rId163" Type="http://schemas.openxmlformats.org/officeDocument/2006/relationships/image" Target="../media/image946.png"/><Relationship Id="rId184" Type="http://schemas.openxmlformats.org/officeDocument/2006/relationships/customXml" Target="../ink/ink1193.xml"/><Relationship Id="rId219" Type="http://schemas.openxmlformats.org/officeDocument/2006/relationships/image" Target="../media/image974.png"/><Relationship Id="rId230" Type="http://schemas.openxmlformats.org/officeDocument/2006/relationships/image" Target="../media/image979.png"/><Relationship Id="rId251" Type="http://schemas.openxmlformats.org/officeDocument/2006/relationships/customXml" Target="../ink/ink1227.xml"/><Relationship Id="rId25" Type="http://schemas.openxmlformats.org/officeDocument/2006/relationships/image" Target="../media/image879.png"/><Relationship Id="rId46" Type="http://schemas.openxmlformats.org/officeDocument/2006/relationships/customXml" Target="../ink/ink1123.xml"/><Relationship Id="rId67" Type="http://schemas.openxmlformats.org/officeDocument/2006/relationships/image" Target="../media/image900.png"/><Relationship Id="rId272" Type="http://schemas.openxmlformats.org/officeDocument/2006/relationships/image" Target="../media/image1000.png"/><Relationship Id="rId293" Type="http://schemas.openxmlformats.org/officeDocument/2006/relationships/customXml" Target="../ink/ink1248.xml"/><Relationship Id="rId307" Type="http://schemas.openxmlformats.org/officeDocument/2006/relationships/customXml" Target="../ink/ink1255.xml"/><Relationship Id="rId88" Type="http://schemas.openxmlformats.org/officeDocument/2006/relationships/customXml" Target="../ink/ink1144.xml"/><Relationship Id="rId111" Type="http://schemas.openxmlformats.org/officeDocument/2006/relationships/customXml" Target="../ink/ink1156.xml"/><Relationship Id="rId132" Type="http://schemas.openxmlformats.org/officeDocument/2006/relationships/image" Target="../media/image931.png"/><Relationship Id="rId153" Type="http://schemas.openxmlformats.org/officeDocument/2006/relationships/image" Target="../media/image941.png"/><Relationship Id="rId174" Type="http://schemas.openxmlformats.org/officeDocument/2006/relationships/customXml" Target="../ink/ink1188.xml"/><Relationship Id="rId195" Type="http://schemas.openxmlformats.org/officeDocument/2006/relationships/image" Target="../media/image962.png"/><Relationship Id="rId209" Type="http://schemas.openxmlformats.org/officeDocument/2006/relationships/image" Target="../media/image969.png"/><Relationship Id="rId220" Type="http://schemas.openxmlformats.org/officeDocument/2006/relationships/customXml" Target="../ink/ink1211.xml"/><Relationship Id="rId241" Type="http://schemas.openxmlformats.org/officeDocument/2006/relationships/customXml" Target="../ink/ink1222.xml"/><Relationship Id="rId15" Type="http://schemas.openxmlformats.org/officeDocument/2006/relationships/image" Target="../media/image874.png"/><Relationship Id="rId36" Type="http://schemas.openxmlformats.org/officeDocument/2006/relationships/customXml" Target="../ink/ink1118.xml"/><Relationship Id="rId57" Type="http://schemas.openxmlformats.org/officeDocument/2006/relationships/image" Target="../media/image895.png"/><Relationship Id="rId262" Type="http://schemas.openxmlformats.org/officeDocument/2006/relationships/image" Target="../media/image995.png"/><Relationship Id="rId283" Type="http://schemas.openxmlformats.org/officeDocument/2006/relationships/customXml" Target="../ink/ink1243.xml"/><Relationship Id="rId318" Type="http://schemas.openxmlformats.org/officeDocument/2006/relationships/image" Target="../media/image1228.png"/><Relationship Id="rId78" Type="http://schemas.openxmlformats.org/officeDocument/2006/relationships/customXml" Target="../ink/ink1139.xml"/><Relationship Id="rId99" Type="http://schemas.openxmlformats.org/officeDocument/2006/relationships/image" Target="../media/image915.png"/><Relationship Id="rId101" Type="http://schemas.openxmlformats.org/officeDocument/2006/relationships/image" Target="../media/image916.png"/><Relationship Id="rId122" Type="http://schemas.openxmlformats.org/officeDocument/2006/relationships/image" Target="../media/image926.png"/><Relationship Id="rId143" Type="http://schemas.openxmlformats.org/officeDocument/2006/relationships/image" Target="../media/image936.png"/><Relationship Id="rId164" Type="http://schemas.openxmlformats.org/officeDocument/2006/relationships/customXml" Target="../ink/ink1183.xml"/><Relationship Id="rId185" Type="http://schemas.openxmlformats.org/officeDocument/2006/relationships/image" Target="../media/image957.png"/><Relationship Id="rId9" Type="http://schemas.openxmlformats.org/officeDocument/2006/relationships/image" Target="../media/image871.png"/><Relationship Id="rId210" Type="http://schemas.openxmlformats.org/officeDocument/2006/relationships/customXml" Target="../ink/ink1206.xml"/><Relationship Id="rId26" Type="http://schemas.openxmlformats.org/officeDocument/2006/relationships/customXml" Target="../ink/ink1113.xml"/><Relationship Id="rId231" Type="http://schemas.openxmlformats.org/officeDocument/2006/relationships/customXml" Target="../ink/ink1217.xml"/><Relationship Id="rId252" Type="http://schemas.openxmlformats.org/officeDocument/2006/relationships/image" Target="../media/image990.png"/><Relationship Id="rId273" Type="http://schemas.openxmlformats.org/officeDocument/2006/relationships/customXml" Target="../ink/ink1238.xml"/><Relationship Id="rId294" Type="http://schemas.openxmlformats.org/officeDocument/2006/relationships/image" Target="../media/image1011.png"/><Relationship Id="rId308" Type="http://schemas.openxmlformats.org/officeDocument/2006/relationships/image" Target="../media/image1119.png"/><Relationship Id="rId47" Type="http://schemas.openxmlformats.org/officeDocument/2006/relationships/image" Target="../media/image890.png"/><Relationship Id="rId68" Type="http://schemas.openxmlformats.org/officeDocument/2006/relationships/customXml" Target="../ink/ink1134.xml"/><Relationship Id="rId89" Type="http://schemas.openxmlformats.org/officeDocument/2006/relationships/image" Target="../media/image910.png"/><Relationship Id="rId112" Type="http://schemas.openxmlformats.org/officeDocument/2006/relationships/image" Target="../media/image921.png"/><Relationship Id="rId133" Type="http://schemas.openxmlformats.org/officeDocument/2006/relationships/customXml" Target="../ink/ink1167.xml"/><Relationship Id="rId154" Type="http://schemas.openxmlformats.org/officeDocument/2006/relationships/customXml" Target="../ink/ink1178.xml"/><Relationship Id="rId175" Type="http://schemas.openxmlformats.org/officeDocument/2006/relationships/image" Target="../media/image952.png"/><Relationship Id="rId196" Type="http://schemas.openxmlformats.org/officeDocument/2006/relationships/customXml" Target="../ink/ink1199.xml"/><Relationship Id="rId200" Type="http://schemas.openxmlformats.org/officeDocument/2006/relationships/customXml" Target="../ink/ink1201.xml"/><Relationship Id="rId16" Type="http://schemas.openxmlformats.org/officeDocument/2006/relationships/customXml" Target="../ink/ink1108.xml"/><Relationship Id="rId221" Type="http://schemas.openxmlformats.org/officeDocument/2006/relationships/image" Target="../media/image975.png"/><Relationship Id="rId242" Type="http://schemas.openxmlformats.org/officeDocument/2006/relationships/image" Target="../media/image985.png"/><Relationship Id="rId263" Type="http://schemas.openxmlformats.org/officeDocument/2006/relationships/customXml" Target="../ink/ink1233.xml"/><Relationship Id="rId284" Type="http://schemas.openxmlformats.org/officeDocument/2006/relationships/image" Target="../media/image1006.png"/><Relationship Id="rId319" Type="http://schemas.openxmlformats.org/officeDocument/2006/relationships/customXml" Target="../ink/ink1261.xml"/><Relationship Id="rId37" Type="http://schemas.openxmlformats.org/officeDocument/2006/relationships/image" Target="../media/image885.png"/><Relationship Id="rId58" Type="http://schemas.openxmlformats.org/officeDocument/2006/relationships/customXml" Target="../ink/ink1129.xml"/><Relationship Id="rId79" Type="http://schemas.openxmlformats.org/officeDocument/2006/relationships/image" Target="../media/image905.png"/><Relationship Id="rId102" Type="http://schemas.openxmlformats.org/officeDocument/2006/relationships/customXml" Target="../ink/ink1151.xml"/><Relationship Id="rId123" Type="http://schemas.openxmlformats.org/officeDocument/2006/relationships/customXml" Target="../ink/ink1162.xml"/><Relationship Id="rId144" Type="http://schemas.openxmlformats.org/officeDocument/2006/relationships/customXml" Target="../ink/ink1173.xml"/><Relationship Id="rId90" Type="http://schemas.openxmlformats.org/officeDocument/2006/relationships/customXml" Target="../ink/ink1145.xml"/><Relationship Id="rId165" Type="http://schemas.openxmlformats.org/officeDocument/2006/relationships/image" Target="../media/image947.png"/><Relationship Id="rId186" Type="http://schemas.openxmlformats.org/officeDocument/2006/relationships/customXml" Target="../ink/ink1194.xml"/><Relationship Id="rId211" Type="http://schemas.openxmlformats.org/officeDocument/2006/relationships/image" Target="../media/image970.png"/><Relationship Id="rId232" Type="http://schemas.openxmlformats.org/officeDocument/2006/relationships/image" Target="../media/image980.png"/><Relationship Id="rId253" Type="http://schemas.openxmlformats.org/officeDocument/2006/relationships/customXml" Target="../ink/ink1228.xml"/><Relationship Id="rId274" Type="http://schemas.openxmlformats.org/officeDocument/2006/relationships/image" Target="../media/image1001.png"/><Relationship Id="rId295" Type="http://schemas.openxmlformats.org/officeDocument/2006/relationships/customXml" Target="../ink/ink1249.xml"/><Relationship Id="rId309" Type="http://schemas.openxmlformats.org/officeDocument/2006/relationships/customXml" Target="../ink/ink1256.xml"/><Relationship Id="rId27" Type="http://schemas.openxmlformats.org/officeDocument/2006/relationships/image" Target="../media/image880.png"/><Relationship Id="rId48" Type="http://schemas.openxmlformats.org/officeDocument/2006/relationships/customXml" Target="../ink/ink1124.xml"/><Relationship Id="rId69" Type="http://schemas.openxmlformats.org/officeDocument/2006/relationships/image" Target="../media/image901.png"/><Relationship Id="rId113" Type="http://schemas.openxmlformats.org/officeDocument/2006/relationships/customXml" Target="../ink/ink1157.xml"/><Relationship Id="rId134" Type="http://schemas.openxmlformats.org/officeDocument/2006/relationships/customXml" Target="../ink/ink1168.xml"/><Relationship Id="rId320" Type="http://schemas.openxmlformats.org/officeDocument/2006/relationships/image" Target="../media/image1229.png"/><Relationship Id="rId80" Type="http://schemas.openxmlformats.org/officeDocument/2006/relationships/customXml" Target="../ink/ink1140.xml"/><Relationship Id="rId155" Type="http://schemas.openxmlformats.org/officeDocument/2006/relationships/image" Target="../media/image942.png"/><Relationship Id="rId176" Type="http://schemas.openxmlformats.org/officeDocument/2006/relationships/customXml" Target="../ink/ink1189.xml"/><Relationship Id="rId197" Type="http://schemas.openxmlformats.org/officeDocument/2006/relationships/image" Target="../media/image963.png"/><Relationship Id="rId201" Type="http://schemas.openxmlformats.org/officeDocument/2006/relationships/image" Target="../media/image965.png"/><Relationship Id="rId222" Type="http://schemas.openxmlformats.org/officeDocument/2006/relationships/customXml" Target="../ink/ink1212.xml"/><Relationship Id="rId243" Type="http://schemas.openxmlformats.org/officeDocument/2006/relationships/customXml" Target="../ink/ink1223.xml"/><Relationship Id="rId264" Type="http://schemas.openxmlformats.org/officeDocument/2006/relationships/image" Target="../media/image996.png"/><Relationship Id="rId285" Type="http://schemas.openxmlformats.org/officeDocument/2006/relationships/customXml" Target="../ink/ink1244.xml"/><Relationship Id="rId17" Type="http://schemas.openxmlformats.org/officeDocument/2006/relationships/image" Target="../media/image875.png"/><Relationship Id="rId38" Type="http://schemas.openxmlformats.org/officeDocument/2006/relationships/customXml" Target="../ink/ink1119.xml"/><Relationship Id="rId59" Type="http://schemas.openxmlformats.org/officeDocument/2006/relationships/image" Target="../media/image896.png"/><Relationship Id="rId103" Type="http://schemas.openxmlformats.org/officeDocument/2006/relationships/customXml" Target="../ink/ink1152.xml"/><Relationship Id="rId124" Type="http://schemas.openxmlformats.org/officeDocument/2006/relationships/image" Target="../media/image927.png"/><Relationship Id="rId310" Type="http://schemas.openxmlformats.org/officeDocument/2006/relationships/image" Target="../media/image1224.png"/><Relationship Id="rId70" Type="http://schemas.openxmlformats.org/officeDocument/2006/relationships/customXml" Target="../ink/ink1135.xml"/><Relationship Id="rId91" Type="http://schemas.openxmlformats.org/officeDocument/2006/relationships/image" Target="../media/image911.png"/><Relationship Id="rId145" Type="http://schemas.openxmlformats.org/officeDocument/2006/relationships/image" Target="../media/image937.png"/><Relationship Id="rId166" Type="http://schemas.openxmlformats.org/officeDocument/2006/relationships/customXml" Target="../ink/ink1184.xml"/><Relationship Id="rId187" Type="http://schemas.openxmlformats.org/officeDocument/2006/relationships/image" Target="../media/image958.png"/><Relationship Id="rId1" Type="http://schemas.openxmlformats.org/officeDocument/2006/relationships/slideLayout" Target="../slideLayouts/slideLayout7.xml"/><Relationship Id="rId212" Type="http://schemas.openxmlformats.org/officeDocument/2006/relationships/customXml" Target="../ink/ink1207.xml"/><Relationship Id="rId233" Type="http://schemas.openxmlformats.org/officeDocument/2006/relationships/customXml" Target="../ink/ink1218.xml"/><Relationship Id="rId254" Type="http://schemas.openxmlformats.org/officeDocument/2006/relationships/image" Target="../media/image991.png"/><Relationship Id="rId28" Type="http://schemas.openxmlformats.org/officeDocument/2006/relationships/customXml" Target="../ink/ink1114.xml"/><Relationship Id="rId49" Type="http://schemas.openxmlformats.org/officeDocument/2006/relationships/image" Target="../media/image891.png"/><Relationship Id="rId114" Type="http://schemas.openxmlformats.org/officeDocument/2006/relationships/image" Target="../media/image922.png"/><Relationship Id="rId275" Type="http://schemas.openxmlformats.org/officeDocument/2006/relationships/customXml" Target="../ink/ink1239.xml"/><Relationship Id="rId296" Type="http://schemas.openxmlformats.org/officeDocument/2006/relationships/image" Target="../media/image1012.png"/><Relationship Id="rId300" Type="http://schemas.openxmlformats.org/officeDocument/2006/relationships/image" Target="../media/image1014.png"/><Relationship Id="rId60" Type="http://schemas.openxmlformats.org/officeDocument/2006/relationships/customXml" Target="../ink/ink1130.xml"/><Relationship Id="rId81" Type="http://schemas.openxmlformats.org/officeDocument/2006/relationships/image" Target="../media/image906.png"/><Relationship Id="rId135" Type="http://schemas.openxmlformats.org/officeDocument/2006/relationships/image" Target="../media/image932.png"/><Relationship Id="rId156" Type="http://schemas.openxmlformats.org/officeDocument/2006/relationships/customXml" Target="../ink/ink1179.xml"/><Relationship Id="rId177" Type="http://schemas.openxmlformats.org/officeDocument/2006/relationships/image" Target="../media/image953.png"/><Relationship Id="rId198" Type="http://schemas.openxmlformats.org/officeDocument/2006/relationships/customXml" Target="../ink/ink1200.xml"/><Relationship Id="rId321" Type="http://schemas.openxmlformats.org/officeDocument/2006/relationships/customXml" Target="../ink/ink1262.xml"/><Relationship Id="rId202" Type="http://schemas.openxmlformats.org/officeDocument/2006/relationships/customXml" Target="../ink/ink1202.xml"/><Relationship Id="rId223" Type="http://schemas.openxmlformats.org/officeDocument/2006/relationships/image" Target="../media/image976.png"/><Relationship Id="rId244" Type="http://schemas.openxmlformats.org/officeDocument/2006/relationships/image" Target="../media/image986.png"/><Relationship Id="rId18" Type="http://schemas.openxmlformats.org/officeDocument/2006/relationships/customXml" Target="../ink/ink1109.xml"/><Relationship Id="rId39" Type="http://schemas.openxmlformats.org/officeDocument/2006/relationships/image" Target="../media/image886.png"/><Relationship Id="rId265" Type="http://schemas.openxmlformats.org/officeDocument/2006/relationships/customXml" Target="../ink/ink1234.xml"/><Relationship Id="rId286" Type="http://schemas.openxmlformats.org/officeDocument/2006/relationships/image" Target="../media/image1007.png"/><Relationship Id="rId50" Type="http://schemas.openxmlformats.org/officeDocument/2006/relationships/customXml" Target="../ink/ink1125.xml"/><Relationship Id="rId104" Type="http://schemas.openxmlformats.org/officeDocument/2006/relationships/image" Target="../media/image917.png"/><Relationship Id="rId125" Type="http://schemas.openxmlformats.org/officeDocument/2006/relationships/customXml" Target="../ink/ink1163.xml"/><Relationship Id="rId146" Type="http://schemas.openxmlformats.org/officeDocument/2006/relationships/customXml" Target="../ink/ink1174.xml"/><Relationship Id="rId167" Type="http://schemas.openxmlformats.org/officeDocument/2006/relationships/image" Target="../media/image948.png"/><Relationship Id="rId188" Type="http://schemas.openxmlformats.org/officeDocument/2006/relationships/customXml" Target="../ink/ink1195.xml"/><Relationship Id="rId311" Type="http://schemas.openxmlformats.org/officeDocument/2006/relationships/customXml" Target="../ink/ink1257.xml"/><Relationship Id="rId71" Type="http://schemas.openxmlformats.org/officeDocument/2006/relationships/image" Target="../media/image902.png"/><Relationship Id="rId92" Type="http://schemas.openxmlformats.org/officeDocument/2006/relationships/customXml" Target="../ink/ink1146.xml"/><Relationship Id="rId213" Type="http://schemas.openxmlformats.org/officeDocument/2006/relationships/image" Target="../media/image971.png"/><Relationship Id="rId234" Type="http://schemas.openxmlformats.org/officeDocument/2006/relationships/image" Target="../media/image981.png"/><Relationship Id="rId2" Type="http://schemas.openxmlformats.org/officeDocument/2006/relationships/image" Target="../media/image867.png"/><Relationship Id="rId29" Type="http://schemas.openxmlformats.org/officeDocument/2006/relationships/image" Target="../media/image881.png"/><Relationship Id="rId255" Type="http://schemas.openxmlformats.org/officeDocument/2006/relationships/customXml" Target="../ink/ink1229.xml"/><Relationship Id="rId276" Type="http://schemas.openxmlformats.org/officeDocument/2006/relationships/image" Target="../media/image1002.png"/><Relationship Id="rId297" Type="http://schemas.openxmlformats.org/officeDocument/2006/relationships/customXml" Target="../ink/ink1250.xml"/><Relationship Id="rId40" Type="http://schemas.openxmlformats.org/officeDocument/2006/relationships/customXml" Target="../ink/ink1120.xml"/><Relationship Id="rId115" Type="http://schemas.openxmlformats.org/officeDocument/2006/relationships/customXml" Target="../ink/ink1158.xml"/><Relationship Id="rId136" Type="http://schemas.openxmlformats.org/officeDocument/2006/relationships/customXml" Target="../ink/ink1169.xml"/><Relationship Id="rId157" Type="http://schemas.openxmlformats.org/officeDocument/2006/relationships/image" Target="../media/image943.png"/><Relationship Id="rId178" Type="http://schemas.openxmlformats.org/officeDocument/2006/relationships/customXml" Target="../ink/ink1190.xml"/><Relationship Id="rId301" Type="http://schemas.openxmlformats.org/officeDocument/2006/relationships/customXml" Target="../ink/ink1252.xml"/><Relationship Id="rId61" Type="http://schemas.openxmlformats.org/officeDocument/2006/relationships/image" Target="../media/image897.png"/><Relationship Id="rId82" Type="http://schemas.openxmlformats.org/officeDocument/2006/relationships/customXml" Target="../ink/ink1141.xml"/><Relationship Id="rId199" Type="http://schemas.openxmlformats.org/officeDocument/2006/relationships/image" Target="../media/image964.png"/><Relationship Id="rId203" Type="http://schemas.openxmlformats.org/officeDocument/2006/relationships/image" Target="../media/image966.png"/><Relationship Id="rId19" Type="http://schemas.openxmlformats.org/officeDocument/2006/relationships/image" Target="../media/image876.png"/><Relationship Id="rId224" Type="http://schemas.openxmlformats.org/officeDocument/2006/relationships/customXml" Target="../ink/ink1213.xml"/><Relationship Id="rId245" Type="http://schemas.openxmlformats.org/officeDocument/2006/relationships/customXml" Target="../ink/ink1224.xml"/><Relationship Id="rId266" Type="http://schemas.openxmlformats.org/officeDocument/2006/relationships/image" Target="../media/image997.png"/><Relationship Id="rId287" Type="http://schemas.openxmlformats.org/officeDocument/2006/relationships/customXml" Target="../ink/ink1245.xml"/><Relationship Id="rId30" Type="http://schemas.openxmlformats.org/officeDocument/2006/relationships/customXml" Target="../ink/ink1115.xml"/><Relationship Id="rId105" Type="http://schemas.openxmlformats.org/officeDocument/2006/relationships/customXml" Target="../ink/ink1153.xml"/><Relationship Id="rId126" Type="http://schemas.openxmlformats.org/officeDocument/2006/relationships/image" Target="../media/image928.png"/><Relationship Id="rId147" Type="http://schemas.openxmlformats.org/officeDocument/2006/relationships/image" Target="../media/image938.png"/><Relationship Id="rId168" Type="http://schemas.openxmlformats.org/officeDocument/2006/relationships/customXml" Target="../ink/ink1185.xml"/><Relationship Id="rId312" Type="http://schemas.openxmlformats.org/officeDocument/2006/relationships/image" Target="../media/image1225.png"/><Relationship Id="rId51" Type="http://schemas.openxmlformats.org/officeDocument/2006/relationships/image" Target="../media/image892.png"/><Relationship Id="rId72" Type="http://schemas.openxmlformats.org/officeDocument/2006/relationships/customXml" Target="../ink/ink1136.xml"/><Relationship Id="rId93" Type="http://schemas.openxmlformats.org/officeDocument/2006/relationships/image" Target="../media/image912.png"/><Relationship Id="rId189" Type="http://schemas.openxmlformats.org/officeDocument/2006/relationships/image" Target="../media/image959.png"/><Relationship Id="rId3" Type="http://schemas.openxmlformats.org/officeDocument/2006/relationships/image" Target="../media/image868.png"/><Relationship Id="rId214" Type="http://schemas.openxmlformats.org/officeDocument/2006/relationships/customXml" Target="../ink/ink1208.xml"/><Relationship Id="rId235" Type="http://schemas.openxmlformats.org/officeDocument/2006/relationships/customXml" Target="../ink/ink1219.xml"/><Relationship Id="rId256" Type="http://schemas.openxmlformats.org/officeDocument/2006/relationships/image" Target="../media/image992.png"/><Relationship Id="rId277" Type="http://schemas.openxmlformats.org/officeDocument/2006/relationships/customXml" Target="../ink/ink1240.xml"/><Relationship Id="rId298" Type="http://schemas.openxmlformats.org/officeDocument/2006/relationships/image" Target="../media/image1013.png"/><Relationship Id="rId116" Type="http://schemas.openxmlformats.org/officeDocument/2006/relationships/image" Target="../media/image923.png"/><Relationship Id="rId137" Type="http://schemas.openxmlformats.org/officeDocument/2006/relationships/image" Target="../media/image933.png"/><Relationship Id="rId158" Type="http://schemas.openxmlformats.org/officeDocument/2006/relationships/customXml" Target="../ink/ink1180.xml"/><Relationship Id="rId302" Type="http://schemas.openxmlformats.org/officeDocument/2006/relationships/image" Target="../media/image1015.png"/><Relationship Id="rId20" Type="http://schemas.openxmlformats.org/officeDocument/2006/relationships/customXml" Target="../ink/ink1110.xml"/><Relationship Id="rId41" Type="http://schemas.openxmlformats.org/officeDocument/2006/relationships/image" Target="../media/image887.png"/><Relationship Id="rId62" Type="http://schemas.openxmlformats.org/officeDocument/2006/relationships/customXml" Target="../ink/ink1131.xml"/><Relationship Id="rId83" Type="http://schemas.openxmlformats.org/officeDocument/2006/relationships/image" Target="../media/image907.png"/><Relationship Id="rId179" Type="http://schemas.openxmlformats.org/officeDocument/2006/relationships/image" Target="../media/image954.png"/><Relationship Id="rId190" Type="http://schemas.openxmlformats.org/officeDocument/2006/relationships/customXml" Target="../ink/ink1196.xml"/><Relationship Id="rId204" Type="http://schemas.openxmlformats.org/officeDocument/2006/relationships/customXml" Target="../ink/ink1203.xml"/><Relationship Id="rId225" Type="http://schemas.openxmlformats.org/officeDocument/2006/relationships/image" Target="../media/image977.png"/><Relationship Id="rId246" Type="http://schemas.openxmlformats.org/officeDocument/2006/relationships/image" Target="../media/image987.png"/><Relationship Id="rId267" Type="http://schemas.openxmlformats.org/officeDocument/2006/relationships/customXml" Target="../ink/ink1235.xml"/><Relationship Id="rId288" Type="http://schemas.openxmlformats.org/officeDocument/2006/relationships/image" Target="../media/image1008.png"/><Relationship Id="rId106" Type="http://schemas.openxmlformats.org/officeDocument/2006/relationships/image" Target="../media/image918.png"/><Relationship Id="rId127" Type="http://schemas.openxmlformats.org/officeDocument/2006/relationships/customXml" Target="../ink/ink1164.xml"/><Relationship Id="rId313" Type="http://schemas.openxmlformats.org/officeDocument/2006/relationships/customXml" Target="../ink/ink1258.xml"/><Relationship Id="rId10" Type="http://schemas.openxmlformats.org/officeDocument/2006/relationships/customXml" Target="../ink/ink1105.xml"/><Relationship Id="rId31" Type="http://schemas.openxmlformats.org/officeDocument/2006/relationships/image" Target="../media/image882.png"/><Relationship Id="rId52" Type="http://schemas.openxmlformats.org/officeDocument/2006/relationships/customXml" Target="../ink/ink1126.xml"/><Relationship Id="rId73" Type="http://schemas.openxmlformats.org/officeDocument/2006/relationships/image" Target="../media/image903.png"/><Relationship Id="rId94" Type="http://schemas.openxmlformats.org/officeDocument/2006/relationships/customXml" Target="../ink/ink1147.xml"/><Relationship Id="rId148" Type="http://schemas.openxmlformats.org/officeDocument/2006/relationships/customXml" Target="../ink/ink1175.xml"/><Relationship Id="rId169" Type="http://schemas.openxmlformats.org/officeDocument/2006/relationships/image" Target="../media/image949.png"/><Relationship Id="rId4" Type="http://schemas.openxmlformats.org/officeDocument/2006/relationships/customXml" Target="../ink/ink1102.xml"/><Relationship Id="rId180" Type="http://schemas.openxmlformats.org/officeDocument/2006/relationships/customXml" Target="../ink/ink1191.xml"/><Relationship Id="rId215" Type="http://schemas.openxmlformats.org/officeDocument/2006/relationships/image" Target="../media/image972.png"/><Relationship Id="rId236" Type="http://schemas.openxmlformats.org/officeDocument/2006/relationships/image" Target="../media/image982.png"/><Relationship Id="rId257" Type="http://schemas.openxmlformats.org/officeDocument/2006/relationships/customXml" Target="../ink/ink1230.xml"/><Relationship Id="rId278" Type="http://schemas.openxmlformats.org/officeDocument/2006/relationships/image" Target="../media/image1003.png"/><Relationship Id="rId303" Type="http://schemas.openxmlformats.org/officeDocument/2006/relationships/customXml" Target="../ink/ink1253.xml"/><Relationship Id="rId42" Type="http://schemas.openxmlformats.org/officeDocument/2006/relationships/customXml" Target="../ink/ink1121.xml"/><Relationship Id="rId84" Type="http://schemas.openxmlformats.org/officeDocument/2006/relationships/customXml" Target="../ink/ink1142.xml"/><Relationship Id="rId138" Type="http://schemas.openxmlformats.org/officeDocument/2006/relationships/customXml" Target="../ink/ink1170.xml"/><Relationship Id="rId191" Type="http://schemas.openxmlformats.org/officeDocument/2006/relationships/image" Target="../media/image960.png"/><Relationship Id="rId205" Type="http://schemas.openxmlformats.org/officeDocument/2006/relationships/image" Target="../media/image967.png"/><Relationship Id="rId247" Type="http://schemas.openxmlformats.org/officeDocument/2006/relationships/customXml" Target="../ink/ink1225.xml"/><Relationship Id="rId107" Type="http://schemas.openxmlformats.org/officeDocument/2006/relationships/customXml" Target="../ink/ink1154.xml"/><Relationship Id="rId289" Type="http://schemas.openxmlformats.org/officeDocument/2006/relationships/customXml" Target="../ink/ink1246.xml"/><Relationship Id="rId11" Type="http://schemas.openxmlformats.org/officeDocument/2006/relationships/image" Target="../media/image872.png"/><Relationship Id="rId53" Type="http://schemas.openxmlformats.org/officeDocument/2006/relationships/image" Target="../media/image893.png"/><Relationship Id="rId149" Type="http://schemas.openxmlformats.org/officeDocument/2006/relationships/image" Target="../media/image939.png"/><Relationship Id="rId314" Type="http://schemas.openxmlformats.org/officeDocument/2006/relationships/image" Target="../media/image1226.png"/><Relationship Id="rId95" Type="http://schemas.openxmlformats.org/officeDocument/2006/relationships/image" Target="../media/image913.png"/><Relationship Id="rId160" Type="http://schemas.openxmlformats.org/officeDocument/2006/relationships/customXml" Target="../ink/ink1181.xml"/><Relationship Id="rId216" Type="http://schemas.openxmlformats.org/officeDocument/2006/relationships/customXml" Target="../ink/ink1209.xml"/><Relationship Id="rId258" Type="http://schemas.openxmlformats.org/officeDocument/2006/relationships/image" Target="../media/image993.png"/><Relationship Id="rId22" Type="http://schemas.openxmlformats.org/officeDocument/2006/relationships/customXml" Target="../ink/ink1111.xml"/><Relationship Id="rId64" Type="http://schemas.openxmlformats.org/officeDocument/2006/relationships/customXml" Target="../ink/ink1132.xml"/><Relationship Id="rId118" Type="http://schemas.openxmlformats.org/officeDocument/2006/relationships/image" Target="../media/image924.png"/><Relationship Id="rId171" Type="http://schemas.openxmlformats.org/officeDocument/2006/relationships/image" Target="../media/image950.png"/><Relationship Id="rId227" Type="http://schemas.openxmlformats.org/officeDocument/2006/relationships/image" Target="../media/image978.png"/><Relationship Id="rId269" Type="http://schemas.openxmlformats.org/officeDocument/2006/relationships/customXml" Target="../ink/ink1236.xml"/><Relationship Id="rId33" Type="http://schemas.openxmlformats.org/officeDocument/2006/relationships/image" Target="../media/image883.png"/><Relationship Id="rId129" Type="http://schemas.openxmlformats.org/officeDocument/2006/relationships/customXml" Target="../ink/ink1165.xml"/><Relationship Id="rId280" Type="http://schemas.openxmlformats.org/officeDocument/2006/relationships/image" Target="../media/image1004.png"/><Relationship Id="rId75" Type="http://schemas.openxmlformats.org/officeDocument/2006/relationships/image" Target="../media/image904.png"/><Relationship Id="rId140" Type="http://schemas.openxmlformats.org/officeDocument/2006/relationships/customXml" Target="../ink/ink1171.xml"/><Relationship Id="rId182" Type="http://schemas.openxmlformats.org/officeDocument/2006/relationships/customXml" Target="../ink/ink1192.xml"/><Relationship Id="rId6" Type="http://schemas.openxmlformats.org/officeDocument/2006/relationships/customXml" Target="../ink/ink1103.xml"/><Relationship Id="rId238" Type="http://schemas.openxmlformats.org/officeDocument/2006/relationships/image" Target="../media/image983.png"/><Relationship Id="rId291" Type="http://schemas.openxmlformats.org/officeDocument/2006/relationships/customXml" Target="../ink/ink1247.xml"/><Relationship Id="rId305" Type="http://schemas.openxmlformats.org/officeDocument/2006/relationships/customXml" Target="../ink/ink1254.xml"/><Relationship Id="rId44" Type="http://schemas.openxmlformats.org/officeDocument/2006/relationships/customXml" Target="../ink/ink1122.xml"/><Relationship Id="rId86" Type="http://schemas.openxmlformats.org/officeDocument/2006/relationships/customXml" Target="../ink/ink1143.xml"/><Relationship Id="rId151" Type="http://schemas.openxmlformats.org/officeDocument/2006/relationships/image" Target="../media/image940.png"/><Relationship Id="rId193" Type="http://schemas.openxmlformats.org/officeDocument/2006/relationships/image" Target="../media/image961.png"/><Relationship Id="rId207" Type="http://schemas.openxmlformats.org/officeDocument/2006/relationships/image" Target="../media/image968.png"/><Relationship Id="rId249" Type="http://schemas.openxmlformats.org/officeDocument/2006/relationships/customXml" Target="../ink/ink1226.xml"/><Relationship Id="rId13" Type="http://schemas.openxmlformats.org/officeDocument/2006/relationships/image" Target="../media/image873.png"/><Relationship Id="rId109" Type="http://schemas.openxmlformats.org/officeDocument/2006/relationships/customXml" Target="../ink/ink1155.xml"/><Relationship Id="rId260" Type="http://schemas.openxmlformats.org/officeDocument/2006/relationships/image" Target="../media/image994.png"/><Relationship Id="rId316" Type="http://schemas.openxmlformats.org/officeDocument/2006/relationships/image" Target="../media/image1227.png"/></Relationships>
</file>

<file path=ppt/slides/_rels/slide13.xml.rels><?xml version="1.0" encoding="UTF-8" standalone="yes"?>
<Relationships xmlns="http://schemas.openxmlformats.org/package/2006/relationships"><Relationship Id="rId117" Type="http://schemas.openxmlformats.org/officeDocument/2006/relationships/image" Target="../media/image1281.png"/><Relationship Id="rId671" Type="http://schemas.openxmlformats.org/officeDocument/2006/relationships/image" Target="../media/image1542.png"/><Relationship Id="rId21" Type="http://schemas.openxmlformats.org/officeDocument/2006/relationships/image" Target="../media/image1235.png"/><Relationship Id="rId324" Type="http://schemas.openxmlformats.org/officeDocument/2006/relationships/customXml" Target="../ink/ink1435.xml"/><Relationship Id="rId531" Type="http://schemas.openxmlformats.org/officeDocument/2006/relationships/customXml" Target="../ink/ink1542.xml"/><Relationship Id="rId629" Type="http://schemas.openxmlformats.org/officeDocument/2006/relationships/image" Target="../media/image1522.png"/><Relationship Id="rId170" Type="http://schemas.openxmlformats.org/officeDocument/2006/relationships/customXml" Target="../ink/ink1355.xml"/><Relationship Id="rId268" Type="http://schemas.openxmlformats.org/officeDocument/2006/relationships/customXml" Target="../ink/ink1405.xml"/><Relationship Id="rId475" Type="http://schemas.openxmlformats.org/officeDocument/2006/relationships/image" Target="../media/image1450.png"/><Relationship Id="rId32" Type="http://schemas.openxmlformats.org/officeDocument/2006/relationships/customXml" Target="../ink/ink1278.xml"/><Relationship Id="rId128" Type="http://schemas.openxmlformats.org/officeDocument/2006/relationships/customXml" Target="../ink/ink1329.xml"/><Relationship Id="rId335" Type="http://schemas.openxmlformats.org/officeDocument/2006/relationships/image" Target="../media/image1380.png"/><Relationship Id="rId542" Type="http://schemas.openxmlformats.org/officeDocument/2006/relationships/customXml" Target="../ink/ink1548.xml"/><Relationship Id="rId181" Type="http://schemas.openxmlformats.org/officeDocument/2006/relationships/customXml" Target="../ink/ink1361.xml"/><Relationship Id="rId402" Type="http://schemas.openxmlformats.org/officeDocument/2006/relationships/customXml" Target="../ink/ink1474.xml"/><Relationship Id="rId279" Type="http://schemas.openxmlformats.org/officeDocument/2006/relationships/image" Target="../media/image1354.png"/><Relationship Id="rId486" Type="http://schemas.openxmlformats.org/officeDocument/2006/relationships/customXml" Target="../ink/ink1516.xml"/><Relationship Id="rId43" Type="http://schemas.openxmlformats.org/officeDocument/2006/relationships/image" Target="../media/image1246.png"/><Relationship Id="rId139" Type="http://schemas.openxmlformats.org/officeDocument/2006/relationships/image" Target="../media/image1289.png"/><Relationship Id="rId346" Type="http://schemas.openxmlformats.org/officeDocument/2006/relationships/customXml" Target="../ink/ink1446.xml"/><Relationship Id="rId553" Type="http://schemas.openxmlformats.org/officeDocument/2006/relationships/image" Target="../media/image1485.png"/><Relationship Id="rId192" Type="http://schemas.openxmlformats.org/officeDocument/2006/relationships/image" Target="../media/image1311.png"/><Relationship Id="rId206" Type="http://schemas.openxmlformats.org/officeDocument/2006/relationships/image" Target="../media/image1318.png"/><Relationship Id="rId413" Type="http://schemas.openxmlformats.org/officeDocument/2006/relationships/image" Target="../media/image1419.png"/><Relationship Id="rId497" Type="http://schemas.openxmlformats.org/officeDocument/2006/relationships/image" Target="../media/image1461.png"/><Relationship Id="rId620" Type="http://schemas.openxmlformats.org/officeDocument/2006/relationships/customXml" Target="../ink/ink1588.xml"/><Relationship Id="rId357" Type="http://schemas.openxmlformats.org/officeDocument/2006/relationships/image" Target="../media/image1391.png"/><Relationship Id="rId54" Type="http://schemas.openxmlformats.org/officeDocument/2006/relationships/customXml" Target="../ink/ink1289.xml"/><Relationship Id="rId217" Type="http://schemas.openxmlformats.org/officeDocument/2006/relationships/customXml" Target="../ink/ink1379.xml"/><Relationship Id="rId564" Type="http://schemas.openxmlformats.org/officeDocument/2006/relationships/customXml" Target="../ink/ink1559.xml"/><Relationship Id="rId424" Type="http://schemas.openxmlformats.org/officeDocument/2006/relationships/customXml" Target="../ink/ink1485.xml"/><Relationship Id="rId631" Type="http://schemas.openxmlformats.org/officeDocument/2006/relationships/image" Target="../media/image1523.png"/><Relationship Id="rId270" Type="http://schemas.openxmlformats.org/officeDocument/2006/relationships/customXml" Target="../ink/ink1406.xml"/><Relationship Id="rId65" Type="http://schemas.openxmlformats.org/officeDocument/2006/relationships/image" Target="../media/image1257.png"/><Relationship Id="rId130" Type="http://schemas.openxmlformats.org/officeDocument/2006/relationships/customXml" Target="../ink/ink1330.xml"/><Relationship Id="rId368" Type="http://schemas.openxmlformats.org/officeDocument/2006/relationships/customXml" Target="../ink/ink1457.xml"/><Relationship Id="rId575" Type="http://schemas.openxmlformats.org/officeDocument/2006/relationships/image" Target="../media/image1495.png"/><Relationship Id="rId228" Type="http://schemas.openxmlformats.org/officeDocument/2006/relationships/image" Target="../media/image1329.png"/><Relationship Id="rId435" Type="http://schemas.openxmlformats.org/officeDocument/2006/relationships/image" Target="../media/image1430.png"/><Relationship Id="rId642" Type="http://schemas.openxmlformats.org/officeDocument/2006/relationships/customXml" Target="../ink/ink1599.xml"/><Relationship Id="rId281" Type="http://schemas.openxmlformats.org/officeDocument/2006/relationships/customXml" Target="../ink/ink1412.xml"/><Relationship Id="rId502" Type="http://schemas.openxmlformats.org/officeDocument/2006/relationships/customXml" Target="../ink/ink1525.xml"/><Relationship Id="rId76" Type="http://schemas.openxmlformats.org/officeDocument/2006/relationships/customXml" Target="../ink/ink1300.xml"/><Relationship Id="rId141" Type="http://schemas.openxmlformats.org/officeDocument/2006/relationships/customXml" Target="../ink/ink1337.xml"/><Relationship Id="rId379" Type="http://schemas.openxmlformats.org/officeDocument/2006/relationships/image" Target="../media/image1402.png"/><Relationship Id="rId586" Type="http://schemas.openxmlformats.org/officeDocument/2006/relationships/customXml" Target="../ink/ink1571.xml"/><Relationship Id="rId7" Type="http://schemas.openxmlformats.org/officeDocument/2006/relationships/image" Target="../media/image12280.png"/><Relationship Id="rId239" Type="http://schemas.openxmlformats.org/officeDocument/2006/relationships/customXml" Target="../ink/ink1390.xml"/><Relationship Id="rId446" Type="http://schemas.openxmlformats.org/officeDocument/2006/relationships/customXml" Target="../ink/ink1496.xml"/><Relationship Id="rId653" Type="http://schemas.openxmlformats.org/officeDocument/2006/relationships/image" Target="../media/image1533.png"/><Relationship Id="rId292" Type="http://schemas.openxmlformats.org/officeDocument/2006/relationships/image" Target="../media/image1360.png"/><Relationship Id="rId306" Type="http://schemas.openxmlformats.org/officeDocument/2006/relationships/customXml" Target="../ink/ink1425.xml"/><Relationship Id="rId87" Type="http://schemas.openxmlformats.org/officeDocument/2006/relationships/image" Target="../media/image1268.png"/><Relationship Id="rId513" Type="http://schemas.openxmlformats.org/officeDocument/2006/relationships/customXml" Target="../ink/ink1531.xml"/><Relationship Id="rId597" Type="http://schemas.openxmlformats.org/officeDocument/2006/relationships/image" Target="../media/image1506.png"/><Relationship Id="rId152" Type="http://schemas.openxmlformats.org/officeDocument/2006/relationships/image" Target="../media/image1293.png"/><Relationship Id="rId457" Type="http://schemas.openxmlformats.org/officeDocument/2006/relationships/image" Target="../media/image1441.png"/><Relationship Id="rId664" Type="http://schemas.openxmlformats.org/officeDocument/2006/relationships/customXml" Target="../ink/ink1610.xml"/><Relationship Id="rId14" Type="http://schemas.openxmlformats.org/officeDocument/2006/relationships/customXml" Target="../ink/ink1269.xml"/><Relationship Id="rId317" Type="http://schemas.openxmlformats.org/officeDocument/2006/relationships/customXml" Target="../ink/ink1431.xml"/><Relationship Id="rId524" Type="http://schemas.openxmlformats.org/officeDocument/2006/relationships/customXml" Target="../ink/ink1538.xml"/><Relationship Id="rId98" Type="http://schemas.openxmlformats.org/officeDocument/2006/relationships/customXml" Target="../ink/ink1311.xml"/><Relationship Id="rId163" Type="http://schemas.openxmlformats.org/officeDocument/2006/relationships/image" Target="../media/image1297.png"/><Relationship Id="rId370" Type="http://schemas.openxmlformats.org/officeDocument/2006/relationships/customXml" Target="../ink/ink1458.xml"/><Relationship Id="rId230" Type="http://schemas.openxmlformats.org/officeDocument/2006/relationships/image" Target="../media/image1330.png"/><Relationship Id="rId468" Type="http://schemas.openxmlformats.org/officeDocument/2006/relationships/customXml" Target="../ink/ink1507.xml"/><Relationship Id="rId675" Type="http://schemas.openxmlformats.org/officeDocument/2006/relationships/image" Target="../media/image1544.png"/><Relationship Id="rId25" Type="http://schemas.openxmlformats.org/officeDocument/2006/relationships/image" Target="../media/image1237.png"/><Relationship Id="rId328" Type="http://schemas.openxmlformats.org/officeDocument/2006/relationships/customXml" Target="../ink/ink1437.xml"/><Relationship Id="rId535" Type="http://schemas.openxmlformats.org/officeDocument/2006/relationships/image" Target="../media/image1476.png"/><Relationship Id="rId174" Type="http://schemas.openxmlformats.org/officeDocument/2006/relationships/image" Target="../media/image1302.png"/><Relationship Id="rId381" Type="http://schemas.openxmlformats.org/officeDocument/2006/relationships/image" Target="../media/image1403.png"/><Relationship Id="rId602" Type="http://schemas.openxmlformats.org/officeDocument/2006/relationships/customXml" Target="../ink/ink1579.xml"/><Relationship Id="rId241" Type="http://schemas.openxmlformats.org/officeDocument/2006/relationships/image" Target="../media/image1335.png"/><Relationship Id="rId479" Type="http://schemas.openxmlformats.org/officeDocument/2006/relationships/image" Target="../media/image1452.png"/><Relationship Id="rId36" Type="http://schemas.openxmlformats.org/officeDocument/2006/relationships/customXml" Target="../ink/ink1280.xml"/><Relationship Id="rId339" Type="http://schemas.openxmlformats.org/officeDocument/2006/relationships/image" Target="../media/image1382.png"/><Relationship Id="rId546" Type="http://schemas.openxmlformats.org/officeDocument/2006/relationships/customXml" Target="../ink/ink1550.xml"/><Relationship Id="rId101" Type="http://schemas.openxmlformats.org/officeDocument/2006/relationships/image" Target="../media/image1275.png"/><Relationship Id="rId185" Type="http://schemas.openxmlformats.org/officeDocument/2006/relationships/customXml" Target="../ink/ink1363.xml"/><Relationship Id="rId406" Type="http://schemas.openxmlformats.org/officeDocument/2006/relationships/customXml" Target="../ink/ink1476.xml"/><Relationship Id="rId392" Type="http://schemas.openxmlformats.org/officeDocument/2006/relationships/customXml" Target="../ink/ink1469.xml"/><Relationship Id="rId613" Type="http://schemas.openxmlformats.org/officeDocument/2006/relationships/image" Target="../media/image1514.png"/><Relationship Id="rId252" Type="http://schemas.openxmlformats.org/officeDocument/2006/relationships/customXml" Target="../ink/ink1397.xml"/><Relationship Id="rId47" Type="http://schemas.openxmlformats.org/officeDocument/2006/relationships/image" Target="../media/image1248.png"/><Relationship Id="rId112" Type="http://schemas.openxmlformats.org/officeDocument/2006/relationships/image" Target="../media/image1279.png"/><Relationship Id="rId557" Type="http://schemas.openxmlformats.org/officeDocument/2006/relationships/image" Target="../media/image1487.png"/><Relationship Id="rId196" Type="http://schemas.openxmlformats.org/officeDocument/2006/relationships/image" Target="../media/image1313.png"/><Relationship Id="rId417" Type="http://schemas.openxmlformats.org/officeDocument/2006/relationships/image" Target="../media/image1421.png"/><Relationship Id="rId624" Type="http://schemas.openxmlformats.org/officeDocument/2006/relationships/customXml" Target="../ink/ink1590.xml"/><Relationship Id="rId263" Type="http://schemas.openxmlformats.org/officeDocument/2006/relationships/image" Target="../media/image1346.png"/><Relationship Id="rId470" Type="http://schemas.openxmlformats.org/officeDocument/2006/relationships/customXml" Target="../ink/ink1508.xml"/><Relationship Id="rId58" Type="http://schemas.openxmlformats.org/officeDocument/2006/relationships/customXml" Target="../ink/ink1291.xml"/><Relationship Id="rId123" Type="http://schemas.openxmlformats.org/officeDocument/2006/relationships/image" Target="../media/image1283.png"/><Relationship Id="rId330" Type="http://schemas.openxmlformats.org/officeDocument/2006/relationships/customXml" Target="../ink/ink1438.xml"/><Relationship Id="rId568" Type="http://schemas.openxmlformats.org/officeDocument/2006/relationships/customXml" Target="../ink/ink1562.xml"/><Relationship Id="rId428" Type="http://schemas.openxmlformats.org/officeDocument/2006/relationships/customXml" Target="../ink/ink1487.xml"/><Relationship Id="rId635" Type="http://schemas.openxmlformats.org/officeDocument/2006/relationships/image" Target="../media/image1525.png"/><Relationship Id="rId274" Type="http://schemas.openxmlformats.org/officeDocument/2006/relationships/customXml" Target="../ink/ink1408.xml"/><Relationship Id="rId481" Type="http://schemas.openxmlformats.org/officeDocument/2006/relationships/image" Target="../media/image1453.png"/><Relationship Id="rId69" Type="http://schemas.openxmlformats.org/officeDocument/2006/relationships/image" Target="../media/image1259.png"/><Relationship Id="rId134" Type="http://schemas.openxmlformats.org/officeDocument/2006/relationships/image" Target="../media/image1287.png"/><Relationship Id="rId579" Type="http://schemas.openxmlformats.org/officeDocument/2006/relationships/image" Target="../media/image1497.png"/><Relationship Id="rId341" Type="http://schemas.openxmlformats.org/officeDocument/2006/relationships/image" Target="../media/image1383.png"/><Relationship Id="rId439" Type="http://schemas.openxmlformats.org/officeDocument/2006/relationships/image" Target="../media/image1432.png"/><Relationship Id="rId646" Type="http://schemas.openxmlformats.org/officeDocument/2006/relationships/customXml" Target="../ink/ink1601.xml"/><Relationship Id="rId201" Type="http://schemas.openxmlformats.org/officeDocument/2006/relationships/customXml" Target="../ink/ink1371.xml"/><Relationship Id="rId285" Type="http://schemas.openxmlformats.org/officeDocument/2006/relationships/customXml" Target="../ink/ink1414.xml"/><Relationship Id="rId506" Type="http://schemas.openxmlformats.org/officeDocument/2006/relationships/customXml" Target="../ink/ink1527.xml"/><Relationship Id="rId38" Type="http://schemas.openxmlformats.org/officeDocument/2006/relationships/customXml" Target="../ink/ink1281.xml"/><Relationship Id="rId103" Type="http://schemas.openxmlformats.org/officeDocument/2006/relationships/image" Target="../media/image1276.png"/><Relationship Id="rId310" Type="http://schemas.openxmlformats.org/officeDocument/2006/relationships/image" Target="../media/image1368.png"/><Relationship Id="rId492" Type="http://schemas.openxmlformats.org/officeDocument/2006/relationships/customXml" Target="../ink/ink1519.xml"/><Relationship Id="rId548" Type="http://schemas.openxmlformats.org/officeDocument/2006/relationships/customXml" Target="../ink/ink1551.xml"/><Relationship Id="rId91" Type="http://schemas.openxmlformats.org/officeDocument/2006/relationships/image" Target="../media/image1270.png"/><Relationship Id="rId145" Type="http://schemas.openxmlformats.org/officeDocument/2006/relationships/customXml" Target="../ink/ink1340.xml"/><Relationship Id="rId187" Type="http://schemas.openxmlformats.org/officeDocument/2006/relationships/customXml" Target="../ink/ink1364.xml"/><Relationship Id="rId352" Type="http://schemas.openxmlformats.org/officeDocument/2006/relationships/customXml" Target="../ink/ink1449.xml"/><Relationship Id="rId394" Type="http://schemas.openxmlformats.org/officeDocument/2006/relationships/customXml" Target="../ink/ink1470.xml"/><Relationship Id="rId408" Type="http://schemas.openxmlformats.org/officeDocument/2006/relationships/customXml" Target="../ink/ink1477.xml"/><Relationship Id="rId615" Type="http://schemas.openxmlformats.org/officeDocument/2006/relationships/image" Target="../media/image1515.png"/><Relationship Id="rId212" Type="http://schemas.openxmlformats.org/officeDocument/2006/relationships/image" Target="../media/image1321.png"/><Relationship Id="rId254" Type="http://schemas.openxmlformats.org/officeDocument/2006/relationships/customXml" Target="../ink/ink1398.xml"/><Relationship Id="rId657" Type="http://schemas.openxmlformats.org/officeDocument/2006/relationships/image" Target="../media/image1535.png"/><Relationship Id="rId49" Type="http://schemas.openxmlformats.org/officeDocument/2006/relationships/image" Target="../media/image1249.png"/><Relationship Id="rId114" Type="http://schemas.openxmlformats.org/officeDocument/2006/relationships/image" Target="../media/image1280.png"/><Relationship Id="rId296" Type="http://schemas.openxmlformats.org/officeDocument/2006/relationships/customXml" Target="../ink/ink1420.xml"/><Relationship Id="rId461" Type="http://schemas.openxmlformats.org/officeDocument/2006/relationships/image" Target="../media/image1443.png"/><Relationship Id="rId517" Type="http://schemas.openxmlformats.org/officeDocument/2006/relationships/customXml" Target="../ink/ink1534.xml"/><Relationship Id="rId559" Type="http://schemas.openxmlformats.org/officeDocument/2006/relationships/image" Target="../media/image1488.png"/><Relationship Id="rId60" Type="http://schemas.openxmlformats.org/officeDocument/2006/relationships/customXml" Target="../ink/ink1292.xml"/><Relationship Id="rId156" Type="http://schemas.openxmlformats.org/officeDocument/2006/relationships/customXml" Target="../ink/ink1347.xml"/><Relationship Id="rId198" Type="http://schemas.openxmlformats.org/officeDocument/2006/relationships/image" Target="../media/image1314.png"/><Relationship Id="rId321" Type="http://schemas.openxmlformats.org/officeDocument/2006/relationships/image" Target="../media/image1373.png"/><Relationship Id="rId363" Type="http://schemas.openxmlformats.org/officeDocument/2006/relationships/image" Target="../media/image1394.png"/><Relationship Id="rId419" Type="http://schemas.openxmlformats.org/officeDocument/2006/relationships/image" Target="../media/image1422.png"/><Relationship Id="rId570" Type="http://schemas.openxmlformats.org/officeDocument/2006/relationships/customXml" Target="../ink/ink1563.xml"/><Relationship Id="rId626" Type="http://schemas.openxmlformats.org/officeDocument/2006/relationships/customXml" Target="../ink/ink1591.xml"/><Relationship Id="rId223" Type="http://schemas.openxmlformats.org/officeDocument/2006/relationships/customXml" Target="../ink/ink1382.xml"/><Relationship Id="rId430" Type="http://schemas.openxmlformats.org/officeDocument/2006/relationships/customXml" Target="../ink/ink1488.xml"/><Relationship Id="rId668" Type="http://schemas.openxmlformats.org/officeDocument/2006/relationships/customXml" Target="../ink/ink1612.xml"/><Relationship Id="rId18" Type="http://schemas.openxmlformats.org/officeDocument/2006/relationships/customXml" Target="../ink/ink1271.xml"/><Relationship Id="rId265" Type="http://schemas.openxmlformats.org/officeDocument/2006/relationships/image" Target="../media/image1347.png"/><Relationship Id="rId472" Type="http://schemas.openxmlformats.org/officeDocument/2006/relationships/customXml" Target="../ink/ink1509.xml"/><Relationship Id="rId528" Type="http://schemas.openxmlformats.org/officeDocument/2006/relationships/image" Target="../media/image1473.png"/><Relationship Id="rId125" Type="http://schemas.openxmlformats.org/officeDocument/2006/relationships/customXml" Target="../ink/ink1327.xml"/><Relationship Id="rId167" Type="http://schemas.openxmlformats.org/officeDocument/2006/relationships/image" Target="../media/image1299.png"/><Relationship Id="rId332" Type="http://schemas.openxmlformats.org/officeDocument/2006/relationships/customXml" Target="../ink/ink1439.xml"/><Relationship Id="rId374" Type="http://schemas.openxmlformats.org/officeDocument/2006/relationships/customXml" Target="../ink/ink1460.xml"/><Relationship Id="rId581" Type="http://schemas.openxmlformats.org/officeDocument/2006/relationships/image" Target="../media/image1498.png"/><Relationship Id="rId71" Type="http://schemas.openxmlformats.org/officeDocument/2006/relationships/image" Target="../media/image1260.png"/><Relationship Id="rId234" Type="http://schemas.openxmlformats.org/officeDocument/2006/relationships/image" Target="../media/image1332.png"/><Relationship Id="rId637" Type="http://schemas.openxmlformats.org/officeDocument/2006/relationships/image" Target="../media/image1526.png"/><Relationship Id="rId679" Type="http://schemas.openxmlformats.org/officeDocument/2006/relationships/image" Target="../media/image1546.png"/><Relationship Id="rId2" Type="http://schemas.openxmlformats.org/officeDocument/2006/relationships/customXml" Target="../ink/ink1263.xml"/><Relationship Id="rId29" Type="http://schemas.openxmlformats.org/officeDocument/2006/relationships/image" Target="../media/image1239.png"/><Relationship Id="rId276" Type="http://schemas.openxmlformats.org/officeDocument/2006/relationships/customXml" Target="../ink/ink1409.xml"/><Relationship Id="rId441" Type="http://schemas.openxmlformats.org/officeDocument/2006/relationships/image" Target="../media/image1433.png"/><Relationship Id="rId483" Type="http://schemas.openxmlformats.org/officeDocument/2006/relationships/image" Target="../media/image1454.png"/><Relationship Id="rId539" Type="http://schemas.openxmlformats.org/officeDocument/2006/relationships/image" Target="../media/image1478.png"/><Relationship Id="rId40" Type="http://schemas.openxmlformats.org/officeDocument/2006/relationships/customXml" Target="../ink/ink1282.xml"/><Relationship Id="rId136" Type="http://schemas.openxmlformats.org/officeDocument/2006/relationships/customXml" Target="../ink/ink1334.xml"/><Relationship Id="rId178" Type="http://schemas.openxmlformats.org/officeDocument/2006/relationships/image" Target="../media/image1304.png"/><Relationship Id="rId301" Type="http://schemas.openxmlformats.org/officeDocument/2006/relationships/image" Target="../media/image1364.png"/><Relationship Id="rId343" Type="http://schemas.openxmlformats.org/officeDocument/2006/relationships/image" Target="../media/image1384.png"/><Relationship Id="rId550" Type="http://schemas.openxmlformats.org/officeDocument/2006/relationships/customXml" Target="../ink/ink1552.xml"/><Relationship Id="rId82" Type="http://schemas.openxmlformats.org/officeDocument/2006/relationships/customXml" Target="../ink/ink1303.xml"/><Relationship Id="rId203" Type="http://schemas.openxmlformats.org/officeDocument/2006/relationships/customXml" Target="../ink/ink1372.xml"/><Relationship Id="rId385" Type="http://schemas.openxmlformats.org/officeDocument/2006/relationships/image" Target="../media/image1405.png"/><Relationship Id="rId592" Type="http://schemas.openxmlformats.org/officeDocument/2006/relationships/customXml" Target="../ink/ink1574.xml"/><Relationship Id="rId606" Type="http://schemas.openxmlformats.org/officeDocument/2006/relationships/customXml" Target="../ink/ink1581.xml"/><Relationship Id="rId648" Type="http://schemas.openxmlformats.org/officeDocument/2006/relationships/customXml" Target="../ink/ink1602.xml"/><Relationship Id="rId245" Type="http://schemas.openxmlformats.org/officeDocument/2006/relationships/image" Target="../media/image1337.png"/><Relationship Id="rId287" Type="http://schemas.openxmlformats.org/officeDocument/2006/relationships/customXml" Target="../ink/ink1415.xml"/><Relationship Id="rId410" Type="http://schemas.openxmlformats.org/officeDocument/2006/relationships/customXml" Target="../ink/ink1478.xml"/><Relationship Id="rId452" Type="http://schemas.openxmlformats.org/officeDocument/2006/relationships/customXml" Target="../ink/ink1499.xml"/><Relationship Id="rId494" Type="http://schemas.openxmlformats.org/officeDocument/2006/relationships/customXml" Target="../ink/ink1520.xml"/><Relationship Id="rId508" Type="http://schemas.openxmlformats.org/officeDocument/2006/relationships/image" Target="../media/image1465.png"/><Relationship Id="rId105" Type="http://schemas.openxmlformats.org/officeDocument/2006/relationships/image" Target="../media/image821.png"/><Relationship Id="rId147" Type="http://schemas.openxmlformats.org/officeDocument/2006/relationships/image" Target="../media/image1291.png"/><Relationship Id="rId312" Type="http://schemas.openxmlformats.org/officeDocument/2006/relationships/image" Target="../media/image1369.png"/><Relationship Id="rId354" Type="http://schemas.openxmlformats.org/officeDocument/2006/relationships/customXml" Target="../ink/ink1450.xml"/><Relationship Id="rId51" Type="http://schemas.openxmlformats.org/officeDocument/2006/relationships/image" Target="../media/image1250.png"/><Relationship Id="rId93" Type="http://schemas.openxmlformats.org/officeDocument/2006/relationships/image" Target="../media/image1271.png"/><Relationship Id="rId189" Type="http://schemas.openxmlformats.org/officeDocument/2006/relationships/customXml" Target="../ink/ink1365.xml"/><Relationship Id="rId396" Type="http://schemas.openxmlformats.org/officeDocument/2006/relationships/customXml" Target="../ink/ink1471.xml"/><Relationship Id="rId561" Type="http://schemas.openxmlformats.org/officeDocument/2006/relationships/image" Target="../media/image1489.png"/><Relationship Id="rId617" Type="http://schemas.openxmlformats.org/officeDocument/2006/relationships/image" Target="../media/image1516.png"/><Relationship Id="rId659" Type="http://schemas.openxmlformats.org/officeDocument/2006/relationships/image" Target="../media/image1536.png"/><Relationship Id="rId214" Type="http://schemas.openxmlformats.org/officeDocument/2006/relationships/image" Target="../media/image1322.png"/><Relationship Id="rId256" Type="http://schemas.openxmlformats.org/officeDocument/2006/relationships/customXml" Target="../ink/ink1399.xml"/><Relationship Id="rId298" Type="http://schemas.openxmlformats.org/officeDocument/2006/relationships/customXml" Target="../ink/ink1421.xml"/><Relationship Id="rId421" Type="http://schemas.openxmlformats.org/officeDocument/2006/relationships/image" Target="../media/image1423.png"/><Relationship Id="rId463" Type="http://schemas.openxmlformats.org/officeDocument/2006/relationships/image" Target="../media/image1444.png"/><Relationship Id="rId519" Type="http://schemas.openxmlformats.org/officeDocument/2006/relationships/customXml" Target="../ink/ink1535.xml"/><Relationship Id="rId670" Type="http://schemas.openxmlformats.org/officeDocument/2006/relationships/customXml" Target="../ink/ink1613.xml"/><Relationship Id="rId116" Type="http://schemas.openxmlformats.org/officeDocument/2006/relationships/customXml" Target="../ink/ink1321.xml"/><Relationship Id="rId158" Type="http://schemas.openxmlformats.org/officeDocument/2006/relationships/image" Target="../media/image1295.png"/><Relationship Id="rId323" Type="http://schemas.openxmlformats.org/officeDocument/2006/relationships/image" Target="../media/image1374.png"/><Relationship Id="rId530" Type="http://schemas.openxmlformats.org/officeDocument/2006/relationships/image" Target="../media/image1474.png"/><Relationship Id="rId20" Type="http://schemas.openxmlformats.org/officeDocument/2006/relationships/customXml" Target="../ink/ink1272.xml"/><Relationship Id="rId62" Type="http://schemas.openxmlformats.org/officeDocument/2006/relationships/customXml" Target="../ink/ink1293.xml"/><Relationship Id="rId365" Type="http://schemas.openxmlformats.org/officeDocument/2006/relationships/image" Target="../media/image1395.png"/><Relationship Id="rId572" Type="http://schemas.openxmlformats.org/officeDocument/2006/relationships/customXml" Target="../ink/ink1564.xml"/><Relationship Id="rId628" Type="http://schemas.openxmlformats.org/officeDocument/2006/relationships/customXml" Target="../ink/ink1592.xml"/><Relationship Id="rId225" Type="http://schemas.openxmlformats.org/officeDocument/2006/relationships/customXml" Target="../ink/ink1383.xml"/><Relationship Id="rId267" Type="http://schemas.openxmlformats.org/officeDocument/2006/relationships/image" Target="../media/image1348.png"/><Relationship Id="rId432" Type="http://schemas.openxmlformats.org/officeDocument/2006/relationships/customXml" Target="../ink/ink1489.xml"/><Relationship Id="rId474" Type="http://schemas.openxmlformats.org/officeDocument/2006/relationships/customXml" Target="../ink/ink1510.xml"/><Relationship Id="rId127" Type="http://schemas.openxmlformats.org/officeDocument/2006/relationships/customXml" Target="../ink/ink1328.xml"/><Relationship Id="rId31" Type="http://schemas.openxmlformats.org/officeDocument/2006/relationships/image" Target="../media/image1240.png"/><Relationship Id="rId73" Type="http://schemas.openxmlformats.org/officeDocument/2006/relationships/image" Target="../media/image1261.png"/><Relationship Id="rId169" Type="http://schemas.openxmlformats.org/officeDocument/2006/relationships/image" Target="../media/image1300.png"/><Relationship Id="rId334" Type="http://schemas.openxmlformats.org/officeDocument/2006/relationships/customXml" Target="../ink/ink1440.xml"/><Relationship Id="rId376" Type="http://schemas.openxmlformats.org/officeDocument/2006/relationships/customXml" Target="../ink/ink1461.xml"/><Relationship Id="rId541" Type="http://schemas.openxmlformats.org/officeDocument/2006/relationships/image" Target="../media/image1479.png"/><Relationship Id="rId583" Type="http://schemas.openxmlformats.org/officeDocument/2006/relationships/image" Target="../media/image1499.png"/><Relationship Id="rId639" Type="http://schemas.openxmlformats.org/officeDocument/2006/relationships/image" Target="../media/image1527.png"/><Relationship Id="rId4" Type="http://schemas.openxmlformats.org/officeDocument/2006/relationships/customXml" Target="../ink/ink1264.xml"/><Relationship Id="rId180" Type="http://schemas.openxmlformats.org/officeDocument/2006/relationships/image" Target="../media/image1305.png"/><Relationship Id="rId236" Type="http://schemas.openxmlformats.org/officeDocument/2006/relationships/image" Target="../media/image1333.png"/><Relationship Id="rId278" Type="http://schemas.openxmlformats.org/officeDocument/2006/relationships/customXml" Target="../ink/ink1410.xml"/><Relationship Id="rId401" Type="http://schemas.openxmlformats.org/officeDocument/2006/relationships/image" Target="../media/image1413.png"/><Relationship Id="rId443" Type="http://schemas.openxmlformats.org/officeDocument/2006/relationships/image" Target="../media/image1434.png"/><Relationship Id="rId650" Type="http://schemas.openxmlformats.org/officeDocument/2006/relationships/customXml" Target="../ink/ink1603.xml"/><Relationship Id="rId303" Type="http://schemas.openxmlformats.org/officeDocument/2006/relationships/image" Target="../media/image1365.png"/><Relationship Id="rId485" Type="http://schemas.openxmlformats.org/officeDocument/2006/relationships/image" Target="../media/image1455.png"/><Relationship Id="rId42" Type="http://schemas.openxmlformats.org/officeDocument/2006/relationships/customXml" Target="../ink/ink1283.xml"/><Relationship Id="rId84" Type="http://schemas.openxmlformats.org/officeDocument/2006/relationships/customXml" Target="../ink/ink1304.xml"/><Relationship Id="rId138" Type="http://schemas.openxmlformats.org/officeDocument/2006/relationships/customXml" Target="../ink/ink1335.xml"/><Relationship Id="rId345" Type="http://schemas.openxmlformats.org/officeDocument/2006/relationships/image" Target="../media/image1385.png"/><Relationship Id="rId387" Type="http://schemas.openxmlformats.org/officeDocument/2006/relationships/image" Target="../media/image1406.png"/><Relationship Id="rId510" Type="http://schemas.openxmlformats.org/officeDocument/2006/relationships/image" Target="../media/image1466.png"/><Relationship Id="rId552" Type="http://schemas.openxmlformats.org/officeDocument/2006/relationships/customXml" Target="../ink/ink1553.xml"/><Relationship Id="rId594" Type="http://schemas.openxmlformats.org/officeDocument/2006/relationships/customXml" Target="../ink/ink1575.xml"/><Relationship Id="rId608" Type="http://schemas.openxmlformats.org/officeDocument/2006/relationships/customXml" Target="../ink/ink1582.xml"/><Relationship Id="rId191" Type="http://schemas.openxmlformats.org/officeDocument/2006/relationships/customXml" Target="../ink/ink1366.xml"/><Relationship Id="rId205" Type="http://schemas.openxmlformats.org/officeDocument/2006/relationships/customXml" Target="../ink/ink1373.xml"/><Relationship Id="rId247" Type="http://schemas.openxmlformats.org/officeDocument/2006/relationships/image" Target="../media/image1338.png"/><Relationship Id="rId412" Type="http://schemas.openxmlformats.org/officeDocument/2006/relationships/customXml" Target="../ink/ink1479.xml"/><Relationship Id="rId107" Type="http://schemas.openxmlformats.org/officeDocument/2006/relationships/customXml" Target="../ink/ink1316.xml"/><Relationship Id="rId289" Type="http://schemas.openxmlformats.org/officeDocument/2006/relationships/customXml" Target="../ink/ink1416.xml"/><Relationship Id="rId454" Type="http://schemas.openxmlformats.org/officeDocument/2006/relationships/customXml" Target="../ink/ink1500.xml"/><Relationship Id="rId496" Type="http://schemas.openxmlformats.org/officeDocument/2006/relationships/customXml" Target="../ink/ink1521.xml"/><Relationship Id="rId661" Type="http://schemas.openxmlformats.org/officeDocument/2006/relationships/image" Target="../media/image1537.png"/><Relationship Id="rId11" Type="http://schemas.openxmlformats.org/officeDocument/2006/relationships/image" Target="../media/image1230.png"/><Relationship Id="rId53" Type="http://schemas.openxmlformats.org/officeDocument/2006/relationships/image" Target="../media/image1251.png"/><Relationship Id="rId149" Type="http://schemas.openxmlformats.org/officeDocument/2006/relationships/image" Target="../media/image1292.png"/><Relationship Id="rId314" Type="http://schemas.openxmlformats.org/officeDocument/2006/relationships/image" Target="../media/image1370.png"/><Relationship Id="rId356" Type="http://schemas.openxmlformats.org/officeDocument/2006/relationships/customXml" Target="../ink/ink1451.xml"/><Relationship Id="rId398" Type="http://schemas.openxmlformats.org/officeDocument/2006/relationships/customXml" Target="../ink/ink1472.xml"/><Relationship Id="rId521" Type="http://schemas.openxmlformats.org/officeDocument/2006/relationships/image" Target="../media/image1470.png"/><Relationship Id="rId563" Type="http://schemas.openxmlformats.org/officeDocument/2006/relationships/image" Target="../media/image1490.png"/><Relationship Id="rId619" Type="http://schemas.openxmlformats.org/officeDocument/2006/relationships/image" Target="../media/image1517.png"/><Relationship Id="rId95" Type="http://schemas.openxmlformats.org/officeDocument/2006/relationships/image" Target="../media/image1272.png"/><Relationship Id="rId160" Type="http://schemas.openxmlformats.org/officeDocument/2006/relationships/image" Target="../media/image1296.png"/><Relationship Id="rId216" Type="http://schemas.openxmlformats.org/officeDocument/2006/relationships/image" Target="../media/image1323.png"/><Relationship Id="rId423" Type="http://schemas.openxmlformats.org/officeDocument/2006/relationships/image" Target="../media/image1424.png"/><Relationship Id="rId258" Type="http://schemas.openxmlformats.org/officeDocument/2006/relationships/customXml" Target="../ink/ink1400.xml"/><Relationship Id="rId465" Type="http://schemas.openxmlformats.org/officeDocument/2006/relationships/image" Target="../media/image1445.png"/><Relationship Id="rId630" Type="http://schemas.openxmlformats.org/officeDocument/2006/relationships/customXml" Target="../ink/ink1593.xml"/><Relationship Id="rId672" Type="http://schemas.openxmlformats.org/officeDocument/2006/relationships/customXml" Target="../ink/ink1614.xml"/><Relationship Id="rId22" Type="http://schemas.openxmlformats.org/officeDocument/2006/relationships/customXml" Target="../ink/ink1273.xml"/><Relationship Id="rId64" Type="http://schemas.openxmlformats.org/officeDocument/2006/relationships/customXml" Target="../ink/ink1294.xml"/><Relationship Id="rId118" Type="http://schemas.openxmlformats.org/officeDocument/2006/relationships/customXml" Target="../ink/ink1322.xml"/><Relationship Id="rId325" Type="http://schemas.openxmlformats.org/officeDocument/2006/relationships/image" Target="../media/image1375.png"/><Relationship Id="rId367" Type="http://schemas.openxmlformats.org/officeDocument/2006/relationships/image" Target="../media/image1396.png"/><Relationship Id="rId532" Type="http://schemas.openxmlformats.org/officeDocument/2006/relationships/customXml" Target="../ink/ink1543.xml"/><Relationship Id="rId574" Type="http://schemas.openxmlformats.org/officeDocument/2006/relationships/customXml" Target="../ink/ink1565.xml"/><Relationship Id="rId171" Type="http://schemas.openxmlformats.org/officeDocument/2006/relationships/customXml" Target="../ink/ink1356.xml"/><Relationship Id="rId227" Type="http://schemas.openxmlformats.org/officeDocument/2006/relationships/customXml" Target="../ink/ink1384.xml"/><Relationship Id="rId269" Type="http://schemas.openxmlformats.org/officeDocument/2006/relationships/image" Target="../media/image1349.png"/><Relationship Id="rId434" Type="http://schemas.openxmlformats.org/officeDocument/2006/relationships/customXml" Target="../ink/ink1490.xml"/><Relationship Id="rId476" Type="http://schemas.openxmlformats.org/officeDocument/2006/relationships/customXml" Target="../ink/ink1511.xml"/><Relationship Id="rId641" Type="http://schemas.openxmlformats.org/officeDocument/2006/relationships/image" Target="../media/image1528.png"/><Relationship Id="rId33" Type="http://schemas.openxmlformats.org/officeDocument/2006/relationships/image" Target="../media/image1241.png"/><Relationship Id="rId129" Type="http://schemas.openxmlformats.org/officeDocument/2006/relationships/image" Target="../media/image1285.png"/><Relationship Id="rId280" Type="http://schemas.openxmlformats.org/officeDocument/2006/relationships/customXml" Target="../ink/ink1411.xml"/><Relationship Id="rId336" Type="http://schemas.openxmlformats.org/officeDocument/2006/relationships/customXml" Target="../ink/ink1441.xml"/><Relationship Id="rId501" Type="http://schemas.openxmlformats.org/officeDocument/2006/relationships/customXml" Target="../ink/ink1524.xml"/><Relationship Id="rId543" Type="http://schemas.openxmlformats.org/officeDocument/2006/relationships/image" Target="../media/image1480.png"/><Relationship Id="rId75" Type="http://schemas.openxmlformats.org/officeDocument/2006/relationships/image" Target="../media/image1262.png"/><Relationship Id="rId140" Type="http://schemas.openxmlformats.org/officeDocument/2006/relationships/customXml" Target="../ink/ink1336.xml"/><Relationship Id="rId182" Type="http://schemas.openxmlformats.org/officeDocument/2006/relationships/image" Target="../media/image1306.png"/><Relationship Id="rId378" Type="http://schemas.openxmlformats.org/officeDocument/2006/relationships/customXml" Target="../ink/ink1462.xml"/><Relationship Id="rId403" Type="http://schemas.openxmlformats.org/officeDocument/2006/relationships/image" Target="../media/image1414.png"/><Relationship Id="rId585" Type="http://schemas.openxmlformats.org/officeDocument/2006/relationships/image" Target="../media/image1500.png"/><Relationship Id="rId6" Type="http://schemas.openxmlformats.org/officeDocument/2006/relationships/customXml" Target="../ink/ink1265.xml"/><Relationship Id="rId238" Type="http://schemas.openxmlformats.org/officeDocument/2006/relationships/image" Target="../media/image1334.png"/><Relationship Id="rId445" Type="http://schemas.openxmlformats.org/officeDocument/2006/relationships/image" Target="../media/image1435.png"/><Relationship Id="rId487" Type="http://schemas.openxmlformats.org/officeDocument/2006/relationships/image" Target="../media/image1456.png"/><Relationship Id="rId610" Type="http://schemas.openxmlformats.org/officeDocument/2006/relationships/customXml" Target="../ink/ink1583.xml"/><Relationship Id="rId652" Type="http://schemas.openxmlformats.org/officeDocument/2006/relationships/customXml" Target="../ink/ink1604.xml"/><Relationship Id="rId291" Type="http://schemas.openxmlformats.org/officeDocument/2006/relationships/customXml" Target="../ink/ink1417.xml"/><Relationship Id="rId305" Type="http://schemas.openxmlformats.org/officeDocument/2006/relationships/image" Target="../media/image1366.png"/><Relationship Id="rId347" Type="http://schemas.openxmlformats.org/officeDocument/2006/relationships/image" Target="../media/image1386.png"/><Relationship Id="rId512" Type="http://schemas.openxmlformats.org/officeDocument/2006/relationships/image" Target="../media/image1467.png"/><Relationship Id="rId44" Type="http://schemas.openxmlformats.org/officeDocument/2006/relationships/customXml" Target="../ink/ink1284.xml"/><Relationship Id="rId86" Type="http://schemas.openxmlformats.org/officeDocument/2006/relationships/customXml" Target="../ink/ink1305.xml"/><Relationship Id="rId151" Type="http://schemas.openxmlformats.org/officeDocument/2006/relationships/customXml" Target="../ink/ink1344.xml"/><Relationship Id="rId389" Type="http://schemas.openxmlformats.org/officeDocument/2006/relationships/image" Target="../media/image1407.png"/><Relationship Id="rId554" Type="http://schemas.openxmlformats.org/officeDocument/2006/relationships/customXml" Target="../ink/ink1554.xml"/><Relationship Id="rId596" Type="http://schemas.openxmlformats.org/officeDocument/2006/relationships/customXml" Target="../ink/ink1576.xml"/><Relationship Id="rId193" Type="http://schemas.openxmlformats.org/officeDocument/2006/relationships/customXml" Target="../ink/ink1367.xml"/><Relationship Id="rId207" Type="http://schemas.openxmlformats.org/officeDocument/2006/relationships/customXml" Target="../ink/ink1374.xml"/><Relationship Id="rId249" Type="http://schemas.openxmlformats.org/officeDocument/2006/relationships/image" Target="../media/image1339.png"/><Relationship Id="rId414" Type="http://schemas.openxmlformats.org/officeDocument/2006/relationships/customXml" Target="../ink/ink1480.xml"/><Relationship Id="rId456" Type="http://schemas.openxmlformats.org/officeDocument/2006/relationships/customXml" Target="../ink/ink1501.xml"/><Relationship Id="rId498" Type="http://schemas.openxmlformats.org/officeDocument/2006/relationships/customXml" Target="../ink/ink1522.xml"/><Relationship Id="rId621" Type="http://schemas.openxmlformats.org/officeDocument/2006/relationships/image" Target="../media/image1518.png"/><Relationship Id="rId663" Type="http://schemas.openxmlformats.org/officeDocument/2006/relationships/image" Target="../media/image1538.png"/><Relationship Id="rId13" Type="http://schemas.openxmlformats.org/officeDocument/2006/relationships/image" Target="../media/image1231.png"/><Relationship Id="rId109" Type="http://schemas.openxmlformats.org/officeDocument/2006/relationships/customXml" Target="../ink/ink1317.xml"/><Relationship Id="rId260" Type="http://schemas.openxmlformats.org/officeDocument/2006/relationships/customXml" Target="../ink/ink1401.xml"/><Relationship Id="rId316" Type="http://schemas.openxmlformats.org/officeDocument/2006/relationships/image" Target="../media/image1371.png"/><Relationship Id="rId523" Type="http://schemas.openxmlformats.org/officeDocument/2006/relationships/image" Target="../media/image1471.png"/><Relationship Id="rId55" Type="http://schemas.openxmlformats.org/officeDocument/2006/relationships/image" Target="../media/image1252.png"/><Relationship Id="rId97" Type="http://schemas.openxmlformats.org/officeDocument/2006/relationships/image" Target="../media/image1273.png"/><Relationship Id="rId120" Type="http://schemas.openxmlformats.org/officeDocument/2006/relationships/image" Target="../media/image1282.png"/><Relationship Id="rId358" Type="http://schemas.openxmlformats.org/officeDocument/2006/relationships/customXml" Target="../ink/ink1452.xml"/><Relationship Id="rId565" Type="http://schemas.openxmlformats.org/officeDocument/2006/relationships/customXml" Target="../ink/ink1560.xml"/><Relationship Id="rId162" Type="http://schemas.openxmlformats.org/officeDocument/2006/relationships/customXml" Target="../ink/ink1351.xml"/><Relationship Id="rId218" Type="http://schemas.openxmlformats.org/officeDocument/2006/relationships/image" Target="../media/image1324.png"/><Relationship Id="rId425" Type="http://schemas.openxmlformats.org/officeDocument/2006/relationships/image" Target="../media/image1425.png"/><Relationship Id="rId467" Type="http://schemas.openxmlformats.org/officeDocument/2006/relationships/image" Target="../media/image1446.png"/><Relationship Id="rId632" Type="http://schemas.openxmlformats.org/officeDocument/2006/relationships/customXml" Target="../ink/ink1594.xml"/><Relationship Id="rId271" Type="http://schemas.openxmlformats.org/officeDocument/2006/relationships/image" Target="../media/image1350.png"/><Relationship Id="rId674" Type="http://schemas.openxmlformats.org/officeDocument/2006/relationships/customXml" Target="../ink/ink1615.xml"/><Relationship Id="rId24" Type="http://schemas.openxmlformats.org/officeDocument/2006/relationships/customXml" Target="../ink/ink1274.xml"/><Relationship Id="rId66" Type="http://schemas.openxmlformats.org/officeDocument/2006/relationships/customXml" Target="../ink/ink1295.xml"/><Relationship Id="rId131" Type="http://schemas.openxmlformats.org/officeDocument/2006/relationships/image" Target="../media/image1286.png"/><Relationship Id="rId327" Type="http://schemas.openxmlformats.org/officeDocument/2006/relationships/image" Target="../media/image1376.png"/><Relationship Id="rId369" Type="http://schemas.openxmlformats.org/officeDocument/2006/relationships/image" Target="../media/image1397.png"/><Relationship Id="rId534" Type="http://schemas.openxmlformats.org/officeDocument/2006/relationships/customXml" Target="../ink/ink1544.xml"/><Relationship Id="rId576" Type="http://schemas.openxmlformats.org/officeDocument/2006/relationships/customXml" Target="../ink/ink1566.xml"/><Relationship Id="rId173" Type="http://schemas.openxmlformats.org/officeDocument/2006/relationships/customXml" Target="../ink/ink1357.xml"/><Relationship Id="rId229" Type="http://schemas.openxmlformats.org/officeDocument/2006/relationships/customXml" Target="../ink/ink1385.xml"/><Relationship Id="rId380" Type="http://schemas.openxmlformats.org/officeDocument/2006/relationships/customXml" Target="../ink/ink1463.xml"/><Relationship Id="rId436" Type="http://schemas.openxmlformats.org/officeDocument/2006/relationships/customXml" Target="../ink/ink1491.xml"/><Relationship Id="rId601" Type="http://schemas.openxmlformats.org/officeDocument/2006/relationships/image" Target="../media/image1508.png"/><Relationship Id="rId643" Type="http://schemas.openxmlformats.org/officeDocument/2006/relationships/image" Target="../media/image1529.png"/><Relationship Id="rId240" Type="http://schemas.openxmlformats.org/officeDocument/2006/relationships/customXml" Target="../ink/ink1391.xml"/><Relationship Id="rId478" Type="http://schemas.openxmlformats.org/officeDocument/2006/relationships/customXml" Target="../ink/ink1512.xml"/><Relationship Id="rId35" Type="http://schemas.openxmlformats.org/officeDocument/2006/relationships/image" Target="../media/image1242.png"/><Relationship Id="rId77" Type="http://schemas.openxmlformats.org/officeDocument/2006/relationships/image" Target="../media/image1263.png"/><Relationship Id="rId100" Type="http://schemas.openxmlformats.org/officeDocument/2006/relationships/customXml" Target="../ink/ink1312.xml"/><Relationship Id="rId282" Type="http://schemas.openxmlformats.org/officeDocument/2006/relationships/image" Target="../media/image1355.png"/><Relationship Id="rId338" Type="http://schemas.openxmlformats.org/officeDocument/2006/relationships/customXml" Target="../ink/ink1442.xml"/><Relationship Id="rId503" Type="http://schemas.openxmlformats.org/officeDocument/2006/relationships/image" Target="../media/image1463.png"/><Relationship Id="rId545" Type="http://schemas.openxmlformats.org/officeDocument/2006/relationships/image" Target="../media/image1481.png"/><Relationship Id="rId587" Type="http://schemas.openxmlformats.org/officeDocument/2006/relationships/image" Target="../media/image1501.png"/><Relationship Id="rId8" Type="http://schemas.openxmlformats.org/officeDocument/2006/relationships/customXml" Target="../ink/ink1266.xml"/><Relationship Id="rId142" Type="http://schemas.openxmlformats.org/officeDocument/2006/relationships/customXml" Target="../ink/ink1338.xml"/><Relationship Id="rId184" Type="http://schemas.openxmlformats.org/officeDocument/2006/relationships/image" Target="../media/image1307.png"/><Relationship Id="rId391" Type="http://schemas.openxmlformats.org/officeDocument/2006/relationships/image" Target="../media/image1408.png"/><Relationship Id="rId405" Type="http://schemas.openxmlformats.org/officeDocument/2006/relationships/image" Target="../media/image1415.png"/><Relationship Id="rId447" Type="http://schemas.openxmlformats.org/officeDocument/2006/relationships/image" Target="../media/image1436.png"/><Relationship Id="rId612" Type="http://schemas.openxmlformats.org/officeDocument/2006/relationships/customXml" Target="../ink/ink1584.xml"/><Relationship Id="rId251" Type="http://schemas.openxmlformats.org/officeDocument/2006/relationships/image" Target="../media/image1340.png"/><Relationship Id="rId489" Type="http://schemas.openxmlformats.org/officeDocument/2006/relationships/image" Target="../media/image1457.png"/><Relationship Id="rId654" Type="http://schemas.openxmlformats.org/officeDocument/2006/relationships/customXml" Target="../ink/ink1605.xml"/><Relationship Id="rId46" Type="http://schemas.openxmlformats.org/officeDocument/2006/relationships/customXml" Target="../ink/ink1285.xml"/><Relationship Id="rId293" Type="http://schemas.openxmlformats.org/officeDocument/2006/relationships/customXml" Target="../ink/ink1418.xml"/><Relationship Id="rId307" Type="http://schemas.openxmlformats.org/officeDocument/2006/relationships/image" Target="../media/image1367.png"/><Relationship Id="rId349" Type="http://schemas.openxmlformats.org/officeDocument/2006/relationships/image" Target="../media/image1387.png"/><Relationship Id="rId514" Type="http://schemas.openxmlformats.org/officeDocument/2006/relationships/customXml" Target="../ink/ink1532.xml"/><Relationship Id="rId556" Type="http://schemas.openxmlformats.org/officeDocument/2006/relationships/customXml" Target="../ink/ink1555.xml"/><Relationship Id="rId88" Type="http://schemas.openxmlformats.org/officeDocument/2006/relationships/customXml" Target="../ink/ink1306.xml"/><Relationship Id="rId111" Type="http://schemas.openxmlformats.org/officeDocument/2006/relationships/customXml" Target="../ink/ink1318.xml"/><Relationship Id="rId153" Type="http://schemas.openxmlformats.org/officeDocument/2006/relationships/customXml" Target="../ink/ink1345.xml"/><Relationship Id="rId195" Type="http://schemas.openxmlformats.org/officeDocument/2006/relationships/customXml" Target="../ink/ink1368.xml"/><Relationship Id="rId209" Type="http://schemas.openxmlformats.org/officeDocument/2006/relationships/customXml" Target="../ink/ink1375.xml"/><Relationship Id="rId360" Type="http://schemas.openxmlformats.org/officeDocument/2006/relationships/customXml" Target="../ink/ink1453.xml"/><Relationship Id="rId416" Type="http://schemas.openxmlformats.org/officeDocument/2006/relationships/customXml" Target="../ink/ink1481.xml"/><Relationship Id="rId598" Type="http://schemas.openxmlformats.org/officeDocument/2006/relationships/customXml" Target="../ink/ink1577.xml"/><Relationship Id="rId220" Type="http://schemas.openxmlformats.org/officeDocument/2006/relationships/image" Target="../media/image1325.png"/><Relationship Id="rId458" Type="http://schemas.openxmlformats.org/officeDocument/2006/relationships/customXml" Target="../ink/ink1502.xml"/><Relationship Id="rId623" Type="http://schemas.openxmlformats.org/officeDocument/2006/relationships/image" Target="../media/image1519.png"/><Relationship Id="rId665" Type="http://schemas.openxmlformats.org/officeDocument/2006/relationships/image" Target="../media/image1539.png"/><Relationship Id="rId15" Type="http://schemas.openxmlformats.org/officeDocument/2006/relationships/image" Target="../media/image1232.png"/><Relationship Id="rId57" Type="http://schemas.openxmlformats.org/officeDocument/2006/relationships/image" Target="../media/image1253.png"/><Relationship Id="rId262" Type="http://schemas.openxmlformats.org/officeDocument/2006/relationships/customXml" Target="../ink/ink1402.xml"/><Relationship Id="rId318" Type="http://schemas.openxmlformats.org/officeDocument/2006/relationships/customXml" Target="../ink/ink1432.xml"/><Relationship Id="rId525" Type="http://schemas.openxmlformats.org/officeDocument/2006/relationships/customXml" Target="../ink/ink1539.xml"/><Relationship Id="rId567" Type="http://schemas.openxmlformats.org/officeDocument/2006/relationships/customXml" Target="../ink/ink1561.xml"/><Relationship Id="rId99" Type="http://schemas.openxmlformats.org/officeDocument/2006/relationships/image" Target="../media/image1274.png"/><Relationship Id="rId122" Type="http://schemas.openxmlformats.org/officeDocument/2006/relationships/customXml" Target="../ink/ink1325.xml"/><Relationship Id="rId164" Type="http://schemas.openxmlformats.org/officeDocument/2006/relationships/customXml" Target="../ink/ink1352.xml"/><Relationship Id="rId371" Type="http://schemas.openxmlformats.org/officeDocument/2006/relationships/image" Target="../media/image1398.png"/><Relationship Id="rId427" Type="http://schemas.openxmlformats.org/officeDocument/2006/relationships/image" Target="../media/image1426.png"/><Relationship Id="rId469" Type="http://schemas.openxmlformats.org/officeDocument/2006/relationships/image" Target="../media/image1447.png"/><Relationship Id="rId634" Type="http://schemas.openxmlformats.org/officeDocument/2006/relationships/customXml" Target="../ink/ink1595.xml"/><Relationship Id="rId676" Type="http://schemas.openxmlformats.org/officeDocument/2006/relationships/customXml" Target="../ink/ink1616.xml"/><Relationship Id="rId26" Type="http://schemas.openxmlformats.org/officeDocument/2006/relationships/customXml" Target="../ink/ink1275.xml"/><Relationship Id="rId231" Type="http://schemas.openxmlformats.org/officeDocument/2006/relationships/customXml" Target="../ink/ink1386.xml"/><Relationship Id="rId273" Type="http://schemas.openxmlformats.org/officeDocument/2006/relationships/image" Target="../media/image1351.png"/><Relationship Id="rId329" Type="http://schemas.openxmlformats.org/officeDocument/2006/relationships/image" Target="../media/image1377.png"/><Relationship Id="rId480" Type="http://schemas.openxmlformats.org/officeDocument/2006/relationships/customXml" Target="../ink/ink1513.xml"/><Relationship Id="rId536" Type="http://schemas.openxmlformats.org/officeDocument/2006/relationships/customXml" Target="../ink/ink1545.xml"/><Relationship Id="rId68" Type="http://schemas.openxmlformats.org/officeDocument/2006/relationships/customXml" Target="../ink/ink1296.xml"/><Relationship Id="rId133" Type="http://schemas.openxmlformats.org/officeDocument/2006/relationships/customXml" Target="../ink/ink1332.xml"/><Relationship Id="rId175" Type="http://schemas.openxmlformats.org/officeDocument/2006/relationships/customXml" Target="../ink/ink1358.xml"/><Relationship Id="rId340" Type="http://schemas.openxmlformats.org/officeDocument/2006/relationships/customXml" Target="../ink/ink1443.xml"/><Relationship Id="rId578" Type="http://schemas.openxmlformats.org/officeDocument/2006/relationships/customXml" Target="../ink/ink1567.xml"/><Relationship Id="rId200" Type="http://schemas.openxmlformats.org/officeDocument/2006/relationships/image" Target="../media/image1315.png"/><Relationship Id="rId382" Type="http://schemas.openxmlformats.org/officeDocument/2006/relationships/customXml" Target="../ink/ink1464.xml"/><Relationship Id="rId438" Type="http://schemas.openxmlformats.org/officeDocument/2006/relationships/customXml" Target="../ink/ink1492.xml"/><Relationship Id="rId603" Type="http://schemas.openxmlformats.org/officeDocument/2006/relationships/image" Target="../media/image1509.png"/><Relationship Id="rId645" Type="http://schemas.openxmlformats.org/officeDocument/2006/relationships/image" Target="../media/image1530.png"/><Relationship Id="rId242" Type="http://schemas.openxmlformats.org/officeDocument/2006/relationships/customXml" Target="../ink/ink1392.xml"/><Relationship Id="rId284" Type="http://schemas.openxmlformats.org/officeDocument/2006/relationships/image" Target="../media/image1356.png"/><Relationship Id="rId491" Type="http://schemas.openxmlformats.org/officeDocument/2006/relationships/image" Target="../media/image1458.png"/><Relationship Id="rId505" Type="http://schemas.openxmlformats.org/officeDocument/2006/relationships/image" Target="../media/image1464.png"/><Relationship Id="rId37" Type="http://schemas.openxmlformats.org/officeDocument/2006/relationships/image" Target="../media/image1243.png"/><Relationship Id="rId79" Type="http://schemas.openxmlformats.org/officeDocument/2006/relationships/image" Target="../media/image1264.png"/><Relationship Id="rId102" Type="http://schemas.openxmlformats.org/officeDocument/2006/relationships/customXml" Target="../ink/ink1313.xml"/><Relationship Id="rId144" Type="http://schemas.openxmlformats.org/officeDocument/2006/relationships/image" Target="../media/image1290.png"/><Relationship Id="rId547" Type="http://schemas.openxmlformats.org/officeDocument/2006/relationships/image" Target="../media/image1482.png"/><Relationship Id="rId589" Type="http://schemas.openxmlformats.org/officeDocument/2006/relationships/image" Target="../media/image1502.png"/><Relationship Id="rId90" Type="http://schemas.openxmlformats.org/officeDocument/2006/relationships/customXml" Target="../ink/ink1307.xml"/><Relationship Id="rId186" Type="http://schemas.openxmlformats.org/officeDocument/2006/relationships/image" Target="../media/image1308.png"/><Relationship Id="rId351" Type="http://schemas.openxmlformats.org/officeDocument/2006/relationships/image" Target="../media/image1388.png"/><Relationship Id="rId393" Type="http://schemas.openxmlformats.org/officeDocument/2006/relationships/image" Target="../media/image1409.png"/><Relationship Id="rId407" Type="http://schemas.openxmlformats.org/officeDocument/2006/relationships/image" Target="../media/image1416.png"/><Relationship Id="rId449" Type="http://schemas.openxmlformats.org/officeDocument/2006/relationships/image" Target="../media/image1437.png"/><Relationship Id="rId614" Type="http://schemas.openxmlformats.org/officeDocument/2006/relationships/customXml" Target="../ink/ink1585.xml"/><Relationship Id="rId656" Type="http://schemas.openxmlformats.org/officeDocument/2006/relationships/customXml" Target="../ink/ink1606.xml"/><Relationship Id="rId211" Type="http://schemas.openxmlformats.org/officeDocument/2006/relationships/customXml" Target="../ink/ink1376.xml"/><Relationship Id="rId253" Type="http://schemas.openxmlformats.org/officeDocument/2006/relationships/image" Target="../media/image1341.png"/><Relationship Id="rId295" Type="http://schemas.openxmlformats.org/officeDocument/2006/relationships/image" Target="../media/image1361.png"/><Relationship Id="rId309" Type="http://schemas.openxmlformats.org/officeDocument/2006/relationships/customXml" Target="../ink/ink1427.xml"/><Relationship Id="rId460" Type="http://schemas.openxmlformats.org/officeDocument/2006/relationships/customXml" Target="../ink/ink1503.xml"/><Relationship Id="rId516" Type="http://schemas.openxmlformats.org/officeDocument/2006/relationships/image" Target="../media/image1468.png"/><Relationship Id="rId48" Type="http://schemas.openxmlformats.org/officeDocument/2006/relationships/customXml" Target="../ink/ink1286.xml"/><Relationship Id="rId113" Type="http://schemas.openxmlformats.org/officeDocument/2006/relationships/customXml" Target="../ink/ink1319.xml"/><Relationship Id="rId320" Type="http://schemas.openxmlformats.org/officeDocument/2006/relationships/customXml" Target="../ink/ink1433.xml"/><Relationship Id="rId558" Type="http://schemas.openxmlformats.org/officeDocument/2006/relationships/customXml" Target="../ink/ink1556.xml"/><Relationship Id="rId155" Type="http://schemas.openxmlformats.org/officeDocument/2006/relationships/image" Target="../media/image1294.png"/><Relationship Id="rId197" Type="http://schemas.openxmlformats.org/officeDocument/2006/relationships/customXml" Target="../ink/ink1369.xml"/><Relationship Id="rId362" Type="http://schemas.openxmlformats.org/officeDocument/2006/relationships/customXml" Target="../ink/ink1454.xml"/><Relationship Id="rId418" Type="http://schemas.openxmlformats.org/officeDocument/2006/relationships/customXml" Target="../ink/ink1482.xml"/><Relationship Id="rId625" Type="http://schemas.openxmlformats.org/officeDocument/2006/relationships/image" Target="../media/image1520.png"/><Relationship Id="rId222" Type="http://schemas.openxmlformats.org/officeDocument/2006/relationships/image" Target="../media/image1326.png"/><Relationship Id="rId264" Type="http://schemas.openxmlformats.org/officeDocument/2006/relationships/customXml" Target="../ink/ink1403.xml"/><Relationship Id="rId471" Type="http://schemas.openxmlformats.org/officeDocument/2006/relationships/image" Target="../media/image1448.png"/><Relationship Id="rId667" Type="http://schemas.openxmlformats.org/officeDocument/2006/relationships/image" Target="../media/image1540.png"/><Relationship Id="rId17" Type="http://schemas.openxmlformats.org/officeDocument/2006/relationships/image" Target="../media/image1233.png"/><Relationship Id="rId59" Type="http://schemas.openxmlformats.org/officeDocument/2006/relationships/image" Target="../media/image1254.png"/><Relationship Id="rId124" Type="http://schemas.openxmlformats.org/officeDocument/2006/relationships/customXml" Target="../ink/ink1326.xml"/><Relationship Id="rId527" Type="http://schemas.openxmlformats.org/officeDocument/2006/relationships/customXml" Target="../ink/ink1540.xml"/><Relationship Id="rId569" Type="http://schemas.openxmlformats.org/officeDocument/2006/relationships/image" Target="../media/image1492.png"/><Relationship Id="rId70" Type="http://schemas.openxmlformats.org/officeDocument/2006/relationships/customXml" Target="../ink/ink1297.xml"/><Relationship Id="rId166" Type="http://schemas.openxmlformats.org/officeDocument/2006/relationships/customXml" Target="../ink/ink1353.xml"/><Relationship Id="rId331" Type="http://schemas.openxmlformats.org/officeDocument/2006/relationships/image" Target="../media/image1378.png"/><Relationship Id="rId373" Type="http://schemas.openxmlformats.org/officeDocument/2006/relationships/image" Target="../media/image1399.png"/><Relationship Id="rId429" Type="http://schemas.openxmlformats.org/officeDocument/2006/relationships/image" Target="../media/image1427.png"/><Relationship Id="rId580" Type="http://schemas.openxmlformats.org/officeDocument/2006/relationships/customXml" Target="../ink/ink1568.xml"/><Relationship Id="rId636" Type="http://schemas.openxmlformats.org/officeDocument/2006/relationships/customXml" Target="../ink/ink1596.xml"/><Relationship Id="rId1" Type="http://schemas.openxmlformats.org/officeDocument/2006/relationships/slideLayout" Target="../slideLayouts/slideLayout7.xml"/><Relationship Id="rId233" Type="http://schemas.openxmlformats.org/officeDocument/2006/relationships/customXml" Target="../ink/ink1387.xml"/><Relationship Id="rId440" Type="http://schemas.openxmlformats.org/officeDocument/2006/relationships/customXml" Target="../ink/ink1493.xml"/><Relationship Id="rId678" Type="http://schemas.openxmlformats.org/officeDocument/2006/relationships/customXml" Target="../ink/ink1617.xml"/><Relationship Id="rId28" Type="http://schemas.openxmlformats.org/officeDocument/2006/relationships/customXml" Target="../ink/ink1276.xml"/><Relationship Id="rId275" Type="http://schemas.openxmlformats.org/officeDocument/2006/relationships/image" Target="../media/image1352.png"/><Relationship Id="rId300" Type="http://schemas.openxmlformats.org/officeDocument/2006/relationships/customXml" Target="../ink/ink1422.xml"/><Relationship Id="rId482" Type="http://schemas.openxmlformats.org/officeDocument/2006/relationships/customXml" Target="../ink/ink1514.xml"/><Relationship Id="rId538" Type="http://schemas.openxmlformats.org/officeDocument/2006/relationships/customXml" Target="../ink/ink1546.xml"/><Relationship Id="rId81" Type="http://schemas.openxmlformats.org/officeDocument/2006/relationships/image" Target="../media/image1265.png"/><Relationship Id="rId135" Type="http://schemas.openxmlformats.org/officeDocument/2006/relationships/customXml" Target="../ink/ink1333.xml"/><Relationship Id="rId177" Type="http://schemas.openxmlformats.org/officeDocument/2006/relationships/customXml" Target="../ink/ink1359.xml"/><Relationship Id="rId342" Type="http://schemas.openxmlformats.org/officeDocument/2006/relationships/customXml" Target="../ink/ink1444.xml"/><Relationship Id="rId384" Type="http://schemas.openxmlformats.org/officeDocument/2006/relationships/customXml" Target="../ink/ink1465.xml"/><Relationship Id="rId591" Type="http://schemas.openxmlformats.org/officeDocument/2006/relationships/image" Target="../media/image1503.png"/><Relationship Id="rId605" Type="http://schemas.openxmlformats.org/officeDocument/2006/relationships/image" Target="../media/image1510.png"/><Relationship Id="rId202" Type="http://schemas.openxmlformats.org/officeDocument/2006/relationships/image" Target="../media/image1316.png"/><Relationship Id="rId244" Type="http://schemas.openxmlformats.org/officeDocument/2006/relationships/customXml" Target="../ink/ink1393.xml"/><Relationship Id="rId647" Type="http://schemas.openxmlformats.org/officeDocument/2006/relationships/image" Target="../media/image1531.png"/><Relationship Id="rId39" Type="http://schemas.openxmlformats.org/officeDocument/2006/relationships/image" Target="../media/image1244.png"/><Relationship Id="rId286" Type="http://schemas.openxmlformats.org/officeDocument/2006/relationships/image" Target="../media/image1357.png"/><Relationship Id="rId451" Type="http://schemas.openxmlformats.org/officeDocument/2006/relationships/image" Target="../media/image1438.png"/><Relationship Id="rId493" Type="http://schemas.openxmlformats.org/officeDocument/2006/relationships/image" Target="../media/image1459.png"/><Relationship Id="rId507" Type="http://schemas.openxmlformats.org/officeDocument/2006/relationships/customXml" Target="../ink/ink1528.xml"/><Relationship Id="rId549" Type="http://schemas.openxmlformats.org/officeDocument/2006/relationships/image" Target="../media/image1483.png"/><Relationship Id="rId50" Type="http://schemas.openxmlformats.org/officeDocument/2006/relationships/customXml" Target="../ink/ink1287.xml"/><Relationship Id="rId104" Type="http://schemas.openxmlformats.org/officeDocument/2006/relationships/customXml" Target="../ink/ink1314.xml"/><Relationship Id="rId146" Type="http://schemas.openxmlformats.org/officeDocument/2006/relationships/customXml" Target="../ink/ink1341.xml"/><Relationship Id="rId188" Type="http://schemas.openxmlformats.org/officeDocument/2006/relationships/image" Target="../media/image1309.png"/><Relationship Id="rId311" Type="http://schemas.openxmlformats.org/officeDocument/2006/relationships/customXml" Target="../ink/ink1428.xml"/><Relationship Id="rId353" Type="http://schemas.openxmlformats.org/officeDocument/2006/relationships/image" Target="../media/image1389.png"/><Relationship Id="rId395" Type="http://schemas.openxmlformats.org/officeDocument/2006/relationships/image" Target="../media/image1410.png"/><Relationship Id="rId409" Type="http://schemas.openxmlformats.org/officeDocument/2006/relationships/image" Target="../media/image1417.png"/><Relationship Id="rId560" Type="http://schemas.openxmlformats.org/officeDocument/2006/relationships/customXml" Target="../ink/ink1557.xml"/><Relationship Id="rId92" Type="http://schemas.openxmlformats.org/officeDocument/2006/relationships/customXml" Target="../ink/ink1308.xml"/><Relationship Id="rId213" Type="http://schemas.openxmlformats.org/officeDocument/2006/relationships/customXml" Target="../ink/ink1377.xml"/><Relationship Id="rId420" Type="http://schemas.openxmlformats.org/officeDocument/2006/relationships/customXml" Target="../ink/ink1483.xml"/><Relationship Id="rId616" Type="http://schemas.openxmlformats.org/officeDocument/2006/relationships/customXml" Target="../ink/ink1586.xml"/><Relationship Id="rId658" Type="http://schemas.openxmlformats.org/officeDocument/2006/relationships/customXml" Target="../ink/ink1607.xml"/><Relationship Id="rId255" Type="http://schemas.openxmlformats.org/officeDocument/2006/relationships/image" Target="../media/image1342.png"/><Relationship Id="rId297" Type="http://schemas.openxmlformats.org/officeDocument/2006/relationships/image" Target="../media/image1362.png"/><Relationship Id="rId462" Type="http://schemas.openxmlformats.org/officeDocument/2006/relationships/customXml" Target="../ink/ink1504.xml"/><Relationship Id="rId518" Type="http://schemas.openxmlformats.org/officeDocument/2006/relationships/image" Target="../media/image1469.png"/><Relationship Id="rId115" Type="http://schemas.openxmlformats.org/officeDocument/2006/relationships/customXml" Target="../ink/ink1320.xml"/><Relationship Id="rId157" Type="http://schemas.openxmlformats.org/officeDocument/2006/relationships/customXml" Target="../ink/ink1348.xml"/><Relationship Id="rId322" Type="http://schemas.openxmlformats.org/officeDocument/2006/relationships/customXml" Target="../ink/ink1434.xml"/><Relationship Id="rId364" Type="http://schemas.openxmlformats.org/officeDocument/2006/relationships/customXml" Target="../ink/ink1455.xml"/><Relationship Id="rId61" Type="http://schemas.openxmlformats.org/officeDocument/2006/relationships/image" Target="../media/image1255.png"/><Relationship Id="rId199" Type="http://schemas.openxmlformats.org/officeDocument/2006/relationships/customXml" Target="../ink/ink1370.xml"/><Relationship Id="rId571" Type="http://schemas.openxmlformats.org/officeDocument/2006/relationships/image" Target="../media/image1493.png"/><Relationship Id="rId627" Type="http://schemas.openxmlformats.org/officeDocument/2006/relationships/image" Target="../media/image1521.png"/><Relationship Id="rId669" Type="http://schemas.openxmlformats.org/officeDocument/2006/relationships/image" Target="../media/image1541.png"/><Relationship Id="rId19" Type="http://schemas.openxmlformats.org/officeDocument/2006/relationships/image" Target="../media/image1234.png"/><Relationship Id="rId224" Type="http://schemas.openxmlformats.org/officeDocument/2006/relationships/image" Target="../media/image1327.png"/><Relationship Id="rId266" Type="http://schemas.openxmlformats.org/officeDocument/2006/relationships/customXml" Target="../ink/ink1404.xml"/><Relationship Id="rId431" Type="http://schemas.openxmlformats.org/officeDocument/2006/relationships/image" Target="../media/image1428.png"/><Relationship Id="rId473" Type="http://schemas.openxmlformats.org/officeDocument/2006/relationships/image" Target="../media/image1449.png"/><Relationship Id="rId529" Type="http://schemas.openxmlformats.org/officeDocument/2006/relationships/customXml" Target="../ink/ink1541.xml"/><Relationship Id="rId30" Type="http://schemas.openxmlformats.org/officeDocument/2006/relationships/customXml" Target="../ink/ink1277.xml"/><Relationship Id="rId126" Type="http://schemas.openxmlformats.org/officeDocument/2006/relationships/image" Target="../media/image1284.png"/><Relationship Id="rId168" Type="http://schemas.openxmlformats.org/officeDocument/2006/relationships/customXml" Target="../ink/ink1354.xml"/><Relationship Id="rId333" Type="http://schemas.openxmlformats.org/officeDocument/2006/relationships/image" Target="../media/image1379.png"/><Relationship Id="rId540" Type="http://schemas.openxmlformats.org/officeDocument/2006/relationships/customXml" Target="../ink/ink1547.xml"/><Relationship Id="rId72" Type="http://schemas.openxmlformats.org/officeDocument/2006/relationships/customXml" Target="../ink/ink1298.xml"/><Relationship Id="rId375" Type="http://schemas.openxmlformats.org/officeDocument/2006/relationships/image" Target="../media/image1400.png"/><Relationship Id="rId582" Type="http://schemas.openxmlformats.org/officeDocument/2006/relationships/customXml" Target="../ink/ink1569.xml"/><Relationship Id="rId638" Type="http://schemas.openxmlformats.org/officeDocument/2006/relationships/customXml" Target="../ink/ink1597.xml"/><Relationship Id="rId3" Type="http://schemas.openxmlformats.org/officeDocument/2006/relationships/image" Target="../media/image12260.png"/><Relationship Id="rId235" Type="http://schemas.openxmlformats.org/officeDocument/2006/relationships/customXml" Target="../ink/ink1388.xml"/><Relationship Id="rId277" Type="http://schemas.openxmlformats.org/officeDocument/2006/relationships/image" Target="../media/image1353.png"/><Relationship Id="rId400" Type="http://schemas.openxmlformats.org/officeDocument/2006/relationships/customXml" Target="../ink/ink1473.xml"/><Relationship Id="rId442" Type="http://schemas.openxmlformats.org/officeDocument/2006/relationships/customXml" Target="../ink/ink1494.xml"/><Relationship Id="rId484" Type="http://schemas.openxmlformats.org/officeDocument/2006/relationships/customXml" Target="../ink/ink1515.xml"/><Relationship Id="rId137" Type="http://schemas.openxmlformats.org/officeDocument/2006/relationships/image" Target="../media/image1288.png"/><Relationship Id="rId302" Type="http://schemas.openxmlformats.org/officeDocument/2006/relationships/customXml" Target="../ink/ink1423.xml"/><Relationship Id="rId344" Type="http://schemas.openxmlformats.org/officeDocument/2006/relationships/customXml" Target="../ink/ink1445.xml"/><Relationship Id="rId41" Type="http://schemas.openxmlformats.org/officeDocument/2006/relationships/image" Target="../media/image1245.png"/><Relationship Id="rId83" Type="http://schemas.openxmlformats.org/officeDocument/2006/relationships/image" Target="../media/image1266.png"/><Relationship Id="rId179" Type="http://schemas.openxmlformats.org/officeDocument/2006/relationships/customXml" Target="../ink/ink1360.xml"/><Relationship Id="rId386" Type="http://schemas.openxmlformats.org/officeDocument/2006/relationships/customXml" Target="../ink/ink1466.xml"/><Relationship Id="rId551" Type="http://schemas.openxmlformats.org/officeDocument/2006/relationships/image" Target="../media/image1484.png"/><Relationship Id="rId593" Type="http://schemas.openxmlformats.org/officeDocument/2006/relationships/image" Target="../media/image1504.png"/><Relationship Id="rId607" Type="http://schemas.openxmlformats.org/officeDocument/2006/relationships/image" Target="../media/image1511.png"/><Relationship Id="rId649" Type="http://schemas.openxmlformats.org/officeDocument/2006/relationships/image" Target="../media/image25.png"/><Relationship Id="rId190" Type="http://schemas.openxmlformats.org/officeDocument/2006/relationships/image" Target="../media/image1310.png"/><Relationship Id="rId204" Type="http://schemas.openxmlformats.org/officeDocument/2006/relationships/image" Target="../media/image1317.png"/><Relationship Id="rId246" Type="http://schemas.openxmlformats.org/officeDocument/2006/relationships/customXml" Target="../ink/ink1394.xml"/><Relationship Id="rId288" Type="http://schemas.openxmlformats.org/officeDocument/2006/relationships/image" Target="../media/image1358.png"/><Relationship Id="rId411" Type="http://schemas.openxmlformats.org/officeDocument/2006/relationships/image" Target="../media/image1418.png"/><Relationship Id="rId453" Type="http://schemas.openxmlformats.org/officeDocument/2006/relationships/image" Target="../media/image1439.png"/><Relationship Id="rId509" Type="http://schemas.openxmlformats.org/officeDocument/2006/relationships/customXml" Target="../ink/ink1529.xml"/><Relationship Id="rId660" Type="http://schemas.openxmlformats.org/officeDocument/2006/relationships/customXml" Target="../ink/ink1608.xml"/><Relationship Id="rId106" Type="http://schemas.openxmlformats.org/officeDocument/2006/relationships/customXml" Target="../ink/ink1315.xml"/><Relationship Id="rId313" Type="http://schemas.openxmlformats.org/officeDocument/2006/relationships/customXml" Target="../ink/ink1429.xml"/><Relationship Id="rId495" Type="http://schemas.openxmlformats.org/officeDocument/2006/relationships/image" Target="../media/image1460.png"/><Relationship Id="rId10" Type="http://schemas.openxmlformats.org/officeDocument/2006/relationships/customXml" Target="../ink/ink1267.xml"/><Relationship Id="rId52" Type="http://schemas.openxmlformats.org/officeDocument/2006/relationships/customXml" Target="../ink/ink1288.xml"/><Relationship Id="rId94" Type="http://schemas.openxmlformats.org/officeDocument/2006/relationships/customXml" Target="../ink/ink1309.xml"/><Relationship Id="rId148" Type="http://schemas.openxmlformats.org/officeDocument/2006/relationships/customXml" Target="../ink/ink1342.xml"/><Relationship Id="rId355" Type="http://schemas.openxmlformats.org/officeDocument/2006/relationships/image" Target="../media/image1390.png"/><Relationship Id="rId397" Type="http://schemas.openxmlformats.org/officeDocument/2006/relationships/image" Target="../media/image1411.png"/><Relationship Id="rId520" Type="http://schemas.openxmlformats.org/officeDocument/2006/relationships/customXml" Target="../ink/ink1536.xml"/><Relationship Id="rId562" Type="http://schemas.openxmlformats.org/officeDocument/2006/relationships/customXml" Target="../ink/ink1558.xml"/><Relationship Id="rId618" Type="http://schemas.openxmlformats.org/officeDocument/2006/relationships/customXml" Target="../ink/ink1587.xml"/><Relationship Id="rId215" Type="http://schemas.openxmlformats.org/officeDocument/2006/relationships/customXml" Target="../ink/ink1378.xml"/><Relationship Id="rId257" Type="http://schemas.openxmlformats.org/officeDocument/2006/relationships/image" Target="../media/image1343.png"/><Relationship Id="rId422" Type="http://schemas.openxmlformats.org/officeDocument/2006/relationships/customXml" Target="../ink/ink1484.xml"/><Relationship Id="rId464" Type="http://schemas.openxmlformats.org/officeDocument/2006/relationships/customXml" Target="../ink/ink1505.xml"/><Relationship Id="rId299" Type="http://schemas.openxmlformats.org/officeDocument/2006/relationships/image" Target="../media/image1363.png"/><Relationship Id="rId63" Type="http://schemas.openxmlformats.org/officeDocument/2006/relationships/image" Target="../media/image1256.png"/><Relationship Id="rId159" Type="http://schemas.openxmlformats.org/officeDocument/2006/relationships/customXml" Target="../ink/ink1349.xml"/><Relationship Id="rId366" Type="http://schemas.openxmlformats.org/officeDocument/2006/relationships/customXml" Target="../ink/ink1456.xml"/><Relationship Id="rId573" Type="http://schemas.openxmlformats.org/officeDocument/2006/relationships/image" Target="../media/image1494.png"/><Relationship Id="rId226" Type="http://schemas.openxmlformats.org/officeDocument/2006/relationships/image" Target="../media/image1328.png"/><Relationship Id="rId433" Type="http://schemas.openxmlformats.org/officeDocument/2006/relationships/image" Target="../media/image1429.png"/><Relationship Id="rId640" Type="http://schemas.openxmlformats.org/officeDocument/2006/relationships/customXml" Target="../ink/ink1598.xml"/><Relationship Id="rId74" Type="http://schemas.openxmlformats.org/officeDocument/2006/relationships/customXml" Target="../ink/ink1299.xml"/><Relationship Id="rId377" Type="http://schemas.openxmlformats.org/officeDocument/2006/relationships/image" Target="../media/image1401.png"/><Relationship Id="rId500" Type="http://schemas.openxmlformats.org/officeDocument/2006/relationships/customXml" Target="../ink/ink1523.xml"/><Relationship Id="rId584" Type="http://schemas.openxmlformats.org/officeDocument/2006/relationships/customXml" Target="../ink/ink1570.xml"/><Relationship Id="rId5" Type="http://schemas.openxmlformats.org/officeDocument/2006/relationships/image" Target="../media/image12270.png"/><Relationship Id="rId237" Type="http://schemas.openxmlformats.org/officeDocument/2006/relationships/customXml" Target="../ink/ink1389.xml"/><Relationship Id="rId444" Type="http://schemas.openxmlformats.org/officeDocument/2006/relationships/customXml" Target="../ink/ink1495.xml"/><Relationship Id="rId651" Type="http://schemas.openxmlformats.org/officeDocument/2006/relationships/image" Target="../media/image1532.png"/><Relationship Id="rId290" Type="http://schemas.openxmlformats.org/officeDocument/2006/relationships/image" Target="../media/image1359.png"/><Relationship Id="rId304" Type="http://schemas.openxmlformats.org/officeDocument/2006/relationships/customXml" Target="../ink/ink1424.xml"/><Relationship Id="rId388" Type="http://schemas.openxmlformats.org/officeDocument/2006/relationships/customXml" Target="../ink/ink1467.xml"/><Relationship Id="rId511" Type="http://schemas.openxmlformats.org/officeDocument/2006/relationships/customXml" Target="../ink/ink1530.xml"/><Relationship Id="rId609" Type="http://schemas.openxmlformats.org/officeDocument/2006/relationships/image" Target="../media/image1512.png"/><Relationship Id="rId85" Type="http://schemas.openxmlformats.org/officeDocument/2006/relationships/image" Target="../media/image1267.png"/><Relationship Id="rId150" Type="http://schemas.openxmlformats.org/officeDocument/2006/relationships/customXml" Target="../ink/ink1343.xml"/><Relationship Id="rId595" Type="http://schemas.openxmlformats.org/officeDocument/2006/relationships/image" Target="../media/image1505.png"/><Relationship Id="rId248" Type="http://schemas.openxmlformats.org/officeDocument/2006/relationships/customXml" Target="../ink/ink1395.xml"/><Relationship Id="rId455" Type="http://schemas.openxmlformats.org/officeDocument/2006/relationships/image" Target="../media/image1440.png"/><Relationship Id="rId662" Type="http://schemas.openxmlformats.org/officeDocument/2006/relationships/customXml" Target="../ink/ink1609.xml"/><Relationship Id="rId12" Type="http://schemas.openxmlformats.org/officeDocument/2006/relationships/customXml" Target="../ink/ink1268.xml"/><Relationship Id="rId108" Type="http://schemas.openxmlformats.org/officeDocument/2006/relationships/image" Target="../media/image1277.png"/><Relationship Id="rId315" Type="http://schemas.openxmlformats.org/officeDocument/2006/relationships/customXml" Target="../ink/ink1430.xml"/><Relationship Id="rId522" Type="http://schemas.openxmlformats.org/officeDocument/2006/relationships/customXml" Target="../ink/ink1537.xml"/><Relationship Id="rId96" Type="http://schemas.openxmlformats.org/officeDocument/2006/relationships/customXml" Target="../ink/ink1310.xml"/><Relationship Id="rId161" Type="http://schemas.openxmlformats.org/officeDocument/2006/relationships/customXml" Target="../ink/ink1350.xml"/><Relationship Id="rId399" Type="http://schemas.openxmlformats.org/officeDocument/2006/relationships/image" Target="../media/image1412.png"/><Relationship Id="rId259" Type="http://schemas.openxmlformats.org/officeDocument/2006/relationships/image" Target="../media/image1344.png"/><Relationship Id="rId466" Type="http://schemas.openxmlformats.org/officeDocument/2006/relationships/customXml" Target="../ink/ink1506.xml"/><Relationship Id="rId673" Type="http://schemas.openxmlformats.org/officeDocument/2006/relationships/image" Target="../media/image1543.png"/><Relationship Id="rId23" Type="http://schemas.openxmlformats.org/officeDocument/2006/relationships/image" Target="../media/image1236.png"/><Relationship Id="rId119" Type="http://schemas.openxmlformats.org/officeDocument/2006/relationships/customXml" Target="../ink/ink1323.xml"/><Relationship Id="rId326" Type="http://schemas.openxmlformats.org/officeDocument/2006/relationships/customXml" Target="../ink/ink1436.xml"/><Relationship Id="rId533" Type="http://schemas.openxmlformats.org/officeDocument/2006/relationships/image" Target="../media/image1475.png"/><Relationship Id="rId172" Type="http://schemas.openxmlformats.org/officeDocument/2006/relationships/image" Target="../media/image1301.png"/><Relationship Id="rId477" Type="http://schemas.openxmlformats.org/officeDocument/2006/relationships/image" Target="../media/image1451.png"/><Relationship Id="rId600" Type="http://schemas.openxmlformats.org/officeDocument/2006/relationships/customXml" Target="../ink/ink1578.xml"/><Relationship Id="rId337" Type="http://schemas.openxmlformats.org/officeDocument/2006/relationships/image" Target="../media/image1381.png"/><Relationship Id="rId34" Type="http://schemas.openxmlformats.org/officeDocument/2006/relationships/customXml" Target="../ink/ink1279.xml"/><Relationship Id="rId544" Type="http://schemas.openxmlformats.org/officeDocument/2006/relationships/customXml" Target="../ink/ink1549.xml"/><Relationship Id="rId183" Type="http://schemas.openxmlformats.org/officeDocument/2006/relationships/customXml" Target="../ink/ink1362.xml"/><Relationship Id="rId390" Type="http://schemas.openxmlformats.org/officeDocument/2006/relationships/customXml" Target="../ink/ink1468.xml"/><Relationship Id="rId404" Type="http://schemas.openxmlformats.org/officeDocument/2006/relationships/customXml" Target="../ink/ink1475.xml"/><Relationship Id="rId611" Type="http://schemas.openxmlformats.org/officeDocument/2006/relationships/image" Target="../media/image1513.png"/><Relationship Id="rId250" Type="http://schemas.openxmlformats.org/officeDocument/2006/relationships/customXml" Target="../ink/ink1396.xml"/><Relationship Id="rId488" Type="http://schemas.openxmlformats.org/officeDocument/2006/relationships/customXml" Target="../ink/ink1517.xml"/><Relationship Id="rId45" Type="http://schemas.openxmlformats.org/officeDocument/2006/relationships/image" Target="../media/image1247.png"/><Relationship Id="rId110" Type="http://schemas.openxmlformats.org/officeDocument/2006/relationships/image" Target="../media/image1278.png"/><Relationship Id="rId348" Type="http://schemas.openxmlformats.org/officeDocument/2006/relationships/customXml" Target="../ink/ink1447.xml"/><Relationship Id="rId555" Type="http://schemas.openxmlformats.org/officeDocument/2006/relationships/image" Target="../media/image1486.png"/><Relationship Id="rId194" Type="http://schemas.openxmlformats.org/officeDocument/2006/relationships/image" Target="../media/image1312.png"/><Relationship Id="rId208" Type="http://schemas.openxmlformats.org/officeDocument/2006/relationships/image" Target="../media/image1319.png"/><Relationship Id="rId415" Type="http://schemas.openxmlformats.org/officeDocument/2006/relationships/image" Target="../media/image1420.png"/><Relationship Id="rId622" Type="http://schemas.openxmlformats.org/officeDocument/2006/relationships/customXml" Target="../ink/ink1589.xml"/><Relationship Id="rId261" Type="http://schemas.openxmlformats.org/officeDocument/2006/relationships/image" Target="../media/image1345.png"/><Relationship Id="rId499" Type="http://schemas.openxmlformats.org/officeDocument/2006/relationships/image" Target="../media/image1462.png"/><Relationship Id="rId56" Type="http://schemas.openxmlformats.org/officeDocument/2006/relationships/customXml" Target="../ink/ink1290.xml"/><Relationship Id="rId359" Type="http://schemas.openxmlformats.org/officeDocument/2006/relationships/image" Target="../media/image1392.png"/><Relationship Id="rId566" Type="http://schemas.openxmlformats.org/officeDocument/2006/relationships/image" Target="../media/image1491.png"/><Relationship Id="rId121" Type="http://schemas.openxmlformats.org/officeDocument/2006/relationships/customXml" Target="../ink/ink1324.xml"/><Relationship Id="rId219" Type="http://schemas.openxmlformats.org/officeDocument/2006/relationships/customXml" Target="../ink/ink1380.xml"/><Relationship Id="rId426" Type="http://schemas.openxmlformats.org/officeDocument/2006/relationships/customXml" Target="../ink/ink1486.xml"/><Relationship Id="rId633" Type="http://schemas.openxmlformats.org/officeDocument/2006/relationships/image" Target="../media/image1524.png"/><Relationship Id="rId67" Type="http://schemas.openxmlformats.org/officeDocument/2006/relationships/image" Target="../media/image1258.png"/><Relationship Id="rId272" Type="http://schemas.openxmlformats.org/officeDocument/2006/relationships/customXml" Target="../ink/ink1407.xml"/><Relationship Id="rId577" Type="http://schemas.openxmlformats.org/officeDocument/2006/relationships/image" Target="../media/image1496.png"/><Relationship Id="rId132" Type="http://schemas.openxmlformats.org/officeDocument/2006/relationships/customXml" Target="../ink/ink1331.xml"/><Relationship Id="rId437" Type="http://schemas.openxmlformats.org/officeDocument/2006/relationships/image" Target="../media/image1431.png"/><Relationship Id="rId644" Type="http://schemas.openxmlformats.org/officeDocument/2006/relationships/customXml" Target="../ink/ink1600.xml"/><Relationship Id="rId283" Type="http://schemas.openxmlformats.org/officeDocument/2006/relationships/customXml" Target="../ink/ink1413.xml"/><Relationship Id="rId490" Type="http://schemas.openxmlformats.org/officeDocument/2006/relationships/customXml" Target="../ink/ink1518.xml"/><Relationship Id="rId504" Type="http://schemas.openxmlformats.org/officeDocument/2006/relationships/customXml" Target="../ink/ink1526.xml"/><Relationship Id="rId78" Type="http://schemas.openxmlformats.org/officeDocument/2006/relationships/customXml" Target="../ink/ink1301.xml"/><Relationship Id="rId143" Type="http://schemas.openxmlformats.org/officeDocument/2006/relationships/customXml" Target="../ink/ink1339.xml"/><Relationship Id="rId350" Type="http://schemas.openxmlformats.org/officeDocument/2006/relationships/customXml" Target="../ink/ink1448.xml"/><Relationship Id="rId588" Type="http://schemas.openxmlformats.org/officeDocument/2006/relationships/customXml" Target="../ink/ink1572.xml"/><Relationship Id="rId9" Type="http://schemas.openxmlformats.org/officeDocument/2006/relationships/image" Target="../media/image12290.png"/><Relationship Id="rId210" Type="http://schemas.openxmlformats.org/officeDocument/2006/relationships/image" Target="../media/image1320.png"/><Relationship Id="rId448" Type="http://schemas.openxmlformats.org/officeDocument/2006/relationships/customXml" Target="../ink/ink1497.xml"/><Relationship Id="rId655" Type="http://schemas.openxmlformats.org/officeDocument/2006/relationships/image" Target="../media/image1534.png"/><Relationship Id="rId294" Type="http://schemas.openxmlformats.org/officeDocument/2006/relationships/customXml" Target="../ink/ink1419.xml"/><Relationship Id="rId308" Type="http://schemas.openxmlformats.org/officeDocument/2006/relationships/customXml" Target="../ink/ink1426.xml"/><Relationship Id="rId515" Type="http://schemas.openxmlformats.org/officeDocument/2006/relationships/customXml" Target="../ink/ink1533.xml"/><Relationship Id="rId89" Type="http://schemas.openxmlformats.org/officeDocument/2006/relationships/image" Target="../media/image1269.png"/><Relationship Id="rId154" Type="http://schemas.openxmlformats.org/officeDocument/2006/relationships/customXml" Target="../ink/ink1346.xml"/><Relationship Id="rId361" Type="http://schemas.openxmlformats.org/officeDocument/2006/relationships/image" Target="../media/image1393.png"/><Relationship Id="rId599" Type="http://schemas.openxmlformats.org/officeDocument/2006/relationships/image" Target="../media/image1507.png"/><Relationship Id="rId459" Type="http://schemas.openxmlformats.org/officeDocument/2006/relationships/image" Target="../media/image1442.png"/><Relationship Id="rId666" Type="http://schemas.openxmlformats.org/officeDocument/2006/relationships/customXml" Target="../ink/ink1611.xml"/><Relationship Id="rId16" Type="http://schemas.openxmlformats.org/officeDocument/2006/relationships/customXml" Target="../ink/ink1270.xml"/><Relationship Id="rId221" Type="http://schemas.openxmlformats.org/officeDocument/2006/relationships/customXml" Target="../ink/ink1381.xml"/><Relationship Id="rId319" Type="http://schemas.openxmlformats.org/officeDocument/2006/relationships/image" Target="../media/image1372.png"/><Relationship Id="rId526" Type="http://schemas.openxmlformats.org/officeDocument/2006/relationships/image" Target="../media/image1472.png"/><Relationship Id="rId165" Type="http://schemas.openxmlformats.org/officeDocument/2006/relationships/image" Target="../media/image1298.png"/><Relationship Id="rId372" Type="http://schemas.openxmlformats.org/officeDocument/2006/relationships/customXml" Target="../ink/ink1459.xml"/><Relationship Id="rId677" Type="http://schemas.openxmlformats.org/officeDocument/2006/relationships/image" Target="../media/image1545.png"/><Relationship Id="rId232" Type="http://schemas.openxmlformats.org/officeDocument/2006/relationships/image" Target="../media/image1331.png"/><Relationship Id="rId27" Type="http://schemas.openxmlformats.org/officeDocument/2006/relationships/image" Target="../media/image1238.png"/><Relationship Id="rId537" Type="http://schemas.openxmlformats.org/officeDocument/2006/relationships/image" Target="../media/image1477.png"/><Relationship Id="rId80" Type="http://schemas.openxmlformats.org/officeDocument/2006/relationships/customXml" Target="../ink/ink1302.xml"/><Relationship Id="rId176" Type="http://schemas.openxmlformats.org/officeDocument/2006/relationships/image" Target="../media/image1303.png"/><Relationship Id="rId383" Type="http://schemas.openxmlformats.org/officeDocument/2006/relationships/image" Target="../media/image1404.png"/><Relationship Id="rId590" Type="http://schemas.openxmlformats.org/officeDocument/2006/relationships/customXml" Target="../ink/ink1573.xml"/><Relationship Id="rId604" Type="http://schemas.openxmlformats.org/officeDocument/2006/relationships/customXml" Target="../ink/ink1580.xml"/><Relationship Id="rId243" Type="http://schemas.openxmlformats.org/officeDocument/2006/relationships/image" Target="../media/image1336.png"/><Relationship Id="rId450" Type="http://schemas.openxmlformats.org/officeDocument/2006/relationships/customXml" Target="../ink/ink1498.xml"/></Relationships>
</file>

<file path=ppt/slides/_rels/slide14.xml.rels><?xml version="1.0" encoding="UTF-8" standalone="yes"?>
<Relationships xmlns="http://schemas.openxmlformats.org/package/2006/relationships"><Relationship Id="rId26" Type="http://schemas.openxmlformats.org/officeDocument/2006/relationships/customXml" Target="../ink/ink1629.xml"/><Relationship Id="rId21" Type="http://schemas.openxmlformats.org/officeDocument/2006/relationships/image" Target="../media/image1557.png"/><Relationship Id="rId42" Type="http://schemas.openxmlformats.org/officeDocument/2006/relationships/customXml" Target="../ink/ink1637.xml"/><Relationship Id="rId47" Type="http://schemas.openxmlformats.org/officeDocument/2006/relationships/image" Target="../media/image1570.png"/><Relationship Id="rId63" Type="http://schemas.openxmlformats.org/officeDocument/2006/relationships/image" Target="../media/image1577.png"/><Relationship Id="rId68" Type="http://schemas.openxmlformats.org/officeDocument/2006/relationships/customXml" Target="../ink/ink1650.xml"/><Relationship Id="rId84" Type="http://schemas.openxmlformats.org/officeDocument/2006/relationships/customXml" Target="../ink/ink1658.xml"/><Relationship Id="rId89" Type="http://schemas.openxmlformats.org/officeDocument/2006/relationships/image" Target="../media/image1590.png"/><Relationship Id="rId16" Type="http://schemas.openxmlformats.org/officeDocument/2006/relationships/customXml" Target="../ink/ink1624.xml"/><Relationship Id="rId11" Type="http://schemas.openxmlformats.org/officeDocument/2006/relationships/image" Target="../media/image1552.png"/><Relationship Id="rId32" Type="http://schemas.openxmlformats.org/officeDocument/2006/relationships/customXml" Target="../ink/ink1632.xml"/><Relationship Id="rId37" Type="http://schemas.openxmlformats.org/officeDocument/2006/relationships/image" Target="../media/image1565.png"/><Relationship Id="rId53" Type="http://schemas.openxmlformats.org/officeDocument/2006/relationships/image" Target="../media/image1573.png"/><Relationship Id="rId58" Type="http://schemas.openxmlformats.org/officeDocument/2006/relationships/customXml" Target="../ink/ink1645.xml"/><Relationship Id="rId74" Type="http://schemas.openxmlformats.org/officeDocument/2006/relationships/customXml" Target="../ink/ink1653.xml"/><Relationship Id="rId79" Type="http://schemas.openxmlformats.org/officeDocument/2006/relationships/image" Target="../media/image1585.png"/><Relationship Id="rId5" Type="http://schemas.openxmlformats.org/officeDocument/2006/relationships/image" Target="../media/image1549.png"/><Relationship Id="rId90" Type="http://schemas.openxmlformats.org/officeDocument/2006/relationships/customXml" Target="../ink/ink1661.xml"/><Relationship Id="rId95" Type="http://schemas.openxmlformats.org/officeDocument/2006/relationships/image" Target="../media/image1593.png"/><Relationship Id="rId22" Type="http://schemas.openxmlformats.org/officeDocument/2006/relationships/customXml" Target="../ink/ink1627.xml"/><Relationship Id="rId27" Type="http://schemas.openxmlformats.org/officeDocument/2006/relationships/image" Target="../media/image1560.png"/><Relationship Id="rId43" Type="http://schemas.openxmlformats.org/officeDocument/2006/relationships/image" Target="../media/image1568.png"/><Relationship Id="rId48" Type="http://schemas.openxmlformats.org/officeDocument/2006/relationships/customXml" Target="../ink/ink1640.xml"/><Relationship Id="rId64" Type="http://schemas.openxmlformats.org/officeDocument/2006/relationships/customXml" Target="../ink/ink1648.xml"/><Relationship Id="rId69" Type="http://schemas.openxmlformats.org/officeDocument/2006/relationships/image" Target="../media/image1580.png"/><Relationship Id="rId80" Type="http://schemas.openxmlformats.org/officeDocument/2006/relationships/customXml" Target="../ink/ink1656.xml"/><Relationship Id="rId85" Type="http://schemas.openxmlformats.org/officeDocument/2006/relationships/image" Target="../media/image1588.png"/><Relationship Id="rId3" Type="http://schemas.openxmlformats.org/officeDocument/2006/relationships/image" Target="../media/image1548.png"/><Relationship Id="rId12" Type="http://schemas.openxmlformats.org/officeDocument/2006/relationships/customXml" Target="../ink/ink1622.xml"/><Relationship Id="rId17" Type="http://schemas.openxmlformats.org/officeDocument/2006/relationships/image" Target="../media/image1555.png"/><Relationship Id="rId25" Type="http://schemas.openxmlformats.org/officeDocument/2006/relationships/image" Target="../media/image1559.png"/><Relationship Id="rId33" Type="http://schemas.openxmlformats.org/officeDocument/2006/relationships/image" Target="../media/image1563.png"/><Relationship Id="rId38" Type="http://schemas.openxmlformats.org/officeDocument/2006/relationships/customXml" Target="../ink/ink1635.xml"/><Relationship Id="rId46" Type="http://schemas.openxmlformats.org/officeDocument/2006/relationships/customXml" Target="../ink/ink1639.xml"/><Relationship Id="rId59" Type="http://schemas.openxmlformats.org/officeDocument/2006/relationships/image" Target="../media/image1575.png"/><Relationship Id="rId67" Type="http://schemas.openxmlformats.org/officeDocument/2006/relationships/image" Target="../media/image1579.png"/><Relationship Id="rId20" Type="http://schemas.openxmlformats.org/officeDocument/2006/relationships/customXml" Target="../ink/ink1626.xml"/><Relationship Id="rId41" Type="http://schemas.openxmlformats.org/officeDocument/2006/relationships/image" Target="../media/image1567.png"/><Relationship Id="rId54" Type="http://schemas.openxmlformats.org/officeDocument/2006/relationships/customXml" Target="../ink/ink1643.xml"/><Relationship Id="rId62" Type="http://schemas.openxmlformats.org/officeDocument/2006/relationships/customXml" Target="../ink/ink1647.xml"/><Relationship Id="rId70" Type="http://schemas.openxmlformats.org/officeDocument/2006/relationships/customXml" Target="../ink/ink1651.xml"/><Relationship Id="rId75" Type="http://schemas.openxmlformats.org/officeDocument/2006/relationships/image" Target="../media/image1583.png"/><Relationship Id="rId83" Type="http://schemas.openxmlformats.org/officeDocument/2006/relationships/image" Target="../media/image1587.png"/><Relationship Id="rId88" Type="http://schemas.openxmlformats.org/officeDocument/2006/relationships/customXml" Target="../ink/ink1660.xml"/><Relationship Id="rId91" Type="http://schemas.openxmlformats.org/officeDocument/2006/relationships/image" Target="../media/image1591.png"/><Relationship Id="rId96" Type="http://schemas.openxmlformats.org/officeDocument/2006/relationships/customXml" Target="../ink/ink1664.xml"/><Relationship Id="rId1" Type="http://schemas.openxmlformats.org/officeDocument/2006/relationships/slideLayout" Target="../slideLayouts/slideLayout7.xml"/><Relationship Id="rId6" Type="http://schemas.openxmlformats.org/officeDocument/2006/relationships/customXml" Target="../ink/ink1619.xml"/><Relationship Id="rId15" Type="http://schemas.openxmlformats.org/officeDocument/2006/relationships/image" Target="../media/image1554.png"/><Relationship Id="rId23" Type="http://schemas.openxmlformats.org/officeDocument/2006/relationships/image" Target="../media/image1558.png"/><Relationship Id="rId28" Type="http://schemas.openxmlformats.org/officeDocument/2006/relationships/customXml" Target="../ink/ink1630.xml"/><Relationship Id="rId36" Type="http://schemas.openxmlformats.org/officeDocument/2006/relationships/customXml" Target="../ink/ink1634.xml"/><Relationship Id="rId49" Type="http://schemas.openxmlformats.org/officeDocument/2006/relationships/image" Target="../media/image1571.png"/><Relationship Id="rId57" Type="http://schemas.openxmlformats.org/officeDocument/2006/relationships/image" Target="../media/image25.png"/><Relationship Id="rId10" Type="http://schemas.openxmlformats.org/officeDocument/2006/relationships/customXml" Target="../ink/ink1621.xml"/><Relationship Id="rId31" Type="http://schemas.openxmlformats.org/officeDocument/2006/relationships/image" Target="../media/image1562.png"/><Relationship Id="rId44" Type="http://schemas.openxmlformats.org/officeDocument/2006/relationships/customXml" Target="../ink/ink1638.xml"/><Relationship Id="rId52" Type="http://schemas.openxmlformats.org/officeDocument/2006/relationships/customXml" Target="../ink/ink1642.xml"/><Relationship Id="rId60" Type="http://schemas.openxmlformats.org/officeDocument/2006/relationships/customXml" Target="../ink/ink1646.xml"/><Relationship Id="rId65" Type="http://schemas.openxmlformats.org/officeDocument/2006/relationships/image" Target="../media/image1578.png"/><Relationship Id="rId73" Type="http://schemas.openxmlformats.org/officeDocument/2006/relationships/image" Target="../media/image1582.png"/><Relationship Id="rId78" Type="http://schemas.openxmlformats.org/officeDocument/2006/relationships/customXml" Target="../ink/ink1655.xml"/><Relationship Id="rId81" Type="http://schemas.openxmlformats.org/officeDocument/2006/relationships/image" Target="../media/image1586.png"/><Relationship Id="rId86" Type="http://schemas.openxmlformats.org/officeDocument/2006/relationships/customXml" Target="../ink/ink1659.xml"/><Relationship Id="rId94" Type="http://schemas.openxmlformats.org/officeDocument/2006/relationships/customXml" Target="../ink/ink1663.xml"/><Relationship Id="rId99" Type="http://schemas.openxmlformats.org/officeDocument/2006/relationships/image" Target="../media/image719.png"/><Relationship Id="rId4" Type="http://schemas.openxmlformats.org/officeDocument/2006/relationships/customXml" Target="../ink/ink1618.xml"/><Relationship Id="rId9" Type="http://schemas.openxmlformats.org/officeDocument/2006/relationships/image" Target="../media/image1551.png"/><Relationship Id="rId13" Type="http://schemas.openxmlformats.org/officeDocument/2006/relationships/image" Target="../media/image1553.png"/><Relationship Id="rId18" Type="http://schemas.openxmlformats.org/officeDocument/2006/relationships/customXml" Target="../ink/ink1625.xml"/><Relationship Id="rId39" Type="http://schemas.openxmlformats.org/officeDocument/2006/relationships/image" Target="../media/image1566.png"/><Relationship Id="rId34" Type="http://schemas.openxmlformats.org/officeDocument/2006/relationships/customXml" Target="../ink/ink1633.xml"/><Relationship Id="rId50" Type="http://schemas.openxmlformats.org/officeDocument/2006/relationships/customXml" Target="../ink/ink1641.xml"/><Relationship Id="rId55" Type="http://schemas.openxmlformats.org/officeDocument/2006/relationships/image" Target="../media/image1574.png"/><Relationship Id="rId76" Type="http://schemas.openxmlformats.org/officeDocument/2006/relationships/customXml" Target="../ink/ink1654.xml"/><Relationship Id="rId97" Type="http://schemas.openxmlformats.org/officeDocument/2006/relationships/image" Target="../media/image1594.png"/><Relationship Id="rId7" Type="http://schemas.openxmlformats.org/officeDocument/2006/relationships/image" Target="../media/image1550.png"/><Relationship Id="rId71" Type="http://schemas.openxmlformats.org/officeDocument/2006/relationships/image" Target="../media/image1581.png"/><Relationship Id="rId92" Type="http://schemas.openxmlformats.org/officeDocument/2006/relationships/customXml" Target="../ink/ink1662.xml"/><Relationship Id="rId2" Type="http://schemas.openxmlformats.org/officeDocument/2006/relationships/image" Target="../media/image1547.png"/><Relationship Id="rId29" Type="http://schemas.openxmlformats.org/officeDocument/2006/relationships/image" Target="../media/image1561.png"/><Relationship Id="rId24" Type="http://schemas.openxmlformats.org/officeDocument/2006/relationships/customXml" Target="../ink/ink1628.xml"/><Relationship Id="rId40" Type="http://schemas.openxmlformats.org/officeDocument/2006/relationships/customXml" Target="../ink/ink1636.xml"/><Relationship Id="rId45" Type="http://schemas.openxmlformats.org/officeDocument/2006/relationships/image" Target="../media/image1569.png"/><Relationship Id="rId66" Type="http://schemas.openxmlformats.org/officeDocument/2006/relationships/customXml" Target="../ink/ink1649.xml"/><Relationship Id="rId87" Type="http://schemas.openxmlformats.org/officeDocument/2006/relationships/image" Target="../media/image1589.png"/><Relationship Id="rId61" Type="http://schemas.openxmlformats.org/officeDocument/2006/relationships/image" Target="../media/image1576.png"/><Relationship Id="rId82" Type="http://schemas.openxmlformats.org/officeDocument/2006/relationships/customXml" Target="../ink/ink1657.xml"/><Relationship Id="rId19" Type="http://schemas.openxmlformats.org/officeDocument/2006/relationships/image" Target="../media/image1556.png"/><Relationship Id="rId14" Type="http://schemas.openxmlformats.org/officeDocument/2006/relationships/customXml" Target="../ink/ink1623.xml"/><Relationship Id="rId30" Type="http://schemas.openxmlformats.org/officeDocument/2006/relationships/customXml" Target="../ink/ink1631.xml"/><Relationship Id="rId35" Type="http://schemas.openxmlformats.org/officeDocument/2006/relationships/image" Target="../media/image1564.png"/><Relationship Id="rId56" Type="http://schemas.openxmlformats.org/officeDocument/2006/relationships/customXml" Target="../ink/ink1644.xml"/><Relationship Id="rId77" Type="http://schemas.openxmlformats.org/officeDocument/2006/relationships/image" Target="../media/image1584.png"/><Relationship Id="rId8" Type="http://schemas.openxmlformats.org/officeDocument/2006/relationships/customXml" Target="../ink/ink1620.xml"/><Relationship Id="rId51" Type="http://schemas.openxmlformats.org/officeDocument/2006/relationships/image" Target="../media/image1572.png"/><Relationship Id="rId72" Type="http://schemas.openxmlformats.org/officeDocument/2006/relationships/customXml" Target="../ink/ink1652.xml"/><Relationship Id="rId93" Type="http://schemas.openxmlformats.org/officeDocument/2006/relationships/image" Target="../media/image1592.png"/><Relationship Id="rId98" Type="http://schemas.openxmlformats.org/officeDocument/2006/relationships/customXml" Target="../ink/ink1665.xml"/></Relationships>
</file>

<file path=ppt/slides/_rels/slide15.xml.rels><?xml version="1.0" encoding="UTF-8" standalone="yes"?>
<Relationships xmlns="http://schemas.openxmlformats.org/package/2006/relationships"><Relationship Id="rId3" Type="http://schemas.openxmlformats.org/officeDocument/2006/relationships/image" Target="../media/image1595.png"/><Relationship Id="rId2" Type="http://schemas.openxmlformats.org/officeDocument/2006/relationships/customXml" Target="../ink/ink166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17" Type="http://schemas.openxmlformats.org/officeDocument/2006/relationships/image" Target="../media/image15690.png"/><Relationship Id="rId299" Type="http://schemas.openxmlformats.org/officeDocument/2006/relationships/customXml" Target="../ink/ink1819.xml"/><Relationship Id="rId21" Type="http://schemas.openxmlformats.org/officeDocument/2006/relationships/image" Target="../media/image15230.png"/><Relationship Id="rId63" Type="http://schemas.openxmlformats.org/officeDocument/2006/relationships/customXml" Target="../ink/ink1698.xml"/><Relationship Id="rId159" Type="http://schemas.openxmlformats.org/officeDocument/2006/relationships/image" Target="../media/image15890.png"/><Relationship Id="rId324" Type="http://schemas.openxmlformats.org/officeDocument/2006/relationships/image" Target="../media/image1670.png"/><Relationship Id="rId366" Type="http://schemas.openxmlformats.org/officeDocument/2006/relationships/customXml" Target="../ink/ink1853.xml"/><Relationship Id="rId170" Type="http://schemas.openxmlformats.org/officeDocument/2006/relationships/customXml" Target="../ink/ink1754.xml"/><Relationship Id="rId226" Type="http://schemas.openxmlformats.org/officeDocument/2006/relationships/customXml" Target="../ink/ink1782.xml"/><Relationship Id="rId433" Type="http://schemas.openxmlformats.org/officeDocument/2006/relationships/customXml" Target="../ink/ink1887.xml"/><Relationship Id="rId268" Type="http://schemas.openxmlformats.org/officeDocument/2006/relationships/image" Target="../media/image1642.png"/><Relationship Id="rId475" Type="http://schemas.openxmlformats.org/officeDocument/2006/relationships/customXml" Target="../ink/ink1908.xml"/><Relationship Id="rId32" Type="http://schemas.openxmlformats.org/officeDocument/2006/relationships/customXml" Target="../ink/ink1682.xml"/><Relationship Id="rId74" Type="http://schemas.openxmlformats.org/officeDocument/2006/relationships/image" Target="../media/image15480.png"/><Relationship Id="rId128" Type="http://schemas.openxmlformats.org/officeDocument/2006/relationships/image" Target="../media/image15740.png"/><Relationship Id="rId335" Type="http://schemas.openxmlformats.org/officeDocument/2006/relationships/customXml" Target="../ink/ink1837.xml"/><Relationship Id="rId377" Type="http://schemas.openxmlformats.org/officeDocument/2006/relationships/customXml" Target="../ink/ink1859.xml"/><Relationship Id="rId5" Type="http://schemas.openxmlformats.org/officeDocument/2006/relationships/image" Target="../media/image15150.png"/><Relationship Id="rId181" Type="http://schemas.openxmlformats.org/officeDocument/2006/relationships/image" Target="../media/image1599.png"/><Relationship Id="rId237" Type="http://schemas.openxmlformats.org/officeDocument/2006/relationships/image" Target="../media/image1627.png"/><Relationship Id="rId402" Type="http://schemas.openxmlformats.org/officeDocument/2006/relationships/image" Target="../media/image1708.png"/><Relationship Id="rId279" Type="http://schemas.openxmlformats.org/officeDocument/2006/relationships/customXml" Target="../ink/ink1809.xml"/><Relationship Id="rId444" Type="http://schemas.openxmlformats.org/officeDocument/2006/relationships/image" Target="../media/image1729.png"/><Relationship Id="rId486" Type="http://schemas.openxmlformats.org/officeDocument/2006/relationships/image" Target="../media/image1750.png"/><Relationship Id="rId43" Type="http://schemas.openxmlformats.org/officeDocument/2006/relationships/image" Target="../media/image15330.png"/><Relationship Id="rId139" Type="http://schemas.openxmlformats.org/officeDocument/2006/relationships/customXml" Target="../ink/ink1737.xml"/><Relationship Id="rId290" Type="http://schemas.openxmlformats.org/officeDocument/2006/relationships/image" Target="../media/image1653.png"/><Relationship Id="rId304" Type="http://schemas.openxmlformats.org/officeDocument/2006/relationships/image" Target="../media/image1660.png"/><Relationship Id="rId346" Type="http://schemas.openxmlformats.org/officeDocument/2006/relationships/image" Target="../media/image1681.png"/><Relationship Id="rId388" Type="http://schemas.openxmlformats.org/officeDocument/2006/relationships/image" Target="../media/image1701.png"/><Relationship Id="rId85" Type="http://schemas.openxmlformats.org/officeDocument/2006/relationships/customXml" Target="../ink/ink1709.xml"/><Relationship Id="rId150" Type="http://schemas.openxmlformats.org/officeDocument/2006/relationships/image" Target="../media/image15850.png"/><Relationship Id="rId192" Type="http://schemas.openxmlformats.org/officeDocument/2006/relationships/customXml" Target="../ink/ink1765.xml"/><Relationship Id="rId206" Type="http://schemas.openxmlformats.org/officeDocument/2006/relationships/customXml" Target="../ink/ink1772.xml"/><Relationship Id="rId413" Type="http://schemas.openxmlformats.org/officeDocument/2006/relationships/customXml" Target="../ink/ink1877.xml"/><Relationship Id="rId248" Type="http://schemas.openxmlformats.org/officeDocument/2006/relationships/customXml" Target="../ink/ink1793.xml"/><Relationship Id="rId455" Type="http://schemas.openxmlformats.org/officeDocument/2006/relationships/customXml" Target="../ink/ink1898.xml"/><Relationship Id="rId497" Type="http://schemas.openxmlformats.org/officeDocument/2006/relationships/image" Target="../media/image1755.png"/><Relationship Id="rId12" Type="http://schemas.openxmlformats.org/officeDocument/2006/relationships/customXml" Target="../ink/ink1672.xml"/><Relationship Id="rId108" Type="http://schemas.openxmlformats.org/officeDocument/2006/relationships/customXml" Target="../ink/ink1721.xml"/><Relationship Id="rId315" Type="http://schemas.openxmlformats.org/officeDocument/2006/relationships/customXml" Target="../ink/ink1827.xml"/><Relationship Id="rId357" Type="http://schemas.openxmlformats.org/officeDocument/2006/relationships/customXml" Target="../ink/ink1848.xml"/><Relationship Id="rId54" Type="http://schemas.openxmlformats.org/officeDocument/2006/relationships/image" Target="../media/image15380.png"/><Relationship Id="rId96" Type="http://schemas.openxmlformats.org/officeDocument/2006/relationships/image" Target="../media/image15590.png"/><Relationship Id="rId161" Type="http://schemas.openxmlformats.org/officeDocument/2006/relationships/image" Target="../media/image15900.png"/><Relationship Id="rId217" Type="http://schemas.openxmlformats.org/officeDocument/2006/relationships/image" Target="../media/image1617.png"/><Relationship Id="rId399" Type="http://schemas.openxmlformats.org/officeDocument/2006/relationships/customXml" Target="../ink/ink1870.xml"/><Relationship Id="rId259" Type="http://schemas.openxmlformats.org/officeDocument/2006/relationships/customXml" Target="../ink/ink1799.xml"/><Relationship Id="rId424" Type="http://schemas.openxmlformats.org/officeDocument/2006/relationships/image" Target="../media/image1719.png"/><Relationship Id="rId466" Type="http://schemas.openxmlformats.org/officeDocument/2006/relationships/image" Target="../media/image1740.png"/><Relationship Id="rId23" Type="http://schemas.openxmlformats.org/officeDocument/2006/relationships/image" Target="../media/image15240.png"/><Relationship Id="rId119" Type="http://schemas.openxmlformats.org/officeDocument/2006/relationships/image" Target="../media/image15700.png"/><Relationship Id="rId270" Type="http://schemas.openxmlformats.org/officeDocument/2006/relationships/image" Target="../media/image1643.png"/><Relationship Id="rId326" Type="http://schemas.openxmlformats.org/officeDocument/2006/relationships/image" Target="../media/image1671.png"/><Relationship Id="rId65" Type="http://schemas.openxmlformats.org/officeDocument/2006/relationships/customXml" Target="../ink/ink1699.xml"/><Relationship Id="rId130" Type="http://schemas.openxmlformats.org/officeDocument/2006/relationships/image" Target="../media/image15750.png"/><Relationship Id="rId368" Type="http://schemas.openxmlformats.org/officeDocument/2006/relationships/customXml" Target="../ink/ink1854.xml"/><Relationship Id="rId172" Type="http://schemas.openxmlformats.org/officeDocument/2006/relationships/customXml" Target="../ink/ink1755.xml"/><Relationship Id="rId228" Type="http://schemas.openxmlformats.org/officeDocument/2006/relationships/customXml" Target="../ink/ink1783.xml"/><Relationship Id="rId435" Type="http://schemas.openxmlformats.org/officeDocument/2006/relationships/customXml" Target="../ink/ink1888.xml"/><Relationship Id="rId477" Type="http://schemas.openxmlformats.org/officeDocument/2006/relationships/customXml" Target="../ink/ink1909.xml"/><Relationship Id="rId281" Type="http://schemas.openxmlformats.org/officeDocument/2006/relationships/customXml" Target="../ink/ink1810.xml"/><Relationship Id="rId337" Type="http://schemas.openxmlformats.org/officeDocument/2006/relationships/customXml" Target="../ink/ink1838.xml"/><Relationship Id="rId34" Type="http://schemas.openxmlformats.org/officeDocument/2006/relationships/customXml" Target="../ink/ink1683.xml"/><Relationship Id="rId76" Type="http://schemas.openxmlformats.org/officeDocument/2006/relationships/image" Target="../media/image15490.png"/><Relationship Id="rId141" Type="http://schemas.openxmlformats.org/officeDocument/2006/relationships/customXml" Target="../ink/ink1738.xml"/><Relationship Id="rId379" Type="http://schemas.openxmlformats.org/officeDocument/2006/relationships/customXml" Target="../ink/ink1860.xml"/><Relationship Id="rId7" Type="http://schemas.openxmlformats.org/officeDocument/2006/relationships/image" Target="../media/image15160.png"/><Relationship Id="rId183" Type="http://schemas.openxmlformats.org/officeDocument/2006/relationships/image" Target="../media/image1600.png"/><Relationship Id="rId239" Type="http://schemas.openxmlformats.org/officeDocument/2006/relationships/image" Target="../media/image1628.png"/><Relationship Id="rId390" Type="http://schemas.openxmlformats.org/officeDocument/2006/relationships/image" Target="../media/image1702.png"/><Relationship Id="rId404" Type="http://schemas.openxmlformats.org/officeDocument/2006/relationships/image" Target="../media/image1709.png"/><Relationship Id="rId446" Type="http://schemas.openxmlformats.org/officeDocument/2006/relationships/image" Target="../media/image1730.png"/><Relationship Id="rId250" Type="http://schemas.openxmlformats.org/officeDocument/2006/relationships/customXml" Target="../ink/ink1794.xml"/><Relationship Id="rId292" Type="http://schemas.openxmlformats.org/officeDocument/2006/relationships/image" Target="../media/image1654.png"/><Relationship Id="rId306" Type="http://schemas.openxmlformats.org/officeDocument/2006/relationships/image" Target="../media/image1661.png"/><Relationship Id="rId488" Type="http://schemas.openxmlformats.org/officeDocument/2006/relationships/image" Target="../media/image1751.png"/><Relationship Id="rId45" Type="http://schemas.openxmlformats.org/officeDocument/2006/relationships/image" Target="../media/image15340.png"/><Relationship Id="rId87" Type="http://schemas.openxmlformats.org/officeDocument/2006/relationships/customXml" Target="../ink/ink1710.xml"/><Relationship Id="rId110" Type="http://schemas.openxmlformats.org/officeDocument/2006/relationships/customXml" Target="../ink/ink1722.xml"/><Relationship Id="rId348" Type="http://schemas.openxmlformats.org/officeDocument/2006/relationships/image" Target="../media/image1682.png"/><Relationship Id="rId152" Type="http://schemas.openxmlformats.org/officeDocument/2006/relationships/image" Target="../media/image15860.png"/><Relationship Id="rId194" Type="http://schemas.openxmlformats.org/officeDocument/2006/relationships/customXml" Target="../ink/ink1766.xml"/><Relationship Id="rId208" Type="http://schemas.openxmlformats.org/officeDocument/2006/relationships/customXml" Target="../ink/ink1773.xml"/><Relationship Id="rId415" Type="http://schemas.openxmlformats.org/officeDocument/2006/relationships/customXml" Target="../ink/ink1878.xml"/><Relationship Id="rId457" Type="http://schemas.openxmlformats.org/officeDocument/2006/relationships/customXml" Target="../ink/ink1899.xml"/><Relationship Id="rId261" Type="http://schemas.openxmlformats.org/officeDocument/2006/relationships/customXml" Target="../ink/ink1800.xml"/><Relationship Id="rId499" Type="http://schemas.openxmlformats.org/officeDocument/2006/relationships/image" Target="../media/image1756.png"/><Relationship Id="rId14" Type="http://schemas.openxmlformats.org/officeDocument/2006/relationships/customXml" Target="../ink/ink1673.xml"/><Relationship Id="rId56" Type="http://schemas.openxmlformats.org/officeDocument/2006/relationships/image" Target="../media/image15390.png"/><Relationship Id="rId317" Type="http://schemas.openxmlformats.org/officeDocument/2006/relationships/customXml" Target="../ink/ink1828.xml"/><Relationship Id="rId359" Type="http://schemas.openxmlformats.org/officeDocument/2006/relationships/customXml" Target="../ink/ink1849.xml"/><Relationship Id="rId98" Type="http://schemas.openxmlformats.org/officeDocument/2006/relationships/customXml" Target="../ink/ink1716.xml"/><Relationship Id="rId121" Type="http://schemas.openxmlformats.org/officeDocument/2006/relationships/image" Target="../media/image15710.png"/><Relationship Id="rId163" Type="http://schemas.openxmlformats.org/officeDocument/2006/relationships/image" Target="../media/image15910.png"/><Relationship Id="rId219" Type="http://schemas.openxmlformats.org/officeDocument/2006/relationships/image" Target="../media/image1618.png"/><Relationship Id="rId370" Type="http://schemas.openxmlformats.org/officeDocument/2006/relationships/customXml" Target="../ink/ink1855.xml"/><Relationship Id="rId426" Type="http://schemas.openxmlformats.org/officeDocument/2006/relationships/image" Target="../media/image1720.png"/><Relationship Id="rId230" Type="http://schemas.openxmlformats.org/officeDocument/2006/relationships/customXml" Target="../ink/ink1784.xml"/><Relationship Id="rId468" Type="http://schemas.openxmlformats.org/officeDocument/2006/relationships/image" Target="../media/image1741.png"/><Relationship Id="rId25" Type="http://schemas.openxmlformats.org/officeDocument/2006/relationships/image" Target="../media/image15250.png"/><Relationship Id="rId67" Type="http://schemas.openxmlformats.org/officeDocument/2006/relationships/customXml" Target="../ink/ink1700.xml"/><Relationship Id="rId272" Type="http://schemas.openxmlformats.org/officeDocument/2006/relationships/image" Target="../media/image1644.png"/><Relationship Id="rId328" Type="http://schemas.openxmlformats.org/officeDocument/2006/relationships/image" Target="../media/image1672.png"/><Relationship Id="rId132" Type="http://schemas.openxmlformats.org/officeDocument/2006/relationships/image" Target="../media/image15760.png"/><Relationship Id="rId174" Type="http://schemas.openxmlformats.org/officeDocument/2006/relationships/customXml" Target="../ink/ink1756.xml"/><Relationship Id="rId381" Type="http://schemas.openxmlformats.org/officeDocument/2006/relationships/customXml" Target="../ink/ink1861.xml"/><Relationship Id="rId241" Type="http://schemas.openxmlformats.org/officeDocument/2006/relationships/image" Target="../media/image1629.png"/><Relationship Id="rId437" Type="http://schemas.openxmlformats.org/officeDocument/2006/relationships/customXml" Target="../ink/ink1889.xml"/><Relationship Id="rId479" Type="http://schemas.openxmlformats.org/officeDocument/2006/relationships/customXml" Target="../ink/ink1910.xml"/><Relationship Id="rId36" Type="http://schemas.openxmlformats.org/officeDocument/2006/relationships/customXml" Target="../ink/ink1684.xml"/><Relationship Id="rId283" Type="http://schemas.openxmlformats.org/officeDocument/2006/relationships/customXml" Target="../ink/ink1811.xml"/><Relationship Id="rId339" Type="http://schemas.openxmlformats.org/officeDocument/2006/relationships/customXml" Target="../ink/ink1839.xml"/><Relationship Id="rId490" Type="http://schemas.openxmlformats.org/officeDocument/2006/relationships/image" Target="../media/image1752.png"/><Relationship Id="rId78" Type="http://schemas.openxmlformats.org/officeDocument/2006/relationships/image" Target="../media/image15500.png"/><Relationship Id="rId101" Type="http://schemas.openxmlformats.org/officeDocument/2006/relationships/image" Target="../media/image15610.png"/><Relationship Id="rId143" Type="http://schemas.openxmlformats.org/officeDocument/2006/relationships/customXml" Target="../ink/ink1739.xml"/><Relationship Id="rId185" Type="http://schemas.openxmlformats.org/officeDocument/2006/relationships/image" Target="../media/image1601.png"/><Relationship Id="rId350" Type="http://schemas.openxmlformats.org/officeDocument/2006/relationships/image" Target="../media/image1683.png"/><Relationship Id="rId406" Type="http://schemas.openxmlformats.org/officeDocument/2006/relationships/image" Target="../media/image1710.png"/><Relationship Id="rId9" Type="http://schemas.openxmlformats.org/officeDocument/2006/relationships/image" Target="../media/image15170.png"/><Relationship Id="rId210" Type="http://schemas.openxmlformats.org/officeDocument/2006/relationships/customXml" Target="../ink/ink1774.xml"/><Relationship Id="rId392" Type="http://schemas.openxmlformats.org/officeDocument/2006/relationships/image" Target="../media/image1703.png"/><Relationship Id="rId448" Type="http://schemas.openxmlformats.org/officeDocument/2006/relationships/image" Target="../media/image1731.png"/><Relationship Id="rId252" Type="http://schemas.openxmlformats.org/officeDocument/2006/relationships/customXml" Target="../ink/ink1795.xml"/><Relationship Id="rId294" Type="http://schemas.openxmlformats.org/officeDocument/2006/relationships/image" Target="../media/image1655.png"/><Relationship Id="rId308" Type="http://schemas.openxmlformats.org/officeDocument/2006/relationships/image" Target="../media/image1662.png"/><Relationship Id="rId47" Type="http://schemas.openxmlformats.org/officeDocument/2006/relationships/image" Target="../media/image15350.png"/><Relationship Id="rId89" Type="http://schemas.openxmlformats.org/officeDocument/2006/relationships/customXml" Target="../ink/ink1711.xml"/><Relationship Id="rId112" Type="http://schemas.openxmlformats.org/officeDocument/2006/relationships/customXml" Target="../ink/ink1723.xml"/><Relationship Id="rId154" Type="http://schemas.openxmlformats.org/officeDocument/2006/relationships/image" Target="../media/image15870.png"/><Relationship Id="rId361" Type="http://schemas.openxmlformats.org/officeDocument/2006/relationships/customXml" Target="../ink/ink1850.xml"/><Relationship Id="rId196" Type="http://schemas.openxmlformats.org/officeDocument/2006/relationships/customXml" Target="../ink/ink1767.xml"/><Relationship Id="rId417" Type="http://schemas.openxmlformats.org/officeDocument/2006/relationships/customXml" Target="../ink/ink1879.xml"/><Relationship Id="rId459" Type="http://schemas.openxmlformats.org/officeDocument/2006/relationships/customXml" Target="../ink/ink1900.xml"/><Relationship Id="rId16" Type="http://schemas.openxmlformats.org/officeDocument/2006/relationships/customXml" Target="../ink/ink1674.xml"/><Relationship Id="rId221" Type="http://schemas.openxmlformats.org/officeDocument/2006/relationships/image" Target="../media/image1619.png"/><Relationship Id="rId263" Type="http://schemas.openxmlformats.org/officeDocument/2006/relationships/customXml" Target="../ink/ink1801.xml"/><Relationship Id="rId319" Type="http://schemas.openxmlformats.org/officeDocument/2006/relationships/customXml" Target="../ink/ink1829.xml"/><Relationship Id="rId470" Type="http://schemas.openxmlformats.org/officeDocument/2006/relationships/image" Target="../media/image1742.png"/><Relationship Id="rId58" Type="http://schemas.openxmlformats.org/officeDocument/2006/relationships/image" Target="../media/image15400.png"/><Relationship Id="rId123" Type="http://schemas.openxmlformats.org/officeDocument/2006/relationships/customXml" Target="../ink/ink1729.xml"/><Relationship Id="rId330" Type="http://schemas.openxmlformats.org/officeDocument/2006/relationships/image" Target="../media/image1673.png"/><Relationship Id="rId165" Type="http://schemas.openxmlformats.org/officeDocument/2006/relationships/image" Target="../media/image15920.png"/><Relationship Id="rId372" Type="http://schemas.openxmlformats.org/officeDocument/2006/relationships/customXml" Target="../ink/ink1856.xml"/><Relationship Id="rId428" Type="http://schemas.openxmlformats.org/officeDocument/2006/relationships/image" Target="../media/image1721.png"/><Relationship Id="rId232" Type="http://schemas.openxmlformats.org/officeDocument/2006/relationships/customXml" Target="../ink/ink1785.xml"/><Relationship Id="rId274" Type="http://schemas.openxmlformats.org/officeDocument/2006/relationships/image" Target="../media/image1645.png"/><Relationship Id="rId481" Type="http://schemas.openxmlformats.org/officeDocument/2006/relationships/customXml" Target="../ink/ink1911.xml"/><Relationship Id="rId27" Type="http://schemas.openxmlformats.org/officeDocument/2006/relationships/image" Target="../media/image821.png"/><Relationship Id="rId69" Type="http://schemas.openxmlformats.org/officeDocument/2006/relationships/customXml" Target="../ink/ink1701.xml"/><Relationship Id="rId134" Type="http://schemas.openxmlformats.org/officeDocument/2006/relationships/image" Target="../media/image15770.png"/><Relationship Id="rId80" Type="http://schemas.openxmlformats.org/officeDocument/2006/relationships/image" Target="../media/image15510.png"/><Relationship Id="rId176" Type="http://schemas.openxmlformats.org/officeDocument/2006/relationships/customXml" Target="../ink/ink1757.xml"/><Relationship Id="rId341" Type="http://schemas.openxmlformats.org/officeDocument/2006/relationships/customXml" Target="../ink/ink1840.xml"/><Relationship Id="rId383" Type="http://schemas.openxmlformats.org/officeDocument/2006/relationships/customXml" Target="../ink/ink1862.xml"/><Relationship Id="rId439" Type="http://schemas.openxmlformats.org/officeDocument/2006/relationships/customXml" Target="../ink/ink1890.xml"/><Relationship Id="rId201" Type="http://schemas.openxmlformats.org/officeDocument/2006/relationships/image" Target="../media/image1609.png"/><Relationship Id="rId243" Type="http://schemas.openxmlformats.org/officeDocument/2006/relationships/image" Target="../media/image1630.png"/><Relationship Id="rId285" Type="http://schemas.openxmlformats.org/officeDocument/2006/relationships/customXml" Target="../ink/ink1812.xml"/><Relationship Id="rId450" Type="http://schemas.openxmlformats.org/officeDocument/2006/relationships/image" Target="../media/image1732.png"/><Relationship Id="rId38" Type="http://schemas.openxmlformats.org/officeDocument/2006/relationships/customXml" Target="../ink/ink1685.xml"/><Relationship Id="rId103" Type="http://schemas.openxmlformats.org/officeDocument/2006/relationships/image" Target="../media/image15620.png"/><Relationship Id="rId310" Type="http://schemas.openxmlformats.org/officeDocument/2006/relationships/image" Target="../media/image1663.png"/><Relationship Id="rId492" Type="http://schemas.openxmlformats.org/officeDocument/2006/relationships/customXml" Target="../ink/ink1917.xml"/><Relationship Id="rId91" Type="http://schemas.openxmlformats.org/officeDocument/2006/relationships/customXml" Target="../ink/ink1712.xml"/><Relationship Id="rId145" Type="http://schemas.openxmlformats.org/officeDocument/2006/relationships/customXml" Target="../ink/ink1740.xml"/><Relationship Id="rId187" Type="http://schemas.openxmlformats.org/officeDocument/2006/relationships/image" Target="../media/image1602.png"/><Relationship Id="rId352" Type="http://schemas.openxmlformats.org/officeDocument/2006/relationships/image" Target="../media/image1684.png"/><Relationship Id="rId394" Type="http://schemas.openxmlformats.org/officeDocument/2006/relationships/image" Target="../media/image1704.png"/><Relationship Id="rId408" Type="http://schemas.openxmlformats.org/officeDocument/2006/relationships/image" Target="../media/image1711.png"/><Relationship Id="rId212" Type="http://schemas.openxmlformats.org/officeDocument/2006/relationships/customXml" Target="../ink/ink1775.xml"/><Relationship Id="rId254" Type="http://schemas.openxmlformats.org/officeDocument/2006/relationships/customXml" Target="../ink/ink1796.xml"/><Relationship Id="rId49" Type="http://schemas.openxmlformats.org/officeDocument/2006/relationships/customXml" Target="../ink/ink1691.xml"/><Relationship Id="rId114" Type="http://schemas.openxmlformats.org/officeDocument/2006/relationships/customXml" Target="../ink/ink1724.xml"/><Relationship Id="rId296" Type="http://schemas.openxmlformats.org/officeDocument/2006/relationships/image" Target="../media/image1656.png"/><Relationship Id="rId461" Type="http://schemas.openxmlformats.org/officeDocument/2006/relationships/customXml" Target="../ink/ink1901.xml"/><Relationship Id="rId60" Type="http://schemas.openxmlformats.org/officeDocument/2006/relationships/image" Target="../media/image15410.png"/><Relationship Id="rId156" Type="http://schemas.openxmlformats.org/officeDocument/2006/relationships/customXml" Target="../ink/ink1746.xml"/><Relationship Id="rId198" Type="http://schemas.openxmlformats.org/officeDocument/2006/relationships/customXml" Target="../ink/ink1768.xml"/><Relationship Id="rId321" Type="http://schemas.openxmlformats.org/officeDocument/2006/relationships/customXml" Target="../ink/ink1830.xml"/><Relationship Id="rId363" Type="http://schemas.openxmlformats.org/officeDocument/2006/relationships/customXml" Target="../ink/ink1851.xml"/><Relationship Id="rId419" Type="http://schemas.openxmlformats.org/officeDocument/2006/relationships/customXml" Target="../ink/ink1880.xml"/><Relationship Id="rId223" Type="http://schemas.openxmlformats.org/officeDocument/2006/relationships/image" Target="../media/image1620.png"/><Relationship Id="rId430" Type="http://schemas.openxmlformats.org/officeDocument/2006/relationships/image" Target="../media/image1722.png"/><Relationship Id="rId18" Type="http://schemas.openxmlformats.org/officeDocument/2006/relationships/customXml" Target="../ink/ink1675.xml"/><Relationship Id="rId265" Type="http://schemas.openxmlformats.org/officeDocument/2006/relationships/customXml" Target="../ink/ink1802.xml"/><Relationship Id="rId472" Type="http://schemas.openxmlformats.org/officeDocument/2006/relationships/image" Target="../media/image1743.png"/><Relationship Id="rId125" Type="http://schemas.openxmlformats.org/officeDocument/2006/relationships/customXml" Target="../ink/ink1730.xml"/><Relationship Id="rId167" Type="http://schemas.openxmlformats.org/officeDocument/2006/relationships/customXml" Target="../ink/ink1752.xml"/><Relationship Id="rId332" Type="http://schemas.openxmlformats.org/officeDocument/2006/relationships/image" Target="../media/image1674.png"/><Relationship Id="rId374" Type="http://schemas.openxmlformats.org/officeDocument/2006/relationships/customXml" Target="../ink/ink1857.xml"/><Relationship Id="rId71" Type="http://schemas.openxmlformats.org/officeDocument/2006/relationships/customXml" Target="../ink/ink1702.xml"/><Relationship Id="rId234" Type="http://schemas.openxmlformats.org/officeDocument/2006/relationships/customXml" Target="../ink/ink1786.xml"/><Relationship Id="rId2" Type="http://schemas.openxmlformats.org/officeDocument/2006/relationships/customXml" Target="../ink/ink1667.xml"/><Relationship Id="rId29" Type="http://schemas.openxmlformats.org/officeDocument/2006/relationships/image" Target="../media/image15260.png"/><Relationship Id="rId276" Type="http://schemas.openxmlformats.org/officeDocument/2006/relationships/image" Target="../media/image1646.png"/><Relationship Id="rId441" Type="http://schemas.openxmlformats.org/officeDocument/2006/relationships/customXml" Target="../ink/ink1891.xml"/><Relationship Id="rId483" Type="http://schemas.openxmlformats.org/officeDocument/2006/relationships/customXml" Target="../ink/ink1912.xml"/><Relationship Id="rId40" Type="http://schemas.openxmlformats.org/officeDocument/2006/relationships/customXml" Target="../ink/ink1686.xml"/><Relationship Id="rId136" Type="http://schemas.openxmlformats.org/officeDocument/2006/relationships/image" Target="../media/image15780.png"/><Relationship Id="rId178" Type="http://schemas.openxmlformats.org/officeDocument/2006/relationships/customXml" Target="../ink/ink1758.xml"/><Relationship Id="rId301" Type="http://schemas.openxmlformats.org/officeDocument/2006/relationships/customXml" Target="../ink/ink1820.xml"/><Relationship Id="rId343" Type="http://schemas.openxmlformats.org/officeDocument/2006/relationships/customXml" Target="../ink/ink1841.xml"/><Relationship Id="rId82" Type="http://schemas.openxmlformats.org/officeDocument/2006/relationships/image" Target="../media/image15520.png"/><Relationship Id="rId203" Type="http://schemas.openxmlformats.org/officeDocument/2006/relationships/image" Target="../media/image1610.png"/><Relationship Id="rId385" Type="http://schemas.openxmlformats.org/officeDocument/2006/relationships/customXml" Target="../ink/ink1863.xml"/><Relationship Id="rId245" Type="http://schemas.openxmlformats.org/officeDocument/2006/relationships/image" Target="../media/image1631.png"/><Relationship Id="rId287" Type="http://schemas.openxmlformats.org/officeDocument/2006/relationships/customXml" Target="../ink/ink1813.xml"/><Relationship Id="rId410" Type="http://schemas.openxmlformats.org/officeDocument/2006/relationships/image" Target="../media/image1712.png"/><Relationship Id="rId452" Type="http://schemas.openxmlformats.org/officeDocument/2006/relationships/image" Target="../media/image1733.png"/><Relationship Id="rId494" Type="http://schemas.openxmlformats.org/officeDocument/2006/relationships/customXml" Target="../ink/ink1918.xml"/><Relationship Id="rId105" Type="http://schemas.openxmlformats.org/officeDocument/2006/relationships/image" Target="../media/image15630.png"/><Relationship Id="rId147" Type="http://schemas.openxmlformats.org/officeDocument/2006/relationships/customXml" Target="../ink/ink1741.xml"/><Relationship Id="rId312" Type="http://schemas.openxmlformats.org/officeDocument/2006/relationships/image" Target="../media/image1664.png"/><Relationship Id="rId354" Type="http://schemas.openxmlformats.org/officeDocument/2006/relationships/image" Target="../media/image1685.png"/><Relationship Id="rId51" Type="http://schemas.openxmlformats.org/officeDocument/2006/relationships/customXml" Target="../ink/ink1692.xml"/><Relationship Id="rId93" Type="http://schemas.openxmlformats.org/officeDocument/2006/relationships/customXml" Target="../ink/ink1713.xml"/><Relationship Id="rId189" Type="http://schemas.openxmlformats.org/officeDocument/2006/relationships/image" Target="../media/image1603.png"/><Relationship Id="rId396" Type="http://schemas.openxmlformats.org/officeDocument/2006/relationships/image" Target="../media/image1705.png"/><Relationship Id="rId214" Type="http://schemas.openxmlformats.org/officeDocument/2006/relationships/customXml" Target="../ink/ink1776.xml"/><Relationship Id="rId256" Type="http://schemas.openxmlformats.org/officeDocument/2006/relationships/customXml" Target="../ink/ink1797.xml"/><Relationship Id="rId298" Type="http://schemas.openxmlformats.org/officeDocument/2006/relationships/image" Target="../media/image1657.png"/><Relationship Id="rId421" Type="http://schemas.openxmlformats.org/officeDocument/2006/relationships/customXml" Target="../ink/ink1881.xml"/><Relationship Id="rId463" Type="http://schemas.openxmlformats.org/officeDocument/2006/relationships/customXml" Target="../ink/ink1902.xml"/><Relationship Id="rId116" Type="http://schemas.openxmlformats.org/officeDocument/2006/relationships/customXml" Target="../ink/ink1725.xml"/><Relationship Id="rId158" Type="http://schemas.openxmlformats.org/officeDocument/2006/relationships/customXml" Target="../ink/ink1747.xml"/><Relationship Id="rId323" Type="http://schemas.openxmlformats.org/officeDocument/2006/relationships/customXml" Target="../ink/ink1831.xml"/><Relationship Id="rId20" Type="http://schemas.openxmlformats.org/officeDocument/2006/relationships/customXml" Target="../ink/ink1676.xml"/><Relationship Id="rId62" Type="http://schemas.openxmlformats.org/officeDocument/2006/relationships/image" Target="../media/image15420.png"/><Relationship Id="rId365" Type="http://schemas.openxmlformats.org/officeDocument/2006/relationships/image" Target="../media/image1690.png"/><Relationship Id="rId225" Type="http://schemas.openxmlformats.org/officeDocument/2006/relationships/image" Target="../media/image1621.png"/><Relationship Id="rId267" Type="http://schemas.openxmlformats.org/officeDocument/2006/relationships/customXml" Target="../ink/ink1803.xml"/><Relationship Id="rId432" Type="http://schemas.openxmlformats.org/officeDocument/2006/relationships/image" Target="../media/image1723.png"/><Relationship Id="rId474" Type="http://schemas.openxmlformats.org/officeDocument/2006/relationships/image" Target="../media/image1744.png"/><Relationship Id="rId106" Type="http://schemas.openxmlformats.org/officeDocument/2006/relationships/customXml" Target="../ink/ink1720.xml"/><Relationship Id="rId127" Type="http://schemas.openxmlformats.org/officeDocument/2006/relationships/customXml" Target="../ink/ink1731.xml"/><Relationship Id="rId313" Type="http://schemas.openxmlformats.org/officeDocument/2006/relationships/customXml" Target="../ink/ink1826.xml"/><Relationship Id="rId495" Type="http://schemas.openxmlformats.org/officeDocument/2006/relationships/image" Target="../media/image1754.png"/><Relationship Id="rId10" Type="http://schemas.openxmlformats.org/officeDocument/2006/relationships/customXml" Target="../ink/ink1671.xml"/><Relationship Id="rId31" Type="http://schemas.openxmlformats.org/officeDocument/2006/relationships/image" Target="../media/image15270.png"/><Relationship Id="rId52" Type="http://schemas.openxmlformats.org/officeDocument/2006/relationships/image" Target="../media/image15370.png"/><Relationship Id="rId73" Type="http://schemas.openxmlformats.org/officeDocument/2006/relationships/customXml" Target="../ink/ink1703.xml"/><Relationship Id="rId94" Type="http://schemas.openxmlformats.org/officeDocument/2006/relationships/image" Target="../media/image15580.png"/><Relationship Id="rId148" Type="http://schemas.openxmlformats.org/officeDocument/2006/relationships/image" Target="../media/image15840.png"/><Relationship Id="rId169" Type="http://schemas.openxmlformats.org/officeDocument/2006/relationships/image" Target="../media/image15930.png"/><Relationship Id="rId334" Type="http://schemas.openxmlformats.org/officeDocument/2006/relationships/image" Target="../media/image1675.png"/><Relationship Id="rId355" Type="http://schemas.openxmlformats.org/officeDocument/2006/relationships/customXml" Target="../ink/ink1847.xml"/><Relationship Id="rId376" Type="http://schemas.openxmlformats.org/officeDocument/2006/relationships/customXml" Target="../ink/ink1858.xml"/><Relationship Id="rId397" Type="http://schemas.openxmlformats.org/officeDocument/2006/relationships/customXml" Target="../ink/ink1869.xml"/><Relationship Id="rId4" Type="http://schemas.openxmlformats.org/officeDocument/2006/relationships/customXml" Target="../ink/ink1668.xml"/><Relationship Id="rId180" Type="http://schemas.openxmlformats.org/officeDocument/2006/relationships/customXml" Target="../ink/ink1759.xml"/><Relationship Id="rId215" Type="http://schemas.openxmlformats.org/officeDocument/2006/relationships/image" Target="../media/image1616.png"/><Relationship Id="rId236" Type="http://schemas.openxmlformats.org/officeDocument/2006/relationships/customXml" Target="../ink/ink1787.xml"/><Relationship Id="rId257" Type="http://schemas.openxmlformats.org/officeDocument/2006/relationships/image" Target="../media/image1637.png"/><Relationship Id="rId278" Type="http://schemas.openxmlformats.org/officeDocument/2006/relationships/image" Target="../media/image1647.png"/><Relationship Id="rId401" Type="http://schemas.openxmlformats.org/officeDocument/2006/relationships/customXml" Target="../ink/ink1871.xml"/><Relationship Id="rId422" Type="http://schemas.openxmlformats.org/officeDocument/2006/relationships/image" Target="../media/image1718.png"/><Relationship Id="rId443" Type="http://schemas.openxmlformats.org/officeDocument/2006/relationships/customXml" Target="../ink/ink1892.xml"/><Relationship Id="rId464" Type="http://schemas.openxmlformats.org/officeDocument/2006/relationships/image" Target="../media/image1739.png"/><Relationship Id="rId303" Type="http://schemas.openxmlformats.org/officeDocument/2006/relationships/customXml" Target="../ink/ink1821.xml"/><Relationship Id="rId485" Type="http://schemas.openxmlformats.org/officeDocument/2006/relationships/customXml" Target="../ink/ink1913.xml"/><Relationship Id="rId42" Type="http://schemas.openxmlformats.org/officeDocument/2006/relationships/customXml" Target="../ink/ink1687.xml"/><Relationship Id="rId84" Type="http://schemas.openxmlformats.org/officeDocument/2006/relationships/image" Target="../media/image15530.png"/><Relationship Id="rId138" Type="http://schemas.openxmlformats.org/officeDocument/2006/relationships/image" Target="../media/image15790.png"/><Relationship Id="rId345" Type="http://schemas.openxmlformats.org/officeDocument/2006/relationships/customXml" Target="../ink/ink1842.xml"/><Relationship Id="rId387" Type="http://schemas.openxmlformats.org/officeDocument/2006/relationships/customXml" Target="../ink/ink1864.xml"/><Relationship Id="rId191" Type="http://schemas.openxmlformats.org/officeDocument/2006/relationships/image" Target="../media/image1604.png"/><Relationship Id="rId205" Type="http://schemas.openxmlformats.org/officeDocument/2006/relationships/image" Target="../media/image1611.png"/><Relationship Id="rId247" Type="http://schemas.openxmlformats.org/officeDocument/2006/relationships/image" Target="../media/image1632.png"/><Relationship Id="rId412" Type="http://schemas.openxmlformats.org/officeDocument/2006/relationships/image" Target="../media/image1713.png"/><Relationship Id="rId107" Type="http://schemas.openxmlformats.org/officeDocument/2006/relationships/image" Target="../media/image15640.png"/><Relationship Id="rId289" Type="http://schemas.openxmlformats.org/officeDocument/2006/relationships/customXml" Target="../ink/ink1814.xml"/><Relationship Id="rId454" Type="http://schemas.openxmlformats.org/officeDocument/2006/relationships/image" Target="../media/image1734.png"/><Relationship Id="rId496" Type="http://schemas.openxmlformats.org/officeDocument/2006/relationships/customXml" Target="../ink/ink1919.xml"/><Relationship Id="rId11" Type="http://schemas.openxmlformats.org/officeDocument/2006/relationships/image" Target="../media/image15180.png"/><Relationship Id="rId53" Type="http://schemas.openxmlformats.org/officeDocument/2006/relationships/customXml" Target="../ink/ink1693.xml"/><Relationship Id="rId149" Type="http://schemas.openxmlformats.org/officeDocument/2006/relationships/customXml" Target="../ink/ink1742.xml"/><Relationship Id="rId314" Type="http://schemas.openxmlformats.org/officeDocument/2006/relationships/image" Target="../media/image1665.png"/><Relationship Id="rId356" Type="http://schemas.openxmlformats.org/officeDocument/2006/relationships/image" Target="../media/image1686.png"/><Relationship Id="rId398" Type="http://schemas.openxmlformats.org/officeDocument/2006/relationships/image" Target="../media/image1706.png"/><Relationship Id="rId95" Type="http://schemas.openxmlformats.org/officeDocument/2006/relationships/customXml" Target="../ink/ink1714.xml"/><Relationship Id="rId160" Type="http://schemas.openxmlformats.org/officeDocument/2006/relationships/customXml" Target="../ink/ink1748.xml"/><Relationship Id="rId216" Type="http://schemas.openxmlformats.org/officeDocument/2006/relationships/customXml" Target="../ink/ink1777.xml"/><Relationship Id="rId423" Type="http://schemas.openxmlformats.org/officeDocument/2006/relationships/customXml" Target="../ink/ink1882.xml"/><Relationship Id="rId258" Type="http://schemas.openxmlformats.org/officeDocument/2006/relationships/customXml" Target="../ink/ink1798.xml"/><Relationship Id="rId465" Type="http://schemas.openxmlformats.org/officeDocument/2006/relationships/customXml" Target="../ink/ink1903.xml"/><Relationship Id="rId22" Type="http://schemas.openxmlformats.org/officeDocument/2006/relationships/customXml" Target="../ink/ink1677.xml"/><Relationship Id="rId64" Type="http://schemas.openxmlformats.org/officeDocument/2006/relationships/image" Target="../media/image15430.png"/><Relationship Id="rId118" Type="http://schemas.openxmlformats.org/officeDocument/2006/relationships/customXml" Target="../ink/ink1726.xml"/><Relationship Id="rId325" Type="http://schemas.openxmlformats.org/officeDocument/2006/relationships/customXml" Target="../ink/ink1832.xml"/><Relationship Id="rId367" Type="http://schemas.openxmlformats.org/officeDocument/2006/relationships/image" Target="../media/image1691.png"/><Relationship Id="rId171" Type="http://schemas.openxmlformats.org/officeDocument/2006/relationships/image" Target="../media/image15940.png"/><Relationship Id="rId227" Type="http://schemas.openxmlformats.org/officeDocument/2006/relationships/image" Target="../media/image1622.png"/><Relationship Id="rId269" Type="http://schemas.openxmlformats.org/officeDocument/2006/relationships/customXml" Target="../ink/ink1804.xml"/><Relationship Id="rId434" Type="http://schemas.openxmlformats.org/officeDocument/2006/relationships/image" Target="../media/image1724.png"/><Relationship Id="rId476" Type="http://schemas.openxmlformats.org/officeDocument/2006/relationships/image" Target="../media/image1745.png"/><Relationship Id="rId33" Type="http://schemas.openxmlformats.org/officeDocument/2006/relationships/image" Target="../media/image15280.png"/><Relationship Id="rId129" Type="http://schemas.openxmlformats.org/officeDocument/2006/relationships/customXml" Target="../ink/ink1732.xml"/><Relationship Id="rId280" Type="http://schemas.openxmlformats.org/officeDocument/2006/relationships/image" Target="../media/image1648.png"/><Relationship Id="rId336" Type="http://schemas.openxmlformats.org/officeDocument/2006/relationships/image" Target="../media/image1676.png"/><Relationship Id="rId75" Type="http://schemas.openxmlformats.org/officeDocument/2006/relationships/customXml" Target="../ink/ink1704.xml"/><Relationship Id="rId140" Type="http://schemas.openxmlformats.org/officeDocument/2006/relationships/image" Target="../media/image15800.png"/><Relationship Id="rId182" Type="http://schemas.openxmlformats.org/officeDocument/2006/relationships/customXml" Target="../ink/ink1760.xml"/><Relationship Id="rId378" Type="http://schemas.openxmlformats.org/officeDocument/2006/relationships/image" Target="../media/image1696.png"/><Relationship Id="rId403" Type="http://schemas.openxmlformats.org/officeDocument/2006/relationships/customXml" Target="../ink/ink1872.xml"/><Relationship Id="rId6" Type="http://schemas.openxmlformats.org/officeDocument/2006/relationships/customXml" Target="../ink/ink1669.xml"/><Relationship Id="rId238" Type="http://schemas.openxmlformats.org/officeDocument/2006/relationships/customXml" Target="../ink/ink1788.xml"/><Relationship Id="rId445" Type="http://schemas.openxmlformats.org/officeDocument/2006/relationships/customXml" Target="../ink/ink1893.xml"/><Relationship Id="rId487" Type="http://schemas.openxmlformats.org/officeDocument/2006/relationships/customXml" Target="../ink/ink1914.xml"/><Relationship Id="rId291" Type="http://schemas.openxmlformats.org/officeDocument/2006/relationships/customXml" Target="../ink/ink1815.xml"/><Relationship Id="rId305" Type="http://schemas.openxmlformats.org/officeDocument/2006/relationships/customXml" Target="../ink/ink1822.xml"/><Relationship Id="rId347" Type="http://schemas.openxmlformats.org/officeDocument/2006/relationships/customXml" Target="../ink/ink1843.xml"/><Relationship Id="rId44" Type="http://schemas.openxmlformats.org/officeDocument/2006/relationships/customXml" Target="../ink/ink1688.xml"/><Relationship Id="rId86" Type="http://schemas.openxmlformats.org/officeDocument/2006/relationships/image" Target="../media/image15540.png"/><Relationship Id="rId151" Type="http://schemas.openxmlformats.org/officeDocument/2006/relationships/customXml" Target="../ink/ink1743.xml"/><Relationship Id="rId389" Type="http://schemas.openxmlformats.org/officeDocument/2006/relationships/customXml" Target="../ink/ink1865.xml"/><Relationship Id="rId193" Type="http://schemas.openxmlformats.org/officeDocument/2006/relationships/image" Target="../media/image1605.png"/><Relationship Id="rId207" Type="http://schemas.openxmlformats.org/officeDocument/2006/relationships/image" Target="../media/image1612.png"/><Relationship Id="rId249" Type="http://schemas.openxmlformats.org/officeDocument/2006/relationships/image" Target="../media/image1633.png"/><Relationship Id="rId414" Type="http://schemas.openxmlformats.org/officeDocument/2006/relationships/image" Target="../media/image1714.png"/><Relationship Id="rId456" Type="http://schemas.openxmlformats.org/officeDocument/2006/relationships/image" Target="../media/image1735.png"/><Relationship Id="rId498" Type="http://schemas.openxmlformats.org/officeDocument/2006/relationships/customXml" Target="../ink/ink1920.xml"/><Relationship Id="rId13" Type="http://schemas.openxmlformats.org/officeDocument/2006/relationships/image" Target="../media/image15190.png"/><Relationship Id="rId109" Type="http://schemas.openxmlformats.org/officeDocument/2006/relationships/image" Target="../media/image15650.png"/><Relationship Id="rId260" Type="http://schemas.openxmlformats.org/officeDocument/2006/relationships/image" Target="../media/image1638.png"/><Relationship Id="rId316" Type="http://schemas.openxmlformats.org/officeDocument/2006/relationships/image" Target="../media/image1666.png"/><Relationship Id="rId55" Type="http://schemas.openxmlformats.org/officeDocument/2006/relationships/customXml" Target="../ink/ink1694.xml"/><Relationship Id="rId97" Type="http://schemas.openxmlformats.org/officeDocument/2006/relationships/customXml" Target="../ink/ink1715.xml"/><Relationship Id="rId120" Type="http://schemas.openxmlformats.org/officeDocument/2006/relationships/customXml" Target="../ink/ink1727.xml"/><Relationship Id="rId358" Type="http://schemas.openxmlformats.org/officeDocument/2006/relationships/image" Target="../media/image1687.png"/><Relationship Id="rId162" Type="http://schemas.openxmlformats.org/officeDocument/2006/relationships/customXml" Target="../ink/ink1749.xml"/><Relationship Id="rId218" Type="http://schemas.openxmlformats.org/officeDocument/2006/relationships/customXml" Target="../ink/ink1778.xml"/><Relationship Id="rId425" Type="http://schemas.openxmlformats.org/officeDocument/2006/relationships/customXml" Target="../ink/ink1883.xml"/><Relationship Id="rId467" Type="http://schemas.openxmlformats.org/officeDocument/2006/relationships/customXml" Target="../ink/ink1904.xml"/><Relationship Id="rId271" Type="http://schemas.openxmlformats.org/officeDocument/2006/relationships/customXml" Target="../ink/ink1805.xml"/><Relationship Id="rId24" Type="http://schemas.openxmlformats.org/officeDocument/2006/relationships/customXml" Target="../ink/ink1678.xml"/><Relationship Id="rId66" Type="http://schemas.openxmlformats.org/officeDocument/2006/relationships/image" Target="../media/image15440.png"/><Relationship Id="rId131" Type="http://schemas.openxmlformats.org/officeDocument/2006/relationships/customXml" Target="../ink/ink1733.xml"/><Relationship Id="rId327" Type="http://schemas.openxmlformats.org/officeDocument/2006/relationships/customXml" Target="../ink/ink1833.xml"/><Relationship Id="rId369" Type="http://schemas.openxmlformats.org/officeDocument/2006/relationships/image" Target="../media/image1692.png"/><Relationship Id="rId173" Type="http://schemas.openxmlformats.org/officeDocument/2006/relationships/image" Target="../media/image15950.png"/><Relationship Id="rId229" Type="http://schemas.openxmlformats.org/officeDocument/2006/relationships/image" Target="../media/image1623.png"/><Relationship Id="rId380" Type="http://schemas.openxmlformats.org/officeDocument/2006/relationships/image" Target="../media/image1697.png"/><Relationship Id="rId436" Type="http://schemas.openxmlformats.org/officeDocument/2006/relationships/image" Target="../media/image1725.png"/><Relationship Id="rId240" Type="http://schemas.openxmlformats.org/officeDocument/2006/relationships/customXml" Target="../ink/ink1789.xml"/><Relationship Id="rId478" Type="http://schemas.openxmlformats.org/officeDocument/2006/relationships/image" Target="../media/image1746.png"/><Relationship Id="rId35" Type="http://schemas.openxmlformats.org/officeDocument/2006/relationships/image" Target="../media/image15290.png"/><Relationship Id="rId77" Type="http://schemas.openxmlformats.org/officeDocument/2006/relationships/customXml" Target="../ink/ink1705.xml"/><Relationship Id="rId100" Type="http://schemas.openxmlformats.org/officeDocument/2006/relationships/customXml" Target="../ink/ink1717.xml"/><Relationship Id="rId282" Type="http://schemas.openxmlformats.org/officeDocument/2006/relationships/image" Target="../media/image1649.png"/><Relationship Id="rId338" Type="http://schemas.openxmlformats.org/officeDocument/2006/relationships/image" Target="../media/image1677.png"/><Relationship Id="rId8" Type="http://schemas.openxmlformats.org/officeDocument/2006/relationships/customXml" Target="../ink/ink1670.xml"/><Relationship Id="rId142" Type="http://schemas.openxmlformats.org/officeDocument/2006/relationships/image" Target="../media/image15810.png"/><Relationship Id="rId184" Type="http://schemas.openxmlformats.org/officeDocument/2006/relationships/customXml" Target="../ink/ink1761.xml"/><Relationship Id="rId391" Type="http://schemas.openxmlformats.org/officeDocument/2006/relationships/customXml" Target="../ink/ink1866.xml"/><Relationship Id="rId405" Type="http://schemas.openxmlformats.org/officeDocument/2006/relationships/customXml" Target="../ink/ink1873.xml"/><Relationship Id="rId447" Type="http://schemas.openxmlformats.org/officeDocument/2006/relationships/customXml" Target="../ink/ink1894.xml"/><Relationship Id="rId251" Type="http://schemas.openxmlformats.org/officeDocument/2006/relationships/image" Target="../media/image1634.png"/><Relationship Id="rId489" Type="http://schemas.openxmlformats.org/officeDocument/2006/relationships/customXml" Target="../ink/ink1915.xml"/><Relationship Id="rId46" Type="http://schemas.openxmlformats.org/officeDocument/2006/relationships/customXml" Target="../ink/ink1689.xml"/><Relationship Id="rId293" Type="http://schemas.openxmlformats.org/officeDocument/2006/relationships/customXml" Target="../ink/ink1816.xml"/><Relationship Id="rId307" Type="http://schemas.openxmlformats.org/officeDocument/2006/relationships/customXml" Target="../ink/ink1823.xml"/><Relationship Id="rId349" Type="http://schemas.openxmlformats.org/officeDocument/2006/relationships/customXml" Target="../ink/ink1844.xml"/><Relationship Id="rId88" Type="http://schemas.openxmlformats.org/officeDocument/2006/relationships/image" Target="../media/image15550.png"/><Relationship Id="rId111" Type="http://schemas.openxmlformats.org/officeDocument/2006/relationships/image" Target="../media/image15660.png"/><Relationship Id="rId153" Type="http://schemas.openxmlformats.org/officeDocument/2006/relationships/customXml" Target="../ink/ink1744.xml"/><Relationship Id="rId195" Type="http://schemas.openxmlformats.org/officeDocument/2006/relationships/image" Target="../media/image1606.png"/><Relationship Id="rId209" Type="http://schemas.openxmlformats.org/officeDocument/2006/relationships/image" Target="../media/image1613.png"/><Relationship Id="rId360" Type="http://schemas.openxmlformats.org/officeDocument/2006/relationships/image" Target="../media/image1688.png"/><Relationship Id="rId416" Type="http://schemas.openxmlformats.org/officeDocument/2006/relationships/image" Target="../media/image1715.png"/><Relationship Id="rId220" Type="http://schemas.openxmlformats.org/officeDocument/2006/relationships/customXml" Target="../ink/ink1779.xml"/><Relationship Id="rId458" Type="http://schemas.openxmlformats.org/officeDocument/2006/relationships/image" Target="../media/image1736.png"/><Relationship Id="rId15" Type="http://schemas.openxmlformats.org/officeDocument/2006/relationships/image" Target="../media/image15200.png"/><Relationship Id="rId57" Type="http://schemas.openxmlformats.org/officeDocument/2006/relationships/customXml" Target="../ink/ink1695.xml"/><Relationship Id="rId262" Type="http://schemas.openxmlformats.org/officeDocument/2006/relationships/image" Target="../media/image1639.png"/><Relationship Id="rId318" Type="http://schemas.openxmlformats.org/officeDocument/2006/relationships/image" Target="../media/image1667.png"/><Relationship Id="rId99" Type="http://schemas.openxmlformats.org/officeDocument/2006/relationships/image" Target="../media/image15600.png"/><Relationship Id="rId122" Type="http://schemas.openxmlformats.org/officeDocument/2006/relationships/customXml" Target="../ink/ink1728.xml"/><Relationship Id="rId164" Type="http://schemas.openxmlformats.org/officeDocument/2006/relationships/customXml" Target="../ink/ink1750.xml"/><Relationship Id="rId371" Type="http://schemas.openxmlformats.org/officeDocument/2006/relationships/image" Target="../media/image1693.png"/><Relationship Id="rId427" Type="http://schemas.openxmlformats.org/officeDocument/2006/relationships/customXml" Target="../ink/ink1884.xml"/><Relationship Id="rId469" Type="http://schemas.openxmlformats.org/officeDocument/2006/relationships/customXml" Target="../ink/ink1905.xml"/><Relationship Id="rId26" Type="http://schemas.openxmlformats.org/officeDocument/2006/relationships/customXml" Target="../ink/ink1679.xml"/><Relationship Id="rId231" Type="http://schemas.openxmlformats.org/officeDocument/2006/relationships/image" Target="../media/image1624.png"/><Relationship Id="rId273" Type="http://schemas.openxmlformats.org/officeDocument/2006/relationships/customXml" Target="../ink/ink1806.xml"/><Relationship Id="rId329" Type="http://schemas.openxmlformats.org/officeDocument/2006/relationships/customXml" Target="../ink/ink1834.xml"/><Relationship Id="rId480" Type="http://schemas.openxmlformats.org/officeDocument/2006/relationships/image" Target="../media/image1747.png"/><Relationship Id="rId68" Type="http://schemas.openxmlformats.org/officeDocument/2006/relationships/image" Target="../media/image15450.png"/><Relationship Id="rId133" Type="http://schemas.openxmlformats.org/officeDocument/2006/relationships/customXml" Target="../ink/ink1734.xml"/><Relationship Id="rId175" Type="http://schemas.openxmlformats.org/officeDocument/2006/relationships/image" Target="../media/image1596.png"/><Relationship Id="rId340" Type="http://schemas.openxmlformats.org/officeDocument/2006/relationships/image" Target="../media/image1678.png"/><Relationship Id="rId200" Type="http://schemas.openxmlformats.org/officeDocument/2006/relationships/customXml" Target="../ink/ink1769.xml"/><Relationship Id="rId382" Type="http://schemas.openxmlformats.org/officeDocument/2006/relationships/image" Target="../media/image1698.png"/><Relationship Id="rId438" Type="http://schemas.openxmlformats.org/officeDocument/2006/relationships/image" Target="../media/image1726.png"/><Relationship Id="rId242" Type="http://schemas.openxmlformats.org/officeDocument/2006/relationships/customXml" Target="../ink/ink1790.xml"/><Relationship Id="rId284" Type="http://schemas.openxmlformats.org/officeDocument/2006/relationships/image" Target="../media/image1650.png"/><Relationship Id="rId491" Type="http://schemas.openxmlformats.org/officeDocument/2006/relationships/customXml" Target="../ink/ink1916.xml"/><Relationship Id="rId37" Type="http://schemas.openxmlformats.org/officeDocument/2006/relationships/image" Target="../media/image15300.png"/><Relationship Id="rId79" Type="http://schemas.openxmlformats.org/officeDocument/2006/relationships/customXml" Target="../ink/ink1706.xml"/><Relationship Id="rId102" Type="http://schemas.openxmlformats.org/officeDocument/2006/relationships/customXml" Target="../ink/ink1718.xml"/><Relationship Id="rId144" Type="http://schemas.openxmlformats.org/officeDocument/2006/relationships/image" Target="../media/image15820.png"/><Relationship Id="rId90" Type="http://schemas.openxmlformats.org/officeDocument/2006/relationships/image" Target="../media/image15560.png"/><Relationship Id="rId186" Type="http://schemas.openxmlformats.org/officeDocument/2006/relationships/customXml" Target="../ink/ink1762.xml"/><Relationship Id="rId351" Type="http://schemas.openxmlformats.org/officeDocument/2006/relationships/customXml" Target="../ink/ink1845.xml"/><Relationship Id="rId393" Type="http://schemas.openxmlformats.org/officeDocument/2006/relationships/customXml" Target="../ink/ink1867.xml"/><Relationship Id="rId407" Type="http://schemas.openxmlformats.org/officeDocument/2006/relationships/customXml" Target="../ink/ink1874.xml"/><Relationship Id="rId449" Type="http://schemas.openxmlformats.org/officeDocument/2006/relationships/customXml" Target="../ink/ink1895.xml"/><Relationship Id="rId211" Type="http://schemas.openxmlformats.org/officeDocument/2006/relationships/image" Target="../media/image1614.png"/><Relationship Id="rId253" Type="http://schemas.openxmlformats.org/officeDocument/2006/relationships/image" Target="../media/image1635.png"/><Relationship Id="rId295" Type="http://schemas.openxmlformats.org/officeDocument/2006/relationships/customXml" Target="../ink/ink1817.xml"/><Relationship Id="rId309" Type="http://schemas.openxmlformats.org/officeDocument/2006/relationships/customXml" Target="../ink/ink1824.xml"/><Relationship Id="rId460" Type="http://schemas.openxmlformats.org/officeDocument/2006/relationships/image" Target="../media/image1737.png"/><Relationship Id="rId48" Type="http://schemas.openxmlformats.org/officeDocument/2006/relationships/customXml" Target="../ink/ink1690.xml"/><Relationship Id="rId113" Type="http://schemas.openxmlformats.org/officeDocument/2006/relationships/image" Target="../media/image15670.png"/><Relationship Id="rId320" Type="http://schemas.openxmlformats.org/officeDocument/2006/relationships/image" Target="../media/image1668.png"/><Relationship Id="rId155" Type="http://schemas.openxmlformats.org/officeDocument/2006/relationships/customXml" Target="../ink/ink1745.xml"/><Relationship Id="rId197" Type="http://schemas.openxmlformats.org/officeDocument/2006/relationships/image" Target="../media/image1607.png"/><Relationship Id="rId362" Type="http://schemas.openxmlformats.org/officeDocument/2006/relationships/image" Target="../media/image1689.png"/><Relationship Id="rId418" Type="http://schemas.openxmlformats.org/officeDocument/2006/relationships/image" Target="../media/image1716.png"/><Relationship Id="rId222" Type="http://schemas.openxmlformats.org/officeDocument/2006/relationships/customXml" Target="../ink/ink1780.xml"/><Relationship Id="rId264" Type="http://schemas.openxmlformats.org/officeDocument/2006/relationships/image" Target="../media/image1640.png"/><Relationship Id="rId471" Type="http://schemas.openxmlformats.org/officeDocument/2006/relationships/customXml" Target="../ink/ink1906.xml"/><Relationship Id="rId17" Type="http://schemas.openxmlformats.org/officeDocument/2006/relationships/image" Target="../media/image15210.png"/><Relationship Id="rId59" Type="http://schemas.openxmlformats.org/officeDocument/2006/relationships/customXml" Target="../ink/ink1696.xml"/><Relationship Id="rId124" Type="http://schemas.openxmlformats.org/officeDocument/2006/relationships/image" Target="../media/image15720.png"/><Relationship Id="rId70" Type="http://schemas.openxmlformats.org/officeDocument/2006/relationships/image" Target="../media/image15460.png"/><Relationship Id="rId166" Type="http://schemas.openxmlformats.org/officeDocument/2006/relationships/customXml" Target="../ink/ink1751.xml"/><Relationship Id="rId331" Type="http://schemas.openxmlformats.org/officeDocument/2006/relationships/customXml" Target="../ink/ink1835.xml"/><Relationship Id="rId373" Type="http://schemas.openxmlformats.org/officeDocument/2006/relationships/image" Target="../media/image1694.png"/><Relationship Id="rId429" Type="http://schemas.openxmlformats.org/officeDocument/2006/relationships/customXml" Target="../ink/ink1885.xml"/><Relationship Id="rId1" Type="http://schemas.openxmlformats.org/officeDocument/2006/relationships/slideLayout" Target="../slideLayouts/slideLayout7.xml"/><Relationship Id="rId233" Type="http://schemas.openxmlformats.org/officeDocument/2006/relationships/image" Target="../media/image1625.png"/><Relationship Id="rId440" Type="http://schemas.openxmlformats.org/officeDocument/2006/relationships/image" Target="../media/image1727.png"/><Relationship Id="rId28" Type="http://schemas.openxmlformats.org/officeDocument/2006/relationships/customXml" Target="../ink/ink1680.xml"/><Relationship Id="rId275" Type="http://schemas.openxmlformats.org/officeDocument/2006/relationships/customXml" Target="../ink/ink1807.xml"/><Relationship Id="rId300" Type="http://schemas.openxmlformats.org/officeDocument/2006/relationships/image" Target="../media/image1658.png"/><Relationship Id="rId482" Type="http://schemas.openxmlformats.org/officeDocument/2006/relationships/image" Target="../media/image1748.png"/><Relationship Id="rId81" Type="http://schemas.openxmlformats.org/officeDocument/2006/relationships/customXml" Target="../ink/ink1707.xml"/><Relationship Id="rId135" Type="http://schemas.openxmlformats.org/officeDocument/2006/relationships/customXml" Target="../ink/ink1735.xml"/><Relationship Id="rId177" Type="http://schemas.openxmlformats.org/officeDocument/2006/relationships/image" Target="../media/image1597.png"/><Relationship Id="rId342" Type="http://schemas.openxmlformats.org/officeDocument/2006/relationships/image" Target="../media/image1679.png"/><Relationship Id="rId384" Type="http://schemas.openxmlformats.org/officeDocument/2006/relationships/image" Target="../media/image1699.png"/><Relationship Id="rId202" Type="http://schemas.openxmlformats.org/officeDocument/2006/relationships/customXml" Target="../ink/ink1770.xml"/><Relationship Id="rId244" Type="http://schemas.openxmlformats.org/officeDocument/2006/relationships/customXml" Target="../ink/ink1791.xml"/><Relationship Id="rId39" Type="http://schemas.openxmlformats.org/officeDocument/2006/relationships/image" Target="../media/image15310.png"/><Relationship Id="rId286" Type="http://schemas.openxmlformats.org/officeDocument/2006/relationships/image" Target="../media/image1651.png"/><Relationship Id="rId451" Type="http://schemas.openxmlformats.org/officeDocument/2006/relationships/customXml" Target="../ink/ink1896.xml"/><Relationship Id="rId493" Type="http://schemas.openxmlformats.org/officeDocument/2006/relationships/image" Target="../media/image1753.png"/><Relationship Id="rId50" Type="http://schemas.openxmlformats.org/officeDocument/2006/relationships/image" Target="../media/image15360.png"/><Relationship Id="rId104" Type="http://schemas.openxmlformats.org/officeDocument/2006/relationships/customXml" Target="../ink/ink1719.xml"/><Relationship Id="rId146" Type="http://schemas.openxmlformats.org/officeDocument/2006/relationships/image" Target="../media/image15830.png"/><Relationship Id="rId188" Type="http://schemas.openxmlformats.org/officeDocument/2006/relationships/customXml" Target="../ink/ink1763.xml"/><Relationship Id="rId311" Type="http://schemas.openxmlformats.org/officeDocument/2006/relationships/customXml" Target="../ink/ink1825.xml"/><Relationship Id="rId353" Type="http://schemas.openxmlformats.org/officeDocument/2006/relationships/customXml" Target="../ink/ink1846.xml"/><Relationship Id="rId395" Type="http://schemas.openxmlformats.org/officeDocument/2006/relationships/customXml" Target="../ink/ink1868.xml"/><Relationship Id="rId409" Type="http://schemas.openxmlformats.org/officeDocument/2006/relationships/customXml" Target="../ink/ink1875.xml"/><Relationship Id="rId92" Type="http://schemas.openxmlformats.org/officeDocument/2006/relationships/image" Target="../media/image15570.png"/><Relationship Id="rId213" Type="http://schemas.openxmlformats.org/officeDocument/2006/relationships/image" Target="../media/image1615.png"/><Relationship Id="rId420" Type="http://schemas.openxmlformats.org/officeDocument/2006/relationships/image" Target="../media/image1717.png"/><Relationship Id="rId255" Type="http://schemas.openxmlformats.org/officeDocument/2006/relationships/image" Target="../media/image1636.png"/><Relationship Id="rId297" Type="http://schemas.openxmlformats.org/officeDocument/2006/relationships/customXml" Target="../ink/ink1818.xml"/><Relationship Id="rId462" Type="http://schemas.openxmlformats.org/officeDocument/2006/relationships/image" Target="../media/image1738.png"/><Relationship Id="rId115" Type="http://schemas.openxmlformats.org/officeDocument/2006/relationships/image" Target="../media/image15680.png"/><Relationship Id="rId157" Type="http://schemas.openxmlformats.org/officeDocument/2006/relationships/image" Target="../media/image15880.png"/><Relationship Id="rId322" Type="http://schemas.openxmlformats.org/officeDocument/2006/relationships/image" Target="../media/image1669.png"/><Relationship Id="rId364" Type="http://schemas.openxmlformats.org/officeDocument/2006/relationships/customXml" Target="../ink/ink1852.xml"/><Relationship Id="rId61" Type="http://schemas.openxmlformats.org/officeDocument/2006/relationships/customXml" Target="../ink/ink1697.xml"/><Relationship Id="rId199" Type="http://schemas.openxmlformats.org/officeDocument/2006/relationships/image" Target="../media/image1608.png"/><Relationship Id="rId19" Type="http://schemas.openxmlformats.org/officeDocument/2006/relationships/image" Target="../media/image15220.png"/><Relationship Id="rId224" Type="http://schemas.openxmlformats.org/officeDocument/2006/relationships/customXml" Target="../ink/ink1781.xml"/><Relationship Id="rId266" Type="http://schemas.openxmlformats.org/officeDocument/2006/relationships/image" Target="../media/image1641.png"/><Relationship Id="rId431" Type="http://schemas.openxmlformats.org/officeDocument/2006/relationships/customXml" Target="../ink/ink1886.xml"/><Relationship Id="rId473" Type="http://schemas.openxmlformats.org/officeDocument/2006/relationships/customXml" Target="../ink/ink1907.xml"/><Relationship Id="rId30" Type="http://schemas.openxmlformats.org/officeDocument/2006/relationships/customXml" Target="../ink/ink1681.xml"/><Relationship Id="rId126" Type="http://schemas.openxmlformats.org/officeDocument/2006/relationships/image" Target="../media/image15730.png"/><Relationship Id="rId168" Type="http://schemas.openxmlformats.org/officeDocument/2006/relationships/customXml" Target="../ink/ink1753.xml"/><Relationship Id="rId333" Type="http://schemas.openxmlformats.org/officeDocument/2006/relationships/customXml" Target="../ink/ink1836.xml"/><Relationship Id="rId72" Type="http://schemas.openxmlformats.org/officeDocument/2006/relationships/image" Target="../media/image15470.png"/><Relationship Id="rId375" Type="http://schemas.openxmlformats.org/officeDocument/2006/relationships/image" Target="../media/image1695.png"/><Relationship Id="rId3" Type="http://schemas.openxmlformats.org/officeDocument/2006/relationships/image" Target="../media/image15140.png"/><Relationship Id="rId235" Type="http://schemas.openxmlformats.org/officeDocument/2006/relationships/image" Target="../media/image1626.png"/><Relationship Id="rId277" Type="http://schemas.openxmlformats.org/officeDocument/2006/relationships/customXml" Target="../ink/ink1808.xml"/><Relationship Id="rId400" Type="http://schemas.openxmlformats.org/officeDocument/2006/relationships/image" Target="../media/image1707.png"/><Relationship Id="rId442" Type="http://schemas.openxmlformats.org/officeDocument/2006/relationships/image" Target="../media/image1728.png"/><Relationship Id="rId484" Type="http://schemas.openxmlformats.org/officeDocument/2006/relationships/image" Target="../media/image1749.png"/><Relationship Id="rId137" Type="http://schemas.openxmlformats.org/officeDocument/2006/relationships/customXml" Target="../ink/ink1736.xml"/><Relationship Id="rId302" Type="http://schemas.openxmlformats.org/officeDocument/2006/relationships/image" Target="../media/image1659.png"/><Relationship Id="rId344" Type="http://schemas.openxmlformats.org/officeDocument/2006/relationships/image" Target="../media/image1680.png"/><Relationship Id="rId41" Type="http://schemas.openxmlformats.org/officeDocument/2006/relationships/image" Target="../media/image15320.png"/><Relationship Id="rId83" Type="http://schemas.openxmlformats.org/officeDocument/2006/relationships/customXml" Target="../ink/ink1708.xml"/><Relationship Id="rId179" Type="http://schemas.openxmlformats.org/officeDocument/2006/relationships/image" Target="../media/image1598.png"/><Relationship Id="rId386" Type="http://schemas.openxmlformats.org/officeDocument/2006/relationships/image" Target="../media/image1700.png"/><Relationship Id="rId190" Type="http://schemas.openxmlformats.org/officeDocument/2006/relationships/customXml" Target="../ink/ink1764.xml"/><Relationship Id="rId204" Type="http://schemas.openxmlformats.org/officeDocument/2006/relationships/customXml" Target="../ink/ink1771.xml"/><Relationship Id="rId246" Type="http://schemas.openxmlformats.org/officeDocument/2006/relationships/customXml" Target="../ink/ink1792.xml"/><Relationship Id="rId288" Type="http://schemas.openxmlformats.org/officeDocument/2006/relationships/image" Target="../media/image1652.png"/><Relationship Id="rId411" Type="http://schemas.openxmlformats.org/officeDocument/2006/relationships/customXml" Target="../ink/ink1876.xml"/><Relationship Id="rId453" Type="http://schemas.openxmlformats.org/officeDocument/2006/relationships/customXml" Target="../ink/ink1897.xml"/></Relationships>
</file>

<file path=ppt/slides/_rels/slide17.xml.rels><?xml version="1.0" encoding="UTF-8" standalone="yes"?>
<Relationships xmlns="http://schemas.openxmlformats.org/package/2006/relationships"><Relationship Id="rId117" Type="http://schemas.openxmlformats.org/officeDocument/2006/relationships/image" Target="../media/image1812.png"/><Relationship Id="rId21" Type="http://schemas.openxmlformats.org/officeDocument/2006/relationships/image" Target="../media/image1766.png"/><Relationship Id="rId63" Type="http://schemas.openxmlformats.org/officeDocument/2006/relationships/image" Target="../media/image1786.png"/><Relationship Id="rId159" Type="http://schemas.openxmlformats.org/officeDocument/2006/relationships/customXml" Target="../ink/ink2001.xml"/><Relationship Id="rId170" Type="http://schemas.openxmlformats.org/officeDocument/2006/relationships/image" Target="../media/image1838.png"/><Relationship Id="rId226" Type="http://schemas.openxmlformats.org/officeDocument/2006/relationships/image" Target="../media/image1866.png"/><Relationship Id="rId268" Type="http://schemas.openxmlformats.org/officeDocument/2006/relationships/image" Target="../media/image1886.png"/><Relationship Id="rId32" Type="http://schemas.openxmlformats.org/officeDocument/2006/relationships/customXml" Target="../ink/ink1936.xml"/><Relationship Id="rId74" Type="http://schemas.openxmlformats.org/officeDocument/2006/relationships/image" Target="../media/image1791.png"/><Relationship Id="rId128" Type="http://schemas.openxmlformats.org/officeDocument/2006/relationships/image" Target="../media/image1817.png"/><Relationship Id="rId5" Type="http://schemas.openxmlformats.org/officeDocument/2006/relationships/image" Target="../media/image1758.png"/><Relationship Id="rId181" Type="http://schemas.openxmlformats.org/officeDocument/2006/relationships/customXml" Target="../ink/ink2012.xml"/><Relationship Id="rId237" Type="http://schemas.openxmlformats.org/officeDocument/2006/relationships/image" Target="../media/image1871.png"/><Relationship Id="rId258" Type="http://schemas.openxmlformats.org/officeDocument/2006/relationships/customXml" Target="../ink/ink2051.xml"/><Relationship Id="rId279" Type="http://schemas.openxmlformats.org/officeDocument/2006/relationships/image" Target="../media/image1890.png"/><Relationship Id="rId22" Type="http://schemas.openxmlformats.org/officeDocument/2006/relationships/customXml" Target="../ink/ink1931.xml"/><Relationship Id="rId43" Type="http://schemas.openxmlformats.org/officeDocument/2006/relationships/image" Target="../media/image1776.png"/><Relationship Id="rId64" Type="http://schemas.openxmlformats.org/officeDocument/2006/relationships/customXml" Target="../ink/ink1952.xml"/><Relationship Id="rId118" Type="http://schemas.openxmlformats.org/officeDocument/2006/relationships/customXml" Target="../ink/ink1980.xml"/><Relationship Id="rId139" Type="http://schemas.openxmlformats.org/officeDocument/2006/relationships/customXml" Target="../ink/ink1991.xml"/><Relationship Id="rId85" Type="http://schemas.openxmlformats.org/officeDocument/2006/relationships/customXml" Target="../ink/ink1963.xml"/><Relationship Id="rId150" Type="http://schemas.openxmlformats.org/officeDocument/2006/relationships/image" Target="../media/image1828.png"/><Relationship Id="rId171" Type="http://schemas.openxmlformats.org/officeDocument/2006/relationships/customXml" Target="../ink/ink2007.xml"/><Relationship Id="rId192" Type="http://schemas.openxmlformats.org/officeDocument/2006/relationships/image" Target="../media/image1849.png"/><Relationship Id="rId206" Type="http://schemas.openxmlformats.org/officeDocument/2006/relationships/image" Target="../media/image1856.png"/><Relationship Id="rId227" Type="http://schemas.openxmlformats.org/officeDocument/2006/relationships/customXml" Target="../ink/ink2035.xml"/><Relationship Id="rId248" Type="http://schemas.openxmlformats.org/officeDocument/2006/relationships/customXml" Target="../ink/ink2046.xml"/><Relationship Id="rId269" Type="http://schemas.openxmlformats.org/officeDocument/2006/relationships/customXml" Target="../ink/ink2057.xml"/><Relationship Id="rId12" Type="http://schemas.openxmlformats.org/officeDocument/2006/relationships/customXml" Target="../ink/ink1926.xml"/><Relationship Id="rId33" Type="http://schemas.openxmlformats.org/officeDocument/2006/relationships/image" Target="../media/image1772.png"/><Relationship Id="rId108" Type="http://schemas.openxmlformats.org/officeDocument/2006/relationships/customXml" Target="../ink/ink1975.xml"/><Relationship Id="rId129" Type="http://schemas.openxmlformats.org/officeDocument/2006/relationships/customXml" Target="../ink/ink1986.xml"/><Relationship Id="rId280" Type="http://schemas.openxmlformats.org/officeDocument/2006/relationships/customXml" Target="../ink/ink2063.xml"/><Relationship Id="rId54" Type="http://schemas.openxmlformats.org/officeDocument/2006/relationships/customXml" Target="../ink/ink1947.xml"/><Relationship Id="rId75" Type="http://schemas.openxmlformats.org/officeDocument/2006/relationships/customXml" Target="../ink/ink1958.xml"/><Relationship Id="rId96" Type="http://schemas.openxmlformats.org/officeDocument/2006/relationships/image" Target="../media/image1802.png"/><Relationship Id="rId140" Type="http://schemas.openxmlformats.org/officeDocument/2006/relationships/image" Target="../media/image1823.png"/><Relationship Id="rId161" Type="http://schemas.openxmlformats.org/officeDocument/2006/relationships/customXml" Target="../ink/ink2002.xml"/><Relationship Id="rId182" Type="http://schemas.openxmlformats.org/officeDocument/2006/relationships/image" Target="../media/image1844.png"/><Relationship Id="rId217" Type="http://schemas.openxmlformats.org/officeDocument/2006/relationships/customXml" Target="../ink/ink2030.xml"/><Relationship Id="rId6" Type="http://schemas.openxmlformats.org/officeDocument/2006/relationships/customXml" Target="../ink/ink1923.xml"/><Relationship Id="rId238" Type="http://schemas.openxmlformats.org/officeDocument/2006/relationships/customXml" Target="../ink/ink2041.xml"/><Relationship Id="rId259" Type="http://schemas.openxmlformats.org/officeDocument/2006/relationships/image" Target="../media/image1882.png"/><Relationship Id="rId23" Type="http://schemas.openxmlformats.org/officeDocument/2006/relationships/image" Target="../media/image1767.png"/><Relationship Id="rId119" Type="http://schemas.openxmlformats.org/officeDocument/2006/relationships/image" Target="../media/image1813.png"/><Relationship Id="rId270" Type="http://schemas.openxmlformats.org/officeDocument/2006/relationships/image" Target="../media/image1887.png"/><Relationship Id="rId44" Type="http://schemas.openxmlformats.org/officeDocument/2006/relationships/customXml" Target="../ink/ink1942.xml"/><Relationship Id="rId65" Type="http://schemas.openxmlformats.org/officeDocument/2006/relationships/image" Target="../media/image1787.png"/><Relationship Id="rId86" Type="http://schemas.openxmlformats.org/officeDocument/2006/relationships/image" Target="../media/image1797.png"/><Relationship Id="rId130" Type="http://schemas.openxmlformats.org/officeDocument/2006/relationships/image" Target="../media/image1818.png"/><Relationship Id="rId151" Type="http://schemas.openxmlformats.org/officeDocument/2006/relationships/customXml" Target="../ink/ink1997.xml"/><Relationship Id="rId172" Type="http://schemas.openxmlformats.org/officeDocument/2006/relationships/image" Target="../media/image1839.png"/><Relationship Id="rId193" Type="http://schemas.openxmlformats.org/officeDocument/2006/relationships/customXml" Target="../ink/ink2018.xml"/><Relationship Id="rId207" Type="http://schemas.openxmlformats.org/officeDocument/2006/relationships/customXml" Target="../ink/ink2025.xml"/><Relationship Id="rId228" Type="http://schemas.openxmlformats.org/officeDocument/2006/relationships/image" Target="../media/image1867.png"/><Relationship Id="rId249" Type="http://schemas.openxmlformats.org/officeDocument/2006/relationships/image" Target="../media/image1877.png"/><Relationship Id="rId13" Type="http://schemas.openxmlformats.org/officeDocument/2006/relationships/image" Target="../media/image1762.png"/><Relationship Id="rId109" Type="http://schemas.openxmlformats.org/officeDocument/2006/relationships/image" Target="../media/image1808.png"/><Relationship Id="rId260" Type="http://schemas.openxmlformats.org/officeDocument/2006/relationships/customXml" Target="../ink/ink2052.xml"/><Relationship Id="rId34" Type="http://schemas.openxmlformats.org/officeDocument/2006/relationships/customXml" Target="../ink/ink1937.xml"/><Relationship Id="rId55" Type="http://schemas.openxmlformats.org/officeDocument/2006/relationships/image" Target="../media/image1782.png"/><Relationship Id="rId76" Type="http://schemas.openxmlformats.org/officeDocument/2006/relationships/image" Target="../media/image1792.png"/><Relationship Id="rId97" Type="http://schemas.openxmlformats.org/officeDocument/2006/relationships/customXml" Target="../ink/ink1969.xml"/><Relationship Id="rId120" Type="http://schemas.openxmlformats.org/officeDocument/2006/relationships/customXml" Target="../ink/ink1981.xml"/><Relationship Id="rId141" Type="http://schemas.openxmlformats.org/officeDocument/2006/relationships/customXml" Target="../ink/ink1992.xml"/><Relationship Id="rId7" Type="http://schemas.openxmlformats.org/officeDocument/2006/relationships/image" Target="../media/image1759.png"/><Relationship Id="rId162" Type="http://schemas.openxmlformats.org/officeDocument/2006/relationships/image" Target="../media/image1834.png"/><Relationship Id="rId183" Type="http://schemas.openxmlformats.org/officeDocument/2006/relationships/customXml" Target="../ink/ink2013.xml"/><Relationship Id="rId218" Type="http://schemas.openxmlformats.org/officeDocument/2006/relationships/image" Target="../media/image1862.png"/><Relationship Id="rId239" Type="http://schemas.openxmlformats.org/officeDocument/2006/relationships/image" Target="../media/image1872.png"/><Relationship Id="rId250" Type="http://schemas.openxmlformats.org/officeDocument/2006/relationships/customXml" Target="../ink/ink2047.xml"/><Relationship Id="rId271" Type="http://schemas.openxmlformats.org/officeDocument/2006/relationships/customXml" Target="../ink/ink2058.xml"/><Relationship Id="rId24" Type="http://schemas.openxmlformats.org/officeDocument/2006/relationships/customXml" Target="../ink/ink1932.xml"/><Relationship Id="rId45" Type="http://schemas.openxmlformats.org/officeDocument/2006/relationships/image" Target="../media/image1777.png"/><Relationship Id="rId66" Type="http://schemas.openxmlformats.org/officeDocument/2006/relationships/customXml" Target="../ink/ink1953.xml"/><Relationship Id="rId87" Type="http://schemas.openxmlformats.org/officeDocument/2006/relationships/customXml" Target="../ink/ink1964.xml"/><Relationship Id="rId110" Type="http://schemas.openxmlformats.org/officeDocument/2006/relationships/customXml" Target="../ink/ink1976.xml"/><Relationship Id="rId131" Type="http://schemas.openxmlformats.org/officeDocument/2006/relationships/customXml" Target="../ink/ink1987.xml"/><Relationship Id="rId152" Type="http://schemas.openxmlformats.org/officeDocument/2006/relationships/image" Target="../media/image1829.png"/><Relationship Id="rId173" Type="http://schemas.openxmlformats.org/officeDocument/2006/relationships/customXml" Target="../ink/ink2008.xml"/><Relationship Id="rId194" Type="http://schemas.openxmlformats.org/officeDocument/2006/relationships/image" Target="../media/image1850.png"/><Relationship Id="rId208" Type="http://schemas.openxmlformats.org/officeDocument/2006/relationships/image" Target="../media/image1857.png"/><Relationship Id="rId229" Type="http://schemas.openxmlformats.org/officeDocument/2006/relationships/customXml" Target="../ink/ink2036.xml"/><Relationship Id="rId240" Type="http://schemas.openxmlformats.org/officeDocument/2006/relationships/customXml" Target="../ink/ink2042.xml"/><Relationship Id="rId261" Type="http://schemas.openxmlformats.org/officeDocument/2006/relationships/image" Target="../media/image1883.png"/><Relationship Id="rId14" Type="http://schemas.openxmlformats.org/officeDocument/2006/relationships/customXml" Target="../ink/ink1927.xml"/><Relationship Id="rId35" Type="http://schemas.openxmlformats.org/officeDocument/2006/relationships/image" Target="../media/image1773.png"/><Relationship Id="rId56" Type="http://schemas.openxmlformats.org/officeDocument/2006/relationships/customXml" Target="../ink/ink1948.xml"/><Relationship Id="rId77" Type="http://schemas.openxmlformats.org/officeDocument/2006/relationships/customXml" Target="../ink/ink1959.xml"/><Relationship Id="rId100" Type="http://schemas.openxmlformats.org/officeDocument/2006/relationships/image" Target="../media/image1804.png"/><Relationship Id="rId8" Type="http://schemas.openxmlformats.org/officeDocument/2006/relationships/customXml" Target="../ink/ink1924.xml"/><Relationship Id="rId98" Type="http://schemas.openxmlformats.org/officeDocument/2006/relationships/image" Target="../media/image1803.png"/><Relationship Id="rId121" Type="http://schemas.openxmlformats.org/officeDocument/2006/relationships/image" Target="../media/image1814.png"/><Relationship Id="rId142" Type="http://schemas.openxmlformats.org/officeDocument/2006/relationships/image" Target="../media/image1824.png"/><Relationship Id="rId163" Type="http://schemas.openxmlformats.org/officeDocument/2006/relationships/customXml" Target="../ink/ink2003.xml"/><Relationship Id="rId184" Type="http://schemas.openxmlformats.org/officeDocument/2006/relationships/image" Target="../media/image1845.png"/><Relationship Id="rId219" Type="http://schemas.openxmlformats.org/officeDocument/2006/relationships/customXml" Target="../ink/ink2031.xml"/><Relationship Id="rId230" Type="http://schemas.openxmlformats.org/officeDocument/2006/relationships/image" Target="../media/image1868.png"/><Relationship Id="rId251" Type="http://schemas.openxmlformats.org/officeDocument/2006/relationships/image" Target="../media/image1878.png"/><Relationship Id="rId25" Type="http://schemas.openxmlformats.org/officeDocument/2006/relationships/image" Target="../media/image1768.png"/><Relationship Id="rId46" Type="http://schemas.openxmlformats.org/officeDocument/2006/relationships/customXml" Target="../ink/ink1943.xml"/><Relationship Id="rId67" Type="http://schemas.openxmlformats.org/officeDocument/2006/relationships/customXml" Target="../ink/ink1954.xml"/><Relationship Id="rId272" Type="http://schemas.openxmlformats.org/officeDocument/2006/relationships/image" Target="../media/image25.png"/><Relationship Id="rId88" Type="http://schemas.openxmlformats.org/officeDocument/2006/relationships/image" Target="../media/image1798.png"/><Relationship Id="rId111" Type="http://schemas.openxmlformats.org/officeDocument/2006/relationships/image" Target="../media/image1809.png"/><Relationship Id="rId132" Type="http://schemas.openxmlformats.org/officeDocument/2006/relationships/image" Target="../media/image1819.png"/><Relationship Id="rId153" Type="http://schemas.openxmlformats.org/officeDocument/2006/relationships/customXml" Target="../ink/ink1998.xml"/><Relationship Id="rId174" Type="http://schemas.openxmlformats.org/officeDocument/2006/relationships/image" Target="../media/image1840.png"/><Relationship Id="rId195" Type="http://schemas.openxmlformats.org/officeDocument/2006/relationships/customXml" Target="../ink/ink2019.xml"/><Relationship Id="rId209" Type="http://schemas.openxmlformats.org/officeDocument/2006/relationships/customXml" Target="../ink/ink2026.xml"/><Relationship Id="rId220" Type="http://schemas.openxmlformats.org/officeDocument/2006/relationships/image" Target="../media/image1863.png"/><Relationship Id="rId241" Type="http://schemas.openxmlformats.org/officeDocument/2006/relationships/image" Target="../media/image1873.png"/><Relationship Id="rId15" Type="http://schemas.openxmlformats.org/officeDocument/2006/relationships/image" Target="../media/image1763.png"/><Relationship Id="rId36" Type="http://schemas.openxmlformats.org/officeDocument/2006/relationships/customXml" Target="../ink/ink1938.xml"/><Relationship Id="rId57" Type="http://schemas.openxmlformats.org/officeDocument/2006/relationships/image" Target="../media/image1783.png"/><Relationship Id="rId262" Type="http://schemas.openxmlformats.org/officeDocument/2006/relationships/customXml" Target="../ink/ink2053.xml"/><Relationship Id="rId78" Type="http://schemas.openxmlformats.org/officeDocument/2006/relationships/image" Target="../media/image1793.png"/><Relationship Id="rId99" Type="http://schemas.openxmlformats.org/officeDocument/2006/relationships/customXml" Target="../ink/ink1970.xml"/><Relationship Id="rId101" Type="http://schemas.openxmlformats.org/officeDocument/2006/relationships/customXml" Target="../ink/ink1971.xml"/><Relationship Id="rId122" Type="http://schemas.openxmlformats.org/officeDocument/2006/relationships/customXml" Target="../ink/ink1982.xml"/><Relationship Id="rId143" Type="http://schemas.openxmlformats.org/officeDocument/2006/relationships/customXml" Target="../ink/ink1993.xml"/><Relationship Id="rId164" Type="http://schemas.openxmlformats.org/officeDocument/2006/relationships/image" Target="../media/image1835.png"/><Relationship Id="rId185" Type="http://schemas.openxmlformats.org/officeDocument/2006/relationships/customXml" Target="../ink/ink2014.xml"/><Relationship Id="rId9" Type="http://schemas.openxmlformats.org/officeDocument/2006/relationships/image" Target="../media/image1760.png"/><Relationship Id="rId210" Type="http://schemas.openxmlformats.org/officeDocument/2006/relationships/image" Target="../media/image1858.png"/><Relationship Id="rId26" Type="http://schemas.openxmlformats.org/officeDocument/2006/relationships/customXml" Target="../ink/ink1933.xml"/><Relationship Id="rId231" Type="http://schemas.openxmlformats.org/officeDocument/2006/relationships/customXml" Target="../ink/ink2037.xml"/><Relationship Id="rId252" Type="http://schemas.openxmlformats.org/officeDocument/2006/relationships/customXml" Target="../ink/ink2048.xml"/><Relationship Id="rId273" Type="http://schemas.openxmlformats.org/officeDocument/2006/relationships/customXml" Target="../ink/ink2059.xml"/><Relationship Id="rId47" Type="http://schemas.openxmlformats.org/officeDocument/2006/relationships/image" Target="../media/image1778.png"/><Relationship Id="rId68" Type="http://schemas.openxmlformats.org/officeDocument/2006/relationships/image" Target="../media/image1788.png"/><Relationship Id="rId89" Type="http://schemas.openxmlformats.org/officeDocument/2006/relationships/customXml" Target="../ink/ink1965.xml"/><Relationship Id="rId112" Type="http://schemas.openxmlformats.org/officeDocument/2006/relationships/customXml" Target="../ink/ink1977.xml"/><Relationship Id="rId133" Type="http://schemas.openxmlformats.org/officeDocument/2006/relationships/customXml" Target="../ink/ink1988.xml"/><Relationship Id="rId154" Type="http://schemas.openxmlformats.org/officeDocument/2006/relationships/image" Target="../media/image1830.png"/><Relationship Id="rId175" Type="http://schemas.openxmlformats.org/officeDocument/2006/relationships/customXml" Target="../ink/ink2009.xml"/><Relationship Id="rId196" Type="http://schemas.openxmlformats.org/officeDocument/2006/relationships/image" Target="../media/image1851.png"/><Relationship Id="rId200" Type="http://schemas.openxmlformats.org/officeDocument/2006/relationships/image" Target="../media/image1853.png"/><Relationship Id="rId16" Type="http://schemas.openxmlformats.org/officeDocument/2006/relationships/customXml" Target="../ink/ink1928.xml"/><Relationship Id="rId221" Type="http://schemas.openxmlformats.org/officeDocument/2006/relationships/customXml" Target="../ink/ink2032.xml"/><Relationship Id="rId242" Type="http://schemas.openxmlformats.org/officeDocument/2006/relationships/customXml" Target="../ink/ink2043.xml"/><Relationship Id="rId263" Type="http://schemas.openxmlformats.org/officeDocument/2006/relationships/image" Target="../media/image1884.png"/><Relationship Id="rId37" Type="http://schemas.openxmlformats.org/officeDocument/2006/relationships/image" Target="../media/image1774.png"/><Relationship Id="rId58" Type="http://schemas.openxmlformats.org/officeDocument/2006/relationships/customXml" Target="../ink/ink1949.xml"/><Relationship Id="rId79" Type="http://schemas.openxmlformats.org/officeDocument/2006/relationships/customXml" Target="../ink/ink1960.xml"/><Relationship Id="rId102" Type="http://schemas.openxmlformats.org/officeDocument/2006/relationships/image" Target="../media/image1805.png"/><Relationship Id="rId123" Type="http://schemas.openxmlformats.org/officeDocument/2006/relationships/image" Target="../media/image1815.png"/><Relationship Id="rId144" Type="http://schemas.openxmlformats.org/officeDocument/2006/relationships/image" Target="../media/image1825.png"/><Relationship Id="rId90" Type="http://schemas.openxmlformats.org/officeDocument/2006/relationships/image" Target="../media/image1799.png"/><Relationship Id="rId165" Type="http://schemas.openxmlformats.org/officeDocument/2006/relationships/customXml" Target="../ink/ink2004.xml"/><Relationship Id="rId186" Type="http://schemas.openxmlformats.org/officeDocument/2006/relationships/image" Target="../media/image1846.png"/><Relationship Id="rId211" Type="http://schemas.openxmlformats.org/officeDocument/2006/relationships/customXml" Target="../ink/ink2027.xml"/><Relationship Id="rId232" Type="http://schemas.openxmlformats.org/officeDocument/2006/relationships/customXml" Target="../ink/ink2038.xml"/><Relationship Id="rId253" Type="http://schemas.openxmlformats.org/officeDocument/2006/relationships/image" Target="../media/image1879.png"/><Relationship Id="rId274" Type="http://schemas.openxmlformats.org/officeDocument/2006/relationships/image" Target="../media/image1888.png"/><Relationship Id="rId27" Type="http://schemas.openxmlformats.org/officeDocument/2006/relationships/image" Target="../media/image1769.png"/><Relationship Id="rId48" Type="http://schemas.openxmlformats.org/officeDocument/2006/relationships/customXml" Target="../ink/ink1944.xml"/><Relationship Id="rId69" Type="http://schemas.openxmlformats.org/officeDocument/2006/relationships/customXml" Target="../ink/ink1955.xml"/><Relationship Id="rId113" Type="http://schemas.openxmlformats.org/officeDocument/2006/relationships/image" Target="../media/image1810.png"/><Relationship Id="rId134" Type="http://schemas.openxmlformats.org/officeDocument/2006/relationships/image" Target="../media/image1820.png"/><Relationship Id="rId80" Type="http://schemas.openxmlformats.org/officeDocument/2006/relationships/image" Target="../media/image1794.png"/><Relationship Id="rId155" Type="http://schemas.openxmlformats.org/officeDocument/2006/relationships/customXml" Target="../ink/ink1999.xml"/><Relationship Id="rId176" Type="http://schemas.openxmlformats.org/officeDocument/2006/relationships/image" Target="../media/image1841.png"/><Relationship Id="rId197" Type="http://schemas.openxmlformats.org/officeDocument/2006/relationships/customXml" Target="../ink/ink2020.xml"/><Relationship Id="rId201" Type="http://schemas.openxmlformats.org/officeDocument/2006/relationships/customXml" Target="../ink/ink2022.xml"/><Relationship Id="rId222" Type="http://schemas.openxmlformats.org/officeDocument/2006/relationships/image" Target="../media/image1864.png"/><Relationship Id="rId243" Type="http://schemas.openxmlformats.org/officeDocument/2006/relationships/image" Target="../media/image1874.png"/><Relationship Id="rId264" Type="http://schemas.openxmlformats.org/officeDocument/2006/relationships/customXml" Target="../ink/ink2054.xml"/><Relationship Id="rId17" Type="http://schemas.openxmlformats.org/officeDocument/2006/relationships/image" Target="../media/image1764.png"/><Relationship Id="rId38" Type="http://schemas.openxmlformats.org/officeDocument/2006/relationships/customXml" Target="../ink/ink1939.xml"/><Relationship Id="rId59" Type="http://schemas.openxmlformats.org/officeDocument/2006/relationships/image" Target="../media/image1784.png"/><Relationship Id="rId103" Type="http://schemas.openxmlformats.org/officeDocument/2006/relationships/customXml" Target="../ink/ink1972.xml"/><Relationship Id="rId124" Type="http://schemas.openxmlformats.org/officeDocument/2006/relationships/customXml" Target="../ink/ink1983.xml"/><Relationship Id="rId70" Type="http://schemas.openxmlformats.org/officeDocument/2006/relationships/image" Target="../media/image1789.png"/><Relationship Id="rId91" Type="http://schemas.openxmlformats.org/officeDocument/2006/relationships/customXml" Target="../ink/ink1966.xml"/><Relationship Id="rId145" Type="http://schemas.openxmlformats.org/officeDocument/2006/relationships/customXml" Target="../ink/ink1994.xml"/><Relationship Id="rId166" Type="http://schemas.openxmlformats.org/officeDocument/2006/relationships/image" Target="../media/image1836.png"/><Relationship Id="rId187" Type="http://schemas.openxmlformats.org/officeDocument/2006/relationships/customXml" Target="../ink/ink2015.xml"/><Relationship Id="rId1" Type="http://schemas.openxmlformats.org/officeDocument/2006/relationships/slideLayout" Target="../slideLayouts/slideLayout7.xml"/><Relationship Id="rId212" Type="http://schemas.openxmlformats.org/officeDocument/2006/relationships/image" Target="../media/image1859.png"/><Relationship Id="rId233" Type="http://schemas.openxmlformats.org/officeDocument/2006/relationships/image" Target="../media/image1869.png"/><Relationship Id="rId254" Type="http://schemas.openxmlformats.org/officeDocument/2006/relationships/customXml" Target="../ink/ink2049.xml"/><Relationship Id="rId28" Type="http://schemas.openxmlformats.org/officeDocument/2006/relationships/customXml" Target="../ink/ink1934.xml"/><Relationship Id="rId49" Type="http://schemas.openxmlformats.org/officeDocument/2006/relationships/image" Target="../media/image1779.png"/><Relationship Id="rId114" Type="http://schemas.openxmlformats.org/officeDocument/2006/relationships/customXml" Target="../ink/ink1978.xml"/><Relationship Id="rId275" Type="http://schemas.openxmlformats.org/officeDocument/2006/relationships/customXml" Target="../ink/ink2060.xml"/><Relationship Id="rId60" Type="http://schemas.openxmlformats.org/officeDocument/2006/relationships/customXml" Target="../ink/ink1950.xml"/><Relationship Id="rId81" Type="http://schemas.openxmlformats.org/officeDocument/2006/relationships/customXml" Target="../ink/ink1961.xml"/><Relationship Id="rId135" Type="http://schemas.openxmlformats.org/officeDocument/2006/relationships/customXml" Target="../ink/ink1989.xml"/><Relationship Id="rId156" Type="http://schemas.openxmlformats.org/officeDocument/2006/relationships/image" Target="../media/image1831.png"/><Relationship Id="rId177" Type="http://schemas.openxmlformats.org/officeDocument/2006/relationships/customXml" Target="../ink/ink2010.xml"/><Relationship Id="rId198" Type="http://schemas.openxmlformats.org/officeDocument/2006/relationships/image" Target="../media/image1852.png"/><Relationship Id="rId202" Type="http://schemas.openxmlformats.org/officeDocument/2006/relationships/image" Target="../media/image1854.png"/><Relationship Id="rId223" Type="http://schemas.openxmlformats.org/officeDocument/2006/relationships/customXml" Target="../ink/ink2033.xml"/><Relationship Id="rId244" Type="http://schemas.openxmlformats.org/officeDocument/2006/relationships/customXml" Target="../ink/ink2044.xml"/><Relationship Id="rId18" Type="http://schemas.openxmlformats.org/officeDocument/2006/relationships/customXml" Target="../ink/ink1929.xml"/><Relationship Id="rId39" Type="http://schemas.openxmlformats.org/officeDocument/2006/relationships/image" Target="../media/image821.png"/><Relationship Id="rId265" Type="http://schemas.openxmlformats.org/officeDocument/2006/relationships/customXml" Target="../ink/ink2055.xml"/><Relationship Id="rId50" Type="http://schemas.openxmlformats.org/officeDocument/2006/relationships/customXml" Target="../ink/ink1945.xml"/><Relationship Id="rId104" Type="http://schemas.openxmlformats.org/officeDocument/2006/relationships/image" Target="../media/image1806.png"/><Relationship Id="rId125" Type="http://schemas.openxmlformats.org/officeDocument/2006/relationships/customXml" Target="../ink/ink1984.xml"/><Relationship Id="rId146" Type="http://schemas.openxmlformats.org/officeDocument/2006/relationships/image" Target="../media/image1826.png"/><Relationship Id="rId167" Type="http://schemas.openxmlformats.org/officeDocument/2006/relationships/customXml" Target="../ink/ink2005.xml"/><Relationship Id="rId188" Type="http://schemas.openxmlformats.org/officeDocument/2006/relationships/image" Target="../media/image1847.png"/><Relationship Id="rId71" Type="http://schemas.openxmlformats.org/officeDocument/2006/relationships/customXml" Target="../ink/ink1956.xml"/><Relationship Id="rId92" Type="http://schemas.openxmlformats.org/officeDocument/2006/relationships/image" Target="../media/image1800.png"/><Relationship Id="rId213" Type="http://schemas.openxmlformats.org/officeDocument/2006/relationships/customXml" Target="../ink/ink2028.xml"/><Relationship Id="rId234" Type="http://schemas.openxmlformats.org/officeDocument/2006/relationships/customXml" Target="../ink/ink2039.xml"/><Relationship Id="rId2" Type="http://schemas.openxmlformats.org/officeDocument/2006/relationships/customXml" Target="../ink/ink1921.xml"/><Relationship Id="rId29" Type="http://schemas.openxmlformats.org/officeDocument/2006/relationships/image" Target="../media/image1770.png"/><Relationship Id="rId255" Type="http://schemas.openxmlformats.org/officeDocument/2006/relationships/image" Target="../media/image1880.png"/><Relationship Id="rId276" Type="http://schemas.openxmlformats.org/officeDocument/2006/relationships/customXml" Target="../ink/ink2061.xml"/><Relationship Id="rId40" Type="http://schemas.openxmlformats.org/officeDocument/2006/relationships/customXml" Target="../ink/ink1940.xml"/><Relationship Id="rId115" Type="http://schemas.openxmlformats.org/officeDocument/2006/relationships/image" Target="../media/image1811.png"/><Relationship Id="rId136" Type="http://schemas.openxmlformats.org/officeDocument/2006/relationships/image" Target="../media/image1821.png"/><Relationship Id="rId157" Type="http://schemas.openxmlformats.org/officeDocument/2006/relationships/customXml" Target="../ink/ink2000.xml"/><Relationship Id="rId178" Type="http://schemas.openxmlformats.org/officeDocument/2006/relationships/image" Target="../media/image1842.png"/><Relationship Id="rId61" Type="http://schemas.openxmlformats.org/officeDocument/2006/relationships/image" Target="../media/image1785.png"/><Relationship Id="rId82" Type="http://schemas.openxmlformats.org/officeDocument/2006/relationships/image" Target="../media/image1795.png"/><Relationship Id="rId199" Type="http://schemas.openxmlformats.org/officeDocument/2006/relationships/customXml" Target="../ink/ink2021.xml"/><Relationship Id="rId203" Type="http://schemas.openxmlformats.org/officeDocument/2006/relationships/customXml" Target="../ink/ink2023.xml"/><Relationship Id="rId19" Type="http://schemas.openxmlformats.org/officeDocument/2006/relationships/image" Target="../media/image1765.png"/><Relationship Id="rId224" Type="http://schemas.openxmlformats.org/officeDocument/2006/relationships/image" Target="../media/image1865.png"/><Relationship Id="rId245" Type="http://schemas.openxmlformats.org/officeDocument/2006/relationships/image" Target="../media/image1875.png"/><Relationship Id="rId266" Type="http://schemas.openxmlformats.org/officeDocument/2006/relationships/image" Target="../media/image1885.png"/><Relationship Id="rId30" Type="http://schemas.openxmlformats.org/officeDocument/2006/relationships/customXml" Target="../ink/ink1935.xml"/><Relationship Id="rId105" Type="http://schemas.openxmlformats.org/officeDocument/2006/relationships/customXml" Target="../ink/ink1973.xml"/><Relationship Id="rId126" Type="http://schemas.openxmlformats.org/officeDocument/2006/relationships/image" Target="../media/image1816.png"/><Relationship Id="rId147" Type="http://schemas.openxmlformats.org/officeDocument/2006/relationships/customXml" Target="../ink/ink1995.xml"/><Relationship Id="rId168" Type="http://schemas.openxmlformats.org/officeDocument/2006/relationships/image" Target="../media/image1837.png"/><Relationship Id="rId51" Type="http://schemas.openxmlformats.org/officeDocument/2006/relationships/image" Target="../media/image1780.png"/><Relationship Id="rId72" Type="http://schemas.openxmlformats.org/officeDocument/2006/relationships/image" Target="../media/image1790.png"/><Relationship Id="rId93" Type="http://schemas.openxmlformats.org/officeDocument/2006/relationships/customXml" Target="../ink/ink1967.xml"/><Relationship Id="rId189" Type="http://schemas.openxmlformats.org/officeDocument/2006/relationships/customXml" Target="../ink/ink2016.xml"/><Relationship Id="rId3" Type="http://schemas.openxmlformats.org/officeDocument/2006/relationships/image" Target="../media/image1757.png"/><Relationship Id="rId214" Type="http://schemas.openxmlformats.org/officeDocument/2006/relationships/image" Target="../media/image1860.png"/><Relationship Id="rId235" Type="http://schemas.openxmlformats.org/officeDocument/2006/relationships/image" Target="../media/image1870.png"/><Relationship Id="rId256" Type="http://schemas.openxmlformats.org/officeDocument/2006/relationships/customXml" Target="../ink/ink2050.xml"/><Relationship Id="rId277" Type="http://schemas.openxmlformats.org/officeDocument/2006/relationships/image" Target="../media/image1889.png"/><Relationship Id="rId116" Type="http://schemas.openxmlformats.org/officeDocument/2006/relationships/customXml" Target="../ink/ink1979.xml"/><Relationship Id="rId137" Type="http://schemas.openxmlformats.org/officeDocument/2006/relationships/customXml" Target="../ink/ink1990.xml"/><Relationship Id="rId158" Type="http://schemas.openxmlformats.org/officeDocument/2006/relationships/image" Target="../media/image1832.png"/><Relationship Id="rId20" Type="http://schemas.openxmlformats.org/officeDocument/2006/relationships/customXml" Target="../ink/ink1930.xml"/><Relationship Id="rId41" Type="http://schemas.openxmlformats.org/officeDocument/2006/relationships/image" Target="../media/image1775.png"/><Relationship Id="rId62" Type="http://schemas.openxmlformats.org/officeDocument/2006/relationships/customXml" Target="../ink/ink1951.xml"/><Relationship Id="rId83" Type="http://schemas.openxmlformats.org/officeDocument/2006/relationships/customXml" Target="../ink/ink1962.xml"/><Relationship Id="rId179" Type="http://schemas.openxmlformats.org/officeDocument/2006/relationships/customXml" Target="../ink/ink2011.xml"/><Relationship Id="rId190" Type="http://schemas.openxmlformats.org/officeDocument/2006/relationships/image" Target="../media/image1848.png"/><Relationship Id="rId204" Type="http://schemas.openxmlformats.org/officeDocument/2006/relationships/image" Target="../media/image1855.png"/><Relationship Id="rId225" Type="http://schemas.openxmlformats.org/officeDocument/2006/relationships/customXml" Target="../ink/ink2034.xml"/><Relationship Id="rId246" Type="http://schemas.openxmlformats.org/officeDocument/2006/relationships/customXml" Target="../ink/ink2045.xml"/><Relationship Id="rId267" Type="http://schemas.openxmlformats.org/officeDocument/2006/relationships/customXml" Target="../ink/ink2056.xml"/><Relationship Id="rId106" Type="http://schemas.openxmlformats.org/officeDocument/2006/relationships/customXml" Target="../ink/ink1974.xml"/><Relationship Id="rId127" Type="http://schemas.openxmlformats.org/officeDocument/2006/relationships/customXml" Target="../ink/ink1985.xml"/><Relationship Id="rId10" Type="http://schemas.openxmlformats.org/officeDocument/2006/relationships/customXml" Target="../ink/ink1925.xml"/><Relationship Id="rId31" Type="http://schemas.openxmlformats.org/officeDocument/2006/relationships/image" Target="../media/image1771.png"/><Relationship Id="rId52" Type="http://schemas.openxmlformats.org/officeDocument/2006/relationships/customXml" Target="../ink/ink1946.xml"/><Relationship Id="rId73" Type="http://schemas.openxmlformats.org/officeDocument/2006/relationships/customXml" Target="../ink/ink1957.xml"/><Relationship Id="rId94" Type="http://schemas.openxmlformats.org/officeDocument/2006/relationships/image" Target="../media/image1801.png"/><Relationship Id="rId148" Type="http://schemas.openxmlformats.org/officeDocument/2006/relationships/image" Target="../media/image1827.png"/><Relationship Id="rId169" Type="http://schemas.openxmlformats.org/officeDocument/2006/relationships/customXml" Target="../ink/ink2006.xml"/><Relationship Id="rId4" Type="http://schemas.openxmlformats.org/officeDocument/2006/relationships/customXml" Target="../ink/ink1922.xml"/><Relationship Id="rId180" Type="http://schemas.openxmlformats.org/officeDocument/2006/relationships/image" Target="../media/image1843.png"/><Relationship Id="rId215" Type="http://schemas.openxmlformats.org/officeDocument/2006/relationships/customXml" Target="../ink/ink2029.xml"/><Relationship Id="rId236" Type="http://schemas.openxmlformats.org/officeDocument/2006/relationships/customXml" Target="../ink/ink2040.xml"/><Relationship Id="rId257" Type="http://schemas.openxmlformats.org/officeDocument/2006/relationships/image" Target="../media/image1881.png"/><Relationship Id="rId278" Type="http://schemas.openxmlformats.org/officeDocument/2006/relationships/customXml" Target="../ink/ink2062.xml"/><Relationship Id="rId42" Type="http://schemas.openxmlformats.org/officeDocument/2006/relationships/customXml" Target="../ink/ink1941.xml"/><Relationship Id="rId84" Type="http://schemas.openxmlformats.org/officeDocument/2006/relationships/image" Target="../media/image1796.png"/><Relationship Id="rId138" Type="http://schemas.openxmlformats.org/officeDocument/2006/relationships/image" Target="../media/image1822.png"/><Relationship Id="rId191" Type="http://schemas.openxmlformats.org/officeDocument/2006/relationships/customXml" Target="../ink/ink2017.xml"/><Relationship Id="rId205" Type="http://schemas.openxmlformats.org/officeDocument/2006/relationships/customXml" Target="../ink/ink2024.xml"/><Relationship Id="rId247" Type="http://schemas.openxmlformats.org/officeDocument/2006/relationships/image" Target="../media/image1876.png"/><Relationship Id="rId107" Type="http://schemas.openxmlformats.org/officeDocument/2006/relationships/image" Target="../media/image1807.png"/><Relationship Id="rId11" Type="http://schemas.openxmlformats.org/officeDocument/2006/relationships/image" Target="../media/image1761.png"/><Relationship Id="rId53" Type="http://schemas.openxmlformats.org/officeDocument/2006/relationships/image" Target="../media/image1781.png"/><Relationship Id="rId149" Type="http://schemas.openxmlformats.org/officeDocument/2006/relationships/customXml" Target="../ink/ink1996.xml"/><Relationship Id="rId95" Type="http://schemas.openxmlformats.org/officeDocument/2006/relationships/customXml" Target="../ink/ink1968.xml"/><Relationship Id="rId160" Type="http://schemas.openxmlformats.org/officeDocument/2006/relationships/image" Target="../media/image1833.png"/><Relationship Id="rId216" Type="http://schemas.openxmlformats.org/officeDocument/2006/relationships/image" Target="../media/image1861.png"/></Relationships>
</file>

<file path=ppt/slides/_rels/slide18.xml.rels><?xml version="1.0" encoding="UTF-8" standalone="yes"?>
<Relationships xmlns="http://schemas.openxmlformats.org/package/2006/relationships"><Relationship Id="rId117" Type="http://schemas.openxmlformats.org/officeDocument/2006/relationships/image" Target="../media/image1940.png"/><Relationship Id="rId84" Type="http://schemas.openxmlformats.org/officeDocument/2006/relationships/customXml" Target="../ink/ink2074.xml"/><Relationship Id="rId89" Type="http://schemas.openxmlformats.org/officeDocument/2006/relationships/image" Target="../media/image1926.png"/><Relationship Id="rId112" Type="http://schemas.openxmlformats.org/officeDocument/2006/relationships/customXml" Target="../ink/ink2088.xml"/><Relationship Id="rId133" Type="http://schemas.openxmlformats.org/officeDocument/2006/relationships/image" Target="../media/image1948.png"/><Relationship Id="rId138" Type="http://schemas.openxmlformats.org/officeDocument/2006/relationships/customXml" Target="../ink/ink2101.xml"/><Relationship Id="rId154" Type="http://schemas.openxmlformats.org/officeDocument/2006/relationships/customXml" Target="../ink/ink2109.xml"/><Relationship Id="rId159" Type="http://schemas.openxmlformats.org/officeDocument/2006/relationships/image" Target="../media/image1961.png"/><Relationship Id="rId170" Type="http://schemas.openxmlformats.org/officeDocument/2006/relationships/customXml" Target="../ink/ink2117.xml"/><Relationship Id="rId107" Type="http://schemas.openxmlformats.org/officeDocument/2006/relationships/image" Target="../media/image1935.png"/><Relationship Id="rId74" Type="http://schemas.openxmlformats.org/officeDocument/2006/relationships/customXml" Target="../ink/ink2069.xml"/><Relationship Id="rId79" Type="http://schemas.openxmlformats.org/officeDocument/2006/relationships/image" Target="../media/image1921.png"/><Relationship Id="rId102" Type="http://schemas.openxmlformats.org/officeDocument/2006/relationships/customXml" Target="../ink/ink2083.xml"/><Relationship Id="rId123" Type="http://schemas.openxmlformats.org/officeDocument/2006/relationships/image" Target="../media/image1943.png"/><Relationship Id="rId128" Type="http://schemas.openxmlformats.org/officeDocument/2006/relationships/customXml" Target="../ink/ink2096.xml"/><Relationship Id="rId144" Type="http://schemas.openxmlformats.org/officeDocument/2006/relationships/customXml" Target="../ink/ink2104.xml"/><Relationship Id="rId149" Type="http://schemas.openxmlformats.org/officeDocument/2006/relationships/image" Target="../media/image1956.png"/><Relationship Id="rId90" Type="http://schemas.openxmlformats.org/officeDocument/2006/relationships/customXml" Target="../ink/ink2077.xml"/><Relationship Id="rId95" Type="http://schemas.openxmlformats.org/officeDocument/2006/relationships/image" Target="../media/image1929.png"/><Relationship Id="rId160" Type="http://schemas.openxmlformats.org/officeDocument/2006/relationships/customXml" Target="../ink/ink2112.xml"/><Relationship Id="rId165" Type="http://schemas.openxmlformats.org/officeDocument/2006/relationships/image" Target="../media/image1964.png"/><Relationship Id="rId69" Type="http://schemas.openxmlformats.org/officeDocument/2006/relationships/image" Target="../media/image1916.png"/><Relationship Id="rId113" Type="http://schemas.openxmlformats.org/officeDocument/2006/relationships/image" Target="../media/image1938.png"/><Relationship Id="rId118" Type="http://schemas.openxmlformats.org/officeDocument/2006/relationships/customXml" Target="../ink/ink2091.xml"/><Relationship Id="rId134" Type="http://schemas.openxmlformats.org/officeDocument/2006/relationships/customXml" Target="../ink/ink2099.xml"/><Relationship Id="rId139" Type="http://schemas.openxmlformats.org/officeDocument/2006/relationships/image" Target="../media/image1951.png"/><Relationship Id="rId80" Type="http://schemas.openxmlformats.org/officeDocument/2006/relationships/customXml" Target="../ink/ink2072.xml"/><Relationship Id="rId85" Type="http://schemas.openxmlformats.org/officeDocument/2006/relationships/image" Target="../media/image1924.png"/><Relationship Id="rId150" Type="http://schemas.openxmlformats.org/officeDocument/2006/relationships/customXml" Target="../ink/ink2107.xml"/><Relationship Id="rId155" Type="http://schemas.openxmlformats.org/officeDocument/2006/relationships/image" Target="../media/image1959.png"/><Relationship Id="rId171" Type="http://schemas.openxmlformats.org/officeDocument/2006/relationships/image" Target="../media/image1967.png"/><Relationship Id="rId17" Type="http://schemas.openxmlformats.org/officeDocument/2006/relationships/image" Target="../media/image821.png"/><Relationship Id="rId103" Type="http://schemas.openxmlformats.org/officeDocument/2006/relationships/image" Target="../media/image1933.png"/><Relationship Id="rId108" Type="http://schemas.openxmlformats.org/officeDocument/2006/relationships/customXml" Target="../ink/ink2086.xml"/><Relationship Id="rId124" Type="http://schemas.openxmlformats.org/officeDocument/2006/relationships/customXml" Target="../ink/ink2094.xml"/><Relationship Id="rId129" Type="http://schemas.openxmlformats.org/officeDocument/2006/relationships/image" Target="../media/image1946.png"/><Relationship Id="rId70" Type="http://schemas.openxmlformats.org/officeDocument/2006/relationships/customXml" Target="../ink/ink2067.xml"/><Relationship Id="rId75" Type="http://schemas.openxmlformats.org/officeDocument/2006/relationships/image" Target="../media/image1919.png"/><Relationship Id="rId91" Type="http://schemas.openxmlformats.org/officeDocument/2006/relationships/image" Target="../media/image1927.png"/><Relationship Id="rId96" Type="http://schemas.openxmlformats.org/officeDocument/2006/relationships/customXml" Target="../ink/ink2080.xml"/><Relationship Id="rId140" Type="http://schemas.openxmlformats.org/officeDocument/2006/relationships/customXml" Target="../ink/ink2102.xml"/><Relationship Id="rId145" Type="http://schemas.openxmlformats.org/officeDocument/2006/relationships/image" Target="../media/image1954.png"/><Relationship Id="rId161" Type="http://schemas.openxmlformats.org/officeDocument/2006/relationships/image" Target="../media/image1962.png"/><Relationship Id="rId166" Type="http://schemas.openxmlformats.org/officeDocument/2006/relationships/customXml" Target="../ink/ink2115.xml"/><Relationship Id="rId1" Type="http://schemas.openxmlformats.org/officeDocument/2006/relationships/slideLayout" Target="../slideLayouts/slideLayout7.xml"/><Relationship Id="rId106" Type="http://schemas.openxmlformats.org/officeDocument/2006/relationships/customXml" Target="../ink/ink2085.xml"/><Relationship Id="rId114" Type="http://schemas.openxmlformats.org/officeDocument/2006/relationships/customXml" Target="../ink/ink2089.xml"/><Relationship Id="rId119" Type="http://schemas.openxmlformats.org/officeDocument/2006/relationships/image" Target="../media/image1941.png"/><Relationship Id="rId127" Type="http://schemas.openxmlformats.org/officeDocument/2006/relationships/image" Target="../media/image1945.png"/><Relationship Id="rId73" Type="http://schemas.openxmlformats.org/officeDocument/2006/relationships/image" Target="../media/image1918.png"/><Relationship Id="rId78" Type="http://schemas.openxmlformats.org/officeDocument/2006/relationships/customXml" Target="../ink/ink2071.xml"/><Relationship Id="rId81" Type="http://schemas.openxmlformats.org/officeDocument/2006/relationships/image" Target="../media/image1922.png"/><Relationship Id="rId86" Type="http://schemas.openxmlformats.org/officeDocument/2006/relationships/customXml" Target="../ink/ink2075.xml"/><Relationship Id="rId94" Type="http://schemas.openxmlformats.org/officeDocument/2006/relationships/customXml" Target="../ink/ink2079.xml"/><Relationship Id="rId99" Type="http://schemas.openxmlformats.org/officeDocument/2006/relationships/image" Target="../media/image1931.png"/><Relationship Id="rId101" Type="http://schemas.openxmlformats.org/officeDocument/2006/relationships/image" Target="../media/image1932.png"/><Relationship Id="rId122" Type="http://schemas.openxmlformats.org/officeDocument/2006/relationships/customXml" Target="../ink/ink2093.xml"/><Relationship Id="rId130" Type="http://schemas.openxmlformats.org/officeDocument/2006/relationships/customXml" Target="../ink/ink2097.xml"/><Relationship Id="rId135" Type="http://schemas.openxmlformats.org/officeDocument/2006/relationships/image" Target="../media/image1949.png"/><Relationship Id="rId143" Type="http://schemas.openxmlformats.org/officeDocument/2006/relationships/image" Target="../media/image1953.png"/><Relationship Id="rId148" Type="http://schemas.openxmlformats.org/officeDocument/2006/relationships/customXml" Target="../ink/ink2106.xml"/><Relationship Id="rId151" Type="http://schemas.openxmlformats.org/officeDocument/2006/relationships/image" Target="../media/image1957.png"/><Relationship Id="rId156" Type="http://schemas.openxmlformats.org/officeDocument/2006/relationships/customXml" Target="../ink/ink2110.xml"/><Relationship Id="rId164" Type="http://schemas.openxmlformats.org/officeDocument/2006/relationships/customXml" Target="../ink/ink2114.xml"/><Relationship Id="rId169" Type="http://schemas.openxmlformats.org/officeDocument/2006/relationships/image" Target="../media/image1966.png"/><Relationship Id="rId172" Type="http://schemas.openxmlformats.org/officeDocument/2006/relationships/customXml" Target="../ink/ink2118.xml"/><Relationship Id="rId18" Type="http://schemas.openxmlformats.org/officeDocument/2006/relationships/customXml" Target="../ink/ink2065.xml"/><Relationship Id="rId109" Type="http://schemas.openxmlformats.org/officeDocument/2006/relationships/image" Target="../media/image1936.png"/><Relationship Id="rId76" Type="http://schemas.openxmlformats.org/officeDocument/2006/relationships/customXml" Target="../ink/ink2070.xml"/><Relationship Id="rId97" Type="http://schemas.openxmlformats.org/officeDocument/2006/relationships/image" Target="../media/image1930.png"/><Relationship Id="rId104" Type="http://schemas.openxmlformats.org/officeDocument/2006/relationships/customXml" Target="../ink/ink2084.xml"/><Relationship Id="rId120" Type="http://schemas.openxmlformats.org/officeDocument/2006/relationships/customXml" Target="../ink/ink2092.xml"/><Relationship Id="rId125" Type="http://schemas.openxmlformats.org/officeDocument/2006/relationships/image" Target="../media/image1944.png"/><Relationship Id="rId141" Type="http://schemas.openxmlformats.org/officeDocument/2006/relationships/image" Target="../media/image1952.png"/><Relationship Id="rId146" Type="http://schemas.openxmlformats.org/officeDocument/2006/relationships/customXml" Target="../ink/ink2105.xml"/><Relationship Id="rId167" Type="http://schemas.openxmlformats.org/officeDocument/2006/relationships/image" Target="../media/image1965.png"/><Relationship Id="rId71" Type="http://schemas.openxmlformats.org/officeDocument/2006/relationships/image" Target="../media/image1917.png"/><Relationship Id="rId92" Type="http://schemas.openxmlformats.org/officeDocument/2006/relationships/customXml" Target="../ink/ink2078.xml"/><Relationship Id="rId162" Type="http://schemas.openxmlformats.org/officeDocument/2006/relationships/customXml" Target="../ink/ink2113.xml"/><Relationship Id="rId2" Type="http://schemas.openxmlformats.org/officeDocument/2006/relationships/customXml" Target="../ink/ink2064.xml"/><Relationship Id="rId87" Type="http://schemas.openxmlformats.org/officeDocument/2006/relationships/image" Target="../media/image1925.png"/><Relationship Id="rId110" Type="http://schemas.openxmlformats.org/officeDocument/2006/relationships/customXml" Target="../ink/ink2087.xml"/><Relationship Id="rId115" Type="http://schemas.openxmlformats.org/officeDocument/2006/relationships/image" Target="../media/image1939.png"/><Relationship Id="rId131" Type="http://schemas.openxmlformats.org/officeDocument/2006/relationships/image" Target="../media/image1947.png"/><Relationship Id="rId136" Type="http://schemas.openxmlformats.org/officeDocument/2006/relationships/customXml" Target="../ink/ink2100.xml"/><Relationship Id="rId157" Type="http://schemas.openxmlformats.org/officeDocument/2006/relationships/image" Target="../media/image1960.png"/><Relationship Id="rId82" Type="http://schemas.openxmlformats.org/officeDocument/2006/relationships/customXml" Target="../ink/ink2073.xml"/><Relationship Id="rId152" Type="http://schemas.openxmlformats.org/officeDocument/2006/relationships/customXml" Target="../ink/ink2108.xml"/><Relationship Id="rId173" Type="http://schemas.openxmlformats.org/officeDocument/2006/relationships/customXml" Target="../ink/ink2119.xml"/><Relationship Id="rId19" Type="http://schemas.openxmlformats.org/officeDocument/2006/relationships/customXml" Target="../ink/ink2066.xml"/><Relationship Id="rId77" Type="http://schemas.openxmlformats.org/officeDocument/2006/relationships/image" Target="../media/image1920.png"/><Relationship Id="rId100" Type="http://schemas.openxmlformats.org/officeDocument/2006/relationships/customXml" Target="../ink/ink2082.xml"/><Relationship Id="rId105" Type="http://schemas.openxmlformats.org/officeDocument/2006/relationships/image" Target="../media/image1934.png"/><Relationship Id="rId126" Type="http://schemas.openxmlformats.org/officeDocument/2006/relationships/customXml" Target="../ink/ink2095.xml"/><Relationship Id="rId147" Type="http://schemas.openxmlformats.org/officeDocument/2006/relationships/image" Target="../media/image1955.png"/><Relationship Id="rId168" Type="http://schemas.openxmlformats.org/officeDocument/2006/relationships/customXml" Target="../ink/ink2116.xml"/><Relationship Id="rId72" Type="http://schemas.openxmlformats.org/officeDocument/2006/relationships/customXml" Target="../ink/ink2068.xml"/><Relationship Id="rId93" Type="http://schemas.openxmlformats.org/officeDocument/2006/relationships/image" Target="../media/image1928.png"/><Relationship Id="rId98" Type="http://schemas.openxmlformats.org/officeDocument/2006/relationships/customXml" Target="../ink/ink2081.xml"/><Relationship Id="rId121" Type="http://schemas.openxmlformats.org/officeDocument/2006/relationships/image" Target="../media/image1942.png"/><Relationship Id="rId142" Type="http://schemas.openxmlformats.org/officeDocument/2006/relationships/customXml" Target="../ink/ink2103.xml"/><Relationship Id="rId163" Type="http://schemas.openxmlformats.org/officeDocument/2006/relationships/image" Target="../media/image1963.png"/><Relationship Id="rId116" Type="http://schemas.openxmlformats.org/officeDocument/2006/relationships/customXml" Target="../ink/ink2090.xml"/><Relationship Id="rId137" Type="http://schemas.openxmlformats.org/officeDocument/2006/relationships/image" Target="../media/image1950.png"/><Relationship Id="rId158" Type="http://schemas.openxmlformats.org/officeDocument/2006/relationships/customXml" Target="../ink/ink2111.xml"/><Relationship Id="rId83" Type="http://schemas.openxmlformats.org/officeDocument/2006/relationships/image" Target="../media/image1923.png"/><Relationship Id="rId88" Type="http://schemas.openxmlformats.org/officeDocument/2006/relationships/customXml" Target="../ink/ink2076.xml"/><Relationship Id="rId111" Type="http://schemas.openxmlformats.org/officeDocument/2006/relationships/image" Target="../media/image1937.png"/><Relationship Id="rId132" Type="http://schemas.openxmlformats.org/officeDocument/2006/relationships/customXml" Target="../ink/ink2098.xml"/><Relationship Id="rId153" Type="http://schemas.openxmlformats.org/officeDocument/2006/relationships/image" Target="../media/image1958.png"/><Relationship Id="rId174" Type="http://schemas.openxmlformats.org/officeDocument/2006/relationships/customXml" Target="../ink/ink2120.xml"/><Relationship Id="rId209" Type="http://schemas.openxmlformats.org/officeDocument/2006/relationships/image" Target="../media/image198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2121.xml"/><Relationship Id="rId1" Type="http://schemas.openxmlformats.org/officeDocument/2006/relationships/slideLayout" Target="../slideLayouts/slideLayout7.xml"/><Relationship Id="rId4" Type="http://schemas.openxmlformats.org/officeDocument/2006/relationships/image" Target="../media/image189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9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6" Type="http://schemas.openxmlformats.org/officeDocument/2006/relationships/customXml" Target="../ink/ink2135.xml"/><Relationship Id="rId21" Type="http://schemas.openxmlformats.org/officeDocument/2006/relationships/image" Target="../media/image1900.png"/><Relationship Id="rId42" Type="http://schemas.openxmlformats.org/officeDocument/2006/relationships/customXml" Target="../ink/ink2143.xml"/><Relationship Id="rId47" Type="http://schemas.openxmlformats.org/officeDocument/2006/relationships/image" Target="../media/image1913.png"/><Relationship Id="rId63" Type="http://schemas.openxmlformats.org/officeDocument/2006/relationships/image" Target="../media/image1973.png"/><Relationship Id="rId68" Type="http://schemas.openxmlformats.org/officeDocument/2006/relationships/customXml" Target="../ink/ink2156.xml"/><Relationship Id="rId16" Type="http://schemas.openxmlformats.org/officeDocument/2006/relationships/customXml" Target="../ink/ink2130.xml"/><Relationship Id="rId11" Type="http://schemas.openxmlformats.org/officeDocument/2006/relationships/customXml" Target="../ink/ink2127.xml"/><Relationship Id="rId32" Type="http://schemas.openxmlformats.org/officeDocument/2006/relationships/customXml" Target="../ink/ink2138.xml"/><Relationship Id="rId37" Type="http://schemas.openxmlformats.org/officeDocument/2006/relationships/image" Target="../media/image1908.png"/><Relationship Id="rId53" Type="http://schemas.openxmlformats.org/officeDocument/2006/relationships/image" Target="../media/image1968.png"/><Relationship Id="rId58" Type="http://schemas.openxmlformats.org/officeDocument/2006/relationships/customXml" Target="../ink/ink2151.xml"/><Relationship Id="rId74" Type="http://schemas.openxmlformats.org/officeDocument/2006/relationships/customXml" Target="../ink/ink2159.xml"/><Relationship Id="rId79" Type="http://schemas.openxmlformats.org/officeDocument/2006/relationships/image" Target="../media/image1981.png"/><Relationship Id="rId5" Type="http://schemas.openxmlformats.org/officeDocument/2006/relationships/image" Target="../media/image1893.jpeg"/><Relationship Id="rId61" Type="http://schemas.openxmlformats.org/officeDocument/2006/relationships/image" Target="../media/image1972.png"/><Relationship Id="rId82" Type="http://schemas.openxmlformats.org/officeDocument/2006/relationships/customXml" Target="../ink/ink2163.xml"/><Relationship Id="rId19" Type="http://schemas.openxmlformats.org/officeDocument/2006/relationships/image" Target="../media/image1899.png"/><Relationship Id="rId14" Type="http://schemas.openxmlformats.org/officeDocument/2006/relationships/customXml" Target="../ink/ink2129.xml"/><Relationship Id="rId22" Type="http://schemas.openxmlformats.org/officeDocument/2006/relationships/customXml" Target="../ink/ink2133.xml"/><Relationship Id="rId27" Type="http://schemas.openxmlformats.org/officeDocument/2006/relationships/image" Target="../media/image1903.png"/><Relationship Id="rId30" Type="http://schemas.openxmlformats.org/officeDocument/2006/relationships/customXml" Target="../ink/ink2137.xml"/><Relationship Id="rId35" Type="http://schemas.openxmlformats.org/officeDocument/2006/relationships/image" Target="../media/image1907.png"/><Relationship Id="rId43" Type="http://schemas.openxmlformats.org/officeDocument/2006/relationships/image" Target="../media/image1911.png"/><Relationship Id="rId48" Type="http://schemas.openxmlformats.org/officeDocument/2006/relationships/customXml" Target="../ink/ink2146.xml"/><Relationship Id="rId56" Type="http://schemas.openxmlformats.org/officeDocument/2006/relationships/customXml" Target="../ink/ink2150.xml"/><Relationship Id="rId64" Type="http://schemas.openxmlformats.org/officeDocument/2006/relationships/customXml" Target="../ink/ink2154.xml"/><Relationship Id="rId69" Type="http://schemas.openxmlformats.org/officeDocument/2006/relationships/image" Target="../media/image1976.png"/><Relationship Id="rId77" Type="http://schemas.openxmlformats.org/officeDocument/2006/relationships/image" Target="../media/image1980.png"/><Relationship Id="rId8" Type="http://schemas.openxmlformats.org/officeDocument/2006/relationships/customXml" Target="../ink/ink2125.xml"/><Relationship Id="rId51" Type="http://schemas.openxmlformats.org/officeDocument/2006/relationships/image" Target="../media/image1915.png"/><Relationship Id="rId72" Type="http://schemas.openxmlformats.org/officeDocument/2006/relationships/customXml" Target="../ink/ink2158.xml"/><Relationship Id="rId80" Type="http://schemas.openxmlformats.org/officeDocument/2006/relationships/customXml" Target="../ink/ink2162.xml"/><Relationship Id="rId3" Type="http://schemas.openxmlformats.org/officeDocument/2006/relationships/image" Target="../media/image719.png"/><Relationship Id="rId12" Type="http://schemas.openxmlformats.org/officeDocument/2006/relationships/customXml" Target="../ink/ink2128.xml"/><Relationship Id="rId17" Type="http://schemas.openxmlformats.org/officeDocument/2006/relationships/image" Target="../media/image1898.png"/><Relationship Id="rId25" Type="http://schemas.openxmlformats.org/officeDocument/2006/relationships/image" Target="../media/image1902.png"/><Relationship Id="rId33" Type="http://schemas.openxmlformats.org/officeDocument/2006/relationships/image" Target="../media/image1906.png"/><Relationship Id="rId38" Type="http://schemas.openxmlformats.org/officeDocument/2006/relationships/customXml" Target="../ink/ink2141.xml"/><Relationship Id="rId46" Type="http://schemas.openxmlformats.org/officeDocument/2006/relationships/customXml" Target="../ink/ink2145.xml"/><Relationship Id="rId59" Type="http://schemas.openxmlformats.org/officeDocument/2006/relationships/image" Target="../media/image1971.png"/><Relationship Id="rId67" Type="http://schemas.openxmlformats.org/officeDocument/2006/relationships/image" Target="../media/image1975.png"/><Relationship Id="rId20" Type="http://schemas.openxmlformats.org/officeDocument/2006/relationships/customXml" Target="../ink/ink2132.xml"/><Relationship Id="rId41" Type="http://schemas.openxmlformats.org/officeDocument/2006/relationships/image" Target="../media/image1910.png"/><Relationship Id="rId54" Type="http://schemas.openxmlformats.org/officeDocument/2006/relationships/customXml" Target="../ink/ink2149.xml"/><Relationship Id="rId62" Type="http://schemas.openxmlformats.org/officeDocument/2006/relationships/customXml" Target="../ink/ink2153.xml"/><Relationship Id="rId70" Type="http://schemas.openxmlformats.org/officeDocument/2006/relationships/customXml" Target="../ink/ink2157.xml"/><Relationship Id="rId75" Type="http://schemas.openxmlformats.org/officeDocument/2006/relationships/image" Target="../media/image1979.png"/><Relationship Id="rId83" Type="http://schemas.openxmlformats.org/officeDocument/2006/relationships/image" Target="../media/image1983.png"/><Relationship Id="rId1" Type="http://schemas.openxmlformats.org/officeDocument/2006/relationships/slideLayout" Target="../slideLayouts/slideLayout7.xml"/><Relationship Id="rId6" Type="http://schemas.openxmlformats.org/officeDocument/2006/relationships/customXml" Target="../ink/ink2124.xml"/><Relationship Id="rId15" Type="http://schemas.openxmlformats.org/officeDocument/2006/relationships/image" Target="../media/image1897.png"/><Relationship Id="rId23" Type="http://schemas.openxmlformats.org/officeDocument/2006/relationships/image" Target="../media/image1901.png"/><Relationship Id="rId28" Type="http://schemas.openxmlformats.org/officeDocument/2006/relationships/customXml" Target="../ink/ink2136.xml"/><Relationship Id="rId36" Type="http://schemas.openxmlformats.org/officeDocument/2006/relationships/customXml" Target="../ink/ink2140.xml"/><Relationship Id="rId49" Type="http://schemas.openxmlformats.org/officeDocument/2006/relationships/image" Target="../media/image1914.png"/><Relationship Id="rId57" Type="http://schemas.openxmlformats.org/officeDocument/2006/relationships/image" Target="../media/image1970.png"/><Relationship Id="rId10" Type="http://schemas.openxmlformats.org/officeDocument/2006/relationships/customXml" Target="../ink/ink2126.xml"/><Relationship Id="rId31" Type="http://schemas.openxmlformats.org/officeDocument/2006/relationships/image" Target="../media/image1905.png"/><Relationship Id="rId44" Type="http://schemas.openxmlformats.org/officeDocument/2006/relationships/customXml" Target="../ink/ink2144.xml"/><Relationship Id="rId52" Type="http://schemas.openxmlformats.org/officeDocument/2006/relationships/customXml" Target="../ink/ink2148.xml"/><Relationship Id="rId60" Type="http://schemas.openxmlformats.org/officeDocument/2006/relationships/customXml" Target="../ink/ink2152.xml"/><Relationship Id="rId65" Type="http://schemas.openxmlformats.org/officeDocument/2006/relationships/image" Target="../media/image1974.png"/><Relationship Id="rId73" Type="http://schemas.openxmlformats.org/officeDocument/2006/relationships/image" Target="../media/image1978.png"/><Relationship Id="rId78" Type="http://schemas.openxmlformats.org/officeDocument/2006/relationships/customXml" Target="../ink/ink2161.xml"/><Relationship Id="rId81" Type="http://schemas.openxmlformats.org/officeDocument/2006/relationships/image" Target="../media/image1982.png"/><Relationship Id="rId4" Type="http://schemas.openxmlformats.org/officeDocument/2006/relationships/customXml" Target="../ink/ink2123.xml"/><Relationship Id="rId9" Type="http://schemas.openxmlformats.org/officeDocument/2006/relationships/image" Target="../media/image1895.png"/><Relationship Id="rId13" Type="http://schemas.openxmlformats.org/officeDocument/2006/relationships/image" Target="../media/image1896.png"/><Relationship Id="rId18" Type="http://schemas.openxmlformats.org/officeDocument/2006/relationships/customXml" Target="../ink/ink2131.xml"/><Relationship Id="rId39" Type="http://schemas.openxmlformats.org/officeDocument/2006/relationships/image" Target="../media/image1909.png"/><Relationship Id="rId34" Type="http://schemas.openxmlformats.org/officeDocument/2006/relationships/customXml" Target="../ink/ink2139.xml"/><Relationship Id="rId50" Type="http://schemas.openxmlformats.org/officeDocument/2006/relationships/customXml" Target="../ink/ink2147.xml"/><Relationship Id="rId55" Type="http://schemas.openxmlformats.org/officeDocument/2006/relationships/image" Target="../media/image1969.png"/><Relationship Id="rId76" Type="http://schemas.openxmlformats.org/officeDocument/2006/relationships/customXml" Target="../ink/ink2160.xml"/><Relationship Id="rId7" Type="http://schemas.openxmlformats.org/officeDocument/2006/relationships/image" Target="../media/image1894.png"/><Relationship Id="rId71" Type="http://schemas.openxmlformats.org/officeDocument/2006/relationships/image" Target="../media/image1977.png"/><Relationship Id="rId2" Type="http://schemas.openxmlformats.org/officeDocument/2006/relationships/customXml" Target="../ink/ink2122.xml"/><Relationship Id="rId29" Type="http://schemas.openxmlformats.org/officeDocument/2006/relationships/image" Target="../media/image1904.png"/><Relationship Id="rId24" Type="http://schemas.openxmlformats.org/officeDocument/2006/relationships/customXml" Target="../ink/ink2134.xml"/><Relationship Id="rId40" Type="http://schemas.openxmlformats.org/officeDocument/2006/relationships/customXml" Target="../ink/ink2142.xml"/><Relationship Id="rId45" Type="http://schemas.openxmlformats.org/officeDocument/2006/relationships/image" Target="../media/image1912.png"/><Relationship Id="rId66" Type="http://schemas.openxmlformats.org/officeDocument/2006/relationships/customXml" Target="../ink/ink2155.xml"/></Relationships>
</file>

<file path=ppt/slides/_rels/slide22.xml.rels><?xml version="1.0" encoding="UTF-8" standalone="yes"?>
<Relationships xmlns="http://schemas.openxmlformats.org/package/2006/relationships"><Relationship Id="rId117" Type="http://schemas.openxmlformats.org/officeDocument/2006/relationships/customXml" Target="../ink/ink2221.xml"/><Relationship Id="rId21" Type="http://schemas.openxmlformats.org/officeDocument/2006/relationships/customXml" Target="../ink/ink2173.xml"/><Relationship Id="rId42" Type="http://schemas.openxmlformats.org/officeDocument/2006/relationships/image" Target="../media/image2004.png"/><Relationship Id="rId63" Type="http://schemas.openxmlformats.org/officeDocument/2006/relationships/customXml" Target="../ink/ink2194.xml"/><Relationship Id="rId84" Type="http://schemas.openxmlformats.org/officeDocument/2006/relationships/image" Target="../media/image2025.png"/><Relationship Id="rId138" Type="http://schemas.openxmlformats.org/officeDocument/2006/relationships/customXml" Target="../ink/ink2232.xml"/><Relationship Id="rId159" Type="http://schemas.openxmlformats.org/officeDocument/2006/relationships/customXml" Target="../ink/ink2243.xml"/><Relationship Id="rId170" Type="http://schemas.openxmlformats.org/officeDocument/2006/relationships/image" Target="../media/image2067.png"/><Relationship Id="rId191" Type="http://schemas.openxmlformats.org/officeDocument/2006/relationships/customXml" Target="../ink/ink2259.xml"/><Relationship Id="rId107" Type="http://schemas.openxmlformats.org/officeDocument/2006/relationships/customXml" Target="../ink/ink2216.xml"/><Relationship Id="rId11" Type="http://schemas.openxmlformats.org/officeDocument/2006/relationships/customXml" Target="../ink/ink2168.xml"/><Relationship Id="rId32" Type="http://schemas.openxmlformats.org/officeDocument/2006/relationships/image" Target="../media/image1999.png"/><Relationship Id="rId53" Type="http://schemas.openxmlformats.org/officeDocument/2006/relationships/customXml" Target="../ink/ink2189.xml"/><Relationship Id="rId74" Type="http://schemas.openxmlformats.org/officeDocument/2006/relationships/image" Target="../media/image2020.png"/><Relationship Id="rId128" Type="http://schemas.openxmlformats.org/officeDocument/2006/relationships/customXml" Target="../ink/ink2227.xml"/><Relationship Id="rId149" Type="http://schemas.openxmlformats.org/officeDocument/2006/relationships/customXml" Target="../ink/ink2238.xml"/><Relationship Id="rId5" Type="http://schemas.openxmlformats.org/officeDocument/2006/relationships/customXml" Target="../ink/ink2165.xml"/><Relationship Id="rId95" Type="http://schemas.openxmlformats.org/officeDocument/2006/relationships/customXml" Target="../ink/ink2210.xml"/><Relationship Id="rId160" Type="http://schemas.openxmlformats.org/officeDocument/2006/relationships/image" Target="../media/image2062.png"/><Relationship Id="rId181" Type="http://schemas.openxmlformats.org/officeDocument/2006/relationships/customXml" Target="../ink/ink2254.xml"/><Relationship Id="rId22" Type="http://schemas.openxmlformats.org/officeDocument/2006/relationships/image" Target="../media/image1994.png"/><Relationship Id="rId43" Type="http://schemas.openxmlformats.org/officeDocument/2006/relationships/customXml" Target="../ink/ink2184.xml"/><Relationship Id="rId64" Type="http://schemas.openxmlformats.org/officeDocument/2006/relationships/image" Target="../media/image2015.png"/><Relationship Id="rId118" Type="http://schemas.openxmlformats.org/officeDocument/2006/relationships/image" Target="../media/image2042.png"/><Relationship Id="rId139" Type="http://schemas.openxmlformats.org/officeDocument/2006/relationships/image" Target="../media/image2052.png"/><Relationship Id="rId85" Type="http://schemas.openxmlformats.org/officeDocument/2006/relationships/customXml" Target="../ink/ink2205.xml"/><Relationship Id="rId150" Type="http://schemas.openxmlformats.org/officeDocument/2006/relationships/image" Target="../media/image2057.png"/><Relationship Id="rId171" Type="http://schemas.openxmlformats.org/officeDocument/2006/relationships/customXml" Target="../ink/ink2249.xml"/><Relationship Id="rId192" Type="http://schemas.openxmlformats.org/officeDocument/2006/relationships/image" Target="../media/image2078.png"/><Relationship Id="rId12" Type="http://schemas.openxmlformats.org/officeDocument/2006/relationships/image" Target="../media/image1989.png"/><Relationship Id="rId33" Type="http://schemas.openxmlformats.org/officeDocument/2006/relationships/customXml" Target="../ink/ink2179.xml"/><Relationship Id="rId108" Type="http://schemas.openxmlformats.org/officeDocument/2006/relationships/image" Target="../media/image2037.png"/><Relationship Id="rId129" Type="http://schemas.openxmlformats.org/officeDocument/2006/relationships/image" Target="../media/image2047.png"/><Relationship Id="rId54" Type="http://schemas.openxmlformats.org/officeDocument/2006/relationships/image" Target="../media/image2010.png"/><Relationship Id="rId75" Type="http://schemas.openxmlformats.org/officeDocument/2006/relationships/customXml" Target="../ink/ink2200.xml"/><Relationship Id="rId96" Type="http://schemas.openxmlformats.org/officeDocument/2006/relationships/image" Target="../media/image2031.png"/><Relationship Id="rId140" Type="http://schemas.openxmlformats.org/officeDocument/2006/relationships/customXml" Target="../ink/ink2233.xml"/><Relationship Id="rId161" Type="http://schemas.openxmlformats.org/officeDocument/2006/relationships/customXml" Target="../ink/ink2244.xml"/><Relationship Id="rId182" Type="http://schemas.openxmlformats.org/officeDocument/2006/relationships/image" Target="../media/image2073.png"/><Relationship Id="rId6" Type="http://schemas.openxmlformats.org/officeDocument/2006/relationships/image" Target="../media/image1987.png"/><Relationship Id="rId23" Type="http://schemas.openxmlformats.org/officeDocument/2006/relationships/customXml" Target="../ink/ink2174.xml"/><Relationship Id="rId119" Type="http://schemas.openxmlformats.org/officeDocument/2006/relationships/customXml" Target="../ink/ink2222.xml"/><Relationship Id="rId44" Type="http://schemas.openxmlformats.org/officeDocument/2006/relationships/image" Target="../media/image2005.png"/><Relationship Id="rId65" Type="http://schemas.openxmlformats.org/officeDocument/2006/relationships/customXml" Target="../ink/ink2195.xml"/><Relationship Id="rId86" Type="http://schemas.openxmlformats.org/officeDocument/2006/relationships/image" Target="../media/image2026.png"/><Relationship Id="rId130" Type="http://schemas.openxmlformats.org/officeDocument/2006/relationships/customXml" Target="../ink/ink2228.xml"/><Relationship Id="rId151" Type="http://schemas.openxmlformats.org/officeDocument/2006/relationships/customXml" Target="../ink/ink2239.xml"/><Relationship Id="rId172" Type="http://schemas.openxmlformats.org/officeDocument/2006/relationships/image" Target="../media/image2068.png"/><Relationship Id="rId193" Type="http://schemas.openxmlformats.org/officeDocument/2006/relationships/customXml" Target="../ink/ink2260.xml"/><Relationship Id="rId13" Type="http://schemas.openxmlformats.org/officeDocument/2006/relationships/customXml" Target="../ink/ink2169.xml"/><Relationship Id="rId109" Type="http://schemas.openxmlformats.org/officeDocument/2006/relationships/customXml" Target="../ink/ink2217.xml"/><Relationship Id="rId34" Type="http://schemas.openxmlformats.org/officeDocument/2006/relationships/image" Target="../media/image2000.png"/><Relationship Id="rId55" Type="http://schemas.openxmlformats.org/officeDocument/2006/relationships/customXml" Target="../ink/ink2190.xml"/><Relationship Id="rId76" Type="http://schemas.openxmlformats.org/officeDocument/2006/relationships/image" Target="../media/image2021.png"/><Relationship Id="rId97" Type="http://schemas.openxmlformats.org/officeDocument/2006/relationships/customXml" Target="../ink/ink2211.xml"/><Relationship Id="rId120" Type="http://schemas.openxmlformats.org/officeDocument/2006/relationships/image" Target="../media/image2043.png"/><Relationship Id="rId141" Type="http://schemas.openxmlformats.org/officeDocument/2006/relationships/image" Target="../media/image2053.png"/><Relationship Id="rId7" Type="http://schemas.openxmlformats.org/officeDocument/2006/relationships/customXml" Target="../ink/ink2166.xml"/><Relationship Id="rId71" Type="http://schemas.openxmlformats.org/officeDocument/2006/relationships/customXml" Target="../ink/ink2198.xml"/><Relationship Id="rId92" Type="http://schemas.openxmlformats.org/officeDocument/2006/relationships/image" Target="../media/image2029.png"/><Relationship Id="rId162" Type="http://schemas.openxmlformats.org/officeDocument/2006/relationships/image" Target="../media/image2063.png"/><Relationship Id="rId183" Type="http://schemas.openxmlformats.org/officeDocument/2006/relationships/customXml" Target="../ink/ink2255.xml"/><Relationship Id="rId2" Type="http://schemas.openxmlformats.org/officeDocument/2006/relationships/image" Target="../media/image1984.jpeg"/><Relationship Id="rId29" Type="http://schemas.openxmlformats.org/officeDocument/2006/relationships/customXml" Target="../ink/ink2177.xml"/><Relationship Id="rId24" Type="http://schemas.openxmlformats.org/officeDocument/2006/relationships/image" Target="../media/image1995.png"/><Relationship Id="rId40" Type="http://schemas.openxmlformats.org/officeDocument/2006/relationships/image" Target="../media/image2003.png"/><Relationship Id="rId45" Type="http://schemas.openxmlformats.org/officeDocument/2006/relationships/customXml" Target="../ink/ink2185.xml"/><Relationship Id="rId66" Type="http://schemas.openxmlformats.org/officeDocument/2006/relationships/image" Target="../media/image2016.png"/><Relationship Id="rId87" Type="http://schemas.openxmlformats.org/officeDocument/2006/relationships/customXml" Target="../ink/ink2206.xml"/><Relationship Id="rId110" Type="http://schemas.openxmlformats.org/officeDocument/2006/relationships/image" Target="../media/image2038.png"/><Relationship Id="rId115" Type="http://schemas.openxmlformats.org/officeDocument/2006/relationships/customXml" Target="../ink/ink2220.xml"/><Relationship Id="rId131" Type="http://schemas.openxmlformats.org/officeDocument/2006/relationships/image" Target="../media/image2048.png"/><Relationship Id="rId136" Type="http://schemas.openxmlformats.org/officeDocument/2006/relationships/customXml" Target="../ink/ink2231.xml"/><Relationship Id="rId157" Type="http://schemas.openxmlformats.org/officeDocument/2006/relationships/customXml" Target="../ink/ink2242.xml"/><Relationship Id="rId178" Type="http://schemas.openxmlformats.org/officeDocument/2006/relationships/image" Target="../media/image2071.png"/><Relationship Id="rId61" Type="http://schemas.openxmlformats.org/officeDocument/2006/relationships/customXml" Target="../ink/ink2193.xml"/><Relationship Id="rId82" Type="http://schemas.openxmlformats.org/officeDocument/2006/relationships/image" Target="../media/image2024.png"/><Relationship Id="rId152" Type="http://schemas.openxmlformats.org/officeDocument/2006/relationships/image" Target="../media/image2058.png"/><Relationship Id="rId173" Type="http://schemas.openxmlformats.org/officeDocument/2006/relationships/customXml" Target="../ink/ink2250.xml"/><Relationship Id="rId194" Type="http://schemas.openxmlformats.org/officeDocument/2006/relationships/image" Target="../media/image2079.png"/><Relationship Id="rId19" Type="http://schemas.openxmlformats.org/officeDocument/2006/relationships/customXml" Target="../ink/ink2172.xml"/><Relationship Id="rId14" Type="http://schemas.openxmlformats.org/officeDocument/2006/relationships/image" Target="../media/image1990.png"/><Relationship Id="rId30" Type="http://schemas.openxmlformats.org/officeDocument/2006/relationships/image" Target="../media/image1998.png"/><Relationship Id="rId35" Type="http://schemas.openxmlformats.org/officeDocument/2006/relationships/customXml" Target="../ink/ink2180.xml"/><Relationship Id="rId56" Type="http://schemas.openxmlformats.org/officeDocument/2006/relationships/image" Target="../media/image2011.png"/><Relationship Id="rId77" Type="http://schemas.openxmlformats.org/officeDocument/2006/relationships/customXml" Target="../ink/ink2201.xml"/><Relationship Id="rId100" Type="http://schemas.openxmlformats.org/officeDocument/2006/relationships/image" Target="../media/image2033.png"/><Relationship Id="rId105" Type="http://schemas.openxmlformats.org/officeDocument/2006/relationships/customXml" Target="../ink/ink2215.xml"/><Relationship Id="rId126" Type="http://schemas.openxmlformats.org/officeDocument/2006/relationships/customXml" Target="../ink/ink2226.xml"/><Relationship Id="rId147" Type="http://schemas.openxmlformats.org/officeDocument/2006/relationships/customXml" Target="../ink/ink2237.xml"/><Relationship Id="rId168" Type="http://schemas.openxmlformats.org/officeDocument/2006/relationships/image" Target="../media/image2066.png"/><Relationship Id="rId8" Type="http://schemas.openxmlformats.org/officeDocument/2006/relationships/image" Target="../media/image25.png"/><Relationship Id="rId51" Type="http://schemas.openxmlformats.org/officeDocument/2006/relationships/customXml" Target="../ink/ink2188.xml"/><Relationship Id="rId72" Type="http://schemas.openxmlformats.org/officeDocument/2006/relationships/image" Target="../media/image2019.png"/><Relationship Id="rId93" Type="http://schemas.openxmlformats.org/officeDocument/2006/relationships/customXml" Target="../ink/ink2209.xml"/><Relationship Id="rId98" Type="http://schemas.openxmlformats.org/officeDocument/2006/relationships/image" Target="../media/image2032.png"/><Relationship Id="rId121" Type="http://schemas.openxmlformats.org/officeDocument/2006/relationships/customXml" Target="../ink/ink2223.xml"/><Relationship Id="rId142" Type="http://schemas.openxmlformats.org/officeDocument/2006/relationships/customXml" Target="../ink/ink2234.xml"/><Relationship Id="rId163" Type="http://schemas.openxmlformats.org/officeDocument/2006/relationships/customXml" Target="../ink/ink2245.xml"/><Relationship Id="rId184" Type="http://schemas.openxmlformats.org/officeDocument/2006/relationships/image" Target="../media/image2074.png"/><Relationship Id="rId189" Type="http://schemas.openxmlformats.org/officeDocument/2006/relationships/customXml" Target="../ink/ink2258.xml"/><Relationship Id="rId3" Type="http://schemas.openxmlformats.org/officeDocument/2006/relationships/customXml" Target="../ink/ink2164.xml"/><Relationship Id="rId25" Type="http://schemas.openxmlformats.org/officeDocument/2006/relationships/customXml" Target="../ink/ink2175.xml"/><Relationship Id="rId46" Type="http://schemas.openxmlformats.org/officeDocument/2006/relationships/image" Target="../media/image2006.png"/><Relationship Id="rId67" Type="http://schemas.openxmlformats.org/officeDocument/2006/relationships/customXml" Target="../ink/ink2196.xml"/><Relationship Id="rId116" Type="http://schemas.openxmlformats.org/officeDocument/2006/relationships/image" Target="../media/image2041.png"/><Relationship Id="rId137" Type="http://schemas.openxmlformats.org/officeDocument/2006/relationships/image" Target="../media/image2051.png"/><Relationship Id="rId158" Type="http://schemas.openxmlformats.org/officeDocument/2006/relationships/image" Target="../media/image2061.png"/><Relationship Id="rId20" Type="http://schemas.openxmlformats.org/officeDocument/2006/relationships/image" Target="../media/image1993.png"/><Relationship Id="rId41" Type="http://schemas.openxmlformats.org/officeDocument/2006/relationships/customXml" Target="../ink/ink2183.xml"/><Relationship Id="rId62" Type="http://schemas.openxmlformats.org/officeDocument/2006/relationships/image" Target="../media/image2014.png"/><Relationship Id="rId83" Type="http://schemas.openxmlformats.org/officeDocument/2006/relationships/customXml" Target="../ink/ink2204.xml"/><Relationship Id="rId88" Type="http://schemas.openxmlformats.org/officeDocument/2006/relationships/image" Target="../media/image2027.png"/><Relationship Id="rId111" Type="http://schemas.openxmlformats.org/officeDocument/2006/relationships/customXml" Target="../ink/ink2218.xml"/><Relationship Id="rId132" Type="http://schemas.openxmlformats.org/officeDocument/2006/relationships/customXml" Target="../ink/ink2229.xml"/><Relationship Id="rId153" Type="http://schemas.openxmlformats.org/officeDocument/2006/relationships/customXml" Target="../ink/ink2240.xml"/><Relationship Id="rId174" Type="http://schemas.openxmlformats.org/officeDocument/2006/relationships/image" Target="../media/image2069.png"/><Relationship Id="rId179" Type="http://schemas.openxmlformats.org/officeDocument/2006/relationships/customXml" Target="../ink/ink2253.xml"/><Relationship Id="rId195" Type="http://schemas.openxmlformats.org/officeDocument/2006/relationships/customXml" Target="../ink/ink2261.xml"/><Relationship Id="rId190" Type="http://schemas.openxmlformats.org/officeDocument/2006/relationships/image" Target="../media/image2077.png"/><Relationship Id="rId15" Type="http://schemas.openxmlformats.org/officeDocument/2006/relationships/customXml" Target="../ink/ink2170.xml"/><Relationship Id="rId36" Type="http://schemas.openxmlformats.org/officeDocument/2006/relationships/image" Target="../media/image2001.png"/><Relationship Id="rId57" Type="http://schemas.openxmlformats.org/officeDocument/2006/relationships/customXml" Target="../ink/ink2191.xml"/><Relationship Id="rId106" Type="http://schemas.openxmlformats.org/officeDocument/2006/relationships/image" Target="../media/image2036.png"/><Relationship Id="rId127" Type="http://schemas.openxmlformats.org/officeDocument/2006/relationships/image" Target="../media/image2046.png"/><Relationship Id="rId10" Type="http://schemas.openxmlformats.org/officeDocument/2006/relationships/image" Target="../media/image1988.png"/><Relationship Id="rId31" Type="http://schemas.openxmlformats.org/officeDocument/2006/relationships/customXml" Target="../ink/ink2178.xml"/><Relationship Id="rId52" Type="http://schemas.openxmlformats.org/officeDocument/2006/relationships/image" Target="../media/image2009.png"/><Relationship Id="rId73" Type="http://schemas.openxmlformats.org/officeDocument/2006/relationships/customXml" Target="../ink/ink2199.xml"/><Relationship Id="rId78" Type="http://schemas.openxmlformats.org/officeDocument/2006/relationships/image" Target="../media/image2022.png"/><Relationship Id="rId94" Type="http://schemas.openxmlformats.org/officeDocument/2006/relationships/image" Target="../media/image2030.png"/><Relationship Id="rId99" Type="http://schemas.openxmlformats.org/officeDocument/2006/relationships/customXml" Target="../ink/ink2212.xml"/><Relationship Id="rId101" Type="http://schemas.openxmlformats.org/officeDocument/2006/relationships/customXml" Target="../ink/ink2213.xml"/><Relationship Id="rId122" Type="http://schemas.openxmlformats.org/officeDocument/2006/relationships/customXml" Target="../ink/ink2224.xml"/><Relationship Id="rId143" Type="http://schemas.openxmlformats.org/officeDocument/2006/relationships/customXml" Target="../ink/ink2235.xml"/><Relationship Id="rId148" Type="http://schemas.openxmlformats.org/officeDocument/2006/relationships/image" Target="../media/image2056.png"/><Relationship Id="rId164" Type="http://schemas.openxmlformats.org/officeDocument/2006/relationships/image" Target="../media/image2064.png"/><Relationship Id="rId169" Type="http://schemas.openxmlformats.org/officeDocument/2006/relationships/customXml" Target="../ink/ink2248.xml"/><Relationship Id="rId185" Type="http://schemas.openxmlformats.org/officeDocument/2006/relationships/customXml" Target="../ink/ink2256.xml"/><Relationship Id="rId4" Type="http://schemas.openxmlformats.org/officeDocument/2006/relationships/image" Target="../media/image1986.png"/><Relationship Id="rId9" Type="http://schemas.openxmlformats.org/officeDocument/2006/relationships/customXml" Target="../ink/ink2167.xml"/><Relationship Id="rId180" Type="http://schemas.openxmlformats.org/officeDocument/2006/relationships/image" Target="../media/image2072.png"/><Relationship Id="rId26" Type="http://schemas.openxmlformats.org/officeDocument/2006/relationships/image" Target="../media/image1996.png"/><Relationship Id="rId47" Type="http://schemas.openxmlformats.org/officeDocument/2006/relationships/customXml" Target="../ink/ink2186.xml"/><Relationship Id="rId68" Type="http://schemas.openxmlformats.org/officeDocument/2006/relationships/image" Target="../media/image2017.png"/><Relationship Id="rId89" Type="http://schemas.openxmlformats.org/officeDocument/2006/relationships/customXml" Target="../ink/ink2207.xml"/><Relationship Id="rId112" Type="http://schemas.openxmlformats.org/officeDocument/2006/relationships/image" Target="../media/image2039.png"/><Relationship Id="rId133" Type="http://schemas.openxmlformats.org/officeDocument/2006/relationships/image" Target="../media/image2049.png"/><Relationship Id="rId154" Type="http://schemas.openxmlformats.org/officeDocument/2006/relationships/image" Target="../media/image2059.png"/><Relationship Id="rId175" Type="http://schemas.openxmlformats.org/officeDocument/2006/relationships/customXml" Target="../ink/ink2251.xml"/><Relationship Id="rId196" Type="http://schemas.openxmlformats.org/officeDocument/2006/relationships/customXml" Target="../ink/ink2262.xml"/><Relationship Id="rId16" Type="http://schemas.openxmlformats.org/officeDocument/2006/relationships/image" Target="../media/image1991.png"/><Relationship Id="rId37" Type="http://schemas.openxmlformats.org/officeDocument/2006/relationships/customXml" Target="../ink/ink2181.xml"/><Relationship Id="rId58" Type="http://schemas.openxmlformats.org/officeDocument/2006/relationships/image" Target="../media/image2012.png"/><Relationship Id="rId79" Type="http://schemas.openxmlformats.org/officeDocument/2006/relationships/customXml" Target="../ink/ink2202.xml"/><Relationship Id="rId102" Type="http://schemas.openxmlformats.org/officeDocument/2006/relationships/image" Target="../media/image2034.png"/><Relationship Id="rId123" Type="http://schemas.openxmlformats.org/officeDocument/2006/relationships/image" Target="../media/image2044.png"/><Relationship Id="rId144" Type="http://schemas.openxmlformats.org/officeDocument/2006/relationships/image" Target="../media/image2054.png"/><Relationship Id="rId90" Type="http://schemas.openxmlformats.org/officeDocument/2006/relationships/image" Target="../media/image2028.png"/><Relationship Id="rId165" Type="http://schemas.openxmlformats.org/officeDocument/2006/relationships/customXml" Target="../ink/ink2246.xml"/><Relationship Id="rId186" Type="http://schemas.openxmlformats.org/officeDocument/2006/relationships/image" Target="../media/image2075.png"/><Relationship Id="rId27" Type="http://schemas.openxmlformats.org/officeDocument/2006/relationships/customXml" Target="../ink/ink2176.xml"/><Relationship Id="rId48" Type="http://schemas.openxmlformats.org/officeDocument/2006/relationships/image" Target="../media/image2007.png"/><Relationship Id="rId69" Type="http://schemas.openxmlformats.org/officeDocument/2006/relationships/customXml" Target="../ink/ink2197.xml"/><Relationship Id="rId113" Type="http://schemas.openxmlformats.org/officeDocument/2006/relationships/customXml" Target="../ink/ink2219.xml"/><Relationship Id="rId134" Type="http://schemas.openxmlformats.org/officeDocument/2006/relationships/customXml" Target="../ink/ink2230.xml"/><Relationship Id="rId80" Type="http://schemas.openxmlformats.org/officeDocument/2006/relationships/image" Target="../media/image2023.png"/><Relationship Id="rId155" Type="http://schemas.openxmlformats.org/officeDocument/2006/relationships/customXml" Target="../ink/ink2241.xml"/><Relationship Id="rId176" Type="http://schemas.openxmlformats.org/officeDocument/2006/relationships/image" Target="../media/image2070.png"/><Relationship Id="rId197" Type="http://schemas.openxmlformats.org/officeDocument/2006/relationships/image" Target="../media/image719.png"/><Relationship Id="rId17" Type="http://schemas.openxmlformats.org/officeDocument/2006/relationships/customXml" Target="../ink/ink2171.xml"/><Relationship Id="rId38" Type="http://schemas.openxmlformats.org/officeDocument/2006/relationships/image" Target="../media/image2002.png"/><Relationship Id="rId59" Type="http://schemas.openxmlformats.org/officeDocument/2006/relationships/customXml" Target="../ink/ink2192.xml"/><Relationship Id="rId103" Type="http://schemas.openxmlformats.org/officeDocument/2006/relationships/customXml" Target="../ink/ink2214.xml"/><Relationship Id="rId124" Type="http://schemas.openxmlformats.org/officeDocument/2006/relationships/customXml" Target="../ink/ink2225.xml"/><Relationship Id="rId70" Type="http://schemas.openxmlformats.org/officeDocument/2006/relationships/image" Target="../media/image2018.png"/><Relationship Id="rId91" Type="http://schemas.openxmlformats.org/officeDocument/2006/relationships/customXml" Target="../ink/ink2208.xml"/><Relationship Id="rId145" Type="http://schemas.openxmlformats.org/officeDocument/2006/relationships/customXml" Target="../ink/ink2236.xml"/><Relationship Id="rId166" Type="http://schemas.openxmlformats.org/officeDocument/2006/relationships/image" Target="../media/image2065.png"/><Relationship Id="rId187" Type="http://schemas.openxmlformats.org/officeDocument/2006/relationships/customXml" Target="../ink/ink2257.xml"/><Relationship Id="rId1" Type="http://schemas.openxmlformats.org/officeDocument/2006/relationships/slideLayout" Target="../slideLayouts/slideLayout7.xml"/><Relationship Id="rId28" Type="http://schemas.openxmlformats.org/officeDocument/2006/relationships/image" Target="../media/image1997.png"/><Relationship Id="rId49" Type="http://schemas.openxmlformats.org/officeDocument/2006/relationships/customXml" Target="../ink/ink2187.xml"/><Relationship Id="rId114" Type="http://schemas.openxmlformats.org/officeDocument/2006/relationships/image" Target="../media/image2040.png"/><Relationship Id="rId60" Type="http://schemas.openxmlformats.org/officeDocument/2006/relationships/image" Target="../media/image2013.png"/><Relationship Id="rId81" Type="http://schemas.openxmlformats.org/officeDocument/2006/relationships/customXml" Target="../ink/ink2203.xml"/><Relationship Id="rId135" Type="http://schemas.openxmlformats.org/officeDocument/2006/relationships/image" Target="../media/image2050.png"/><Relationship Id="rId156" Type="http://schemas.openxmlformats.org/officeDocument/2006/relationships/image" Target="../media/image2060.png"/><Relationship Id="rId177" Type="http://schemas.openxmlformats.org/officeDocument/2006/relationships/customXml" Target="../ink/ink2252.xml"/><Relationship Id="rId18" Type="http://schemas.openxmlformats.org/officeDocument/2006/relationships/image" Target="../media/image1992.png"/><Relationship Id="rId39" Type="http://schemas.openxmlformats.org/officeDocument/2006/relationships/customXml" Target="../ink/ink2182.xml"/><Relationship Id="rId50" Type="http://schemas.openxmlformats.org/officeDocument/2006/relationships/image" Target="../media/image2008.png"/><Relationship Id="rId104" Type="http://schemas.openxmlformats.org/officeDocument/2006/relationships/image" Target="../media/image2035.png"/><Relationship Id="rId125" Type="http://schemas.openxmlformats.org/officeDocument/2006/relationships/image" Target="../media/image2045.png"/><Relationship Id="rId146" Type="http://schemas.openxmlformats.org/officeDocument/2006/relationships/image" Target="../media/image2055.png"/><Relationship Id="rId167" Type="http://schemas.openxmlformats.org/officeDocument/2006/relationships/customXml" Target="../ink/ink2247.xml"/><Relationship Id="rId188" Type="http://schemas.openxmlformats.org/officeDocument/2006/relationships/image" Target="../media/image2076.png"/></Relationships>
</file>

<file path=ppt/slides/_rels/slide23.xml.rels><?xml version="1.0" encoding="UTF-8" standalone="yes"?>
<Relationships xmlns="http://schemas.openxmlformats.org/package/2006/relationships"><Relationship Id="rId3" Type="http://schemas.openxmlformats.org/officeDocument/2006/relationships/customXml" Target="../ink/ink2263.xml"/><Relationship Id="rId2" Type="http://schemas.openxmlformats.org/officeDocument/2006/relationships/image" Target="../media/image2080.jpeg"/><Relationship Id="rId1" Type="http://schemas.openxmlformats.org/officeDocument/2006/relationships/slideLayout" Target="../slideLayouts/slideLayout7.xml"/><Relationship Id="rId5" Type="http://schemas.openxmlformats.org/officeDocument/2006/relationships/customXml" Target="../ink/ink2264.xml"/><Relationship Id="rId4" Type="http://schemas.openxmlformats.org/officeDocument/2006/relationships/image" Target="../media/image719.png"/></Relationships>
</file>

<file path=ppt/slides/_rels/slide24.xml.rels><?xml version="1.0" encoding="UTF-8" standalone="yes"?>
<Relationships xmlns="http://schemas.openxmlformats.org/package/2006/relationships"><Relationship Id="rId117" Type="http://schemas.openxmlformats.org/officeDocument/2006/relationships/customXml" Target="../ink/ink2322.xml"/><Relationship Id="rId21" Type="http://schemas.openxmlformats.org/officeDocument/2006/relationships/customXml" Target="../ink/ink2274.xml"/><Relationship Id="rId42" Type="http://schemas.openxmlformats.org/officeDocument/2006/relationships/image" Target="../media/image2100.png"/><Relationship Id="rId63" Type="http://schemas.openxmlformats.org/officeDocument/2006/relationships/customXml" Target="../ink/ink2295.xml"/><Relationship Id="rId84" Type="http://schemas.openxmlformats.org/officeDocument/2006/relationships/image" Target="../media/image2121.png"/><Relationship Id="rId138" Type="http://schemas.openxmlformats.org/officeDocument/2006/relationships/image" Target="../media/image2148.png"/><Relationship Id="rId159" Type="http://schemas.openxmlformats.org/officeDocument/2006/relationships/customXml" Target="../ink/ink2343.xml"/><Relationship Id="rId170" Type="http://schemas.openxmlformats.org/officeDocument/2006/relationships/customXml" Target="../ink/ink2349.xml"/><Relationship Id="rId191" Type="http://schemas.openxmlformats.org/officeDocument/2006/relationships/customXml" Target="../ink/ink2360.xml"/><Relationship Id="rId205" Type="http://schemas.openxmlformats.org/officeDocument/2006/relationships/customXml" Target="../ink/ink2367.xml"/><Relationship Id="rId226" Type="http://schemas.openxmlformats.org/officeDocument/2006/relationships/image" Target="../media/image2191.png"/><Relationship Id="rId107" Type="http://schemas.openxmlformats.org/officeDocument/2006/relationships/customXml" Target="../ink/ink2317.xml"/><Relationship Id="rId11" Type="http://schemas.openxmlformats.org/officeDocument/2006/relationships/customXml" Target="../ink/ink2269.xml"/><Relationship Id="rId32" Type="http://schemas.openxmlformats.org/officeDocument/2006/relationships/image" Target="../media/image2096.png"/><Relationship Id="rId53" Type="http://schemas.openxmlformats.org/officeDocument/2006/relationships/customXml" Target="../ink/ink2290.xml"/><Relationship Id="rId74" Type="http://schemas.openxmlformats.org/officeDocument/2006/relationships/image" Target="../media/image2116.png"/><Relationship Id="rId128" Type="http://schemas.openxmlformats.org/officeDocument/2006/relationships/image" Target="../media/image2143.png"/><Relationship Id="rId149" Type="http://schemas.openxmlformats.org/officeDocument/2006/relationships/customXml" Target="../ink/ink2338.xml"/><Relationship Id="rId5" Type="http://schemas.openxmlformats.org/officeDocument/2006/relationships/customXml" Target="../ink/ink2266.xml"/><Relationship Id="rId95" Type="http://schemas.openxmlformats.org/officeDocument/2006/relationships/customXml" Target="../ink/ink2311.xml"/><Relationship Id="rId160" Type="http://schemas.openxmlformats.org/officeDocument/2006/relationships/image" Target="../media/image2159.png"/><Relationship Id="rId181" Type="http://schemas.openxmlformats.org/officeDocument/2006/relationships/image" Target="../media/image2169.png"/><Relationship Id="rId216" Type="http://schemas.openxmlformats.org/officeDocument/2006/relationships/image" Target="../media/image2186.png"/><Relationship Id="rId22" Type="http://schemas.openxmlformats.org/officeDocument/2006/relationships/image" Target="../media/image2091.png"/><Relationship Id="rId43" Type="http://schemas.openxmlformats.org/officeDocument/2006/relationships/customXml" Target="../ink/ink2285.xml"/><Relationship Id="rId64" Type="http://schemas.openxmlformats.org/officeDocument/2006/relationships/image" Target="../media/image2111.png"/><Relationship Id="rId118" Type="http://schemas.openxmlformats.org/officeDocument/2006/relationships/image" Target="../media/image2138.png"/><Relationship Id="rId139" Type="http://schemas.openxmlformats.org/officeDocument/2006/relationships/customXml" Target="../ink/ink2333.xml"/><Relationship Id="rId85" Type="http://schemas.openxmlformats.org/officeDocument/2006/relationships/customXml" Target="../ink/ink2306.xml"/><Relationship Id="rId150" Type="http://schemas.openxmlformats.org/officeDocument/2006/relationships/image" Target="../media/image2154.png"/><Relationship Id="rId171" Type="http://schemas.openxmlformats.org/officeDocument/2006/relationships/image" Target="../media/image2164.png"/><Relationship Id="rId192" Type="http://schemas.openxmlformats.org/officeDocument/2006/relationships/image" Target="../media/image2174.png"/><Relationship Id="rId206" Type="http://schemas.openxmlformats.org/officeDocument/2006/relationships/image" Target="../media/image2181.png"/><Relationship Id="rId227" Type="http://schemas.openxmlformats.org/officeDocument/2006/relationships/customXml" Target="../ink/ink2378.xml"/><Relationship Id="rId12" Type="http://schemas.openxmlformats.org/officeDocument/2006/relationships/image" Target="../media/image2086.png"/><Relationship Id="rId33" Type="http://schemas.openxmlformats.org/officeDocument/2006/relationships/customXml" Target="../ink/ink2280.xml"/><Relationship Id="rId108" Type="http://schemas.openxmlformats.org/officeDocument/2006/relationships/image" Target="../media/image2133.png"/><Relationship Id="rId129" Type="http://schemas.openxmlformats.org/officeDocument/2006/relationships/customXml" Target="../ink/ink2328.xml"/><Relationship Id="rId54" Type="http://schemas.openxmlformats.org/officeDocument/2006/relationships/image" Target="../media/image2106.png"/><Relationship Id="rId75" Type="http://schemas.openxmlformats.org/officeDocument/2006/relationships/customXml" Target="../ink/ink2301.xml"/><Relationship Id="rId96" Type="http://schemas.openxmlformats.org/officeDocument/2006/relationships/image" Target="../media/image2127.png"/><Relationship Id="rId140" Type="http://schemas.openxmlformats.org/officeDocument/2006/relationships/image" Target="../media/image2149.png"/><Relationship Id="rId161" Type="http://schemas.openxmlformats.org/officeDocument/2006/relationships/customXml" Target="../ink/ink2344.xml"/><Relationship Id="rId182" Type="http://schemas.openxmlformats.org/officeDocument/2006/relationships/customXml" Target="../ink/ink2355.xml"/><Relationship Id="rId217" Type="http://schemas.openxmlformats.org/officeDocument/2006/relationships/customXml" Target="../ink/ink2373.xml"/><Relationship Id="rId6" Type="http://schemas.openxmlformats.org/officeDocument/2006/relationships/image" Target="../media/image2083.png"/><Relationship Id="rId23" Type="http://schemas.openxmlformats.org/officeDocument/2006/relationships/customXml" Target="../ink/ink2275.xml"/><Relationship Id="rId119" Type="http://schemas.openxmlformats.org/officeDocument/2006/relationships/customXml" Target="../ink/ink2323.xml"/><Relationship Id="rId44" Type="http://schemas.openxmlformats.org/officeDocument/2006/relationships/image" Target="../media/image2101.png"/><Relationship Id="rId65" Type="http://schemas.openxmlformats.org/officeDocument/2006/relationships/customXml" Target="../ink/ink2296.xml"/><Relationship Id="rId86" Type="http://schemas.openxmlformats.org/officeDocument/2006/relationships/image" Target="../media/image2122.png"/><Relationship Id="rId130" Type="http://schemas.openxmlformats.org/officeDocument/2006/relationships/image" Target="../media/image2144.png"/><Relationship Id="rId151" Type="http://schemas.openxmlformats.org/officeDocument/2006/relationships/customXml" Target="../ink/ink2339.xml"/><Relationship Id="rId172" Type="http://schemas.openxmlformats.org/officeDocument/2006/relationships/customXml" Target="../ink/ink2350.xml"/><Relationship Id="rId193" Type="http://schemas.openxmlformats.org/officeDocument/2006/relationships/customXml" Target="../ink/ink2361.xml"/><Relationship Id="rId207" Type="http://schemas.openxmlformats.org/officeDocument/2006/relationships/customXml" Target="../ink/ink2368.xml"/><Relationship Id="rId228" Type="http://schemas.openxmlformats.org/officeDocument/2006/relationships/image" Target="../media/image2192.png"/><Relationship Id="rId13" Type="http://schemas.openxmlformats.org/officeDocument/2006/relationships/customXml" Target="../ink/ink2270.xml"/><Relationship Id="rId109" Type="http://schemas.openxmlformats.org/officeDocument/2006/relationships/customXml" Target="../ink/ink2318.xml"/><Relationship Id="rId34" Type="http://schemas.openxmlformats.org/officeDocument/2006/relationships/image" Target="../media/image25.png"/><Relationship Id="rId55" Type="http://schemas.openxmlformats.org/officeDocument/2006/relationships/customXml" Target="../ink/ink2291.xml"/><Relationship Id="rId76" Type="http://schemas.openxmlformats.org/officeDocument/2006/relationships/image" Target="../media/image2117.png"/><Relationship Id="rId97" Type="http://schemas.openxmlformats.org/officeDocument/2006/relationships/customXml" Target="../ink/ink2312.xml"/><Relationship Id="rId120" Type="http://schemas.openxmlformats.org/officeDocument/2006/relationships/image" Target="../media/image2139.png"/><Relationship Id="rId141" Type="http://schemas.openxmlformats.org/officeDocument/2006/relationships/customXml" Target="../ink/ink2334.xml"/><Relationship Id="rId7" Type="http://schemas.openxmlformats.org/officeDocument/2006/relationships/customXml" Target="../ink/ink2267.xml"/><Relationship Id="rId162" Type="http://schemas.openxmlformats.org/officeDocument/2006/relationships/image" Target="../media/image2160.png"/><Relationship Id="rId183" Type="http://schemas.openxmlformats.org/officeDocument/2006/relationships/image" Target="../media/image2170.png"/><Relationship Id="rId218" Type="http://schemas.openxmlformats.org/officeDocument/2006/relationships/image" Target="../media/image2187.png"/><Relationship Id="rId24" Type="http://schemas.openxmlformats.org/officeDocument/2006/relationships/image" Target="../media/image2092.png"/><Relationship Id="rId45" Type="http://schemas.openxmlformats.org/officeDocument/2006/relationships/customXml" Target="../ink/ink2286.xml"/><Relationship Id="rId66" Type="http://schemas.openxmlformats.org/officeDocument/2006/relationships/image" Target="../media/image2112.png"/><Relationship Id="rId87" Type="http://schemas.openxmlformats.org/officeDocument/2006/relationships/customXml" Target="../ink/ink2307.xml"/><Relationship Id="rId110" Type="http://schemas.openxmlformats.org/officeDocument/2006/relationships/image" Target="../media/image2134.png"/><Relationship Id="rId131" Type="http://schemas.openxmlformats.org/officeDocument/2006/relationships/customXml" Target="../ink/ink2329.xml"/><Relationship Id="rId152" Type="http://schemas.openxmlformats.org/officeDocument/2006/relationships/image" Target="../media/image2155.png"/><Relationship Id="rId173" Type="http://schemas.openxmlformats.org/officeDocument/2006/relationships/image" Target="../media/image2165.png"/><Relationship Id="rId194" Type="http://schemas.openxmlformats.org/officeDocument/2006/relationships/image" Target="../media/image2175.png"/><Relationship Id="rId208" Type="http://schemas.openxmlformats.org/officeDocument/2006/relationships/image" Target="../media/image2182.png"/><Relationship Id="rId229" Type="http://schemas.openxmlformats.org/officeDocument/2006/relationships/customXml" Target="../ink/ink2379.xml"/><Relationship Id="rId14" Type="http://schemas.openxmlformats.org/officeDocument/2006/relationships/image" Target="../media/image2087.png"/><Relationship Id="rId35" Type="http://schemas.openxmlformats.org/officeDocument/2006/relationships/customXml" Target="../ink/ink2281.xml"/><Relationship Id="rId56" Type="http://schemas.openxmlformats.org/officeDocument/2006/relationships/image" Target="../media/image2107.png"/><Relationship Id="rId77" Type="http://schemas.openxmlformats.org/officeDocument/2006/relationships/customXml" Target="../ink/ink2302.xml"/><Relationship Id="rId100" Type="http://schemas.openxmlformats.org/officeDocument/2006/relationships/image" Target="../media/image2129.png"/><Relationship Id="rId8" Type="http://schemas.openxmlformats.org/officeDocument/2006/relationships/image" Target="../media/image2084.png"/><Relationship Id="rId98" Type="http://schemas.openxmlformats.org/officeDocument/2006/relationships/image" Target="../media/image2128.png"/><Relationship Id="rId121" Type="http://schemas.openxmlformats.org/officeDocument/2006/relationships/customXml" Target="../ink/ink2324.xml"/><Relationship Id="rId142" Type="http://schemas.openxmlformats.org/officeDocument/2006/relationships/image" Target="../media/image2150.png"/><Relationship Id="rId163" Type="http://schemas.openxmlformats.org/officeDocument/2006/relationships/customXml" Target="../ink/ink2345.xml"/><Relationship Id="rId184" Type="http://schemas.openxmlformats.org/officeDocument/2006/relationships/customXml" Target="../ink/ink2356.xml"/><Relationship Id="rId219" Type="http://schemas.openxmlformats.org/officeDocument/2006/relationships/customXml" Target="../ink/ink2374.xml"/><Relationship Id="rId230" Type="http://schemas.openxmlformats.org/officeDocument/2006/relationships/image" Target="../media/image2193.png"/><Relationship Id="rId25" Type="http://schemas.openxmlformats.org/officeDocument/2006/relationships/customXml" Target="../ink/ink2276.xml"/><Relationship Id="rId46" Type="http://schemas.openxmlformats.org/officeDocument/2006/relationships/image" Target="../media/image2102.png"/><Relationship Id="rId67" Type="http://schemas.openxmlformats.org/officeDocument/2006/relationships/customXml" Target="../ink/ink2297.xml"/><Relationship Id="rId20" Type="http://schemas.openxmlformats.org/officeDocument/2006/relationships/image" Target="../media/image2090.png"/><Relationship Id="rId41" Type="http://schemas.openxmlformats.org/officeDocument/2006/relationships/customXml" Target="../ink/ink2284.xml"/><Relationship Id="rId62" Type="http://schemas.openxmlformats.org/officeDocument/2006/relationships/image" Target="../media/image2110.png"/><Relationship Id="rId83" Type="http://schemas.openxmlformats.org/officeDocument/2006/relationships/customXml" Target="../ink/ink2305.xml"/><Relationship Id="rId88" Type="http://schemas.openxmlformats.org/officeDocument/2006/relationships/image" Target="../media/image2123.png"/><Relationship Id="rId111" Type="http://schemas.openxmlformats.org/officeDocument/2006/relationships/customXml" Target="../ink/ink2319.xml"/><Relationship Id="rId132" Type="http://schemas.openxmlformats.org/officeDocument/2006/relationships/image" Target="../media/image2145.png"/><Relationship Id="rId153" Type="http://schemas.openxmlformats.org/officeDocument/2006/relationships/customXml" Target="../ink/ink2340.xml"/><Relationship Id="rId174" Type="http://schemas.openxmlformats.org/officeDocument/2006/relationships/customXml" Target="../ink/ink2351.xml"/><Relationship Id="rId179" Type="http://schemas.openxmlformats.org/officeDocument/2006/relationships/image" Target="../media/image2168.png"/><Relationship Id="rId195" Type="http://schemas.openxmlformats.org/officeDocument/2006/relationships/customXml" Target="../ink/ink2362.xml"/><Relationship Id="rId209" Type="http://schemas.openxmlformats.org/officeDocument/2006/relationships/customXml" Target="../ink/ink2369.xml"/><Relationship Id="rId190" Type="http://schemas.openxmlformats.org/officeDocument/2006/relationships/image" Target="../media/image2173.png"/><Relationship Id="rId204" Type="http://schemas.openxmlformats.org/officeDocument/2006/relationships/image" Target="../media/image2180.png"/><Relationship Id="rId220" Type="http://schemas.openxmlformats.org/officeDocument/2006/relationships/image" Target="../media/image2188.png"/><Relationship Id="rId225" Type="http://schemas.openxmlformats.org/officeDocument/2006/relationships/customXml" Target="../ink/ink2377.xml"/><Relationship Id="rId15" Type="http://schemas.openxmlformats.org/officeDocument/2006/relationships/customXml" Target="../ink/ink2271.xml"/><Relationship Id="rId36" Type="http://schemas.openxmlformats.org/officeDocument/2006/relationships/image" Target="../media/image2097.png"/><Relationship Id="rId57" Type="http://schemas.openxmlformats.org/officeDocument/2006/relationships/customXml" Target="../ink/ink2292.xml"/><Relationship Id="rId106" Type="http://schemas.openxmlformats.org/officeDocument/2006/relationships/image" Target="../media/image2132.png"/><Relationship Id="rId127" Type="http://schemas.openxmlformats.org/officeDocument/2006/relationships/customXml" Target="../ink/ink2327.xml"/><Relationship Id="rId10" Type="http://schemas.openxmlformats.org/officeDocument/2006/relationships/image" Target="../media/image2085.png"/><Relationship Id="rId31" Type="http://schemas.openxmlformats.org/officeDocument/2006/relationships/customXml" Target="../ink/ink2279.xml"/><Relationship Id="rId52" Type="http://schemas.openxmlformats.org/officeDocument/2006/relationships/image" Target="../media/image2105.png"/><Relationship Id="rId73" Type="http://schemas.openxmlformats.org/officeDocument/2006/relationships/customXml" Target="../ink/ink2300.xml"/><Relationship Id="rId78" Type="http://schemas.openxmlformats.org/officeDocument/2006/relationships/image" Target="../media/image2118.png"/><Relationship Id="rId94" Type="http://schemas.openxmlformats.org/officeDocument/2006/relationships/image" Target="../media/image2126.png"/><Relationship Id="rId99" Type="http://schemas.openxmlformats.org/officeDocument/2006/relationships/customXml" Target="../ink/ink2313.xml"/><Relationship Id="rId101" Type="http://schemas.openxmlformats.org/officeDocument/2006/relationships/customXml" Target="../ink/ink2314.xml"/><Relationship Id="rId122" Type="http://schemas.openxmlformats.org/officeDocument/2006/relationships/image" Target="../media/image2140.png"/><Relationship Id="rId143" Type="http://schemas.openxmlformats.org/officeDocument/2006/relationships/customXml" Target="../ink/ink2335.xml"/><Relationship Id="rId148" Type="http://schemas.openxmlformats.org/officeDocument/2006/relationships/image" Target="../media/image2153.png"/><Relationship Id="rId164" Type="http://schemas.openxmlformats.org/officeDocument/2006/relationships/image" Target="../media/image2161.png"/><Relationship Id="rId169" Type="http://schemas.openxmlformats.org/officeDocument/2006/relationships/image" Target="../media/image2163.png"/><Relationship Id="rId185" Type="http://schemas.openxmlformats.org/officeDocument/2006/relationships/image" Target="../media/image2171.png"/><Relationship Id="rId4" Type="http://schemas.openxmlformats.org/officeDocument/2006/relationships/image" Target="../media/image2082.png"/><Relationship Id="rId9" Type="http://schemas.openxmlformats.org/officeDocument/2006/relationships/customXml" Target="../ink/ink2268.xml"/><Relationship Id="rId180" Type="http://schemas.openxmlformats.org/officeDocument/2006/relationships/customXml" Target="../ink/ink2354.xml"/><Relationship Id="rId210" Type="http://schemas.openxmlformats.org/officeDocument/2006/relationships/image" Target="../media/image2183.png"/><Relationship Id="rId215" Type="http://schemas.openxmlformats.org/officeDocument/2006/relationships/customXml" Target="../ink/ink2372.xml"/><Relationship Id="rId26" Type="http://schemas.openxmlformats.org/officeDocument/2006/relationships/image" Target="../media/image2093.png"/><Relationship Id="rId231" Type="http://schemas.openxmlformats.org/officeDocument/2006/relationships/customXml" Target="../ink/ink2380.xml"/><Relationship Id="rId47" Type="http://schemas.openxmlformats.org/officeDocument/2006/relationships/customXml" Target="../ink/ink2287.xml"/><Relationship Id="rId68" Type="http://schemas.openxmlformats.org/officeDocument/2006/relationships/image" Target="../media/image2113.png"/><Relationship Id="rId89" Type="http://schemas.openxmlformats.org/officeDocument/2006/relationships/customXml" Target="../ink/ink2308.xml"/><Relationship Id="rId112" Type="http://schemas.openxmlformats.org/officeDocument/2006/relationships/image" Target="../media/image2135.png"/><Relationship Id="rId133" Type="http://schemas.openxmlformats.org/officeDocument/2006/relationships/customXml" Target="../ink/ink2330.xml"/><Relationship Id="rId154" Type="http://schemas.openxmlformats.org/officeDocument/2006/relationships/image" Target="../media/image2156.png"/><Relationship Id="rId175" Type="http://schemas.openxmlformats.org/officeDocument/2006/relationships/image" Target="../media/image2166.png"/><Relationship Id="rId196" Type="http://schemas.openxmlformats.org/officeDocument/2006/relationships/image" Target="../media/image2176.png"/><Relationship Id="rId200" Type="http://schemas.openxmlformats.org/officeDocument/2006/relationships/image" Target="../media/image2178.png"/><Relationship Id="rId16" Type="http://schemas.openxmlformats.org/officeDocument/2006/relationships/image" Target="../media/image2088.png"/><Relationship Id="rId221" Type="http://schemas.openxmlformats.org/officeDocument/2006/relationships/customXml" Target="../ink/ink2375.xml"/><Relationship Id="rId37" Type="http://schemas.openxmlformats.org/officeDocument/2006/relationships/customXml" Target="../ink/ink2282.xml"/><Relationship Id="rId58" Type="http://schemas.openxmlformats.org/officeDocument/2006/relationships/image" Target="../media/image2108.png"/><Relationship Id="rId79" Type="http://schemas.openxmlformats.org/officeDocument/2006/relationships/customXml" Target="../ink/ink2303.xml"/><Relationship Id="rId102" Type="http://schemas.openxmlformats.org/officeDocument/2006/relationships/image" Target="../media/image2130.png"/><Relationship Id="rId123" Type="http://schemas.openxmlformats.org/officeDocument/2006/relationships/customXml" Target="../ink/ink2325.xml"/><Relationship Id="rId144" Type="http://schemas.openxmlformats.org/officeDocument/2006/relationships/image" Target="../media/image2151.png"/><Relationship Id="rId90" Type="http://schemas.openxmlformats.org/officeDocument/2006/relationships/image" Target="../media/image2124.png"/><Relationship Id="rId165" Type="http://schemas.openxmlformats.org/officeDocument/2006/relationships/customXml" Target="../ink/ink2346.xml"/><Relationship Id="rId186" Type="http://schemas.openxmlformats.org/officeDocument/2006/relationships/customXml" Target="../ink/ink2357.xml"/><Relationship Id="rId211" Type="http://schemas.openxmlformats.org/officeDocument/2006/relationships/customXml" Target="../ink/ink2370.xml"/><Relationship Id="rId232" Type="http://schemas.openxmlformats.org/officeDocument/2006/relationships/image" Target="../media/image2194.png"/><Relationship Id="rId27" Type="http://schemas.openxmlformats.org/officeDocument/2006/relationships/customXml" Target="../ink/ink2277.xml"/><Relationship Id="rId48" Type="http://schemas.openxmlformats.org/officeDocument/2006/relationships/image" Target="../media/image2103.png"/><Relationship Id="rId69" Type="http://schemas.openxmlformats.org/officeDocument/2006/relationships/customXml" Target="../ink/ink2298.xml"/><Relationship Id="rId113" Type="http://schemas.openxmlformats.org/officeDocument/2006/relationships/customXml" Target="../ink/ink2320.xml"/><Relationship Id="rId134" Type="http://schemas.openxmlformats.org/officeDocument/2006/relationships/image" Target="../media/image2146.png"/><Relationship Id="rId80" Type="http://schemas.openxmlformats.org/officeDocument/2006/relationships/image" Target="../media/image2119.png"/><Relationship Id="rId155" Type="http://schemas.openxmlformats.org/officeDocument/2006/relationships/customXml" Target="../ink/ink2341.xml"/><Relationship Id="rId176" Type="http://schemas.openxmlformats.org/officeDocument/2006/relationships/customXml" Target="../ink/ink2352.xml"/><Relationship Id="rId197" Type="http://schemas.openxmlformats.org/officeDocument/2006/relationships/customXml" Target="../ink/ink2363.xml"/><Relationship Id="rId201" Type="http://schemas.openxmlformats.org/officeDocument/2006/relationships/customXml" Target="../ink/ink2365.xml"/><Relationship Id="rId222" Type="http://schemas.openxmlformats.org/officeDocument/2006/relationships/image" Target="../media/image2189.png"/><Relationship Id="rId17" Type="http://schemas.openxmlformats.org/officeDocument/2006/relationships/customXml" Target="../ink/ink2272.xml"/><Relationship Id="rId38" Type="http://schemas.openxmlformats.org/officeDocument/2006/relationships/image" Target="../media/image2098.png"/><Relationship Id="rId59" Type="http://schemas.openxmlformats.org/officeDocument/2006/relationships/customXml" Target="../ink/ink2293.xml"/><Relationship Id="rId103" Type="http://schemas.openxmlformats.org/officeDocument/2006/relationships/customXml" Target="../ink/ink2315.xml"/><Relationship Id="rId124" Type="http://schemas.openxmlformats.org/officeDocument/2006/relationships/image" Target="../media/image2141.png"/><Relationship Id="rId70" Type="http://schemas.openxmlformats.org/officeDocument/2006/relationships/image" Target="../media/image2114.png"/><Relationship Id="rId91" Type="http://schemas.openxmlformats.org/officeDocument/2006/relationships/customXml" Target="../ink/ink2309.xml"/><Relationship Id="rId145" Type="http://schemas.openxmlformats.org/officeDocument/2006/relationships/customXml" Target="../ink/ink2336.xml"/><Relationship Id="rId166" Type="http://schemas.openxmlformats.org/officeDocument/2006/relationships/customXml" Target="../ink/ink2347.xml"/><Relationship Id="rId187" Type="http://schemas.openxmlformats.org/officeDocument/2006/relationships/customXml" Target="../ink/ink2358.xml"/><Relationship Id="rId1" Type="http://schemas.openxmlformats.org/officeDocument/2006/relationships/slideLayout" Target="../slideLayouts/slideLayout7.xml"/><Relationship Id="rId212" Type="http://schemas.openxmlformats.org/officeDocument/2006/relationships/image" Target="../media/image2184.png"/><Relationship Id="rId233" Type="http://schemas.openxmlformats.org/officeDocument/2006/relationships/customXml" Target="../ink/ink2381.xml"/><Relationship Id="rId28" Type="http://schemas.openxmlformats.org/officeDocument/2006/relationships/image" Target="../media/image2094.png"/><Relationship Id="rId49" Type="http://schemas.openxmlformats.org/officeDocument/2006/relationships/customXml" Target="../ink/ink2288.xml"/><Relationship Id="rId114" Type="http://schemas.openxmlformats.org/officeDocument/2006/relationships/image" Target="../media/image2136.png"/><Relationship Id="rId60" Type="http://schemas.openxmlformats.org/officeDocument/2006/relationships/image" Target="../media/image2109.png"/><Relationship Id="rId81" Type="http://schemas.openxmlformats.org/officeDocument/2006/relationships/customXml" Target="../ink/ink2304.xml"/><Relationship Id="rId135" Type="http://schemas.openxmlformats.org/officeDocument/2006/relationships/customXml" Target="../ink/ink2331.xml"/><Relationship Id="rId156" Type="http://schemas.openxmlformats.org/officeDocument/2006/relationships/image" Target="../media/image2157.png"/><Relationship Id="rId177" Type="http://schemas.openxmlformats.org/officeDocument/2006/relationships/image" Target="../media/image2167.png"/><Relationship Id="rId198" Type="http://schemas.openxmlformats.org/officeDocument/2006/relationships/image" Target="../media/image2177.png"/><Relationship Id="rId202" Type="http://schemas.openxmlformats.org/officeDocument/2006/relationships/image" Target="../media/image2179.png"/><Relationship Id="rId223" Type="http://schemas.openxmlformats.org/officeDocument/2006/relationships/customXml" Target="../ink/ink2376.xml"/><Relationship Id="rId18" Type="http://schemas.openxmlformats.org/officeDocument/2006/relationships/image" Target="../media/image2089.png"/><Relationship Id="rId39" Type="http://schemas.openxmlformats.org/officeDocument/2006/relationships/customXml" Target="../ink/ink2283.xml"/><Relationship Id="rId50" Type="http://schemas.openxmlformats.org/officeDocument/2006/relationships/image" Target="../media/image2104.png"/><Relationship Id="rId104" Type="http://schemas.openxmlformats.org/officeDocument/2006/relationships/image" Target="../media/image2131.png"/><Relationship Id="rId125" Type="http://schemas.openxmlformats.org/officeDocument/2006/relationships/customXml" Target="../ink/ink2326.xml"/><Relationship Id="rId146" Type="http://schemas.openxmlformats.org/officeDocument/2006/relationships/image" Target="../media/image2152.png"/><Relationship Id="rId167" Type="http://schemas.openxmlformats.org/officeDocument/2006/relationships/image" Target="../media/image2162.png"/><Relationship Id="rId188" Type="http://schemas.openxmlformats.org/officeDocument/2006/relationships/image" Target="../media/image2172.png"/><Relationship Id="rId71" Type="http://schemas.openxmlformats.org/officeDocument/2006/relationships/customXml" Target="../ink/ink2299.xml"/><Relationship Id="rId92" Type="http://schemas.openxmlformats.org/officeDocument/2006/relationships/image" Target="../media/image2125.png"/><Relationship Id="rId213" Type="http://schemas.openxmlformats.org/officeDocument/2006/relationships/customXml" Target="../ink/ink2371.xml"/><Relationship Id="rId234" Type="http://schemas.openxmlformats.org/officeDocument/2006/relationships/image" Target="../media/image2195.png"/><Relationship Id="rId2" Type="http://schemas.openxmlformats.org/officeDocument/2006/relationships/image" Target="../media/image2081.jpeg"/><Relationship Id="rId29" Type="http://schemas.openxmlformats.org/officeDocument/2006/relationships/customXml" Target="../ink/ink2278.xml"/><Relationship Id="rId40" Type="http://schemas.openxmlformats.org/officeDocument/2006/relationships/image" Target="../media/image2099.png"/><Relationship Id="rId115" Type="http://schemas.openxmlformats.org/officeDocument/2006/relationships/customXml" Target="../ink/ink2321.xml"/><Relationship Id="rId136" Type="http://schemas.openxmlformats.org/officeDocument/2006/relationships/image" Target="../media/image2147.png"/><Relationship Id="rId157" Type="http://schemas.openxmlformats.org/officeDocument/2006/relationships/customXml" Target="../ink/ink2342.xml"/><Relationship Id="rId178" Type="http://schemas.openxmlformats.org/officeDocument/2006/relationships/customXml" Target="../ink/ink2353.xml"/><Relationship Id="rId61" Type="http://schemas.openxmlformats.org/officeDocument/2006/relationships/customXml" Target="../ink/ink2294.xml"/><Relationship Id="rId82" Type="http://schemas.openxmlformats.org/officeDocument/2006/relationships/image" Target="../media/image2120.png"/><Relationship Id="rId199" Type="http://schemas.openxmlformats.org/officeDocument/2006/relationships/customXml" Target="../ink/ink2364.xml"/><Relationship Id="rId203" Type="http://schemas.openxmlformats.org/officeDocument/2006/relationships/customXml" Target="../ink/ink2366.xml"/><Relationship Id="rId19" Type="http://schemas.openxmlformats.org/officeDocument/2006/relationships/customXml" Target="../ink/ink2273.xml"/><Relationship Id="rId224" Type="http://schemas.openxmlformats.org/officeDocument/2006/relationships/image" Target="../media/image2190.png"/><Relationship Id="rId30" Type="http://schemas.openxmlformats.org/officeDocument/2006/relationships/image" Target="../media/image2095.png"/><Relationship Id="rId105" Type="http://schemas.openxmlformats.org/officeDocument/2006/relationships/customXml" Target="../ink/ink2316.xml"/><Relationship Id="rId126" Type="http://schemas.openxmlformats.org/officeDocument/2006/relationships/image" Target="../media/image2142.png"/><Relationship Id="rId147" Type="http://schemas.openxmlformats.org/officeDocument/2006/relationships/customXml" Target="../ink/ink2337.xml"/><Relationship Id="rId168" Type="http://schemas.openxmlformats.org/officeDocument/2006/relationships/customXml" Target="../ink/ink2348.xml"/><Relationship Id="rId51" Type="http://schemas.openxmlformats.org/officeDocument/2006/relationships/customXml" Target="../ink/ink2289.xml"/><Relationship Id="rId72" Type="http://schemas.openxmlformats.org/officeDocument/2006/relationships/image" Target="../media/image2115.png"/><Relationship Id="rId93" Type="http://schemas.openxmlformats.org/officeDocument/2006/relationships/customXml" Target="../ink/ink2310.xml"/><Relationship Id="rId189" Type="http://schemas.openxmlformats.org/officeDocument/2006/relationships/customXml" Target="../ink/ink2359.xml"/><Relationship Id="rId3" Type="http://schemas.openxmlformats.org/officeDocument/2006/relationships/customXml" Target="../ink/ink2265.xml"/><Relationship Id="rId214" Type="http://schemas.openxmlformats.org/officeDocument/2006/relationships/image" Target="../media/image2185.png"/><Relationship Id="rId116" Type="http://schemas.openxmlformats.org/officeDocument/2006/relationships/image" Target="../media/image2137.png"/><Relationship Id="rId137" Type="http://schemas.openxmlformats.org/officeDocument/2006/relationships/customXml" Target="../ink/ink2332.xml"/><Relationship Id="rId158" Type="http://schemas.openxmlformats.org/officeDocument/2006/relationships/image" Target="../media/image2158.png"/></Relationships>
</file>

<file path=ppt/slides/_rels/slide25.xml.rels><?xml version="1.0" encoding="UTF-8" standalone="yes"?>
<Relationships xmlns="http://schemas.openxmlformats.org/package/2006/relationships"><Relationship Id="rId117" Type="http://schemas.openxmlformats.org/officeDocument/2006/relationships/customXml" Target="../ink/ink2439.xml"/><Relationship Id="rId21" Type="http://schemas.openxmlformats.org/officeDocument/2006/relationships/customXml" Target="../ink/ink2391.xml"/><Relationship Id="rId42" Type="http://schemas.openxmlformats.org/officeDocument/2006/relationships/image" Target="../media/image2215.png"/><Relationship Id="rId63" Type="http://schemas.openxmlformats.org/officeDocument/2006/relationships/customXml" Target="../ink/ink2412.xml"/><Relationship Id="rId84" Type="http://schemas.openxmlformats.org/officeDocument/2006/relationships/image" Target="../media/image2236.png"/><Relationship Id="rId138" Type="http://schemas.openxmlformats.org/officeDocument/2006/relationships/image" Target="../media/image2263.png"/><Relationship Id="rId159" Type="http://schemas.openxmlformats.org/officeDocument/2006/relationships/customXml" Target="../ink/ink2460.xml"/><Relationship Id="rId170" Type="http://schemas.openxmlformats.org/officeDocument/2006/relationships/image" Target="../media/image2279.png"/><Relationship Id="rId191" Type="http://schemas.openxmlformats.org/officeDocument/2006/relationships/customXml" Target="../ink/ink2476.xml"/><Relationship Id="rId205" Type="http://schemas.openxmlformats.org/officeDocument/2006/relationships/customXml" Target="../ink/ink2483.xml"/><Relationship Id="rId226" Type="http://schemas.openxmlformats.org/officeDocument/2006/relationships/image" Target="../media/image2307.png"/><Relationship Id="rId107" Type="http://schemas.openxmlformats.org/officeDocument/2006/relationships/customXml" Target="../ink/ink2434.xml"/><Relationship Id="rId11" Type="http://schemas.openxmlformats.org/officeDocument/2006/relationships/customXml" Target="../ink/ink2386.xml"/><Relationship Id="rId32" Type="http://schemas.openxmlformats.org/officeDocument/2006/relationships/image" Target="../media/image2210.png"/><Relationship Id="rId53" Type="http://schemas.openxmlformats.org/officeDocument/2006/relationships/customXml" Target="../ink/ink2407.xml"/><Relationship Id="rId74" Type="http://schemas.openxmlformats.org/officeDocument/2006/relationships/image" Target="../media/image2231.png"/><Relationship Id="rId128" Type="http://schemas.openxmlformats.org/officeDocument/2006/relationships/image" Target="../media/image2258.png"/><Relationship Id="rId149" Type="http://schemas.openxmlformats.org/officeDocument/2006/relationships/customXml" Target="../ink/ink2455.xml"/><Relationship Id="rId5" Type="http://schemas.openxmlformats.org/officeDocument/2006/relationships/customXml" Target="../ink/ink2383.xml"/><Relationship Id="rId95" Type="http://schemas.openxmlformats.org/officeDocument/2006/relationships/customXml" Target="../ink/ink2428.xml"/><Relationship Id="rId160" Type="http://schemas.openxmlformats.org/officeDocument/2006/relationships/image" Target="../media/image2274.png"/><Relationship Id="rId181" Type="http://schemas.openxmlformats.org/officeDocument/2006/relationships/customXml" Target="../ink/ink2471.xml"/><Relationship Id="rId216" Type="http://schemas.openxmlformats.org/officeDocument/2006/relationships/image" Target="../media/image2302.png"/><Relationship Id="rId237" Type="http://schemas.openxmlformats.org/officeDocument/2006/relationships/customXml" Target="../ink/ink2499.xml"/><Relationship Id="rId22" Type="http://schemas.openxmlformats.org/officeDocument/2006/relationships/image" Target="../media/image2206.png"/><Relationship Id="rId43" Type="http://schemas.openxmlformats.org/officeDocument/2006/relationships/customXml" Target="../ink/ink2402.xml"/><Relationship Id="rId64" Type="http://schemas.openxmlformats.org/officeDocument/2006/relationships/image" Target="../media/image2226.png"/><Relationship Id="rId118" Type="http://schemas.openxmlformats.org/officeDocument/2006/relationships/image" Target="../media/image2253.png"/><Relationship Id="rId139" Type="http://schemas.openxmlformats.org/officeDocument/2006/relationships/customXml" Target="../ink/ink2450.xml"/><Relationship Id="rId85" Type="http://schemas.openxmlformats.org/officeDocument/2006/relationships/customXml" Target="../ink/ink2423.xml"/><Relationship Id="rId150" Type="http://schemas.openxmlformats.org/officeDocument/2006/relationships/image" Target="../media/image2269.png"/><Relationship Id="rId171" Type="http://schemas.openxmlformats.org/officeDocument/2006/relationships/customXml" Target="../ink/ink2466.xml"/><Relationship Id="rId192" Type="http://schemas.openxmlformats.org/officeDocument/2006/relationships/image" Target="../media/image2290.png"/><Relationship Id="rId206" Type="http://schemas.openxmlformats.org/officeDocument/2006/relationships/image" Target="../media/image2297.png"/><Relationship Id="rId227" Type="http://schemas.openxmlformats.org/officeDocument/2006/relationships/customXml" Target="../ink/ink2494.xml"/><Relationship Id="rId12" Type="http://schemas.openxmlformats.org/officeDocument/2006/relationships/image" Target="../media/image2201.png"/><Relationship Id="rId33" Type="http://schemas.openxmlformats.org/officeDocument/2006/relationships/customXml" Target="../ink/ink2397.xml"/><Relationship Id="rId108" Type="http://schemas.openxmlformats.org/officeDocument/2006/relationships/image" Target="../media/image2248.png"/><Relationship Id="rId129" Type="http://schemas.openxmlformats.org/officeDocument/2006/relationships/customXml" Target="../ink/ink2445.xml"/><Relationship Id="rId54" Type="http://schemas.openxmlformats.org/officeDocument/2006/relationships/image" Target="../media/image2221.png"/><Relationship Id="rId75" Type="http://schemas.openxmlformats.org/officeDocument/2006/relationships/customXml" Target="../ink/ink2418.xml"/><Relationship Id="rId96" Type="http://schemas.openxmlformats.org/officeDocument/2006/relationships/image" Target="../media/image2242.png"/><Relationship Id="rId140" Type="http://schemas.openxmlformats.org/officeDocument/2006/relationships/image" Target="../media/image2264.png"/><Relationship Id="rId161" Type="http://schemas.openxmlformats.org/officeDocument/2006/relationships/customXml" Target="../ink/ink2461.xml"/><Relationship Id="rId182" Type="http://schemas.openxmlformats.org/officeDocument/2006/relationships/image" Target="../media/image2285.png"/><Relationship Id="rId217" Type="http://schemas.openxmlformats.org/officeDocument/2006/relationships/customXml" Target="../ink/ink2489.xml"/><Relationship Id="rId6" Type="http://schemas.openxmlformats.org/officeDocument/2006/relationships/image" Target="../media/image2198.png"/><Relationship Id="rId238" Type="http://schemas.openxmlformats.org/officeDocument/2006/relationships/image" Target="../media/image2313.png"/><Relationship Id="rId23" Type="http://schemas.openxmlformats.org/officeDocument/2006/relationships/customXml" Target="../ink/ink2392.xml"/><Relationship Id="rId119" Type="http://schemas.openxmlformats.org/officeDocument/2006/relationships/customXml" Target="../ink/ink2440.xml"/><Relationship Id="rId44" Type="http://schemas.openxmlformats.org/officeDocument/2006/relationships/image" Target="../media/image2216.png"/><Relationship Id="rId65" Type="http://schemas.openxmlformats.org/officeDocument/2006/relationships/customXml" Target="../ink/ink2413.xml"/><Relationship Id="rId86" Type="http://schemas.openxmlformats.org/officeDocument/2006/relationships/image" Target="../media/image2237.png"/><Relationship Id="rId130" Type="http://schemas.openxmlformats.org/officeDocument/2006/relationships/image" Target="../media/image2259.png"/><Relationship Id="rId151" Type="http://schemas.openxmlformats.org/officeDocument/2006/relationships/customXml" Target="../ink/ink2456.xml"/><Relationship Id="rId172" Type="http://schemas.openxmlformats.org/officeDocument/2006/relationships/image" Target="../media/image2280.png"/><Relationship Id="rId193" Type="http://schemas.openxmlformats.org/officeDocument/2006/relationships/customXml" Target="../ink/ink2477.xml"/><Relationship Id="rId207" Type="http://schemas.openxmlformats.org/officeDocument/2006/relationships/customXml" Target="../ink/ink2484.xml"/><Relationship Id="rId228" Type="http://schemas.openxmlformats.org/officeDocument/2006/relationships/image" Target="../media/image2308.png"/><Relationship Id="rId13" Type="http://schemas.openxmlformats.org/officeDocument/2006/relationships/customXml" Target="../ink/ink2387.xml"/><Relationship Id="rId109" Type="http://schemas.openxmlformats.org/officeDocument/2006/relationships/customXml" Target="../ink/ink2435.xml"/><Relationship Id="rId34" Type="http://schemas.openxmlformats.org/officeDocument/2006/relationships/image" Target="../media/image2211.png"/><Relationship Id="rId55" Type="http://schemas.openxmlformats.org/officeDocument/2006/relationships/customXml" Target="../ink/ink2408.xml"/><Relationship Id="rId76" Type="http://schemas.openxmlformats.org/officeDocument/2006/relationships/image" Target="../media/image2232.png"/><Relationship Id="rId97" Type="http://schemas.openxmlformats.org/officeDocument/2006/relationships/customXml" Target="../ink/ink2429.xml"/><Relationship Id="rId120" Type="http://schemas.openxmlformats.org/officeDocument/2006/relationships/image" Target="../media/image2254.png"/><Relationship Id="rId141" Type="http://schemas.openxmlformats.org/officeDocument/2006/relationships/customXml" Target="../ink/ink2451.xml"/><Relationship Id="rId7" Type="http://schemas.openxmlformats.org/officeDocument/2006/relationships/customXml" Target="../ink/ink2384.xml"/><Relationship Id="rId162" Type="http://schemas.openxmlformats.org/officeDocument/2006/relationships/image" Target="../media/image2275.png"/><Relationship Id="rId183" Type="http://schemas.openxmlformats.org/officeDocument/2006/relationships/customXml" Target="../ink/ink2472.xml"/><Relationship Id="rId218" Type="http://schemas.openxmlformats.org/officeDocument/2006/relationships/image" Target="../media/image2303.png"/><Relationship Id="rId24" Type="http://schemas.openxmlformats.org/officeDocument/2006/relationships/image" Target="../media/image2207.png"/><Relationship Id="rId45" Type="http://schemas.openxmlformats.org/officeDocument/2006/relationships/customXml" Target="../ink/ink2403.xml"/><Relationship Id="rId66" Type="http://schemas.openxmlformats.org/officeDocument/2006/relationships/image" Target="../media/image2227.png"/><Relationship Id="rId87" Type="http://schemas.openxmlformats.org/officeDocument/2006/relationships/customXml" Target="../ink/ink2424.xml"/><Relationship Id="rId110" Type="http://schemas.openxmlformats.org/officeDocument/2006/relationships/image" Target="../media/image2249.png"/><Relationship Id="rId131" Type="http://schemas.openxmlformats.org/officeDocument/2006/relationships/customXml" Target="../ink/ink2446.xml"/><Relationship Id="rId152" Type="http://schemas.openxmlformats.org/officeDocument/2006/relationships/image" Target="../media/image2270.png"/><Relationship Id="rId173" Type="http://schemas.openxmlformats.org/officeDocument/2006/relationships/customXml" Target="../ink/ink2467.xml"/><Relationship Id="rId194" Type="http://schemas.openxmlformats.org/officeDocument/2006/relationships/image" Target="../media/image2291.png"/><Relationship Id="rId208" Type="http://schemas.openxmlformats.org/officeDocument/2006/relationships/image" Target="../media/image2298.png"/><Relationship Id="rId229" Type="http://schemas.openxmlformats.org/officeDocument/2006/relationships/customXml" Target="../ink/ink2495.xml"/><Relationship Id="rId14" Type="http://schemas.openxmlformats.org/officeDocument/2006/relationships/image" Target="../media/image2202.png"/><Relationship Id="rId35" Type="http://schemas.openxmlformats.org/officeDocument/2006/relationships/customXml" Target="../ink/ink2398.xml"/><Relationship Id="rId56" Type="http://schemas.openxmlformats.org/officeDocument/2006/relationships/image" Target="../media/image2222.png"/><Relationship Id="rId77" Type="http://schemas.openxmlformats.org/officeDocument/2006/relationships/customXml" Target="../ink/ink2419.xml"/><Relationship Id="rId100" Type="http://schemas.openxmlformats.org/officeDocument/2006/relationships/image" Target="../media/image2244.png"/><Relationship Id="rId8" Type="http://schemas.openxmlformats.org/officeDocument/2006/relationships/image" Target="../media/image2199.png"/><Relationship Id="rId98" Type="http://schemas.openxmlformats.org/officeDocument/2006/relationships/image" Target="../media/image2243.png"/><Relationship Id="rId121" Type="http://schemas.openxmlformats.org/officeDocument/2006/relationships/customXml" Target="../ink/ink2441.xml"/><Relationship Id="rId142" Type="http://schemas.openxmlformats.org/officeDocument/2006/relationships/image" Target="../media/image2265.png"/><Relationship Id="rId163" Type="http://schemas.openxmlformats.org/officeDocument/2006/relationships/customXml" Target="../ink/ink2462.xml"/><Relationship Id="rId184" Type="http://schemas.openxmlformats.org/officeDocument/2006/relationships/image" Target="../media/image2286.png"/><Relationship Id="rId219" Type="http://schemas.openxmlformats.org/officeDocument/2006/relationships/customXml" Target="../ink/ink2490.xml"/><Relationship Id="rId230" Type="http://schemas.openxmlformats.org/officeDocument/2006/relationships/image" Target="../media/image2309.png"/><Relationship Id="rId25" Type="http://schemas.openxmlformats.org/officeDocument/2006/relationships/customXml" Target="../ink/ink2393.xml"/><Relationship Id="rId46" Type="http://schemas.openxmlformats.org/officeDocument/2006/relationships/image" Target="../media/image2217.png"/><Relationship Id="rId67" Type="http://schemas.openxmlformats.org/officeDocument/2006/relationships/customXml" Target="../ink/ink2414.xml"/><Relationship Id="rId88" Type="http://schemas.openxmlformats.org/officeDocument/2006/relationships/image" Target="../media/image2238.png"/><Relationship Id="rId111" Type="http://schemas.openxmlformats.org/officeDocument/2006/relationships/customXml" Target="../ink/ink2436.xml"/><Relationship Id="rId132" Type="http://schemas.openxmlformats.org/officeDocument/2006/relationships/image" Target="../media/image2260.png"/><Relationship Id="rId153" Type="http://schemas.openxmlformats.org/officeDocument/2006/relationships/customXml" Target="../ink/ink2457.xml"/><Relationship Id="rId174" Type="http://schemas.openxmlformats.org/officeDocument/2006/relationships/image" Target="../media/image2281.png"/><Relationship Id="rId195" Type="http://schemas.openxmlformats.org/officeDocument/2006/relationships/customXml" Target="../ink/ink2478.xml"/><Relationship Id="rId209" Type="http://schemas.openxmlformats.org/officeDocument/2006/relationships/customXml" Target="../ink/ink2485.xml"/><Relationship Id="rId190" Type="http://schemas.openxmlformats.org/officeDocument/2006/relationships/image" Target="../media/image2289.png"/><Relationship Id="rId204" Type="http://schemas.openxmlformats.org/officeDocument/2006/relationships/image" Target="../media/image2296.png"/><Relationship Id="rId220" Type="http://schemas.openxmlformats.org/officeDocument/2006/relationships/image" Target="../media/image2304.png"/><Relationship Id="rId225" Type="http://schemas.openxmlformats.org/officeDocument/2006/relationships/customXml" Target="../ink/ink2493.xml"/><Relationship Id="rId15" Type="http://schemas.openxmlformats.org/officeDocument/2006/relationships/customXml" Target="../ink/ink2388.xml"/><Relationship Id="rId36" Type="http://schemas.openxmlformats.org/officeDocument/2006/relationships/image" Target="../media/image2212.png"/><Relationship Id="rId57" Type="http://schemas.openxmlformats.org/officeDocument/2006/relationships/customXml" Target="../ink/ink2409.xml"/><Relationship Id="rId106" Type="http://schemas.openxmlformats.org/officeDocument/2006/relationships/image" Target="../media/image2247.png"/><Relationship Id="rId127" Type="http://schemas.openxmlformats.org/officeDocument/2006/relationships/customXml" Target="../ink/ink2444.xml"/><Relationship Id="rId10" Type="http://schemas.openxmlformats.org/officeDocument/2006/relationships/image" Target="../media/image2200.png"/><Relationship Id="rId31" Type="http://schemas.openxmlformats.org/officeDocument/2006/relationships/customXml" Target="../ink/ink2396.xml"/><Relationship Id="rId52" Type="http://schemas.openxmlformats.org/officeDocument/2006/relationships/image" Target="../media/image2220.png"/><Relationship Id="rId73" Type="http://schemas.openxmlformats.org/officeDocument/2006/relationships/customXml" Target="../ink/ink2417.xml"/><Relationship Id="rId78" Type="http://schemas.openxmlformats.org/officeDocument/2006/relationships/image" Target="../media/image2233.png"/><Relationship Id="rId94" Type="http://schemas.openxmlformats.org/officeDocument/2006/relationships/image" Target="../media/image2241.png"/><Relationship Id="rId99" Type="http://schemas.openxmlformats.org/officeDocument/2006/relationships/customXml" Target="../ink/ink2430.xml"/><Relationship Id="rId101" Type="http://schemas.openxmlformats.org/officeDocument/2006/relationships/customXml" Target="../ink/ink2431.xml"/><Relationship Id="rId122" Type="http://schemas.openxmlformats.org/officeDocument/2006/relationships/image" Target="../media/image2255.png"/><Relationship Id="rId143" Type="http://schemas.openxmlformats.org/officeDocument/2006/relationships/customXml" Target="../ink/ink2452.xml"/><Relationship Id="rId148" Type="http://schemas.openxmlformats.org/officeDocument/2006/relationships/image" Target="../media/image2268.png"/><Relationship Id="rId164" Type="http://schemas.openxmlformats.org/officeDocument/2006/relationships/image" Target="../media/image2276.png"/><Relationship Id="rId169" Type="http://schemas.openxmlformats.org/officeDocument/2006/relationships/customXml" Target="../ink/ink2465.xml"/><Relationship Id="rId185" Type="http://schemas.openxmlformats.org/officeDocument/2006/relationships/customXml" Target="../ink/ink2473.xml"/><Relationship Id="rId4" Type="http://schemas.openxmlformats.org/officeDocument/2006/relationships/image" Target="../media/image2197.png"/><Relationship Id="rId9" Type="http://schemas.openxmlformats.org/officeDocument/2006/relationships/customXml" Target="../ink/ink2385.xml"/><Relationship Id="rId180" Type="http://schemas.openxmlformats.org/officeDocument/2006/relationships/image" Target="../media/image2284.png"/><Relationship Id="rId210" Type="http://schemas.openxmlformats.org/officeDocument/2006/relationships/image" Target="../media/image2299.png"/><Relationship Id="rId215" Type="http://schemas.openxmlformats.org/officeDocument/2006/relationships/customXml" Target="../ink/ink2488.xml"/><Relationship Id="rId236" Type="http://schemas.openxmlformats.org/officeDocument/2006/relationships/image" Target="../media/image2312.png"/><Relationship Id="rId26" Type="http://schemas.openxmlformats.org/officeDocument/2006/relationships/image" Target="../media/image2208.png"/><Relationship Id="rId231" Type="http://schemas.openxmlformats.org/officeDocument/2006/relationships/customXml" Target="../ink/ink2496.xml"/><Relationship Id="rId47" Type="http://schemas.openxmlformats.org/officeDocument/2006/relationships/customXml" Target="../ink/ink2404.xml"/><Relationship Id="rId68" Type="http://schemas.openxmlformats.org/officeDocument/2006/relationships/image" Target="../media/image2228.png"/><Relationship Id="rId89" Type="http://schemas.openxmlformats.org/officeDocument/2006/relationships/customXml" Target="../ink/ink2425.xml"/><Relationship Id="rId112" Type="http://schemas.openxmlformats.org/officeDocument/2006/relationships/image" Target="../media/image2250.png"/><Relationship Id="rId133" Type="http://schemas.openxmlformats.org/officeDocument/2006/relationships/customXml" Target="../ink/ink2447.xml"/><Relationship Id="rId154" Type="http://schemas.openxmlformats.org/officeDocument/2006/relationships/image" Target="../media/image2271.png"/><Relationship Id="rId175" Type="http://schemas.openxmlformats.org/officeDocument/2006/relationships/customXml" Target="../ink/ink2468.xml"/><Relationship Id="rId196" Type="http://schemas.openxmlformats.org/officeDocument/2006/relationships/image" Target="../media/image2292.png"/><Relationship Id="rId200" Type="http://schemas.openxmlformats.org/officeDocument/2006/relationships/image" Target="../media/image2294.png"/><Relationship Id="rId16" Type="http://schemas.openxmlformats.org/officeDocument/2006/relationships/image" Target="../media/image2203.png"/><Relationship Id="rId221" Type="http://schemas.openxmlformats.org/officeDocument/2006/relationships/customXml" Target="../ink/ink2491.xml"/><Relationship Id="rId37" Type="http://schemas.openxmlformats.org/officeDocument/2006/relationships/customXml" Target="../ink/ink2399.xml"/><Relationship Id="rId58" Type="http://schemas.openxmlformats.org/officeDocument/2006/relationships/image" Target="../media/image2223.png"/><Relationship Id="rId79" Type="http://schemas.openxmlformats.org/officeDocument/2006/relationships/customXml" Target="../ink/ink2420.xml"/><Relationship Id="rId102" Type="http://schemas.openxmlformats.org/officeDocument/2006/relationships/image" Target="../media/image2245.png"/><Relationship Id="rId123" Type="http://schemas.openxmlformats.org/officeDocument/2006/relationships/customXml" Target="../ink/ink2442.xml"/><Relationship Id="rId144" Type="http://schemas.openxmlformats.org/officeDocument/2006/relationships/image" Target="../media/image2266.png"/><Relationship Id="rId90" Type="http://schemas.openxmlformats.org/officeDocument/2006/relationships/image" Target="../media/image2239.png"/><Relationship Id="rId165" Type="http://schemas.openxmlformats.org/officeDocument/2006/relationships/customXml" Target="../ink/ink2463.xml"/><Relationship Id="rId186" Type="http://schemas.openxmlformats.org/officeDocument/2006/relationships/image" Target="../media/image2287.png"/><Relationship Id="rId211" Type="http://schemas.openxmlformats.org/officeDocument/2006/relationships/customXml" Target="../ink/ink2486.xml"/><Relationship Id="rId232" Type="http://schemas.openxmlformats.org/officeDocument/2006/relationships/image" Target="../media/image2310.png"/><Relationship Id="rId27" Type="http://schemas.openxmlformats.org/officeDocument/2006/relationships/customXml" Target="../ink/ink2394.xml"/><Relationship Id="rId48" Type="http://schemas.openxmlformats.org/officeDocument/2006/relationships/image" Target="../media/image2218.png"/><Relationship Id="rId69" Type="http://schemas.openxmlformats.org/officeDocument/2006/relationships/customXml" Target="../ink/ink2415.xml"/><Relationship Id="rId113" Type="http://schemas.openxmlformats.org/officeDocument/2006/relationships/customXml" Target="../ink/ink2437.xml"/><Relationship Id="rId134" Type="http://schemas.openxmlformats.org/officeDocument/2006/relationships/image" Target="../media/image2261.png"/><Relationship Id="rId80" Type="http://schemas.openxmlformats.org/officeDocument/2006/relationships/image" Target="../media/image2234.png"/><Relationship Id="rId155" Type="http://schemas.openxmlformats.org/officeDocument/2006/relationships/customXml" Target="../ink/ink2458.xml"/><Relationship Id="rId176" Type="http://schemas.openxmlformats.org/officeDocument/2006/relationships/image" Target="../media/image2282.png"/><Relationship Id="rId197" Type="http://schemas.openxmlformats.org/officeDocument/2006/relationships/customXml" Target="../ink/ink2479.xml"/><Relationship Id="rId201" Type="http://schemas.openxmlformats.org/officeDocument/2006/relationships/customXml" Target="../ink/ink2481.xml"/><Relationship Id="rId222" Type="http://schemas.openxmlformats.org/officeDocument/2006/relationships/image" Target="../media/image2305.png"/><Relationship Id="rId17" Type="http://schemas.openxmlformats.org/officeDocument/2006/relationships/customXml" Target="../ink/ink2389.xml"/><Relationship Id="rId38" Type="http://schemas.openxmlformats.org/officeDocument/2006/relationships/image" Target="../media/image2213.png"/><Relationship Id="rId59" Type="http://schemas.openxmlformats.org/officeDocument/2006/relationships/customXml" Target="../ink/ink2410.xml"/><Relationship Id="rId103" Type="http://schemas.openxmlformats.org/officeDocument/2006/relationships/customXml" Target="../ink/ink2432.xml"/><Relationship Id="rId124" Type="http://schemas.openxmlformats.org/officeDocument/2006/relationships/image" Target="../media/image2256.png"/><Relationship Id="rId70" Type="http://schemas.openxmlformats.org/officeDocument/2006/relationships/image" Target="../media/image2229.png"/><Relationship Id="rId91" Type="http://schemas.openxmlformats.org/officeDocument/2006/relationships/customXml" Target="../ink/ink2426.xml"/><Relationship Id="rId145" Type="http://schemas.openxmlformats.org/officeDocument/2006/relationships/customXml" Target="../ink/ink2453.xml"/><Relationship Id="rId166" Type="http://schemas.openxmlformats.org/officeDocument/2006/relationships/image" Target="../media/image2277.png"/><Relationship Id="rId187" Type="http://schemas.openxmlformats.org/officeDocument/2006/relationships/customXml" Target="../ink/ink2474.xml"/><Relationship Id="rId1" Type="http://schemas.openxmlformats.org/officeDocument/2006/relationships/slideLayout" Target="../slideLayouts/slideLayout7.xml"/><Relationship Id="rId212" Type="http://schemas.openxmlformats.org/officeDocument/2006/relationships/image" Target="../media/image2300.png"/><Relationship Id="rId233" Type="http://schemas.openxmlformats.org/officeDocument/2006/relationships/customXml" Target="../ink/ink2497.xml"/><Relationship Id="rId28" Type="http://schemas.openxmlformats.org/officeDocument/2006/relationships/image" Target="../media/image2209.png"/><Relationship Id="rId49" Type="http://schemas.openxmlformats.org/officeDocument/2006/relationships/customXml" Target="../ink/ink2405.xml"/><Relationship Id="rId114" Type="http://schemas.openxmlformats.org/officeDocument/2006/relationships/image" Target="../media/image2251.png"/><Relationship Id="rId60" Type="http://schemas.openxmlformats.org/officeDocument/2006/relationships/image" Target="../media/image2224.png"/><Relationship Id="rId81" Type="http://schemas.openxmlformats.org/officeDocument/2006/relationships/customXml" Target="../ink/ink2421.xml"/><Relationship Id="rId135" Type="http://schemas.openxmlformats.org/officeDocument/2006/relationships/customXml" Target="../ink/ink2448.xml"/><Relationship Id="rId156" Type="http://schemas.openxmlformats.org/officeDocument/2006/relationships/image" Target="../media/image2272.png"/><Relationship Id="rId177" Type="http://schemas.openxmlformats.org/officeDocument/2006/relationships/customXml" Target="../ink/ink2469.xml"/><Relationship Id="rId198" Type="http://schemas.openxmlformats.org/officeDocument/2006/relationships/image" Target="../media/image2293.png"/><Relationship Id="rId202" Type="http://schemas.openxmlformats.org/officeDocument/2006/relationships/image" Target="../media/image2295.png"/><Relationship Id="rId223" Type="http://schemas.openxmlformats.org/officeDocument/2006/relationships/customXml" Target="../ink/ink2492.xml"/><Relationship Id="rId18" Type="http://schemas.openxmlformats.org/officeDocument/2006/relationships/image" Target="../media/image2204.png"/><Relationship Id="rId39" Type="http://schemas.openxmlformats.org/officeDocument/2006/relationships/customXml" Target="../ink/ink2400.xml"/><Relationship Id="rId50" Type="http://schemas.openxmlformats.org/officeDocument/2006/relationships/image" Target="../media/image2219.png"/><Relationship Id="rId104" Type="http://schemas.openxmlformats.org/officeDocument/2006/relationships/image" Target="../media/image2246.png"/><Relationship Id="rId125" Type="http://schemas.openxmlformats.org/officeDocument/2006/relationships/customXml" Target="../ink/ink2443.xml"/><Relationship Id="rId146" Type="http://schemas.openxmlformats.org/officeDocument/2006/relationships/image" Target="../media/image2267.png"/><Relationship Id="rId167" Type="http://schemas.openxmlformats.org/officeDocument/2006/relationships/customXml" Target="../ink/ink2464.xml"/><Relationship Id="rId188" Type="http://schemas.openxmlformats.org/officeDocument/2006/relationships/image" Target="../media/image2288.png"/><Relationship Id="rId71" Type="http://schemas.openxmlformats.org/officeDocument/2006/relationships/customXml" Target="../ink/ink2416.xml"/><Relationship Id="rId92" Type="http://schemas.openxmlformats.org/officeDocument/2006/relationships/image" Target="../media/image2240.png"/><Relationship Id="rId213" Type="http://schemas.openxmlformats.org/officeDocument/2006/relationships/customXml" Target="../ink/ink2487.xml"/><Relationship Id="rId234" Type="http://schemas.openxmlformats.org/officeDocument/2006/relationships/image" Target="../media/image2311.png"/><Relationship Id="rId2" Type="http://schemas.openxmlformats.org/officeDocument/2006/relationships/image" Target="../media/image2196.jpeg"/><Relationship Id="rId29" Type="http://schemas.openxmlformats.org/officeDocument/2006/relationships/customXml" Target="../ink/ink2395.xml"/><Relationship Id="rId40" Type="http://schemas.openxmlformats.org/officeDocument/2006/relationships/image" Target="../media/image2214.png"/><Relationship Id="rId115" Type="http://schemas.openxmlformats.org/officeDocument/2006/relationships/customXml" Target="../ink/ink2438.xml"/><Relationship Id="rId136" Type="http://schemas.openxmlformats.org/officeDocument/2006/relationships/image" Target="../media/image2262.png"/><Relationship Id="rId157" Type="http://schemas.openxmlformats.org/officeDocument/2006/relationships/customXml" Target="../ink/ink2459.xml"/><Relationship Id="rId178" Type="http://schemas.openxmlformats.org/officeDocument/2006/relationships/image" Target="../media/image2283.png"/><Relationship Id="rId61" Type="http://schemas.openxmlformats.org/officeDocument/2006/relationships/customXml" Target="../ink/ink2411.xml"/><Relationship Id="rId82" Type="http://schemas.openxmlformats.org/officeDocument/2006/relationships/image" Target="../media/image2235.png"/><Relationship Id="rId199" Type="http://schemas.openxmlformats.org/officeDocument/2006/relationships/customXml" Target="../ink/ink2480.xml"/><Relationship Id="rId203" Type="http://schemas.openxmlformats.org/officeDocument/2006/relationships/customXml" Target="../ink/ink2482.xml"/><Relationship Id="rId19" Type="http://schemas.openxmlformats.org/officeDocument/2006/relationships/customXml" Target="../ink/ink2390.xml"/><Relationship Id="rId224" Type="http://schemas.openxmlformats.org/officeDocument/2006/relationships/image" Target="../media/image2306.png"/><Relationship Id="rId30" Type="http://schemas.openxmlformats.org/officeDocument/2006/relationships/image" Target="../media/image25.png"/><Relationship Id="rId105" Type="http://schemas.openxmlformats.org/officeDocument/2006/relationships/customXml" Target="../ink/ink2433.xml"/><Relationship Id="rId126" Type="http://schemas.openxmlformats.org/officeDocument/2006/relationships/image" Target="../media/image2257.png"/><Relationship Id="rId147" Type="http://schemas.openxmlformats.org/officeDocument/2006/relationships/customXml" Target="../ink/ink2454.xml"/><Relationship Id="rId168" Type="http://schemas.openxmlformats.org/officeDocument/2006/relationships/image" Target="../media/image2278.png"/><Relationship Id="rId51" Type="http://schemas.openxmlformats.org/officeDocument/2006/relationships/customXml" Target="../ink/ink2406.xml"/><Relationship Id="rId72" Type="http://schemas.openxmlformats.org/officeDocument/2006/relationships/image" Target="../media/image2230.png"/><Relationship Id="rId93" Type="http://schemas.openxmlformats.org/officeDocument/2006/relationships/customXml" Target="../ink/ink2427.xml"/><Relationship Id="rId189" Type="http://schemas.openxmlformats.org/officeDocument/2006/relationships/customXml" Target="../ink/ink2475.xml"/><Relationship Id="rId3" Type="http://schemas.openxmlformats.org/officeDocument/2006/relationships/customXml" Target="../ink/ink2382.xml"/><Relationship Id="rId214" Type="http://schemas.openxmlformats.org/officeDocument/2006/relationships/image" Target="../media/image2301.png"/><Relationship Id="rId235" Type="http://schemas.openxmlformats.org/officeDocument/2006/relationships/customXml" Target="../ink/ink2498.xml"/><Relationship Id="rId116" Type="http://schemas.openxmlformats.org/officeDocument/2006/relationships/image" Target="../media/image2252.png"/><Relationship Id="rId137" Type="http://schemas.openxmlformats.org/officeDocument/2006/relationships/customXml" Target="../ink/ink2449.xml"/><Relationship Id="rId158" Type="http://schemas.openxmlformats.org/officeDocument/2006/relationships/image" Target="../media/image2273.png"/><Relationship Id="rId20" Type="http://schemas.openxmlformats.org/officeDocument/2006/relationships/image" Target="../media/image2205.png"/><Relationship Id="rId41" Type="http://schemas.openxmlformats.org/officeDocument/2006/relationships/customXml" Target="../ink/ink2401.xml"/><Relationship Id="rId62" Type="http://schemas.openxmlformats.org/officeDocument/2006/relationships/image" Target="../media/image2225.png"/><Relationship Id="rId83" Type="http://schemas.openxmlformats.org/officeDocument/2006/relationships/customXml" Target="../ink/ink2422.xml"/><Relationship Id="rId179" Type="http://schemas.openxmlformats.org/officeDocument/2006/relationships/customXml" Target="../ink/ink2470.xml"/></Relationships>
</file>

<file path=ppt/slides/_rels/slide26.xml.rels><?xml version="1.0" encoding="UTF-8" standalone="yes"?>
<Relationships xmlns="http://schemas.openxmlformats.org/package/2006/relationships"><Relationship Id="rId117" Type="http://schemas.openxmlformats.org/officeDocument/2006/relationships/customXml" Target="../ink/ink2557.xml"/><Relationship Id="rId21" Type="http://schemas.openxmlformats.org/officeDocument/2006/relationships/customXml" Target="../ink/ink2509.xml"/><Relationship Id="rId63" Type="http://schemas.openxmlformats.org/officeDocument/2006/relationships/customXml" Target="../ink/ink2530.xml"/><Relationship Id="rId159" Type="http://schemas.openxmlformats.org/officeDocument/2006/relationships/customXml" Target="../ink/ink2578.xml"/><Relationship Id="rId170" Type="http://schemas.openxmlformats.org/officeDocument/2006/relationships/image" Target="../media/image2397.png"/><Relationship Id="rId226" Type="http://schemas.openxmlformats.org/officeDocument/2006/relationships/customXml" Target="../ink/ink2612.xml"/><Relationship Id="rId268" Type="http://schemas.openxmlformats.org/officeDocument/2006/relationships/customXml" Target="../ink/ink2633.xml"/><Relationship Id="rId32" Type="http://schemas.openxmlformats.org/officeDocument/2006/relationships/image" Target="../media/image2329.png"/><Relationship Id="rId74" Type="http://schemas.openxmlformats.org/officeDocument/2006/relationships/image" Target="../media/image2349.png"/><Relationship Id="rId128" Type="http://schemas.openxmlformats.org/officeDocument/2006/relationships/image" Target="../media/image2376.png"/><Relationship Id="rId5" Type="http://schemas.openxmlformats.org/officeDocument/2006/relationships/customXml" Target="../ink/ink2501.xml"/><Relationship Id="rId95" Type="http://schemas.openxmlformats.org/officeDocument/2006/relationships/customXml" Target="../ink/ink2546.xml"/><Relationship Id="rId160" Type="http://schemas.openxmlformats.org/officeDocument/2006/relationships/image" Target="../media/image2392.png"/><Relationship Id="rId181" Type="http://schemas.openxmlformats.org/officeDocument/2006/relationships/customXml" Target="../ink/ink2589.xml"/><Relationship Id="rId216" Type="http://schemas.openxmlformats.org/officeDocument/2006/relationships/customXml" Target="../ink/ink2607.xml"/><Relationship Id="rId237" Type="http://schemas.openxmlformats.org/officeDocument/2006/relationships/image" Target="../media/image2430.png"/><Relationship Id="rId258" Type="http://schemas.openxmlformats.org/officeDocument/2006/relationships/customXml" Target="../ink/ink2628.xml"/><Relationship Id="rId22" Type="http://schemas.openxmlformats.org/officeDocument/2006/relationships/image" Target="../media/image2324.png"/><Relationship Id="rId43" Type="http://schemas.openxmlformats.org/officeDocument/2006/relationships/customXml" Target="../ink/ink2520.xml"/><Relationship Id="rId64" Type="http://schemas.openxmlformats.org/officeDocument/2006/relationships/image" Target="../media/image2344.png"/><Relationship Id="rId118" Type="http://schemas.openxmlformats.org/officeDocument/2006/relationships/image" Target="../media/image2371.png"/><Relationship Id="rId139" Type="http://schemas.openxmlformats.org/officeDocument/2006/relationships/customXml" Target="../ink/ink2568.xml"/><Relationship Id="rId85" Type="http://schemas.openxmlformats.org/officeDocument/2006/relationships/customXml" Target="../ink/ink2541.xml"/><Relationship Id="rId150" Type="http://schemas.openxmlformats.org/officeDocument/2006/relationships/image" Target="../media/image2387.png"/><Relationship Id="rId171" Type="http://schemas.openxmlformats.org/officeDocument/2006/relationships/customXml" Target="../ink/ink2584.xml"/><Relationship Id="rId192" Type="http://schemas.openxmlformats.org/officeDocument/2006/relationships/customXml" Target="../ink/ink2595.xml"/><Relationship Id="rId206" Type="http://schemas.openxmlformats.org/officeDocument/2006/relationships/customXml" Target="../ink/ink2602.xml"/><Relationship Id="rId227" Type="http://schemas.openxmlformats.org/officeDocument/2006/relationships/image" Target="../media/image2425.png"/><Relationship Id="rId248" Type="http://schemas.openxmlformats.org/officeDocument/2006/relationships/customXml" Target="../ink/ink2623.xml"/><Relationship Id="rId269" Type="http://schemas.openxmlformats.org/officeDocument/2006/relationships/image" Target="../media/image2446.png"/><Relationship Id="rId12" Type="http://schemas.openxmlformats.org/officeDocument/2006/relationships/image" Target="../media/image2319.png"/><Relationship Id="rId33" Type="http://schemas.openxmlformats.org/officeDocument/2006/relationships/customXml" Target="../ink/ink2515.xml"/><Relationship Id="rId108" Type="http://schemas.openxmlformats.org/officeDocument/2006/relationships/image" Target="../media/image2366.png"/><Relationship Id="rId129" Type="http://schemas.openxmlformats.org/officeDocument/2006/relationships/customXml" Target="../ink/ink2563.xml"/><Relationship Id="rId54" Type="http://schemas.openxmlformats.org/officeDocument/2006/relationships/image" Target="../media/image2339.png"/><Relationship Id="rId75" Type="http://schemas.openxmlformats.org/officeDocument/2006/relationships/customXml" Target="../ink/ink2536.xml"/><Relationship Id="rId96" Type="http://schemas.openxmlformats.org/officeDocument/2006/relationships/image" Target="../media/image2360.png"/><Relationship Id="rId140" Type="http://schemas.openxmlformats.org/officeDocument/2006/relationships/image" Target="../media/image2382.png"/><Relationship Id="rId161" Type="http://schemas.openxmlformats.org/officeDocument/2006/relationships/customXml" Target="../ink/ink2579.xml"/><Relationship Id="rId182" Type="http://schemas.openxmlformats.org/officeDocument/2006/relationships/customXml" Target="../ink/ink2590.xml"/><Relationship Id="rId217" Type="http://schemas.openxmlformats.org/officeDocument/2006/relationships/image" Target="../media/image2420.png"/><Relationship Id="rId6" Type="http://schemas.openxmlformats.org/officeDocument/2006/relationships/image" Target="../media/image2316.png"/><Relationship Id="rId238" Type="http://schemas.openxmlformats.org/officeDocument/2006/relationships/customXml" Target="../ink/ink2618.xml"/><Relationship Id="rId259" Type="http://schemas.openxmlformats.org/officeDocument/2006/relationships/image" Target="../media/image2441.png"/><Relationship Id="rId23" Type="http://schemas.openxmlformats.org/officeDocument/2006/relationships/customXml" Target="../ink/ink2510.xml"/><Relationship Id="rId119" Type="http://schemas.openxmlformats.org/officeDocument/2006/relationships/customXml" Target="../ink/ink2558.xml"/><Relationship Id="rId270" Type="http://schemas.openxmlformats.org/officeDocument/2006/relationships/customXml" Target="../ink/ink2634.xml"/><Relationship Id="rId44" Type="http://schemas.openxmlformats.org/officeDocument/2006/relationships/image" Target="../media/image2335.png"/><Relationship Id="rId65" Type="http://schemas.openxmlformats.org/officeDocument/2006/relationships/customXml" Target="../ink/ink2531.xml"/><Relationship Id="rId86" Type="http://schemas.openxmlformats.org/officeDocument/2006/relationships/image" Target="../media/image2355.png"/><Relationship Id="rId130" Type="http://schemas.openxmlformats.org/officeDocument/2006/relationships/image" Target="../media/image2377.png"/><Relationship Id="rId151" Type="http://schemas.openxmlformats.org/officeDocument/2006/relationships/customXml" Target="../ink/ink2574.xml"/><Relationship Id="rId172" Type="http://schemas.openxmlformats.org/officeDocument/2006/relationships/image" Target="../media/image2398.png"/><Relationship Id="rId193" Type="http://schemas.openxmlformats.org/officeDocument/2006/relationships/image" Target="../media/image2408.png"/><Relationship Id="rId207" Type="http://schemas.openxmlformats.org/officeDocument/2006/relationships/image" Target="../media/image2415.png"/><Relationship Id="rId228" Type="http://schemas.openxmlformats.org/officeDocument/2006/relationships/customXml" Target="../ink/ink2613.xml"/><Relationship Id="rId249" Type="http://schemas.openxmlformats.org/officeDocument/2006/relationships/image" Target="../media/image2436.png"/><Relationship Id="rId13" Type="http://schemas.openxmlformats.org/officeDocument/2006/relationships/customXml" Target="../ink/ink2505.xml"/><Relationship Id="rId109" Type="http://schemas.openxmlformats.org/officeDocument/2006/relationships/customXml" Target="../ink/ink2553.xml"/><Relationship Id="rId260" Type="http://schemas.openxmlformats.org/officeDocument/2006/relationships/customXml" Target="../ink/ink2629.xml"/><Relationship Id="rId34" Type="http://schemas.openxmlformats.org/officeDocument/2006/relationships/image" Target="../media/image2330.png"/><Relationship Id="rId55" Type="http://schemas.openxmlformats.org/officeDocument/2006/relationships/customXml" Target="../ink/ink2526.xml"/><Relationship Id="rId76" Type="http://schemas.openxmlformats.org/officeDocument/2006/relationships/image" Target="../media/image2350.png"/><Relationship Id="rId97" Type="http://schemas.openxmlformats.org/officeDocument/2006/relationships/customXml" Target="../ink/ink2547.xml"/><Relationship Id="rId120" Type="http://schemas.openxmlformats.org/officeDocument/2006/relationships/image" Target="../media/image2372.png"/><Relationship Id="rId141" Type="http://schemas.openxmlformats.org/officeDocument/2006/relationships/customXml" Target="../ink/ink2569.xml"/><Relationship Id="rId7" Type="http://schemas.openxmlformats.org/officeDocument/2006/relationships/customXml" Target="../ink/ink2502.xml"/><Relationship Id="rId162" Type="http://schemas.openxmlformats.org/officeDocument/2006/relationships/image" Target="../media/image2393.png"/><Relationship Id="rId183" Type="http://schemas.openxmlformats.org/officeDocument/2006/relationships/image" Target="../media/image2403.png"/><Relationship Id="rId218" Type="http://schemas.openxmlformats.org/officeDocument/2006/relationships/customXml" Target="../ink/ink2608.xml"/><Relationship Id="rId239" Type="http://schemas.openxmlformats.org/officeDocument/2006/relationships/image" Target="../media/image2431.png"/><Relationship Id="rId250" Type="http://schemas.openxmlformats.org/officeDocument/2006/relationships/customXml" Target="../ink/ink2624.xml"/><Relationship Id="rId271" Type="http://schemas.openxmlformats.org/officeDocument/2006/relationships/image" Target="../media/image2447.png"/><Relationship Id="rId24" Type="http://schemas.openxmlformats.org/officeDocument/2006/relationships/image" Target="../media/image2325.png"/><Relationship Id="rId45" Type="http://schemas.openxmlformats.org/officeDocument/2006/relationships/customXml" Target="../ink/ink2521.xml"/><Relationship Id="rId66" Type="http://schemas.openxmlformats.org/officeDocument/2006/relationships/image" Target="../media/image2345.png"/><Relationship Id="rId87" Type="http://schemas.openxmlformats.org/officeDocument/2006/relationships/customXml" Target="../ink/ink2542.xml"/><Relationship Id="rId110" Type="http://schemas.openxmlformats.org/officeDocument/2006/relationships/image" Target="../media/image2367.png"/><Relationship Id="rId131" Type="http://schemas.openxmlformats.org/officeDocument/2006/relationships/customXml" Target="../ink/ink2564.xml"/><Relationship Id="rId152" Type="http://schemas.openxmlformats.org/officeDocument/2006/relationships/image" Target="../media/image2388.png"/><Relationship Id="rId173" Type="http://schemas.openxmlformats.org/officeDocument/2006/relationships/customXml" Target="../ink/ink2585.xml"/><Relationship Id="rId194" Type="http://schemas.openxmlformats.org/officeDocument/2006/relationships/customXml" Target="../ink/ink2596.xml"/><Relationship Id="rId208" Type="http://schemas.openxmlformats.org/officeDocument/2006/relationships/customXml" Target="../ink/ink2603.xml"/><Relationship Id="rId229" Type="http://schemas.openxmlformats.org/officeDocument/2006/relationships/image" Target="../media/image2426.png"/><Relationship Id="rId240" Type="http://schemas.openxmlformats.org/officeDocument/2006/relationships/customXml" Target="../ink/ink2619.xml"/><Relationship Id="rId261" Type="http://schemas.openxmlformats.org/officeDocument/2006/relationships/image" Target="../media/image2442.png"/><Relationship Id="rId14" Type="http://schemas.openxmlformats.org/officeDocument/2006/relationships/image" Target="../media/image2320.png"/><Relationship Id="rId35" Type="http://schemas.openxmlformats.org/officeDocument/2006/relationships/customXml" Target="../ink/ink2516.xml"/><Relationship Id="rId56" Type="http://schemas.openxmlformats.org/officeDocument/2006/relationships/image" Target="../media/image2340.png"/><Relationship Id="rId77" Type="http://schemas.openxmlformats.org/officeDocument/2006/relationships/customXml" Target="../ink/ink2537.xml"/><Relationship Id="rId100" Type="http://schemas.openxmlformats.org/officeDocument/2006/relationships/image" Target="../media/image2362.png"/><Relationship Id="rId8" Type="http://schemas.openxmlformats.org/officeDocument/2006/relationships/image" Target="../media/image2317.png"/><Relationship Id="rId98" Type="http://schemas.openxmlformats.org/officeDocument/2006/relationships/image" Target="../media/image2361.png"/><Relationship Id="rId121" Type="http://schemas.openxmlformats.org/officeDocument/2006/relationships/customXml" Target="../ink/ink2559.xml"/><Relationship Id="rId142" Type="http://schemas.openxmlformats.org/officeDocument/2006/relationships/image" Target="../media/image2383.png"/><Relationship Id="rId163" Type="http://schemas.openxmlformats.org/officeDocument/2006/relationships/customXml" Target="../ink/ink2580.xml"/><Relationship Id="rId184" Type="http://schemas.openxmlformats.org/officeDocument/2006/relationships/customXml" Target="../ink/ink2591.xml"/><Relationship Id="rId219" Type="http://schemas.openxmlformats.org/officeDocument/2006/relationships/image" Target="../media/image2421.png"/><Relationship Id="rId230" Type="http://schemas.openxmlformats.org/officeDocument/2006/relationships/customXml" Target="../ink/ink2614.xml"/><Relationship Id="rId251" Type="http://schemas.openxmlformats.org/officeDocument/2006/relationships/image" Target="../media/image2437.png"/><Relationship Id="rId25" Type="http://schemas.openxmlformats.org/officeDocument/2006/relationships/customXml" Target="../ink/ink2511.xml"/><Relationship Id="rId46" Type="http://schemas.openxmlformats.org/officeDocument/2006/relationships/image" Target="../media/image25.png"/><Relationship Id="rId67" Type="http://schemas.openxmlformats.org/officeDocument/2006/relationships/customXml" Target="../ink/ink2532.xml"/><Relationship Id="rId272" Type="http://schemas.openxmlformats.org/officeDocument/2006/relationships/customXml" Target="../ink/ink2635.xml"/><Relationship Id="rId88" Type="http://schemas.openxmlformats.org/officeDocument/2006/relationships/image" Target="../media/image2356.png"/><Relationship Id="rId111" Type="http://schemas.openxmlformats.org/officeDocument/2006/relationships/customXml" Target="../ink/ink2554.xml"/><Relationship Id="rId132" Type="http://schemas.openxmlformats.org/officeDocument/2006/relationships/image" Target="../media/image2378.png"/><Relationship Id="rId153" Type="http://schemas.openxmlformats.org/officeDocument/2006/relationships/customXml" Target="../ink/ink2575.xml"/><Relationship Id="rId174" Type="http://schemas.openxmlformats.org/officeDocument/2006/relationships/image" Target="../media/image2399.png"/><Relationship Id="rId195" Type="http://schemas.openxmlformats.org/officeDocument/2006/relationships/image" Target="../media/image2409.png"/><Relationship Id="rId209" Type="http://schemas.openxmlformats.org/officeDocument/2006/relationships/image" Target="../media/image2416.png"/><Relationship Id="rId220" Type="http://schemas.openxmlformats.org/officeDocument/2006/relationships/customXml" Target="../ink/ink2609.xml"/><Relationship Id="rId241" Type="http://schemas.openxmlformats.org/officeDocument/2006/relationships/image" Target="../media/image2432.png"/><Relationship Id="rId15" Type="http://schemas.openxmlformats.org/officeDocument/2006/relationships/customXml" Target="../ink/ink2506.xml"/><Relationship Id="rId36" Type="http://schemas.openxmlformats.org/officeDocument/2006/relationships/image" Target="../media/image2331.png"/><Relationship Id="rId57" Type="http://schemas.openxmlformats.org/officeDocument/2006/relationships/customXml" Target="../ink/ink2527.xml"/><Relationship Id="rId262" Type="http://schemas.openxmlformats.org/officeDocument/2006/relationships/customXml" Target="../ink/ink2630.xml"/><Relationship Id="rId78" Type="http://schemas.openxmlformats.org/officeDocument/2006/relationships/image" Target="../media/image2351.png"/><Relationship Id="rId99" Type="http://schemas.openxmlformats.org/officeDocument/2006/relationships/customXml" Target="../ink/ink2548.xml"/><Relationship Id="rId101" Type="http://schemas.openxmlformats.org/officeDocument/2006/relationships/customXml" Target="../ink/ink2549.xml"/><Relationship Id="rId122" Type="http://schemas.openxmlformats.org/officeDocument/2006/relationships/image" Target="../media/image2373.png"/><Relationship Id="rId143" Type="http://schemas.openxmlformats.org/officeDocument/2006/relationships/customXml" Target="../ink/ink2570.xml"/><Relationship Id="rId164" Type="http://schemas.openxmlformats.org/officeDocument/2006/relationships/image" Target="../media/image2394.png"/><Relationship Id="rId185" Type="http://schemas.openxmlformats.org/officeDocument/2006/relationships/image" Target="../media/image2404.png"/><Relationship Id="rId9" Type="http://schemas.openxmlformats.org/officeDocument/2006/relationships/customXml" Target="../ink/ink2503.xml"/><Relationship Id="rId210" Type="http://schemas.openxmlformats.org/officeDocument/2006/relationships/customXml" Target="../ink/ink2604.xml"/><Relationship Id="rId26" Type="http://schemas.openxmlformats.org/officeDocument/2006/relationships/image" Target="../media/image2326.png"/><Relationship Id="rId231" Type="http://schemas.openxmlformats.org/officeDocument/2006/relationships/image" Target="../media/image2427.png"/><Relationship Id="rId252" Type="http://schemas.openxmlformats.org/officeDocument/2006/relationships/customXml" Target="../ink/ink2625.xml"/><Relationship Id="rId273" Type="http://schemas.openxmlformats.org/officeDocument/2006/relationships/image" Target="../media/image2448.png"/><Relationship Id="rId47" Type="http://schemas.openxmlformats.org/officeDocument/2006/relationships/customXml" Target="../ink/ink2522.xml"/><Relationship Id="rId68" Type="http://schemas.openxmlformats.org/officeDocument/2006/relationships/image" Target="../media/image2346.png"/><Relationship Id="rId89" Type="http://schemas.openxmlformats.org/officeDocument/2006/relationships/customXml" Target="../ink/ink2543.xml"/><Relationship Id="rId112" Type="http://schemas.openxmlformats.org/officeDocument/2006/relationships/image" Target="../media/image2368.png"/><Relationship Id="rId133" Type="http://schemas.openxmlformats.org/officeDocument/2006/relationships/customXml" Target="../ink/ink2565.xml"/><Relationship Id="rId154" Type="http://schemas.openxmlformats.org/officeDocument/2006/relationships/image" Target="../media/image2389.png"/><Relationship Id="rId175" Type="http://schemas.openxmlformats.org/officeDocument/2006/relationships/customXml" Target="../ink/ink2586.xml"/><Relationship Id="rId196" Type="http://schemas.openxmlformats.org/officeDocument/2006/relationships/customXml" Target="../ink/ink2597.xml"/><Relationship Id="rId200" Type="http://schemas.openxmlformats.org/officeDocument/2006/relationships/customXml" Target="../ink/ink2599.xml"/><Relationship Id="rId16" Type="http://schemas.openxmlformats.org/officeDocument/2006/relationships/image" Target="../media/image2321.png"/><Relationship Id="rId221" Type="http://schemas.openxmlformats.org/officeDocument/2006/relationships/image" Target="../media/image2422.png"/><Relationship Id="rId242" Type="http://schemas.openxmlformats.org/officeDocument/2006/relationships/customXml" Target="../ink/ink2620.xml"/><Relationship Id="rId263" Type="http://schemas.openxmlformats.org/officeDocument/2006/relationships/image" Target="../media/image2443.png"/><Relationship Id="rId37" Type="http://schemas.openxmlformats.org/officeDocument/2006/relationships/customXml" Target="../ink/ink2517.xml"/><Relationship Id="rId58" Type="http://schemas.openxmlformats.org/officeDocument/2006/relationships/image" Target="../media/image2341.png"/><Relationship Id="rId79" Type="http://schemas.openxmlformats.org/officeDocument/2006/relationships/customXml" Target="../ink/ink2538.xml"/><Relationship Id="rId102" Type="http://schemas.openxmlformats.org/officeDocument/2006/relationships/image" Target="../media/image2363.png"/><Relationship Id="rId123" Type="http://schemas.openxmlformats.org/officeDocument/2006/relationships/customXml" Target="../ink/ink2560.xml"/><Relationship Id="rId144" Type="http://schemas.openxmlformats.org/officeDocument/2006/relationships/image" Target="../media/image2384.png"/><Relationship Id="rId90" Type="http://schemas.openxmlformats.org/officeDocument/2006/relationships/image" Target="../media/image2357.png"/><Relationship Id="rId165" Type="http://schemas.openxmlformats.org/officeDocument/2006/relationships/customXml" Target="../ink/ink2581.xml"/><Relationship Id="rId186" Type="http://schemas.openxmlformats.org/officeDocument/2006/relationships/customXml" Target="../ink/ink2592.xml"/><Relationship Id="rId211" Type="http://schemas.openxmlformats.org/officeDocument/2006/relationships/image" Target="../media/image2417.png"/><Relationship Id="rId232" Type="http://schemas.openxmlformats.org/officeDocument/2006/relationships/customXml" Target="../ink/ink2615.xml"/><Relationship Id="rId253" Type="http://schemas.openxmlformats.org/officeDocument/2006/relationships/image" Target="../media/image2438.png"/><Relationship Id="rId274" Type="http://schemas.openxmlformats.org/officeDocument/2006/relationships/customXml" Target="../ink/ink2636.xml"/><Relationship Id="rId27" Type="http://schemas.openxmlformats.org/officeDocument/2006/relationships/customXml" Target="../ink/ink2512.xml"/><Relationship Id="rId48" Type="http://schemas.openxmlformats.org/officeDocument/2006/relationships/image" Target="../media/image2336.png"/><Relationship Id="rId69" Type="http://schemas.openxmlformats.org/officeDocument/2006/relationships/customXml" Target="../ink/ink2533.xml"/><Relationship Id="rId113" Type="http://schemas.openxmlformats.org/officeDocument/2006/relationships/customXml" Target="../ink/ink2555.xml"/><Relationship Id="rId134" Type="http://schemas.openxmlformats.org/officeDocument/2006/relationships/image" Target="../media/image2379.png"/><Relationship Id="rId80" Type="http://schemas.openxmlformats.org/officeDocument/2006/relationships/image" Target="../media/image2352.png"/><Relationship Id="rId155" Type="http://schemas.openxmlformats.org/officeDocument/2006/relationships/customXml" Target="../ink/ink2576.xml"/><Relationship Id="rId176" Type="http://schemas.openxmlformats.org/officeDocument/2006/relationships/image" Target="../media/image2400.png"/><Relationship Id="rId197" Type="http://schemas.openxmlformats.org/officeDocument/2006/relationships/image" Target="../media/image2410.png"/><Relationship Id="rId201" Type="http://schemas.openxmlformats.org/officeDocument/2006/relationships/image" Target="../media/image2412.png"/><Relationship Id="rId222" Type="http://schemas.openxmlformats.org/officeDocument/2006/relationships/customXml" Target="../ink/ink2610.xml"/><Relationship Id="rId243" Type="http://schemas.openxmlformats.org/officeDocument/2006/relationships/image" Target="../media/image2433.png"/><Relationship Id="rId264" Type="http://schemas.openxmlformats.org/officeDocument/2006/relationships/customXml" Target="../ink/ink2631.xml"/><Relationship Id="rId17" Type="http://schemas.openxmlformats.org/officeDocument/2006/relationships/customXml" Target="../ink/ink2507.xml"/><Relationship Id="rId38" Type="http://schemas.openxmlformats.org/officeDocument/2006/relationships/image" Target="../media/image2332.png"/><Relationship Id="rId59" Type="http://schemas.openxmlformats.org/officeDocument/2006/relationships/customXml" Target="../ink/ink2528.xml"/><Relationship Id="rId103" Type="http://schemas.openxmlformats.org/officeDocument/2006/relationships/customXml" Target="../ink/ink2550.xml"/><Relationship Id="rId124" Type="http://schemas.openxmlformats.org/officeDocument/2006/relationships/image" Target="../media/image2374.png"/><Relationship Id="rId70" Type="http://schemas.openxmlformats.org/officeDocument/2006/relationships/image" Target="../media/image2347.png"/><Relationship Id="rId91" Type="http://schemas.openxmlformats.org/officeDocument/2006/relationships/customXml" Target="../ink/ink2544.xml"/><Relationship Id="rId145" Type="http://schemas.openxmlformats.org/officeDocument/2006/relationships/customXml" Target="../ink/ink2571.xml"/><Relationship Id="rId166" Type="http://schemas.openxmlformats.org/officeDocument/2006/relationships/image" Target="../media/image2395.png"/><Relationship Id="rId187" Type="http://schemas.openxmlformats.org/officeDocument/2006/relationships/image" Target="../media/image2405.png"/><Relationship Id="rId1" Type="http://schemas.openxmlformats.org/officeDocument/2006/relationships/slideLayout" Target="../slideLayouts/slideLayout7.xml"/><Relationship Id="rId212" Type="http://schemas.openxmlformats.org/officeDocument/2006/relationships/customXml" Target="../ink/ink2605.xml"/><Relationship Id="rId233" Type="http://schemas.openxmlformats.org/officeDocument/2006/relationships/image" Target="../media/image2428.png"/><Relationship Id="rId254" Type="http://schemas.openxmlformats.org/officeDocument/2006/relationships/customXml" Target="../ink/ink2626.xml"/><Relationship Id="rId28" Type="http://schemas.openxmlformats.org/officeDocument/2006/relationships/image" Target="../media/image2327.png"/><Relationship Id="rId49" Type="http://schemas.openxmlformats.org/officeDocument/2006/relationships/customXml" Target="../ink/ink2523.xml"/><Relationship Id="rId114" Type="http://schemas.openxmlformats.org/officeDocument/2006/relationships/image" Target="../media/image2369.png"/><Relationship Id="rId60" Type="http://schemas.openxmlformats.org/officeDocument/2006/relationships/image" Target="../media/image2342.png"/><Relationship Id="rId81" Type="http://schemas.openxmlformats.org/officeDocument/2006/relationships/customXml" Target="../ink/ink2539.xml"/><Relationship Id="rId135" Type="http://schemas.openxmlformats.org/officeDocument/2006/relationships/customXml" Target="../ink/ink2566.xml"/><Relationship Id="rId156" Type="http://schemas.openxmlformats.org/officeDocument/2006/relationships/image" Target="../media/image2390.png"/><Relationship Id="rId177" Type="http://schemas.openxmlformats.org/officeDocument/2006/relationships/customXml" Target="../ink/ink2587.xml"/><Relationship Id="rId198" Type="http://schemas.openxmlformats.org/officeDocument/2006/relationships/customXml" Target="../ink/ink2598.xml"/><Relationship Id="rId202" Type="http://schemas.openxmlformats.org/officeDocument/2006/relationships/customXml" Target="../ink/ink2600.xml"/><Relationship Id="rId223" Type="http://schemas.openxmlformats.org/officeDocument/2006/relationships/image" Target="../media/image2423.png"/><Relationship Id="rId244" Type="http://schemas.openxmlformats.org/officeDocument/2006/relationships/customXml" Target="../ink/ink2621.xml"/><Relationship Id="rId18" Type="http://schemas.openxmlformats.org/officeDocument/2006/relationships/image" Target="../media/image2322.png"/><Relationship Id="rId39" Type="http://schemas.openxmlformats.org/officeDocument/2006/relationships/customXml" Target="../ink/ink2518.xml"/><Relationship Id="rId265" Type="http://schemas.openxmlformats.org/officeDocument/2006/relationships/image" Target="../media/image2444.png"/><Relationship Id="rId50" Type="http://schemas.openxmlformats.org/officeDocument/2006/relationships/image" Target="../media/image2337.png"/><Relationship Id="rId104" Type="http://schemas.openxmlformats.org/officeDocument/2006/relationships/image" Target="../media/image2364.png"/><Relationship Id="rId125" Type="http://schemas.openxmlformats.org/officeDocument/2006/relationships/customXml" Target="../ink/ink2561.xml"/><Relationship Id="rId146" Type="http://schemas.openxmlformats.org/officeDocument/2006/relationships/image" Target="../media/image2385.png"/><Relationship Id="rId167" Type="http://schemas.openxmlformats.org/officeDocument/2006/relationships/customXml" Target="../ink/ink2582.xml"/><Relationship Id="rId188" Type="http://schemas.openxmlformats.org/officeDocument/2006/relationships/customXml" Target="../ink/ink2593.xml"/><Relationship Id="rId71" Type="http://schemas.openxmlformats.org/officeDocument/2006/relationships/customXml" Target="../ink/ink2534.xml"/><Relationship Id="rId92" Type="http://schemas.openxmlformats.org/officeDocument/2006/relationships/image" Target="../media/image2358.png"/><Relationship Id="rId213" Type="http://schemas.openxmlformats.org/officeDocument/2006/relationships/image" Target="../media/image2418.png"/><Relationship Id="rId234" Type="http://schemas.openxmlformats.org/officeDocument/2006/relationships/customXml" Target="../ink/ink2616.xml"/><Relationship Id="rId2" Type="http://schemas.openxmlformats.org/officeDocument/2006/relationships/image" Target="../media/image2314.jpeg"/><Relationship Id="rId29" Type="http://schemas.openxmlformats.org/officeDocument/2006/relationships/customXml" Target="../ink/ink2513.xml"/><Relationship Id="rId255" Type="http://schemas.openxmlformats.org/officeDocument/2006/relationships/image" Target="../media/image2439.png"/><Relationship Id="rId40" Type="http://schemas.openxmlformats.org/officeDocument/2006/relationships/image" Target="../media/image2333.png"/><Relationship Id="rId115" Type="http://schemas.openxmlformats.org/officeDocument/2006/relationships/customXml" Target="../ink/ink2556.xml"/><Relationship Id="rId136" Type="http://schemas.openxmlformats.org/officeDocument/2006/relationships/image" Target="../media/image2380.png"/><Relationship Id="rId157" Type="http://schemas.openxmlformats.org/officeDocument/2006/relationships/customXml" Target="../ink/ink2577.xml"/><Relationship Id="rId178" Type="http://schemas.openxmlformats.org/officeDocument/2006/relationships/image" Target="../media/image2401.png"/><Relationship Id="rId61" Type="http://schemas.openxmlformats.org/officeDocument/2006/relationships/customXml" Target="../ink/ink2529.xml"/><Relationship Id="rId82" Type="http://schemas.openxmlformats.org/officeDocument/2006/relationships/image" Target="../media/image2353.png"/><Relationship Id="rId199" Type="http://schemas.openxmlformats.org/officeDocument/2006/relationships/image" Target="../media/image2411.png"/><Relationship Id="rId203" Type="http://schemas.openxmlformats.org/officeDocument/2006/relationships/image" Target="../media/image2413.png"/><Relationship Id="rId19" Type="http://schemas.openxmlformats.org/officeDocument/2006/relationships/customXml" Target="../ink/ink2508.xml"/><Relationship Id="rId224" Type="http://schemas.openxmlformats.org/officeDocument/2006/relationships/customXml" Target="../ink/ink2611.xml"/><Relationship Id="rId245" Type="http://schemas.openxmlformats.org/officeDocument/2006/relationships/image" Target="../media/image2434.png"/><Relationship Id="rId266" Type="http://schemas.openxmlformats.org/officeDocument/2006/relationships/customXml" Target="../ink/ink2632.xml"/><Relationship Id="rId30" Type="http://schemas.openxmlformats.org/officeDocument/2006/relationships/image" Target="../media/image2328.png"/><Relationship Id="rId105" Type="http://schemas.openxmlformats.org/officeDocument/2006/relationships/customXml" Target="../ink/ink2551.xml"/><Relationship Id="rId126" Type="http://schemas.openxmlformats.org/officeDocument/2006/relationships/image" Target="../media/image2375.png"/><Relationship Id="rId147" Type="http://schemas.openxmlformats.org/officeDocument/2006/relationships/customXml" Target="../ink/ink2572.xml"/><Relationship Id="rId168" Type="http://schemas.openxmlformats.org/officeDocument/2006/relationships/image" Target="../media/image2396.png"/><Relationship Id="rId51" Type="http://schemas.openxmlformats.org/officeDocument/2006/relationships/customXml" Target="../ink/ink2524.xml"/><Relationship Id="rId72" Type="http://schemas.openxmlformats.org/officeDocument/2006/relationships/image" Target="../media/image2348.png"/><Relationship Id="rId93" Type="http://schemas.openxmlformats.org/officeDocument/2006/relationships/customXml" Target="../ink/ink2545.xml"/><Relationship Id="rId189" Type="http://schemas.openxmlformats.org/officeDocument/2006/relationships/image" Target="../media/image2406.png"/><Relationship Id="rId3" Type="http://schemas.openxmlformats.org/officeDocument/2006/relationships/customXml" Target="../ink/ink2500.xml"/><Relationship Id="rId214" Type="http://schemas.openxmlformats.org/officeDocument/2006/relationships/customXml" Target="../ink/ink2606.xml"/><Relationship Id="rId235" Type="http://schemas.openxmlformats.org/officeDocument/2006/relationships/image" Target="../media/image2429.png"/><Relationship Id="rId256" Type="http://schemas.openxmlformats.org/officeDocument/2006/relationships/customXml" Target="../ink/ink2627.xml"/><Relationship Id="rId116" Type="http://schemas.openxmlformats.org/officeDocument/2006/relationships/image" Target="../media/image2370.png"/><Relationship Id="rId137" Type="http://schemas.openxmlformats.org/officeDocument/2006/relationships/customXml" Target="../ink/ink2567.xml"/><Relationship Id="rId158" Type="http://schemas.openxmlformats.org/officeDocument/2006/relationships/image" Target="../media/image2391.png"/><Relationship Id="rId20" Type="http://schemas.openxmlformats.org/officeDocument/2006/relationships/image" Target="../media/image2323.png"/><Relationship Id="rId41" Type="http://schemas.openxmlformats.org/officeDocument/2006/relationships/customXml" Target="../ink/ink2519.xml"/><Relationship Id="rId62" Type="http://schemas.openxmlformats.org/officeDocument/2006/relationships/image" Target="../media/image2343.png"/><Relationship Id="rId83" Type="http://schemas.openxmlformats.org/officeDocument/2006/relationships/customXml" Target="../ink/ink2540.xml"/><Relationship Id="rId179" Type="http://schemas.openxmlformats.org/officeDocument/2006/relationships/customXml" Target="../ink/ink2588.xml"/><Relationship Id="rId190" Type="http://schemas.openxmlformats.org/officeDocument/2006/relationships/customXml" Target="../ink/ink2594.xml"/><Relationship Id="rId204" Type="http://schemas.openxmlformats.org/officeDocument/2006/relationships/customXml" Target="../ink/ink2601.xml"/><Relationship Id="rId225" Type="http://schemas.openxmlformats.org/officeDocument/2006/relationships/image" Target="../media/image2424.png"/><Relationship Id="rId246" Type="http://schemas.openxmlformats.org/officeDocument/2006/relationships/customXml" Target="../ink/ink2622.xml"/><Relationship Id="rId267" Type="http://schemas.openxmlformats.org/officeDocument/2006/relationships/image" Target="../media/image2445.png"/><Relationship Id="rId106" Type="http://schemas.openxmlformats.org/officeDocument/2006/relationships/image" Target="../media/image2365.png"/><Relationship Id="rId127" Type="http://schemas.openxmlformats.org/officeDocument/2006/relationships/customXml" Target="../ink/ink2562.xml"/><Relationship Id="rId10" Type="http://schemas.openxmlformats.org/officeDocument/2006/relationships/image" Target="../media/image2318.png"/><Relationship Id="rId31" Type="http://schemas.openxmlformats.org/officeDocument/2006/relationships/customXml" Target="../ink/ink2514.xml"/><Relationship Id="rId52" Type="http://schemas.openxmlformats.org/officeDocument/2006/relationships/image" Target="../media/image2338.png"/><Relationship Id="rId73" Type="http://schemas.openxmlformats.org/officeDocument/2006/relationships/customXml" Target="../ink/ink2535.xml"/><Relationship Id="rId94" Type="http://schemas.openxmlformats.org/officeDocument/2006/relationships/image" Target="../media/image2359.png"/><Relationship Id="rId148" Type="http://schemas.openxmlformats.org/officeDocument/2006/relationships/image" Target="../media/image2386.png"/><Relationship Id="rId169" Type="http://schemas.openxmlformats.org/officeDocument/2006/relationships/customXml" Target="../ink/ink2583.xml"/><Relationship Id="rId4" Type="http://schemas.openxmlformats.org/officeDocument/2006/relationships/image" Target="../media/image2315.png"/><Relationship Id="rId180" Type="http://schemas.openxmlformats.org/officeDocument/2006/relationships/image" Target="../media/image2402.png"/><Relationship Id="rId215" Type="http://schemas.openxmlformats.org/officeDocument/2006/relationships/image" Target="../media/image2419.png"/><Relationship Id="rId236" Type="http://schemas.openxmlformats.org/officeDocument/2006/relationships/customXml" Target="../ink/ink2617.xml"/><Relationship Id="rId257" Type="http://schemas.openxmlformats.org/officeDocument/2006/relationships/image" Target="../media/image2440.png"/><Relationship Id="rId42" Type="http://schemas.openxmlformats.org/officeDocument/2006/relationships/image" Target="../media/image2334.png"/><Relationship Id="rId84" Type="http://schemas.openxmlformats.org/officeDocument/2006/relationships/image" Target="../media/image2354.png"/><Relationship Id="rId138" Type="http://schemas.openxmlformats.org/officeDocument/2006/relationships/image" Target="../media/image2381.png"/><Relationship Id="rId191" Type="http://schemas.openxmlformats.org/officeDocument/2006/relationships/image" Target="../media/image2407.png"/><Relationship Id="rId205" Type="http://schemas.openxmlformats.org/officeDocument/2006/relationships/image" Target="../media/image2414.png"/><Relationship Id="rId247" Type="http://schemas.openxmlformats.org/officeDocument/2006/relationships/image" Target="../media/image2435.png"/><Relationship Id="rId107" Type="http://schemas.openxmlformats.org/officeDocument/2006/relationships/customXml" Target="../ink/ink2552.xml"/><Relationship Id="rId11" Type="http://schemas.openxmlformats.org/officeDocument/2006/relationships/customXml" Target="../ink/ink2504.xml"/><Relationship Id="rId53" Type="http://schemas.openxmlformats.org/officeDocument/2006/relationships/customXml" Target="../ink/ink2525.xml"/><Relationship Id="rId149" Type="http://schemas.openxmlformats.org/officeDocument/2006/relationships/customXml" Target="../ink/ink2573.xml"/></Relationships>
</file>

<file path=ppt/slides/_rels/slide27.xml.rels><?xml version="1.0" encoding="UTF-8" standalone="yes"?>
<Relationships xmlns="http://schemas.openxmlformats.org/package/2006/relationships"><Relationship Id="rId8" Type="http://schemas.openxmlformats.org/officeDocument/2006/relationships/image" Target="../media/image2452.png"/><Relationship Id="rId13" Type="http://schemas.openxmlformats.org/officeDocument/2006/relationships/customXml" Target="../ink/ink2642.xml"/><Relationship Id="rId18" Type="http://schemas.openxmlformats.org/officeDocument/2006/relationships/image" Target="../media/image2456.png"/><Relationship Id="rId26" Type="http://schemas.openxmlformats.org/officeDocument/2006/relationships/image" Target="../media/image2460.png"/><Relationship Id="rId3" Type="http://schemas.openxmlformats.org/officeDocument/2006/relationships/customXml" Target="../ink/ink2637.xml"/><Relationship Id="rId21" Type="http://schemas.openxmlformats.org/officeDocument/2006/relationships/customXml" Target="../ink/ink2646.xml"/><Relationship Id="rId7" Type="http://schemas.openxmlformats.org/officeDocument/2006/relationships/customXml" Target="../ink/ink2639.xml"/><Relationship Id="rId12" Type="http://schemas.openxmlformats.org/officeDocument/2006/relationships/image" Target="../media/image2454.png"/><Relationship Id="rId17" Type="http://schemas.openxmlformats.org/officeDocument/2006/relationships/customXml" Target="../ink/ink2644.xml"/><Relationship Id="rId25" Type="http://schemas.openxmlformats.org/officeDocument/2006/relationships/customXml" Target="../ink/ink2648.xml"/><Relationship Id="rId2" Type="http://schemas.openxmlformats.org/officeDocument/2006/relationships/image" Target="../media/image2449.jpeg"/><Relationship Id="rId16" Type="http://schemas.openxmlformats.org/officeDocument/2006/relationships/image" Target="../media/image2455.png"/><Relationship Id="rId20" Type="http://schemas.openxmlformats.org/officeDocument/2006/relationships/image" Target="../media/image2457.png"/><Relationship Id="rId29" Type="http://schemas.openxmlformats.org/officeDocument/2006/relationships/image" Target="../media/image2461.png"/><Relationship Id="rId1" Type="http://schemas.openxmlformats.org/officeDocument/2006/relationships/slideLayout" Target="../slideLayouts/slideLayout7.xml"/><Relationship Id="rId6" Type="http://schemas.openxmlformats.org/officeDocument/2006/relationships/image" Target="../media/image2451.png"/><Relationship Id="rId11" Type="http://schemas.openxmlformats.org/officeDocument/2006/relationships/customXml" Target="../ink/ink2641.xml"/><Relationship Id="rId24" Type="http://schemas.openxmlformats.org/officeDocument/2006/relationships/image" Target="../media/image2459.png"/><Relationship Id="rId5" Type="http://schemas.openxmlformats.org/officeDocument/2006/relationships/customXml" Target="../ink/ink2638.xml"/><Relationship Id="rId15" Type="http://schemas.openxmlformats.org/officeDocument/2006/relationships/customXml" Target="../ink/ink2643.xml"/><Relationship Id="rId23" Type="http://schemas.openxmlformats.org/officeDocument/2006/relationships/customXml" Target="../ink/ink2647.xml"/><Relationship Id="rId28" Type="http://schemas.openxmlformats.org/officeDocument/2006/relationships/customXml" Target="../ink/ink2650.xml"/><Relationship Id="rId10" Type="http://schemas.openxmlformats.org/officeDocument/2006/relationships/image" Target="../media/image2453.png"/><Relationship Id="rId19" Type="http://schemas.openxmlformats.org/officeDocument/2006/relationships/customXml" Target="../ink/ink2645.xml"/><Relationship Id="rId4" Type="http://schemas.openxmlformats.org/officeDocument/2006/relationships/image" Target="../media/image2450.png"/><Relationship Id="rId9" Type="http://schemas.openxmlformats.org/officeDocument/2006/relationships/customXml" Target="../ink/ink2640.xml"/><Relationship Id="rId14" Type="http://schemas.openxmlformats.org/officeDocument/2006/relationships/image" Target="../media/image25.png"/><Relationship Id="rId22" Type="http://schemas.openxmlformats.org/officeDocument/2006/relationships/image" Target="../media/image2458.png"/><Relationship Id="rId27" Type="http://schemas.openxmlformats.org/officeDocument/2006/relationships/customXml" Target="../ink/ink2649.xml"/></Relationships>
</file>

<file path=ppt/slides/_rels/slide28.xml.rels><?xml version="1.0" encoding="UTF-8" standalone="yes"?>
<Relationships xmlns="http://schemas.openxmlformats.org/package/2006/relationships"><Relationship Id="rId117" Type="http://schemas.openxmlformats.org/officeDocument/2006/relationships/image" Target="../media/image2517.png"/><Relationship Id="rId299" Type="http://schemas.openxmlformats.org/officeDocument/2006/relationships/customXml" Target="../ink/ink2800.xml"/><Relationship Id="rId21" Type="http://schemas.openxmlformats.org/officeDocument/2006/relationships/customXml" Target="../ink/ink2660.xml"/><Relationship Id="rId63" Type="http://schemas.openxmlformats.org/officeDocument/2006/relationships/customXml" Target="../ink/ink2681.xml"/><Relationship Id="rId159" Type="http://schemas.openxmlformats.org/officeDocument/2006/relationships/image" Target="../media/image2538.png"/><Relationship Id="rId324" Type="http://schemas.openxmlformats.org/officeDocument/2006/relationships/image" Target="../media/image2620.png"/><Relationship Id="rId366" Type="http://schemas.openxmlformats.org/officeDocument/2006/relationships/image" Target="../media/image2641.png"/><Relationship Id="rId170" Type="http://schemas.openxmlformats.org/officeDocument/2006/relationships/customXml" Target="../ink/ink2735.xml"/><Relationship Id="rId226" Type="http://schemas.openxmlformats.org/officeDocument/2006/relationships/customXml" Target="../ink/ink2763.xml"/><Relationship Id="rId433" Type="http://schemas.openxmlformats.org/officeDocument/2006/relationships/image" Target="../media/image2673.png"/><Relationship Id="rId268" Type="http://schemas.openxmlformats.org/officeDocument/2006/relationships/customXml" Target="../ink/ink2784.xml"/><Relationship Id="rId32" Type="http://schemas.openxmlformats.org/officeDocument/2006/relationships/image" Target="../media/image2475.png"/><Relationship Id="rId74" Type="http://schemas.openxmlformats.org/officeDocument/2006/relationships/customXml" Target="../ink/ink2687.xml"/><Relationship Id="rId128" Type="http://schemas.openxmlformats.org/officeDocument/2006/relationships/customXml" Target="../ink/ink2714.xml"/><Relationship Id="rId335" Type="http://schemas.openxmlformats.org/officeDocument/2006/relationships/customXml" Target="../ink/ink2818.xml"/><Relationship Id="rId377" Type="http://schemas.openxmlformats.org/officeDocument/2006/relationships/image" Target="../media/image2646.png"/><Relationship Id="rId5" Type="http://schemas.openxmlformats.org/officeDocument/2006/relationships/customXml" Target="../ink/ink2652.xml"/><Relationship Id="rId181" Type="http://schemas.openxmlformats.org/officeDocument/2006/relationships/image" Target="../media/image2549.png"/><Relationship Id="rId237" Type="http://schemas.openxmlformats.org/officeDocument/2006/relationships/image" Target="../media/image2577.png"/><Relationship Id="rId402" Type="http://schemas.openxmlformats.org/officeDocument/2006/relationships/customXml" Target="../ink/ink2853.xml"/><Relationship Id="rId279" Type="http://schemas.openxmlformats.org/officeDocument/2006/relationships/image" Target="../media/image2598.png"/><Relationship Id="rId43" Type="http://schemas.openxmlformats.org/officeDocument/2006/relationships/customXml" Target="../ink/ink2671.xml"/><Relationship Id="rId139" Type="http://schemas.openxmlformats.org/officeDocument/2006/relationships/image" Target="../media/image2528.png"/><Relationship Id="rId290" Type="http://schemas.openxmlformats.org/officeDocument/2006/relationships/image" Target="../media/image2603.png"/><Relationship Id="rId304" Type="http://schemas.openxmlformats.org/officeDocument/2006/relationships/image" Target="../media/image2610.png"/><Relationship Id="rId346" Type="http://schemas.openxmlformats.org/officeDocument/2006/relationships/image" Target="../media/image2631.png"/><Relationship Id="rId388" Type="http://schemas.openxmlformats.org/officeDocument/2006/relationships/customXml" Target="../ink/ink2846.xml"/><Relationship Id="rId85" Type="http://schemas.openxmlformats.org/officeDocument/2006/relationships/image" Target="../media/image2501.png"/><Relationship Id="rId150" Type="http://schemas.openxmlformats.org/officeDocument/2006/relationships/customXml" Target="../ink/ink2725.xml"/><Relationship Id="rId192" Type="http://schemas.openxmlformats.org/officeDocument/2006/relationships/customXml" Target="../ink/ink2746.xml"/><Relationship Id="rId206" Type="http://schemas.openxmlformats.org/officeDocument/2006/relationships/customXml" Target="../ink/ink2753.xml"/><Relationship Id="rId413" Type="http://schemas.openxmlformats.org/officeDocument/2006/relationships/image" Target="../media/image2663.png"/><Relationship Id="rId248" Type="http://schemas.openxmlformats.org/officeDocument/2006/relationships/customXml" Target="../ink/ink2774.xml"/><Relationship Id="rId12" Type="http://schemas.openxmlformats.org/officeDocument/2006/relationships/image" Target="../media/image2466.png"/><Relationship Id="rId108" Type="http://schemas.openxmlformats.org/officeDocument/2006/relationships/customXml" Target="../ink/ink2704.xml"/><Relationship Id="rId315" Type="http://schemas.openxmlformats.org/officeDocument/2006/relationships/customXml" Target="../ink/ink2808.xml"/><Relationship Id="rId357" Type="http://schemas.openxmlformats.org/officeDocument/2006/relationships/customXml" Target="../ink/ink2829.xml"/><Relationship Id="rId54" Type="http://schemas.openxmlformats.org/officeDocument/2006/relationships/image" Target="../media/image2486.png"/><Relationship Id="rId96" Type="http://schemas.openxmlformats.org/officeDocument/2006/relationships/customXml" Target="../ink/ink2698.xml"/><Relationship Id="rId161" Type="http://schemas.openxmlformats.org/officeDocument/2006/relationships/image" Target="../media/image2539.png"/><Relationship Id="rId217" Type="http://schemas.openxmlformats.org/officeDocument/2006/relationships/image" Target="../media/image2567.png"/><Relationship Id="rId399" Type="http://schemas.openxmlformats.org/officeDocument/2006/relationships/image" Target="../media/image2656.png"/><Relationship Id="rId259" Type="http://schemas.openxmlformats.org/officeDocument/2006/relationships/image" Target="../media/image2588.png"/><Relationship Id="rId424" Type="http://schemas.openxmlformats.org/officeDocument/2006/relationships/customXml" Target="../ink/ink2864.xml"/><Relationship Id="rId23" Type="http://schemas.openxmlformats.org/officeDocument/2006/relationships/customXml" Target="../ink/ink2661.xml"/><Relationship Id="rId119" Type="http://schemas.openxmlformats.org/officeDocument/2006/relationships/image" Target="../media/image2518.png"/><Relationship Id="rId270" Type="http://schemas.openxmlformats.org/officeDocument/2006/relationships/customXml" Target="../ink/ink2785.xml"/><Relationship Id="rId326" Type="http://schemas.openxmlformats.org/officeDocument/2006/relationships/image" Target="../media/image2621.png"/><Relationship Id="rId65" Type="http://schemas.openxmlformats.org/officeDocument/2006/relationships/customXml" Target="../ink/ink2682.xml"/><Relationship Id="rId130" Type="http://schemas.openxmlformats.org/officeDocument/2006/relationships/customXml" Target="../ink/ink2715.xml"/><Relationship Id="rId368" Type="http://schemas.openxmlformats.org/officeDocument/2006/relationships/customXml" Target="../ink/ink2835.xml"/><Relationship Id="rId172" Type="http://schemas.openxmlformats.org/officeDocument/2006/relationships/customXml" Target="../ink/ink2736.xml"/><Relationship Id="rId228" Type="http://schemas.openxmlformats.org/officeDocument/2006/relationships/customXml" Target="../ink/ink2764.xml"/><Relationship Id="rId435" Type="http://schemas.openxmlformats.org/officeDocument/2006/relationships/image" Target="../media/image2674.png"/><Relationship Id="rId281" Type="http://schemas.openxmlformats.org/officeDocument/2006/relationships/customXml" Target="../ink/ink2791.xml"/><Relationship Id="rId337" Type="http://schemas.openxmlformats.org/officeDocument/2006/relationships/customXml" Target="../ink/ink2819.xml"/><Relationship Id="rId34" Type="http://schemas.openxmlformats.org/officeDocument/2006/relationships/image" Target="../media/image2476.png"/><Relationship Id="rId76" Type="http://schemas.openxmlformats.org/officeDocument/2006/relationships/customXml" Target="../ink/ink2688.xml"/><Relationship Id="rId141" Type="http://schemas.openxmlformats.org/officeDocument/2006/relationships/image" Target="../media/image2529.png"/><Relationship Id="rId379" Type="http://schemas.openxmlformats.org/officeDocument/2006/relationships/customXml" Target="../ink/ink2841.xml"/><Relationship Id="rId7" Type="http://schemas.openxmlformats.org/officeDocument/2006/relationships/customXml" Target="../ink/ink2653.xml"/><Relationship Id="rId183" Type="http://schemas.openxmlformats.org/officeDocument/2006/relationships/image" Target="../media/image2550.png"/><Relationship Id="rId239" Type="http://schemas.openxmlformats.org/officeDocument/2006/relationships/image" Target="../media/image2578.png"/><Relationship Id="rId390" Type="http://schemas.openxmlformats.org/officeDocument/2006/relationships/customXml" Target="../ink/ink2847.xml"/><Relationship Id="rId404" Type="http://schemas.openxmlformats.org/officeDocument/2006/relationships/customXml" Target="../ink/ink2854.xml"/><Relationship Id="rId250" Type="http://schemas.openxmlformats.org/officeDocument/2006/relationships/customXml" Target="../ink/ink2775.xml"/><Relationship Id="rId292" Type="http://schemas.openxmlformats.org/officeDocument/2006/relationships/image" Target="../media/image2604.png"/><Relationship Id="rId306" Type="http://schemas.openxmlformats.org/officeDocument/2006/relationships/image" Target="../media/image2611.png"/><Relationship Id="rId45" Type="http://schemas.openxmlformats.org/officeDocument/2006/relationships/customXml" Target="../ink/ink2672.xml"/><Relationship Id="rId87" Type="http://schemas.openxmlformats.org/officeDocument/2006/relationships/image" Target="../media/image2502.png"/><Relationship Id="rId110" Type="http://schemas.openxmlformats.org/officeDocument/2006/relationships/customXml" Target="../ink/ink2705.xml"/><Relationship Id="rId348" Type="http://schemas.openxmlformats.org/officeDocument/2006/relationships/image" Target="../media/image2632.png"/><Relationship Id="rId152" Type="http://schemas.openxmlformats.org/officeDocument/2006/relationships/customXml" Target="../ink/ink2726.xml"/><Relationship Id="rId194" Type="http://schemas.openxmlformats.org/officeDocument/2006/relationships/customXml" Target="../ink/ink2747.xml"/><Relationship Id="rId208" Type="http://schemas.openxmlformats.org/officeDocument/2006/relationships/customXml" Target="../ink/ink2754.xml"/><Relationship Id="rId415" Type="http://schemas.openxmlformats.org/officeDocument/2006/relationships/image" Target="../media/image2664.png"/><Relationship Id="rId261" Type="http://schemas.openxmlformats.org/officeDocument/2006/relationships/image" Target="../media/image2589.png"/><Relationship Id="rId14" Type="http://schemas.openxmlformats.org/officeDocument/2006/relationships/image" Target="../media/image2467.png"/><Relationship Id="rId56" Type="http://schemas.openxmlformats.org/officeDocument/2006/relationships/image" Target="../media/image2487.png"/><Relationship Id="rId317" Type="http://schemas.openxmlformats.org/officeDocument/2006/relationships/customXml" Target="../ink/ink2809.xml"/><Relationship Id="rId359" Type="http://schemas.openxmlformats.org/officeDocument/2006/relationships/customXml" Target="../ink/ink2830.xml"/><Relationship Id="rId98" Type="http://schemas.openxmlformats.org/officeDocument/2006/relationships/customXml" Target="../ink/ink2699.xml"/><Relationship Id="rId121" Type="http://schemas.openxmlformats.org/officeDocument/2006/relationships/image" Target="../media/image2519.png"/><Relationship Id="rId163" Type="http://schemas.openxmlformats.org/officeDocument/2006/relationships/image" Target="../media/image2540.png"/><Relationship Id="rId219" Type="http://schemas.openxmlformats.org/officeDocument/2006/relationships/image" Target="../media/image2568.png"/><Relationship Id="rId370" Type="http://schemas.openxmlformats.org/officeDocument/2006/relationships/customXml" Target="../ink/ink2836.xml"/><Relationship Id="rId426" Type="http://schemas.openxmlformats.org/officeDocument/2006/relationships/customXml" Target="../ink/ink2865.xml"/><Relationship Id="rId230" Type="http://schemas.openxmlformats.org/officeDocument/2006/relationships/customXml" Target="../ink/ink2765.xml"/><Relationship Id="rId25" Type="http://schemas.openxmlformats.org/officeDocument/2006/relationships/customXml" Target="../ink/ink2662.xml"/><Relationship Id="rId67" Type="http://schemas.openxmlformats.org/officeDocument/2006/relationships/customXml" Target="../ink/ink2683.xml"/><Relationship Id="rId272" Type="http://schemas.openxmlformats.org/officeDocument/2006/relationships/customXml" Target="../ink/ink2786.xml"/><Relationship Id="rId328" Type="http://schemas.openxmlformats.org/officeDocument/2006/relationships/image" Target="../media/image2622.png"/><Relationship Id="rId132" Type="http://schemas.openxmlformats.org/officeDocument/2006/relationships/customXml" Target="../ink/ink2716.xml"/><Relationship Id="rId174" Type="http://schemas.openxmlformats.org/officeDocument/2006/relationships/customXml" Target="../ink/ink2737.xml"/><Relationship Id="rId381" Type="http://schemas.openxmlformats.org/officeDocument/2006/relationships/customXml" Target="../ink/ink2842.xml"/><Relationship Id="rId241" Type="http://schemas.openxmlformats.org/officeDocument/2006/relationships/image" Target="../media/image2579.png"/><Relationship Id="rId437" Type="http://schemas.openxmlformats.org/officeDocument/2006/relationships/image" Target="../media/image2675.png"/><Relationship Id="rId36" Type="http://schemas.openxmlformats.org/officeDocument/2006/relationships/image" Target="../media/image2477.png"/><Relationship Id="rId283" Type="http://schemas.openxmlformats.org/officeDocument/2006/relationships/customXml" Target="../ink/ink2792.xml"/><Relationship Id="rId339" Type="http://schemas.openxmlformats.org/officeDocument/2006/relationships/customXml" Target="../ink/ink2820.xml"/><Relationship Id="rId78" Type="http://schemas.openxmlformats.org/officeDocument/2006/relationships/customXml" Target="../ink/ink2689.xml"/><Relationship Id="rId101" Type="http://schemas.openxmlformats.org/officeDocument/2006/relationships/image" Target="../media/image2509.png"/><Relationship Id="rId143" Type="http://schemas.openxmlformats.org/officeDocument/2006/relationships/image" Target="../media/image2530.png"/><Relationship Id="rId185" Type="http://schemas.openxmlformats.org/officeDocument/2006/relationships/image" Target="../media/image2551.png"/><Relationship Id="rId350" Type="http://schemas.openxmlformats.org/officeDocument/2006/relationships/image" Target="../media/image2633.png"/><Relationship Id="rId406" Type="http://schemas.openxmlformats.org/officeDocument/2006/relationships/customXml" Target="../ink/ink2855.xml"/><Relationship Id="rId9" Type="http://schemas.openxmlformats.org/officeDocument/2006/relationships/customXml" Target="../ink/ink2654.xml"/><Relationship Id="rId210" Type="http://schemas.openxmlformats.org/officeDocument/2006/relationships/customXml" Target="../ink/ink2755.xml"/><Relationship Id="rId392" Type="http://schemas.openxmlformats.org/officeDocument/2006/relationships/customXml" Target="../ink/ink2848.xml"/><Relationship Id="rId252" Type="http://schemas.openxmlformats.org/officeDocument/2006/relationships/customXml" Target="../ink/ink2776.xml"/><Relationship Id="rId294" Type="http://schemas.openxmlformats.org/officeDocument/2006/relationships/image" Target="../media/image2605.png"/><Relationship Id="rId308" Type="http://schemas.openxmlformats.org/officeDocument/2006/relationships/image" Target="../media/image2612.png"/><Relationship Id="rId47" Type="http://schemas.openxmlformats.org/officeDocument/2006/relationships/customXml" Target="../ink/ink2673.xml"/><Relationship Id="rId89" Type="http://schemas.openxmlformats.org/officeDocument/2006/relationships/image" Target="../media/image2503.png"/><Relationship Id="rId112" Type="http://schemas.openxmlformats.org/officeDocument/2006/relationships/customXml" Target="../ink/ink2706.xml"/><Relationship Id="rId154" Type="http://schemas.openxmlformats.org/officeDocument/2006/relationships/customXml" Target="../ink/ink2727.xml"/><Relationship Id="rId361" Type="http://schemas.openxmlformats.org/officeDocument/2006/relationships/customXml" Target="../ink/ink2831.xml"/><Relationship Id="rId196" Type="http://schemas.openxmlformats.org/officeDocument/2006/relationships/customXml" Target="../ink/ink2748.xml"/><Relationship Id="rId417" Type="http://schemas.openxmlformats.org/officeDocument/2006/relationships/image" Target="../media/image2665.png"/><Relationship Id="rId16" Type="http://schemas.openxmlformats.org/officeDocument/2006/relationships/image" Target="../media/image2468.png"/><Relationship Id="rId221" Type="http://schemas.openxmlformats.org/officeDocument/2006/relationships/image" Target="../media/image2569.png"/><Relationship Id="rId263" Type="http://schemas.openxmlformats.org/officeDocument/2006/relationships/image" Target="../media/image2590.png"/><Relationship Id="rId319" Type="http://schemas.openxmlformats.org/officeDocument/2006/relationships/customXml" Target="../ink/ink2810.xml"/><Relationship Id="rId58" Type="http://schemas.openxmlformats.org/officeDocument/2006/relationships/image" Target="../media/image2488.png"/><Relationship Id="rId123" Type="http://schemas.openxmlformats.org/officeDocument/2006/relationships/image" Target="../media/image2520.png"/><Relationship Id="rId330" Type="http://schemas.openxmlformats.org/officeDocument/2006/relationships/image" Target="../media/image2623.png"/><Relationship Id="rId165" Type="http://schemas.openxmlformats.org/officeDocument/2006/relationships/image" Target="../media/image2541.png"/><Relationship Id="rId372" Type="http://schemas.openxmlformats.org/officeDocument/2006/relationships/customXml" Target="../ink/ink2837.xml"/><Relationship Id="rId428" Type="http://schemas.openxmlformats.org/officeDocument/2006/relationships/customXml" Target="../ink/ink2866.xml"/><Relationship Id="rId232" Type="http://schemas.openxmlformats.org/officeDocument/2006/relationships/customXml" Target="../ink/ink2766.xml"/><Relationship Id="rId274" Type="http://schemas.openxmlformats.org/officeDocument/2006/relationships/customXml" Target="../ink/ink2787.xml"/><Relationship Id="rId27" Type="http://schemas.openxmlformats.org/officeDocument/2006/relationships/customXml" Target="../ink/ink2663.xml"/><Relationship Id="rId69" Type="http://schemas.openxmlformats.org/officeDocument/2006/relationships/customXml" Target="../ink/ink2684.xml"/><Relationship Id="rId134" Type="http://schemas.openxmlformats.org/officeDocument/2006/relationships/customXml" Target="../ink/ink2717.xml"/><Relationship Id="rId80" Type="http://schemas.openxmlformats.org/officeDocument/2006/relationships/customXml" Target="../ink/ink2690.xml"/><Relationship Id="rId176" Type="http://schemas.openxmlformats.org/officeDocument/2006/relationships/customXml" Target="../ink/ink2738.xml"/><Relationship Id="rId341" Type="http://schemas.openxmlformats.org/officeDocument/2006/relationships/customXml" Target="../ink/ink2821.xml"/><Relationship Id="rId383" Type="http://schemas.openxmlformats.org/officeDocument/2006/relationships/customXml" Target="../ink/ink2843.xml"/><Relationship Id="rId439" Type="http://schemas.openxmlformats.org/officeDocument/2006/relationships/image" Target="../media/image2676.png"/><Relationship Id="rId201" Type="http://schemas.openxmlformats.org/officeDocument/2006/relationships/image" Target="../media/image2559.png"/><Relationship Id="rId243" Type="http://schemas.openxmlformats.org/officeDocument/2006/relationships/image" Target="../media/image2580.png"/><Relationship Id="rId285" Type="http://schemas.openxmlformats.org/officeDocument/2006/relationships/customXml" Target="../ink/ink2793.xml"/><Relationship Id="rId38" Type="http://schemas.openxmlformats.org/officeDocument/2006/relationships/image" Target="../media/image2478.png"/><Relationship Id="rId103" Type="http://schemas.openxmlformats.org/officeDocument/2006/relationships/image" Target="../media/image2510.png"/><Relationship Id="rId310" Type="http://schemas.openxmlformats.org/officeDocument/2006/relationships/image" Target="../media/image2613.png"/><Relationship Id="rId91" Type="http://schemas.openxmlformats.org/officeDocument/2006/relationships/image" Target="../media/image2504.png"/><Relationship Id="rId145" Type="http://schemas.openxmlformats.org/officeDocument/2006/relationships/image" Target="../media/image2531.png"/><Relationship Id="rId187" Type="http://schemas.openxmlformats.org/officeDocument/2006/relationships/image" Target="../media/image2552.png"/><Relationship Id="rId352" Type="http://schemas.openxmlformats.org/officeDocument/2006/relationships/image" Target="../media/image2634.png"/><Relationship Id="rId394" Type="http://schemas.openxmlformats.org/officeDocument/2006/relationships/customXml" Target="../ink/ink2849.xml"/><Relationship Id="rId408" Type="http://schemas.openxmlformats.org/officeDocument/2006/relationships/customXml" Target="../ink/ink2856.xml"/><Relationship Id="rId212" Type="http://schemas.openxmlformats.org/officeDocument/2006/relationships/customXml" Target="../ink/ink2756.xml"/><Relationship Id="rId254" Type="http://schemas.openxmlformats.org/officeDocument/2006/relationships/customXml" Target="../ink/ink2777.xml"/><Relationship Id="rId49" Type="http://schemas.openxmlformats.org/officeDocument/2006/relationships/customXml" Target="../ink/ink2674.xml"/><Relationship Id="rId114" Type="http://schemas.openxmlformats.org/officeDocument/2006/relationships/customXml" Target="../ink/ink2707.xml"/><Relationship Id="rId296" Type="http://schemas.openxmlformats.org/officeDocument/2006/relationships/image" Target="../media/image2606.png"/><Relationship Id="rId60" Type="http://schemas.openxmlformats.org/officeDocument/2006/relationships/image" Target="../media/image2489.png"/><Relationship Id="rId156" Type="http://schemas.openxmlformats.org/officeDocument/2006/relationships/customXml" Target="../ink/ink2728.xml"/><Relationship Id="rId198" Type="http://schemas.openxmlformats.org/officeDocument/2006/relationships/customXml" Target="../ink/ink2749.xml"/><Relationship Id="rId321" Type="http://schemas.openxmlformats.org/officeDocument/2006/relationships/customXml" Target="../ink/ink2811.xml"/><Relationship Id="rId363" Type="http://schemas.openxmlformats.org/officeDocument/2006/relationships/customXml" Target="../ink/ink2832.xml"/><Relationship Id="rId419" Type="http://schemas.openxmlformats.org/officeDocument/2006/relationships/image" Target="../media/image2666.png"/><Relationship Id="rId202" Type="http://schemas.openxmlformats.org/officeDocument/2006/relationships/customXml" Target="../ink/ink2751.xml"/><Relationship Id="rId223" Type="http://schemas.openxmlformats.org/officeDocument/2006/relationships/image" Target="../media/image2570.png"/><Relationship Id="rId244" Type="http://schemas.openxmlformats.org/officeDocument/2006/relationships/customXml" Target="../ink/ink2772.xml"/><Relationship Id="rId430" Type="http://schemas.openxmlformats.org/officeDocument/2006/relationships/customXml" Target="../ink/ink2867.xml"/><Relationship Id="rId18" Type="http://schemas.openxmlformats.org/officeDocument/2006/relationships/image" Target="../media/image2469.png"/><Relationship Id="rId39" Type="http://schemas.openxmlformats.org/officeDocument/2006/relationships/customXml" Target="../ink/ink2669.xml"/><Relationship Id="rId265" Type="http://schemas.openxmlformats.org/officeDocument/2006/relationships/image" Target="../media/image2591.png"/><Relationship Id="rId286" Type="http://schemas.openxmlformats.org/officeDocument/2006/relationships/image" Target="../media/image2601.png"/><Relationship Id="rId50" Type="http://schemas.openxmlformats.org/officeDocument/2006/relationships/image" Target="../media/image2484.png"/><Relationship Id="rId104" Type="http://schemas.openxmlformats.org/officeDocument/2006/relationships/customXml" Target="../ink/ink2702.xml"/><Relationship Id="rId125" Type="http://schemas.openxmlformats.org/officeDocument/2006/relationships/image" Target="../media/image2521.png"/><Relationship Id="rId146" Type="http://schemas.openxmlformats.org/officeDocument/2006/relationships/customXml" Target="../ink/ink2723.xml"/><Relationship Id="rId167" Type="http://schemas.openxmlformats.org/officeDocument/2006/relationships/image" Target="../media/image2542.png"/><Relationship Id="rId188" Type="http://schemas.openxmlformats.org/officeDocument/2006/relationships/customXml" Target="../ink/ink2744.xml"/><Relationship Id="rId311" Type="http://schemas.openxmlformats.org/officeDocument/2006/relationships/customXml" Target="../ink/ink2806.xml"/><Relationship Id="rId332" Type="http://schemas.openxmlformats.org/officeDocument/2006/relationships/image" Target="../media/image2624.png"/><Relationship Id="rId353" Type="http://schemas.openxmlformats.org/officeDocument/2006/relationships/customXml" Target="../ink/ink2827.xml"/><Relationship Id="rId374" Type="http://schemas.openxmlformats.org/officeDocument/2006/relationships/customXml" Target="../ink/ink2838.xml"/><Relationship Id="rId395" Type="http://schemas.openxmlformats.org/officeDocument/2006/relationships/image" Target="../media/image2654.png"/><Relationship Id="rId409" Type="http://schemas.openxmlformats.org/officeDocument/2006/relationships/image" Target="../media/image2661.png"/><Relationship Id="rId71" Type="http://schemas.openxmlformats.org/officeDocument/2006/relationships/image" Target="../media/image2494.png"/><Relationship Id="rId92" Type="http://schemas.openxmlformats.org/officeDocument/2006/relationships/customXml" Target="../ink/ink2696.xml"/><Relationship Id="rId213" Type="http://schemas.openxmlformats.org/officeDocument/2006/relationships/image" Target="../media/image2565.png"/><Relationship Id="rId234" Type="http://schemas.openxmlformats.org/officeDocument/2006/relationships/customXml" Target="../ink/ink2767.xml"/><Relationship Id="rId420" Type="http://schemas.openxmlformats.org/officeDocument/2006/relationships/customXml" Target="../ink/ink2862.xml"/><Relationship Id="rId2" Type="http://schemas.openxmlformats.org/officeDocument/2006/relationships/image" Target="../media/image2462.jpeg"/><Relationship Id="rId29" Type="http://schemas.openxmlformats.org/officeDocument/2006/relationships/customXml" Target="../ink/ink2664.xml"/><Relationship Id="rId255" Type="http://schemas.openxmlformats.org/officeDocument/2006/relationships/image" Target="../media/image2586.png"/><Relationship Id="rId276" Type="http://schemas.openxmlformats.org/officeDocument/2006/relationships/customXml" Target="../ink/ink2788.xml"/><Relationship Id="rId297" Type="http://schemas.openxmlformats.org/officeDocument/2006/relationships/customXml" Target="../ink/ink2799.xml"/><Relationship Id="rId441" Type="http://schemas.openxmlformats.org/officeDocument/2006/relationships/image" Target="../media/image2677.png"/><Relationship Id="rId40" Type="http://schemas.openxmlformats.org/officeDocument/2006/relationships/image" Target="../media/image2479.png"/><Relationship Id="rId115" Type="http://schemas.openxmlformats.org/officeDocument/2006/relationships/image" Target="../media/image2516.png"/><Relationship Id="rId136" Type="http://schemas.openxmlformats.org/officeDocument/2006/relationships/customXml" Target="../ink/ink2718.xml"/><Relationship Id="rId157" Type="http://schemas.openxmlformats.org/officeDocument/2006/relationships/image" Target="../media/image2537.png"/><Relationship Id="rId178" Type="http://schemas.openxmlformats.org/officeDocument/2006/relationships/customXml" Target="../ink/ink2739.xml"/><Relationship Id="rId301" Type="http://schemas.openxmlformats.org/officeDocument/2006/relationships/customXml" Target="../ink/ink2801.xml"/><Relationship Id="rId322" Type="http://schemas.openxmlformats.org/officeDocument/2006/relationships/image" Target="../media/image2619.png"/><Relationship Id="rId343" Type="http://schemas.openxmlformats.org/officeDocument/2006/relationships/customXml" Target="../ink/ink2822.xml"/><Relationship Id="rId364" Type="http://schemas.openxmlformats.org/officeDocument/2006/relationships/image" Target="../media/image2640.png"/><Relationship Id="rId61" Type="http://schemas.openxmlformats.org/officeDocument/2006/relationships/customXml" Target="../ink/ink2680.xml"/><Relationship Id="rId82" Type="http://schemas.openxmlformats.org/officeDocument/2006/relationships/customXml" Target="../ink/ink2691.xml"/><Relationship Id="rId199" Type="http://schemas.openxmlformats.org/officeDocument/2006/relationships/image" Target="../media/image2558.png"/><Relationship Id="rId203" Type="http://schemas.openxmlformats.org/officeDocument/2006/relationships/image" Target="../media/image2560.png"/><Relationship Id="rId385" Type="http://schemas.openxmlformats.org/officeDocument/2006/relationships/customXml" Target="../ink/ink2844.xml"/><Relationship Id="rId19" Type="http://schemas.openxmlformats.org/officeDocument/2006/relationships/customXml" Target="../ink/ink2659.xml"/><Relationship Id="rId224" Type="http://schemas.openxmlformats.org/officeDocument/2006/relationships/customXml" Target="../ink/ink2762.xml"/><Relationship Id="rId245" Type="http://schemas.openxmlformats.org/officeDocument/2006/relationships/image" Target="../media/image2581.png"/><Relationship Id="rId266" Type="http://schemas.openxmlformats.org/officeDocument/2006/relationships/customXml" Target="../ink/ink2783.xml"/><Relationship Id="rId287" Type="http://schemas.openxmlformats.org/officeDocument/2006/relationships/customXml" Target="../ink/ink2794.xml"/><Relationship Id="rId410" Type="http://schemas.openxmlformats.org/officeDocument/2006/relationships/customXml" Target="../ink/ink2857.xml"/><Relationship Id="rId431" Type="http://schemas.openxmlformats.org/officeDocument/2006/relationships/image" Target="../media/image2672.png"/><Relationship Id="rId30" Type="http://schemas.openxmlformats.org/officeDocument/2006/relationships/image" Target="../media/image2474.png"/><Relationship Id="rId105" Type="http://schemas.openxmlformats.org/officeDocument/2006/relationships/image" Target="../media/image2511.png"/><Relationship Id="rId126" Type="http://schemas.openxmlformats.org/officeDocument/2006/relationships/customXml" Target="../ink/ink2713.xml"/><Relationship Id="rId147" Type="http://schemas.openxmlformats.org/officeDocument/2006/relationships/image" Target="../media/image2532.png"/><Relationship Id="rId168" Type="http://schemas.openxmlformats.org/officeDocument/2006/relationships/customXml" Target="../ink/ink2734.xml"/><Relationship Id="rId312" Type="http://schemas.openxmlformats.org/officeDocument/2006/relationships/image" Target="../media/image2614.png"/><Relationship Id="rId333" Type="http://schemas.openxmlformats.org/officeDocument/2006/relationships/customXml" Target="../ink/ink2817.xml"/><Relationship Id="rId354" Type="http://schemas.openxmlformats.org/officeDocument/2006/relationships/image" Target="../media/image2635.png"/><Relationship Id="rId51" Type="http://schemas.openxmlformats.org/officeDocument/2006/relationships/customXml" Target="../ink/ink2675.xml"/><Relationship Id="rId72" Type="http://schemas.openxmlformats.org/officeDocument/2006/relationships/customXml" Target="../ink/ink2686.xml"/><Relationship Id="rId93" Type="http://schemas.openxmlformats.org/officeDocument/2006/relationships/image" Target="../media/image2505.png"/><Relationship Id="rId189" Type="http://schemas.openxmlformats.org/officeDocument/2006/relationships/image" Target="../media/image2553.png"/><Relationship Id="rId375" Type="http://schemas.openxmlformats.org/officeDocument/2006/relationships/image" Target="../media/image2645.png"/><Relationship Id="rId396" Type="http://schemas.openxmlformats.org/officeDocument/2006/relationships/customXml" Target="../ink/ink2850.xml"/><Relationship Id="rId3" Type="http://schemas.openxmlformats.org/officeDocument/2006/relationships/customXml" Target="../ink/ink2651.xml"/><Relationship Id="rId214" Type="http://schemas.openxmlformats.org/officeDocument/2006/relationships/customXml" Target="../ink/ink2757.xml"/><Relationship Id="rId235" Type="http://schemas.openxmlformats.org/officeDocument/2006/relationships/image" Target="../media/image2576.png"/><Relationship Id="rId256" Type="http://schemas.openxmlformats.org/officeDocument/2006/relationships/customXml" Target="../ink/ink2778.xml"/><Relationship Id="rId277" Type="http://schemas.openxmlformats.org/officeDocument/2006/relationships/image" Target="../media/image2597.png"/><Relationship Id="rId298" Type="http://schemas.openxmlformats.org/officeDocument/2006/relationships/image" Target="../media/image2607.png"/><Relationship Id="rId400" Type="http://schemas.openxmlformats.org/officeDocument/2006/relationships/customXml" Target="../ink/ink2852.xml"/><Relationship Id="rId421" Type="http://schemas.openxmlformats.org/officeDocument/2006/relationships/image" Target="../media/image2667.png"/><Relationship Id="rId442" Type="http://schemas.openxmlformats.org/officeDocument/2006/relationships/customXml" Target="../ink/ink2873.xml"/><Relationship Id="rId116" Type="http://schemas.openxmlformats.org/officeDocument/2006/relationships/customXml" Target="../ink/ink2708.xml"/><Relationship Id="rId137" Type="http://schemas.openxmlformats.org/officeDocument/2006/relationships/image" Target="../media/image2527.png"/><Relationship Id="rId158" Type="http://schemas.openxmlformats.org/officeDocument/2006/relationships/customXml" Target="../ink/ink2729.xml"/><Relationship Id="rId302" Type="http://schemas.openxmlformats.org/officeDocument/2006/relationships/image" Target="../media/image2609.png"/><Relationship Id="rId323" Type="http://schemas.openxmlformats.org/officeDocument/2006/relationships/customXml" Target="../ink/ink2812.xml"/><Relationship Id="rId344" Type="http://schemas.openxmlformats.org/officeDocument/2006/relationships/image" Target="../media/image2630.png"/><Relationship Id="rId20" Type="http://schemas.openxmlformats.org/officeDocument/2006/relationships/image" Target="../media/image2470.png"/><Relationship Id="rId41" Type="http://schemas.openxmlformats.org/officeDocument/2006/relationships/customXml" Target="../ink/ink2670.xml"/><Relationship Id="rId62" Type="http://schemas.openxmlformats.org/officeDocument/2006/relationships/image" Target="../media/image2490.png"/><Relationship Id="rId83" Type="http://schemas.openxmlformats.org/officeDocument/2006/relationships/image" Target="../media/image2500.png"/><Relationship Id="rId179" Type="http://schemas.openxmlformats.org/officeDocument/2006/relationships/image" Target="../media/image2548.png"/><Relationship Id="rId365" Type="http://schemas.openxmlformats.org/officeDocument/2006/relationships/customXml" Target="../ink/ink2833.xml"/><Relationship Id="rId386" Type="http://schemas.openxmlformats.org/officeDocument/2006/relationships/customXml" Target="../ink/ink2845.xml"/><Relationship Id="rId190" Type="http://schemas.openxmlformats.org/officeDocument/2006/relationships/customXml" Target="../ink/ink2745.xml"/><Relationship Id="rId204" Type="http://schemas.openxmlformats.org/officeDocument/2006/relationships/customXml" Target="../ink/ink2752.xml"/><Relationship Id="rId225" Type="http://schemas.openxmlformats.org/officeDocument/2006/relationships/image" Target="../media/image2571.png"/><Relationship Id="rId246" Type="http://schemas.openxmlformats.org/officeDocument/2006/relationships/customXml" Target="../ink/ink2773.xml"/><Relationship Id="rId267" Type="http://schemas.openxmlformats.org/officeDocument/2006/relationships/image" Target="../media/image2592.png"/><Relationship Id="rId288" Type="http://schemas.openxmlformats.org/officeDocument/2006/relationships/image" Target="../media/image2602.png"/><Relationship Id="rId411" Type="http://schemas.openxmlformats.org/officeDocument/2006/relationships/image" Target="../media/image2662.png"/><Relationship Id="rId432" Type="http://schemas.openxmlformats.org/officeDocument/2006/relationships/customXml" Target="../ink/ink2868.xml"/><Relationship Id="rId106" Type="http://schemas.openxmlformats.org/officeDocument/2006/relationships/customXml" Target="../ink/ink2703.xml"/><Relationship Id="rId127" Type="http://schemas.openxmlformats.org/officeDocument/2006/relationships/image" Target="../media/image2522.png"/><Relationship Id="rId313" Type="http://schemas.openxmlformats.org/officeDocument/2006/relationships/customXml" Target="../ink/ink2807.xml"/><Relationship Id="rId10" Type="http://schemas.openxmlformats.org/officeDocument/2006/relationships/image" Target="../media/image2465.png"/><Relationship Id="rId31" Type="http://schemas.openxmlformats.org/officeDocument/2006/relationships/customXml" Target="../ink/ink2665.xml"/><Relationship Id="rId52" Type="http://schemas.openxmlformats.org/officeDocument/2006/relationships/image" Target="../media/image2485.png"/><Relationship Id="rId73" Type="http://schemas.openxmlformats.org/officeDocument/2006/relationships/image" Target="../media/image2495.png"/><Relationship Id="rId94" Type="http://schemas.openxmlformats.org/officeDocument/2006/relationships/customXml" Target="../ink/ink2697.xml"/><Relationship Id="rId148" Type="http://schemas.openxmlformats.org/officeDocument/2006/relationships/customXml" Target="../ink/ink2724.xml"/><Relationship Id="rId169" Type="http://schemas.openxmlformats.org/officeDocument/2006/relationships/image" Target="../media/image2543.png"/><Relationship Id="rId334" Type="http://schemas.openxmlformats.org/officeDocument/2006/relationships/image" Target="../media/image2625.png"/><Relationship Id="rId355" Type="http://schemas.openxmlformats.org/officeDocument/2006/relationships/customXml" Target="../ink/ink2828.xml"/><Relationship Id="rId376" Type="http://schemas.openxmlformats.org/officeDocument/2006/relationships/customXml" Target="../ink/ink2839.xml"/><Relationship Id="rId397" Type="http://schemas.openxmlformats.org/officeDocument/2006/relationships/image" Target="../media/image2655.png"/><Relationship Id="rId4" Type="http://schemas.openxmlformats.org/officeDocument/2006/relationships/image" Target="../media/image719.png"/><Relationship Id="rId180" Type="http://schemas.openxmlformats.org/officeDocument/2006/relationships/customXml" Target="../ink/ink2740.xml"/><Relationship Id="rId215" Type="http://schemas.openxmlformats.org/officeDocument/2006/relationships/image" Target="../media/image2566.png"/><Relationship Id="rId236" Type="http://schemas.openxmlformats.org/officeDocument/2006/relationships/customXml" Target="../ink/ink2768.xml"/><Relationship Id="rId257" Type="http://schemas.openxmlformats.org/officeDocument/2006/relationships/image" Target="../media/image2587.png"/><Relationship Id="rId278" Type="http://schemas.openxmlformats.org/officeDocument/2006/relationships/customXml" Target="../ink/ink2789.xml"/><Relationship Id="rId401" Type="http://schemas.openxmlformats.org/officeDocument/2006/relationships/image" Target="../media/image2657.png"/><Relationship Id="rId422" Type="http://schemas.openxmlformats.org/officeDocument/2006/relationships/customXml" Target="../ink/ink2863.xml"/><Relationship Id="rId303" Type="http://schemas.openxmlformats.org/officeDocument/2006/relationships/customXml" Target="../ink/ink2802.xml"/><Relationship Id="rId42" Type="http://schemas.openxmlformats.org/officeDocument/2006/relationships/image" Target="../media/image2480.png"/><Relationship Id="rId84" Type="http://schemas.openxmlformats.org/officeDocument/2006/relationships/customXml" Target="../ink/ink2692.xml"/><Relationship Id="rId138" Type="http://schemas.openxmlformats.org/officeDocument/2006/relationships/customXml" Target="../ink/ink2719.xml"/><Relationship Id="rId345" Type="http://schemas.openxmlformats.org/officeDocument/2006/relationships/customXml" Target="../ink/ink2823.xml"/><Relationship Id="rId387" Type="http://schemas.openxmlformats.org/officeDocument/2006/relationships/image" Target="../media/image2650.png"/><Relationship Id="rId191" Type="http://schemas.openxmlformats.org/officeDocument/2006/relationships/image" Target="../media/image2554.png"/><Relationship Id="rId205" Type="http://schemas.openxmlformats.org/officeDocument/2006/relationships/image" Target="../media/image2561.png"/><Relationship Id="rId247" Type="http://schemas.openxmlformats.org/officeDocument/2006/relationships/image" Target="../media/image2582.png"/><Relationship Id="rId412" Type="http://schemas.openxmlformats.org/officeDocument/2006/relationships/customXml" Target="../ink/ink2858.xml"/><Relationship Id="rId107" Type="http://schemas.openxmlformats.org/officeDocument/2006/relationships/image" Target="../media/image2512.png"/><Relationship Id="rId289" Type="http://schemas.openxmlformats.org/officeDocument/2006/relationships/customXml" Target="../ink/ink2795.xml"/><Relationship Id="rId11" Type="http://schemas.openxmlformats.org/officeDocument/2006/relationships/customXml" Target="../ink/ink2655.xml"/><Relationship Id="rId53" Type="http://schemas.openxmlformats.org/officeDocument/2006/relationships/customXml" Target="../ink/ink2676.xml"/><Relationship Id="rId149" Type="http://schemas.openxmlformats.org/officeDocument/2006/relationships/image" Target="../media/image2533.png"/><Relationship Id="rId314" Type="http://schemas.openxmlformats.org/officeDocument/2006/relationships/image" Target="../media/image2615.png"/><Relationship Id="rId356" Type="http://schemas.openxmlformats.org/officeDocument/2006/relationships/image" Target="../media/image2636.png"/><Relationship Id="rId398" Type="http://schemas.openxmlformats.org/officeDocument/2006/relationships/customXml" Target="../ink/ink2851.xml"/><Relationship Id="rId95" Type="http://schemas.openxmlformats.org/officeDocument/2006/relationships/image" Target="../media/image2506.png"/><Relationship Id="rId160" Type="http://schemas.openxmlformats.org/officeDocument/2006/relationships/customXml" Target="../ink/ink2730.xml"/><Relationship Id="rId216" Type="http://schemas.openxmlformats.org/officeDocument/2006/relationships/customXml" Target="../ink/ink2758.xml"/><Relationship Id="rId423" Type="http://schemas.openxmlformats.org/officeDocument/2006/relationships/image" Target="../media/image2668.png"/><Relationship Id="rId258" Type="http://schemas.openxmlformats.org/officeDocument/2006/relationships/customXml" Target="../ink/ink2779.xml"/><Relationship Id="rId22" Type="http://schemas.openxmlformats.org/officeDocument/2006/relationships/image" Target="../media/image25.png"/><Relationship Id="rId64" Type="http://schemas.openxmlformats.org/officeDocument/2006/relationships/image" Target="../media/image2491.png"/><Relationship Id="rId118" Type="http://schemas.openxmlformats.org/officeDocument/2006/relationships/customXml" Target="../ink/ink2709.xml"/><Relationship Id="rId325" Type="http://schemas.openxmlformats.org/officeDocument/2006/relationships/customXml" Target="../ink/ink2813.xml"/><Relationship Id="rId367" Type="http://schemas.openxmlformats.org/officeDocument/2006/relationships/customXml" Target="../ink/ink2834.xml"/><Relationship Id="rId171" Type="http://schemas.openxmlformats.org/officeDocument/2006/relationships/image" Target="../media/image2544.png"/><Relationship Id="rId227" Type="http://schemas.openxmlformats.org/officeDocument/2006/relationships/image" Target="../media/image2572.png"/><Relationship Id="rId269" Type="http://schemas.openxmlformats.org/officeDocument/2006/relationships/image" Target="../media/image2593.png"/><Relationship Id="rId434" Type="http://schemas.openxmlformats.org/officeDocument/2006/relationships/customXml" Target="../ink/ink2869.xml"/><Relationship Id="rId33" Type="http://schemas.openxmlformats.org/officeDocument/2006/relationships/customXml" Target="../ink/ink2666.xml"/><Relationship Id="rId129" Type="http://schemas.openxmlformats.org/officeDocument/2006/relationships/image" Target="../media/image2523.png"/><Relationship Id="rId280" Type="http://schemas.openxmlformats.org/officeDocument/2006/relationships/customXml" Target="../ink/ink2790.xml"/><Relationship Id="rId336" Type="http://schemas.openxmlformats.org/officeDocument/2006/relationships/image" Target="../media/image2626.png"/><Relationship Id="rId75" Type="http://schemas.openxmlformats.org/officeDocument/2006/relationships/image" Target="../media/image2496.png"/><Relationship Id="rId140" Type="http://schemas.openxmlformats.org/officeDocument/2006/relationships/customXml" Target="../ink/ink2720.xml"/><Relationship Id="rId182" Type="http://schemas.openxmlformats.org/officeDocument/2006/relationships/customXml" Target="../ink/ink2741.xml"/><Relationship Id="rId378" Type="http://schemas.openxmlformats.org/officeDocument/2006/relationships/customXml" Target="../ink/ink2840.xml"/><Relationship Id="rId403" Type="http://schemas.openxmlformats.org/officeDocument/2006/relationships/image" Target="../media/image2658.png"/><Relationship Id="rId6" Type="http://schemas.openxmlformats.org/officeDocument/2006/relationships/image" Target="../media/image2463.png"/><Relationship Id="rId238" Type="http://schemas.openxmlformats.org/officeDocument/2006/relationships/customXml" Target="../ink/ink2769.xml"/><Relationship Id="rId291" Type="http://schemas.openxmlformats.org/officeDocument/2006/relationships/customXml" Target="../ink/ink2796.xml"/><Relationship Id="rId305" Type="http://schemas.openxmlformats.org/officeDocument/2006/relationships/customXml" Target="../ink/ink2803.xml"/><Relationship Id="rId347" Type="http://schemas.openxmlformats.org/officeDocument/2006/relationships/customXml" Target="../ink/ink2824.xml"/><Relationship Id="rId44" Type="http://schemas.openxmlformats.org/officeDocument/2006/relationships/image" Target="../media/image2481.png"/><Relationship Id="rId86" Type="http://schemas.openxmlformats.org/officeDocument/2006/relationships/customXml" Target="../ink/ink2693.xml"/><Relationship Id="rId151" Type="http://schemas.openxmlformats.org/officeDocument/2006/relationships/image" Target="../media/image2534.png"/><Relationship Id="rId389" Type="http://schemas.openxmlformats.org/officeDocument/2006/relationships/image" Target="../media/image2651.png"/><Relationship Id="rId193" Type="http://schemas.openxmlformats.org/officeDocument/2006/relationships/image" Target="../media/image2555.png"/><Relationship Id="rId207" Type="http://schemas.openxmlformats.org/officeDocument/2006/relationships/image" Target="../media/image2562.png"/><Relationship Id="rId249" Type="http://schemas.openxmlformats.org/officeDocument/2006/relationships/image" Target="../media/image2583.png"/><Relationship Id="rId414" Type="http://schemas.openxmlformats.org/officeDocument/2006/relationships/customXml" Target="../ink/ink2859.xml"/><Relationship Id="rId13" Type="http://schemas.openxmlformats.org/officeDocument/2006/relationships/customXml" Target="../ink/ink2656.xml"/><Relationship Id="rId109" Type="http://schemas.openxmlformats.org/officeDocument/2006/relationships/image" Target="../media/image2513.png"/><Relationship Id="rId260" Type="http://schemas.openxmlformats.org/officeDocument/2006/relationships/customXml" Target="../ink/ink2780.xml"/><Relationship Id="rId316" Type="http://schemas.openxmlformats.org/officeDocument/2006/relationships/image" Target="../media/image2616.png"/><Relationship Id="rId55" Type="http://schemas.openxmlformats.org/officeDocument/2006/relationships/customXml" Target="../ink/ink2677.xml"/><Relationship Id="rId97" Type="http://schemas.openxmlformats.org/officeDocument/2006/relationships/image" Target="../media/image2507.png"/><Relationship Id="rId120" Type="http://schemas.openxmlformats.org/officeDocument/2006/relationships/customXml" Target="../ink/ink2710.xml"/><Relationship Id="rId358" Type="http://schemas.openxmlformats.org/officeDocument/2006/relationships/image" Target="../media/image2637.png"/><Relationship Id="rId162" Type="http://schemas.openxmlformats.org/officeDocument/2006/relationships/customXml" Target="../ink/ink2731.xml"/><Relationship Id="rId218" Type="http://schemas.openxmlformats.org/officeDocument/2006/relationships/customXml" Target="../ink/ink2759.xml"/><Relationship Id="rId425" Type="http://schemas.openxmlformats.org/officeDocument/2006/relationships/image" Target="../media/image2669.png"/><Relationship Id="rId271" Type="http://schemas.openxmlformats.org/officeDocument/2006/relationships/image" Target="../media/image2594.png"/><Relationship Id="rId24" Type="http://schemas.openxmlformats.org/officeDocument/2006/relationships/image" Target="../media/image2471.png"/><Relationship Id="rId66" Type="http://schemas.openxmlformats.org/officeDocument/2006/relationships/image" Target="../media/image2492.png"/><Relationship Id="rId131" Type="http://schemas.openxmlformats.org/officeDocument/2006/relationships/image" Target="../media/image2524.png"/><Relationship Id="rId327" Type="http://schemas.openxmlformats.org/officeDocument/2006/relationships/customXml" Target="../ink/ink2814.xml"/><Relationship Id="rId369" Type="http://schemas.openxmlformats.org/officeDocument/2006/relationships/image" Target="../media/image2642.png"/><Relationship Id="rId173" Type="http://schemas.openxmlformats.org/officeDocument/2006/relationships/image" Target="../media/image2545.png"/><Relationship Id="rId229" Type="http://schemas.openxmlformats.org/officeDocument/2006/relationships/image" Target="../media/image2573.png"/><Relationship Id="rId380" Type="http://schemas.openxmlformats.org/officeDocument/2006/relationships/image" Target="../media/image2647.png"/><Relationship Id="rId436" Type="http://schemas.openxmlformats.org/officeDocument/2006/relationships/customXml" Target="../ink/ink2870.xml"/><Relationship Id="rId240" Type="http://schemas.openxmlformats.org/officeDocument/2006/relationships/customXml" Target="../ink/ink2770.xml"/><Relationship Id="rId35" Type="http://schemas.openxmlformats.org/officeDocument/2006/relationships/customXml" Target="../ink/ink2667.xml"/><Relationship Id="rId77" Type="http://schemas.openxmlformats.org/officeDocument/2006/relationships/image" Target="../media/image2497.png"/><Relationship Id="rId100" Type="http://schemas.openxmlformats.org/officeDocument/2006/relationships/customXml" Target="../ink/ink2700.xml"/><Relationship Id="rId282" Type="http://schemas.openxmlformats.org/officeDocument/2006/relationships/image" Target="../media/image2599.png"/><Relationship Id="rId338" Type="http://schemas.openxmlformats.org/officeDocument/2006/relationships/image" Target="../media/image2627.png"/><Relationship Id="rId8" Type="http://schemas.openxmlformats.org/officeDocument/2006/relationships/image" Target="../media/image2464.png"/><Relationship Id="rId142" Type="http://schemas.openxmlformats.org/officeDocument/2006/relationships/customXml" Target="../ink/ink2721.xml"/><Relationship Id="rId184" Type="http://schemas.openxmlformats.org/officeDocument/2006/relationships/customXml" Target="../ink/ink2742.xml"/><Relationship Id="rId391" Type="http://schemas.openxmlformats.org/officeDocument/2006/relationships/image" Target="../media/image2652.png"/><Relationship Id="rId405" Type="http://schemas.openxmlformats.org/officeDocument/2006/relationships/image" Target="../media/image2659.png"/><Relationship Id="rId251" Type="http://schemas.openxmlformats.org/officeDocument/2006/relationships/image" Target="../media/image2584.png"/><Relationship Id="rId46" Type="http://schemas.openxmlformats.org/officeDocument/2006/relationships/image" Target="../media/image2482.png"/><Relationship Id="rId293" Type="http://schemas.openxmlformats.org/officeDocument/2006/relationships/customXml" Target="../ink/ink2797.xml"/><Relationship Id="rId307" Type="http://schemas.openxmlformats.org/officeDocument/2006/relationships/customXml" Target="../ink/ink2804.xml"/><Relationship Id="rId349" Type="http://schemas.openxmlformats.org/officeDocument/2006/relationships/customXml" Target="../ink/ink2825.xml"/><Relationship Id="rId88" Type="http://schemas.openxmlformats.org/officeDocument/2006/relationships/customXml" Target="../ink/ink2694.xml"/><Relationship Id="rId111" Type="http://schemas.openxmlformats.org/officeDocument/2006/relationships/image" Target="../media/image2514.png"/><Relationship Id="rId153" Type="http://schemas.openxmlformats.org/officeDocument/2006/relationships/image" Target="../media/image2535.png"/><Relationship Id="rId195" Type="http://schemas.openxmlformats.org/officeDocument/2006/relationships/image" Target="../media/image2556.png"/><Relationship Id="rId209" Type="http://schemas.openxmlformats.org/officeDocument/2006/relationships/image" Target="../media/image2563.png"/><Relationship Id="rId360" Type="http://schemas.openxmlformats.org/officeDocument/2006/relationships/image" Target="../media/image2638.png"/><Relationship Id="rId416" Type="http://schemas.openxmlformats.org/officeDocument/2006/relationships/customXml" Target="../ink/ink2860.xml"/><Relationship Id="rId220" Type="http://schemas.openxmlformats.org/officeDocument/2006/relationships/customXml" Target="../ink/ink2760.xml"/><Relationship Id="rId15" Type="http://schemas.openxmlformats.org/officeDocument/2006/relationships/customXml" Target="../ink/ink2657.xml"/><Relationship Id="rId57" Type="http://schemas.openxmlformats.org/officeDocument/2006/relationships/customXml" Target="../ink/ink2678.xml"/><Relationship Id="rId262" Type="http://schemas.openxmlformats.org/officeDocument/2006/relationships/customXml" Target="../ink/ink2781.xml"/><Relationship Id="rId318" Type="http://schemas.openxmlformats.org/officeDocument/2006/relationships/image" Target="../media/image2617.png"/><Relationship Id="rId99" Type="http://schemas.openxmlformats.org/officeDocument/2006/relationships/image" Target="../media/image2508.png"/><Relationship Id="rId122" Type="http://schemas.openxmlformats.org/officeDocument/2006/relationships/customXml" Target="../ink/ink2711.xml"/><Relationship Id="rId164" Type="http://schemas.openxmlformats.org/officeDocument/2006/relationships/customXml" Target="../ink/ink2732.xml"/><Relationship Id="rId371" Type="http://schemas.openxmlformats.org/officeDocument/2006/relationships/image" Target="../media/image2643.png"/><Relationship Id="rId427" Type="http://schemas.openxmlformats.org/officeDocument/2006/relationships/image" Target="../media/image2670.png"/><Relationship Id="rId26" Type="http://schemas.openxmlformats.org/officeDocument/2006/relationships/image" Target="../media/image2472.png"/><Relationship Id="rId231" Type="http://schemas.openxmlformats.org/officeDocument/2006/relationships/image" Target="../media/image2574.png"/><Relationship Id="rId273" Type="http://schemas.openxmlformats.org/officeDocument/2006/relationships/image" Target="../media/image2595.png"/><Relationship Id="rId329" Type="http://schemas.openxmlformats.org/officeDocument/2006/relationships/customXml" Target="../ink/ink2815.xml"/><Relationship Id="rId68" Type="http://schemas.openxmlformats.org/officeDocument/2006/relationships/image" Target="../media/image2493.png"/><Relationship Id="rId133" Type="http://schemas.openxmlformats.org/officeDocument/2006/relationships/image" Target="../media/image2525.png"/><Relationship Id="rId175" Type="http://schemas.openxmlformats.org/officeDocument/2006/relationships/image" Target="../media/image2546.png"/><Relationship Id="rId340" Type="http://schemas.openxmlformats.org/officeDocument/2006/relationships/image" Target="../media/image2628.png"/><Relationship Id="rId200" Type="http://schemas.openxmlformats.org/officeDocument/2006/relationships/customXml" Target="../ink/ink2750.xml"/><Relationship Id="rId382" Type="http://schemas.openxmlformats.org/officeDocument/2006/relationships/image" Target="../media/image2648.png"/><Relationship Id="rId438" Type="http://schemas.openxmlformats.org/officeDocument/2006/relationships/customXml" Target="../ink/ink2871.xml"/><Relationship Id="rId242" Type="http://schemas.openxmlformats.org/officeDocument/2006/relationships/customXml" Target="../ink/ink2771.xml"/><Relationship Id="rId284" Type="http://schemas.openxmlformats.org/officeDocument/2006/relationships/image" Target="../media/image2600.png"/><Relationship Id="rId37" Type="http://schemas.openxmlformats.org/officeDocument/2006/relationships/customXml" Target="../ink/ink2668.xml"/><Relationship Id="rId79" Type="http://schemas.openxmlformats.org/officeDocument/2006/relationships/image" Target="../media/image2498.png"/><Relationship Id="rId102" Type="http://schemas.openxmlformats.org/officeDocument/2006/relationships/customXml" Target="../ink/ink2701.xml"/><Relationship Id="rId144" Type="http://schemas.openxmlformats.org/officeDocument/2006/relationships/customXml" Target="../ink/ink2722.xml"/><Relationship Id="rId90" Type="http://schemas.openxmlformats.org/officeDocument/2006/relationships/customXml" Target="../ink/ink2695.xml"/><Relationship Id="rId186" Type="http://schemas.openxmlformats.org/officeDocument/2006/relationships/customXml" Target="../ink/ink2743.xml"/><Relationship Id="rId351" Type="http://schemas.openxmlformats.org/officeDocument/2006/relationships/customXml" Target="../ink/ink2826.xml"/><Relationship Id="rId393" Type="http://schemas.openxmlformats.org/officeDocument/2006/relationships/image" Target="../media/image2653.png"/><Relationship Id="rId407" Type="http://schemas.openxmlformats.org/officeDocument/2006/relationships/image" Target="../media/image2660.png"/><Relationship Id="rId211" Type="http://schemas.openxmlformats.org/officeDocument/2006/relationships/image" Target="../media/image2564.png"/><Relationship Id="rId253" Type="http://schemas.openxmlformats.org/officeDocument/2006/relationships/image" Target="../media/image2585.png"/><Relationship Id="rId295" Type="http://schemas.openxmlformats.org/officeDocument/2006/relationships/customXml" Target="../ink/ink2798.xml"/><Relationship Id="rId309" Type="http://schemas.openxmlformats.org/officeDocument/2006/relationships/customXml" Target="../ink/ink2805.xml"/><Relationship Id="rId48" Type="http://schemas.openxmlformats.org/officeDocument/2006/relationships/image" Target="../media/image2483.png"/><Relationship Id="rId113" Type="http://schemas.openxmlformats.org/officeDocument/2006/relationships/image" Target="../media/image2515.png"/><Relationship Id="rId320" Type="http://schemas.openxmlformats.org/officeDocument/2006/relationships/image" Target="../media/image2618.png"/><Relationship Id="rId155" Type="http://schemas.openxmlformats.org/officeDocument/2006/relationships/image" Target="../media/image2536.png"/><Relationship Id="rId197" Type="http://schemas.openxmlformats.org/officeDocument/2006/relationships/image" Target="../media/image2557.png"/><Relationship Id="rId362" Type="http://schemas.openxmlformats.org/officeDocument/2006/relationships/image" Target="../media/image2639.png"/><Relationship Id="rId418" Type="http://schemas.openxmlformats.org/officeDocument/2006/relationships/customXml" Target="../ink/ink2861.xml"/><Relationship Id="rId222" Type="http://schemas.openxmlformats.org/officeDocument/2006/relationships/customXml" Target="../ink/ink2761.xml"/><Relationship Id="rId264" Type="http://schemas.openxmlformats.org/officeDocument/2006/relationships/customXml" Target="../ink/ink2782.xml"/><Relationship Id="rId17" Type="http://schemas.openxmlformats.org/officeDocument/2006/relationships/customXml" Target="../ink/ink2658.xml"/><Relationship Id="rId59" Type="http://schemas.openxmlformats.org/officeDocument/2006/relationships/customXml" Target="../ink/ink2679.xml"/><Relationship Id="rId124" Type="http://schemas.openxmlformats.org/officeDocument/2006/relationships/customXml" Target="../ink/ink2712.xml"/><Relationship Id="rId70" Type="http://schemas.openxmlformats.org/officeDocument/2006/relationships/customXml" Target="../ink/ink2685.xml"/><Relationship Id="rId166" Type="http://schemas.openxmlformats.org/officeDocument/2006/relationships/customXml" Target="../ink/ink2733.xml"/><Relationship Id="rId331" Type="http://schemas.openxmlformats.org/officeDocument/2006/relationships/customXml" Target="../ink/ink2816.xml"/><Relationship Id="rId373" Type="http://schemas.openxmlformats.org/officeDocument/2006/relationships/image" Target="../media/image2644.png"/><Relationship Id="rId429" Type="http://schemas.openxmlformats.org/officeDocument/2006/relationships/image" Target="../media/image2671.png"/><Relationship Id="rId1" Type="http://schemas.openxmlformats.org/officeDocument/2006/relationships/slideLayout" Target="../slideLayouts/slideLayout7.xml"/><Relationship Id="rId233" Type="http://schemas.openxmlformats.org/officeDocument/2006/relationships/image" Target="../media/image2575.png"/><Relationship Id="rId440" Type="http://schemas.openxmlformats.org/officeDocument/2006/relationships/customXml" Target="../ink/ink2872.xml"/><Relationship Id="rId28" Type="http://schemas.openxmlformats.org/officeDocument/2006/relationships/image" Target="../media/image2473.png"/><Relationship Id="rId275" Type="http://schemas.openxmlformats.org/officeDocument/2006/relationships/image" Target="../media/image2596.png"/><Relationship Id="rId300" Type="http://schemas.openxmlformats.org/officeDocument/2006/relationships/image" Target="../media/image2608.png"/><Relationship Id="rId81" Type="http://schemas.openxmlformats.org/officeDocument/2006/relationships/image" Target="../media/image2499.png"/><Relationship Id="rId135" Type="http://schemas.openxmlformats.org/officeDocument/2006/relationships/image" Target="../media/image2526.png"/><Relationship Id="rId177" Type="http://schemas.openxmlformats.org/officeDocument/2006/relationships/image" Target="../media/image2547.png"/><Relationship Id="rId342" Type="http://schemas.openxmlformats.org/officeDocument/2006/relationships/image" Target="../media/image2629.png"/><Relationship Id="rId384" Type="http://schemas.openxmlformats.org/officeDocument/2006/relationships/image" Target="../media/image2649.png"/></Relationships>
</file>

<file path=ppt/slides/_rels/slide29.xml.rels><?xml version="1.0" encoding="UTF-8" standalone="yes"?>
<Relationships xmlns="http://schemas.openxmlformats.org/package/2006/relationships"><Relationship Id="rId3" Type="http://schemas.openxmlformats.org/officeDocument/2006/relationships/image" Target="../media/image719.png"/><Relationship Id="rId2" Type="http://schemas.openxmlformats.org/officeDocument/2006/relationships/customXml" Target="../ink/ink287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image" Target="../media/image59.png"/><Relationship Id="rId671" Type="http://schemas.openxmlformats.org/officeDocument/2006/relationships/customXml" Target="../ink/ink340.xml"/><Relationship Id="rId769" Type="http://schemas.openxmlformats.org/officeDocument/2006/relationships/customXml" Target="../ink/ink390.xml"/><Relationship Id="rId21" Type="http://schemas.openxmlformats.org/officeDocument/2006/relationships/image" Target="../media/image11.png"/><Relationship Id="rId324" Type="http://schemas.openxmlformats.org/officeDocument/2006/relationships/customXml" Target="../ink/ink163.xml"/><Relationship Id="rId531" Type="http://schemas.openxmlformats.org/officeDocument/2006/relationships/image" Target="../media/image265.png"/><Relationship Id="rId629" Type="http://schemas.openxmlformats.org/officeDocument/2006/relationships/image" Target="../media/image311.png"/><Relationship Id="rId170" Type="http://schemas.openxmlformats.org/officeDocument/2006/relationships/customXml" Target="../ink/ink85.xml"/><Relationship Id="rId836" Type="http://schemas.openxmlformats.org/officeDocument/2006/relationships/customXml" Target="../ink/ink424.xml"/><Relationship Id="rId268" Type="http://schemas.openxmlformats.org/officeDocument/2006/relationships/customXml" Target="../ink/ink135.xml"/><Relationship Id="rId475" Type="http://schemas.openxmlformats.org/officeDocument/2006/relationships/image" Target="../media/image237.png"/><Relationship Id="rId682" Type="http://schemas.openxmlformats.org/officeDocument/2006/relationships/image" Target="../media/image337.png"/><Relationship Id="rId32" Type="http://schemas.openxmlformats.org/officeDocument/2006/relationships/customXml" Target="../ink/ink16.xml"/><Relationship Id="rId128" Type="http://schemas.openxmlformats.org/officeDocument/2006/relationships/customXml" Target="../ink/ink64.xml"/><Relationship Id="rId335" Type="http://schemas.openxmlformats.org/officeDocument/2006/relationships/image" Target="../media/image167.png"/><Relationship Id="rId542" Type="http://schemas.openxmlformats.org/officeDocument/2006/relationships/image" Target="../media/image269.png"/><Relationship Id="rId181" Type="http://schemas.openxmlformats.org/officeDocument/2006/relationships/image" Target="../media/image91.png"/><Relationship Id="rId402" Type="http://schemas.openxmlformats.org/officeDocument/2006/relationships/customXml" Target="../ink/ink202.xml"/><Relationship Id="rId279" Type="http://schemas.openxmlformats.org/officeDocument/2006/relationships/image" Target="../media/image139.png"/><Relationship Id="rId486" Type="http://schemas.openxmlformats.org/officeDocument/2006/relationships/customXml" Target="../ink/ink244.xml"/><Relationship Id="rId693" Type="http://schemas.openxmlformats.org/officeDocument/2006/relationships/image" Target="../media/image342.png"/><Relationship Id="rId707" Type="http://schemas.openxmlformats.org/officeDocument/2006/relationships/customXml" Target="../ink/ink359.xml"/><Relationship Id="rId43" Type="http://schemas.openxmlformats.org/officeDocument/2006/relationships/image" Target="../media/image22.png"/><Relationship Id="rId139" Type="http://schemas.openxmlformats.org/officeDocument/2006/relationships/image" Target="../media/image70.png"/><Relationship Id="rId346" Type="http://schemas.openxmlformats.org/officeDocument/2006/relationships/customXml" Target="../ink/ink174.xml"/><Relationship Id="rId553" Type="http://schemas.openxmlformats.org/officeDocument/2006/relationships/image" Target="../media/image274.png"/><Relationship Id="rId760" Type="http://schemas.openxmlformats.org/officeDocument/2006/relationships/image" Target="../media/image375.png"/><Relationship Id="rId192" Type="http://schemas.openxmlformats.org/officeDocument/2006/relationships/customXml" Target="../ink/ink96.xml"/><Relationship Id="rId206" Type="http://schemas.openxmlformats.org/officeDocument/2006/relationships/customXml" Target="../ink/ink103.xml"/><Relationship Id="rId413" Type="http://schemas.openxmlformats.org/officeDocument/2006/relationships/image" Target="../media/image206.png"/><Relationship Id="rId497" Type="http://schemas.openxmlformats.org/officeDocument/2006/relationships/image" Target="../media/image248.png"/><Relationship Id="rId620" Type="http://schemas.openxmlformats.org/officeDocument/2006/relationships/customXml" Target="../ink/ink314.xml"/><Relationship Id="rId718" Type="http://schemas.openxmlformats.org/officeDocument/2006/relationships/image" Target="../media/image354.png"/><Relationship Id="rId357" Type="http://schemas.openxmlformats.org/officeDocument/2006/relationships/image" Target="../media/image178.png"/><Relationship Id="rId54" Type="http://schemas.openxmlformats.org/officeDocument/2006/relationships/customXml" Target="../ink/ink27.xml"/><Relationship Id="rId217" Type="http://schemas.openxmlformats.org/officeDocument/2006/relationships/image" Target="../media/image109.png"/><Relationship Id="rId564" Type="http://schemas.openxmlformats.org/officeDocument/2006/relationships/image" Target="../media/image279.png"/><Relationship Id="rId771" Type="http://schemas.openxmlformats.org/officeDocument/2006/relationships/customXml" Target="../ink/ink391.xml"/><Relationship Id="rId424" Type="http://schemas.openxmlformats.org/officeDocument/2006/relationships/customXml" Target="../ink/ink213.xml"/><Relationship Id="rId631" Type="http://schemas.openxmlformats.org/officeDocument/2006/relationships/image" Target="../media/image312.png"/><Relationship Id="rId729" Type="http://schemas.openxmlformats.org/officeDocument/2006/relationships/customXml" Target="../ink/ink370.xml"/><Relationship Id="rId270" Type="http://schemas.openxmlformats.org/officeDocument/2006/relationships/customXml" Target="../ink/ink136.xml"/><Relationship Id="rId65" Type="http://schemas.openxmlformats.org/officeDocument/2006/relationships/image" Target="../media/image33.png"/><Relationship Id="rId130" Type="http://schemas.openxmlformats.org/officeDocument/2006/relationships/customXml" Target="../ink/ink65.xml"/><Relationship Id="rId368" Type="http://schemas.openxmlformats.org/officeDocument/2006/relationships/customXml" Target="../ink/ink185.xml"/><Relationship Id="rId575" Type="http://schemas.openxmlformats.org/officeDocument/2006/relationships/image" Target="../media/image284.png"/><Relationship Id="rId782" Type="http://schemas.openxmlformats.org/officeDocument/2006/relationships/image" Target="../media/image386.png"/><Relationship Id="rId228" Type="http://schemas.openxmlformats.org/officeDocument/2006/relationships/customXml" Target="../ink/ink114.xml"/><Relationship Id="rId435" Type="http://schemas.openxmlformats.org/officeDocument/2006/relationships/image" Target="../media/image217.png"/><Relationship Id="rId642" Type="http://schemas.openxmlformats.org/officeDocument/2006/relationships/customXml" Target="../ink/ink325.xml"/><Relationship Id="rId281" Type="http://schemas.openxmlformats.org/officeDocument/2006/relationships/image" Target="../media/image140.png"/><Relationship Id="rId502" Type="http://schemas.openxmlformats.org/officeDocument/2006/relationships/customXml" Target="../ink/ink252.xml"/><Relationship Id="rId76" Type="http://schemas.openxmlformats.org/officeDocument/2006/relationships/customXml" Target="../ink/ink38.xml"/><Relationship Id="rId141" Type="http://schemas.openxmlformats.org/officeDocument/2006/relationships/image" Target="../media/image71.png"/><Relationship Id="rId379" Type="http://schemas.openxmlformats.org/officeDocument/2006/relationships/image" Target="../media/image189.png"/><Relationship Id="rId586" Type="http://schemas.openxmlformats.org/officeDocument/2006/relationships/customXml" Target="../ink/ink297.xml"/><Relationship Id="rId793" Type="http://schemas.openxmlformats.org/officeDocument/2006/relationships/customXml" Target="../ink/ink402.xml"/><Relationship Id="rId807" Type="http://schemas.openxmlformats.org/officeDocument/2006/relationships/customXml" Target="../ink/ink409.xml"/><Relationship Id="rId7" Type="http://schemas.openxmlformats.org/officeDocument/2006/relationships/image" Target="../media/image4.png"/><Relationship Id="rId239" Type="http://schemas.openxmlformats.org/officeDocument/2006/relationships/image" Target="../media/image120.png"/><Relationship Id="rId446" Type="http://schemas.openxmlformats.org/officeDocument/2006/relationships/customXml" Target="../ink/ink224.xml"/><Relationship Id="rId653" Type="http://schemas.openxmlformats.org/officeDocument/2006/relationships/image" Target="../media/image323.png"/><Relationship Id="rId292" Type="http://schemas.openxmlformats.org/officeDocument/2006/relationships/customXml" Target="../ink/ink147.xml"/><Relationship Id="rId306" Type="http://schemas.openxmlformats.org/officeDocument/2006/relationships/customXml" Target="../ink/ink154.xml"/><Relationship Id="rId87" Type="http://schemas.openxmlformats.org/officeDocument/2006/relationships/image" Target="../media/image44.png"/><Relationship Id="rId513" Type="http://schemas.openxmlformats.org/officeDocument/2006/relationships/image" Target="../media/image256.png"/><Relationship Id="rId597" Type="http://schemas.openxmlformats.org/officeDocument/2006/relationships/image" Target="../media/image295.png"/><Relationship Id="rId720" Type="http://schemas.openxmlformats.org/officeDocument/2006/relationships/image" Target="../media/image355.png"/><Relationship Id="rId818" Type="http://schemas.openxmlformats.org/officeDocument/2006/relationships/customXml" Target="../ink/ink415.xml"/><Relationship Id="rId152" Type="http://schemas.openxmlformats.org/officeDocument/2006/relationships/customXml" Target="../ink/ink76.xml"/><Relationship Id="rId457" Type="http://schemas.openxmlformats.org/officeDocument/2006/relationships/image" Target="../media/image228.png"/><Relationship Id="rId664" Type="http://schemas.openxmlformats.org/officeDocument/2006/relationships/image" Target="../media/image328.png"/><Relationship Id="rId14" Type="http://schemas.openxmlformats.org/officeDocument/2006/relationships/customXml" Target="../ink/ink7.xml"/><Relationship Id="rId317" Type="http://schemas.openxmlformats.org/officeDocument/2006/relationships/image" Target="../media/image158.png"/><Relationship Id="rId524" Type="http://schemas.openxmlformats.org/officeDocument/2006/relationships/customXml" Target="../ink/ink263.xml"/><Relationship Id="rId731" Type="http://schemas.openxmlformats.org/officeDocument/2006/relationships/customXml" Target="../ink/ink371.xml"/><Relationship Id="rId98" Type="http://schemas.openxmlformats.org/officeDocument/2006/relationships/customXml" Target="../ink/ink49.xml"/><Relationship Id="rId163" Type="http://schemas.openxmlformats.org/officeDocument/2006/relationships/image" Target="../media/image82.png"/><Relationship Id="rId370" Type="http://schemas.openxmlformats.org/officeDocument/2006/relationships/customXml" Target="../ink/ink186.xml"/><Relationship Id="rId829" Type="http://schemas.openxmlformats.org/officeDocument/2006/relationships/image" Target="../media/image409.png"/><Relationship Id="rId230" Type="http://schemas.openxmlformats.org/officeDocument/2006/relationships/customXml" Target="../ink/ink115.xml"/><Relationship Id="rId468" Type="http://schemas.openxmlformats.org/officeDocument/2006/relationships/customXml" Target="../ink/ink235.xml"/><Relationship Id="rId675" Type="http://schemas.openxmlformats.org/officeDocument/2006/relationships/customXml" Target="../ink/ink342.xml"/><Relationship Id="rId25" Type="http://schemas.openxmlformats.org/officeDocument/2006/relationships/image" Target="../media/image13.png"/><Relationship Id="rId328" Type="http://schemas.openxmlformats.org/officeDocument/2006/relationships/customXml" Target="../ink/ink165.xml"/><Relationship Id="rId535" Type="http://schemas.openxmlformats.org/officeDocument/2006/relationships/customXml" Target="../ink/ink269.xml"/><Relationship Id="rId742" Type="http://schemas.openxmlformats.org/officeDocument/2006/relationships/image" Target="../media/image366.png"/><Relationship Id="rId174" Type="http://schemas.openxmlformats.org/officeDocument/2006/relationships/customXml" Target="../ink/ink87.xml"/><Relationship Id="rId381" Type="http://schemas.openxmlformats.org/officeDocument/2006/relationships/image" Target="../media/image190.png"/><Relationship Id="rId602" Type="http://schemas.openxmlformats.org/officeDocument/2006/relationships/customXml" Target="../ink/ink305.xml"/><Relationship Id="rId241" Type="http://schemas.openxmlformats.org/officeDocument/2006/relationships/image" Target="../media/image121.png"/><Relationship Id="rId479" Type="http://schemas.openxmlformats.org/officeDocument/2006/relationships/image" Target="../media/image239.png"/><Relationship Id="rId686" Type="http://schemas.openxmlformats.org/officeDocument/2006/relationships/customXml" Target="../ink/ink348.xml"/><Relationship Id="rId36" Type="http://schemas.openxmlformats.org/officeDocument/2006/relationships/customXml" Target="../ink/ink18.xml"/><Relationship Id="rId339" Type="http://schemas.openxmlformats.org/officeDocument/2006/relationships/image" Target="../media/image169.png"/><Relationship Id="rId546" Type="http://schemas.openxmlformats.org/officeDocument/2006/relationships/customXml" Target="../ink/ink276.xml"/><Relationship Id="rId753" Type="http://schemas.openxmlformats.org/officeDocument/2006/relationships/customXml" Target="../ink/ink382.xml"/><Relationship Id="rId101" Type="http://schemas.openxmlformats.org/officeDocument/2006/relationships/image" Target="../media/image51.png"/><Relationship Id="rId185" Type="http://schemas.openxmlformats.org/officeDocument/2006/relationships/image" Target="../media/image93.png"/><Relationship Id="rId406" Type="http://schemas.openxmlformats.org/officeDocument/2006/relationships/customXml" Target="../ink/ink204.xml"/><Relationship Id="rId392" Type="http://schemas.openxmlformats.org/officeDocument/2006/relationships/customXml" Target="../ink/ink197.xml"/><Relationship Id="rId613" Type="http://schemas.openxmlformats.org/officeDocument/2006/relationships/image" Target="../media/image303.png"/><Relationship Id="rId697" Type="http://schemas.openxmlformats.org/officeDocument/2006/relationships/image" Target="../media/image344.png"/><Relationship Id="rId820" Type="http://schemas.openxmlformats.org/officeDocument/2006/relationships/customXml" Target="../ink/ink416.xml"/><Relationship Id="rId252" Type="http://schemas.openxmlformats.org/officeDocument/2006/relationships/image" Target="../media/image126.png"/><Relationship Id="rId47" Type="http://schemas.openxmlformats.org/officeDocument/2006/relationships/image" Target="../media/image24.png"/><Relationship Id="rId112" Type="http://schemas.openxmlformats.org/officeDocument/2006/relationships/customXml" Target="../ink/ink56.xml"/><Relationship Id="rId557" Type="http://schemas.openxmlformats.org/officeDocument/2006/relationships/image" Target="../media/image276.png"/><Relationship Id="rId764" Type="http://schemas.openxmlformats.org/officeDocument/2006/relationships/image" Target="../media/image377.png"/><Relationship Id="rId196" Type="http://schemas.openxmlformats.org/officeDocument/2006/relationships/customXml" Target="../ink/ink98.xml"/><Relationship Id="rId417" Type="http://schemas.openxmlformats.org/officeDocument/2006/relationships/image" Target="../media/image208.png"/><Relationship Id="rId624" Type="http://schemas.openxmlformats.org/officeDocument/2006/relationships/customXml" Target="../ink/ink316.xml"/><Relationship Id="rId831" Type="http://schemas.openxmlformats.org/officeDocument/2006/relationships/image" Target="../media/image410.png"/><Relationship Id="rId263" Type="http://schemas.openxmlformats.org/officeDocument/2006/relationships/image" Target="../media/image131.png"/><Relationship Id="rId470" Type="http://schemas.openxmlformats.org/officeDocument/2006/relationships/customXml" Target="../ink/ink236.xml"/><Relationship Id="rId58" Type="http://schemas.openxmlformats.org/officeDocument/2006/relationships/customXml" Target="../ink/ink29.xml"/><Relationship Id="rId123" Type="http://schemas.openxmlformats.org/officeDocument/2006/relationships/image" Target="../media/image62.png"/><Relationship Id="rId330" Type="http://schemas.openxmlformats.org/officeDocument/2006/relationships/customXml" Target="../ink/ink166.xml"/><Relationship Id="rId568" Type="http://schemas.openxmlformats.org/officeDocument/2006/relationships/image" Target="../media/image281.png"/><Relationship Id="rId775" Type="http://schemas.openxmlformats.org/officeDocument/2006/relationships/customXml" Target="../ink/ink393.xml"/><Relationship Id="rId428" Type="http://schemas.openxmlformats.org/officeDocument/2006/relationships/customXml" Target="../ink/ink215.xml"/><Relationship Id="rId635" Type="http://schemas.openxmlformats.org/officeDocument/2006/relationships/image" Target="../media/image314.png"/><Relationship Id="rId842" Type="http://schemas.openxmlformats.org/officeDocument/2006/relationships/image" Target="../media/image415.png"/><Relationship Id="rId274" Type="http://schemas.openxmlformats.org/officeDocument/2006/relationships/customXml" Target="../ink/ink138.xml"/><Relationship Id="rId481" Type="http://schemas.openxmlformats.org/officeDocument/2006/relationships/image" Target="../media/image240.png"/><Relationship Id="rId702" Type="http://schemas.openxmlformats.org/officeDocument/2006/relationships/image" Target="../media/image346.png"/><Relationship Id="rId69" Type="http://schemas.openxmlformats.org/officeDocument/2006/relationships/image" Target="../media/image35.png"/><Relationship Id="rId134" Type="http://schemas.openxmlformats.org/officeDocument/2006/relationships/customXml" Target="../ink/ink67.xml"/><Relationship Id="rId579" Type="http://schemas.openxmlformats.org/officeDocument/2006/relationships/image" Target="../media/image286.png"/><Relationship Id="rId786" Type="http://schemas.openxmlformats.org/officeDocument/2006/relationships/image" Target="../media/image388.png"/><Relationship Id="rId341" Type="http://schemas.openxmlformats.org/officeDocument/2006/relationships/image" Target="../media/image170.png"/><Relationship Id="rId439" Type="http://schemas.openxmlformats.org/officeDocument/2006/relationships/image" Target="../media/image219.png"/><Relationship Id="rId646" Type="http://schemas.openxmlformats.org/officeDocument/2006/relationships/customXml" Target="../ink/ink327.xml"/><Relationship Id="rId201" Type="http://schemas.openxmlformats.org/officeDocument/2006/relationships/image" Target="../media/image101.png"/><Relationship Id="rId285" Type="http://schemas.openxmlformats.org/officeDocument/2006/relationships/image" Target="../media/image142.png"/><Relationship Id="rId506" Type="http://schemas.openxmlformats.org/officeDocument/2006/relationships/customXml" Target="../ink/ink254.xml"/><Relationship Id="rId492" Type="http://schemas.openxmlformats.org/officeDocument/2006/relationships/customXml" Target="../ink/ink247.xml"/><Relationship Id="rId713" Type="http://schemas.openxmlformats.org/officeDocument/2006/relationships/customXml" Target="../ink/ink362.xml"/><Relationship Id="rId797" Type="http://schemas.openxmlformats.org/officeDocument/2006/relationships/customXml" Target="../ink/ink404.xml"/><Relationship Id="rId145" Type="http://schemas.openxmlformats.org/officeDocument/2006/relationships/image" Target="../media/image73.png"/><Relationship Id="rId352" Type="http://schemas.openxmlformats.org/officeDocument/2006/relationships/customXml" Target="../ink/ink177.xml"/><Relationship Id="rId212" Type="http://schemas.openxmlformats.org/officeDocument/2006/relationships/customXml" Target="../ink/ink106.xml"/><Relationship Id="rId657" Type="http://schemas.openxmlformats.org/officeDocument/2006/relationships/image" Target="../media/image325.png"/><Relationship Id="rId296" Type="http://schemas.openxmlformats.org/officeDocument/2006/relationships/customXml" Target="../ink/ink149.xml"/><Relationship Id="rId517" Type="http://schemas.openxmlformats.org/officeDocument/2006/relationships/image" Target="../media/image258.png"/><Relationship Id="rId724" Type="http://schemas.openxmlformats.org/officeDocument/2006/relationships/image" Target="../media/image357.png"/><Relationship Id="rId60" Type="http://schemas.openxmlformats.org/officeDocument/2006/relationships/customXml" Target="../ink/ink30.xml"/><Relationship Id="rId156" Type="http://schemas.openxmlformats.org/officeDocument/2006/relationships/customXml" Target="../ink/ink78.xml"/><Relationship Id="rId363" Type="http://schemas.openxmlformats.org/officeDocument/2006/relationships/image" Target="../media/image181.png"/><Relationship Id="rId570" Type="http://schemas.openxmlformats.org/officeDocument/2006/relationships/image" Target="../media/image282.png"/><Relationship Id="rId223" Type="http://schemas.openxmlformats.org/officeDocument/2006/relationships/image" Target="../media/image112.png"/><Relationship Id="rId430" Type="http://schemas.openxmlformats.org/officeDocument/2006/relationships/customXml" Target="../ink/ink216.xml"/><Relationship Id="rId668" Type="http://schemas.openxmlformats.org/officeDocument/2006/relationships/image" Target="../media/image330.png"/><Relationship Id="rId18" Type="http://schemas.openxmlformats.org/officeDocument/2006/relationships/customXml" Target="../ink/ink9.xml"/><Relationship Id="rId528" Type="http://schemas.openxmlformats.org/officeDocument/2006/relationships/customXml" Target="../ink/ink265.xml"/><Relationship Id="rId735" Type="http://schemas.openxmlformats.org/officeDocument/2006/relationships/customXml" Target="../ink/ink373.xml"/><Relationship Id="rId167" Type="http://schemas.openxmlformats.org/officeDocument/2006/relationships/image" Target="../media/image84.png"/><Relationship Id="rId374" Type="http://schemas.openxmlformats.org/officeDocument/2006/relationships/customXml" Target="../ink/ink188.xml"/><Relationship Id="rId581" Type="http://schemas.openxmlformats.org/officeDocument/2006/relationships/image" Target="../media/image287.png"/><Relationship Id="rId71" Type="http://schemas.openxmlformats.org/officeDocument/2006/relationships/image" Target="../media/image36.png"/><Relationship Id="rId234" Type="http://schemas.openxmlformats.org/officeDocument/2006/relationships/customXml" Target="../ink/ink117.xml"/><Relationship Id="rId679" Type="http://schemas.openxmlformats.org/officeDocument/2006/relationships/customXml" Target="../ink/ink344.xml"/><Relationship Id="rId802" Type="http://schemas.openxmlformats.org/officeDocument/2006/relationships/image" Target="../media/image396.png"/><Relationship Id="rId2" Type="http://schemas.openxmlformats.org/officeDocument/2006/relationships/customXml" Target="../ink/ink1.xml"/><Relationship Id="rId29" Type="http://schemas.openxmlformats.org/officeDocument/2006/relationships/image" Target="../media/image15.png"/><Relationship Id="rId441" Type="http://schemas.openxmlformats.org/officeDocument/2006/relationships/image" Target="../media/image220.png"/><Relationship Id="rId539" Type="http://schemas.openxmlformats.org/officeDocument/2006/relationships/image" Target="../media/image268.png"/><Relationship Id="rId746" Type="http://schemas.openxmlformats.org/officeDocument/2006/relationships/image" Target="../media/image368.png"/><Relationship Id="rId178" Type="http://schemas.openxmlformats.org/officeDocument/2006/relationships/customXml" Target="../ink/ink89.xml"/><Relationship Id="rId301" Type="http://schemas.openxmlformats.org/officeDocument/2006/relationships/image" Target="../media/image150.png"/><Relationship Id="rId82" Type="http://schemas.openxmlformats.org/officeDocument/2006/relationships/customXml" Target="../ink/ink41.xml"/><Relationship Id="rId385" Type="http://schemas.openxmlformats.org/officeDocument/2006/relationships/image" Target="../media/image192.png"/><Relationship Id="rId592" Type="http://schemas.openxmlformats.org/officeDocument/2006/relationships/customXml" Target="../ink/ink300.xml"/><Relationship Id="rId606" Type="http://schemas.openxmlformats.org/officeDocument/2006/relationships/customXml" Target="../ink/ink307.xml"/><Relationship Id="rId813" Type="http://schemas.openxmlformats.org/officeDocument/2006/relationships/image" Target="../media/image401.png"/><Relationship Id="rId245" Type="http://schemas.openxmlformats.org/officeDocument/2006/relationships/customXml" Target="../ink/ink123.xml"/><Relationship Id="rId452" Type="http://schemas.openxmlformats.org/officeDocument/2006/relationships/customXml" Target="../ink/ink227.xml"/><Relationship Id="rId105" Type="http://schemas.openxmlformats.org/officeDocument/2006/relationships/image" Target="../media/image53.png"/><Relationship Id="rId312" Type="http://schemas.openxmlformats.org/officeDocument/2006/relationships/customXml" Target="../ink/ink157.xml"/><Relationship Id="rId757" Type="http://schemas.openxmlformats.org/officeDocument/2006/relationships/customXml" Target="../ink/ink384.xml"/><Relationship Id="rId93" Type="http://schemas.openxmlformats.org/officeDocument/2006/relationships/image" Target="../media/image47.png"/><Relationship Id="rId189" Type="http://schemas.openxmlformats.org/officeDocument/2006/relationships/image" Target="../media/image95.png"/><Relationship Id="rId396" Type="http://schemas.openxmlformats.org/officeDocument/2006/relationships/customXml" Target="../ink/ink199.xml"/><Relationship Id="rId617" Type="http://schemas.openxmlformats.org/officeDocument/2006/relationships/image" Target="../media/image305.png"/><Relationship Id="rId824" Type="http://schemas.openxmlformats.org/officeDocument/2006/relationships/customXml" Target="../ink/ink418.xml"/><Relationship Id="rId256" Type="http://schemas.openxmlformats.org/officeDocument/2006/relationships/customXml" Target="../ink/ink129.xml"/><Relationship Id="rId463" Type="http://schemas.openxmlformats.org/officeDocument/2006/relationships/image" Target="../media/image231.png"/><Relationship Id="rId670" Type="http://schemas.openxmlformats.org/officeDocument/2006/relationships/image" Target="../media/image331.png"/><Relationship Id="rId116" Type="http://schemas.openxmlformats.org/officeDocument/2006/relationships/customXml" Target="../ink/ink58.xml"/><Relationship Id="rId323" Type="http://schemas.openxmlformats.org/officeDocument/2006/relationships/image" Target="../media/image161.png"/><Relationship Id="rId530" Type="http://schemas.openxmlformats.org/officeDocument/2006/relationships/customXml" Target="../ink/ink266.xml"/><Relationship Id="rId768" Type="http://schemas.openxmlformats.org/officeDocument/2006/relationships/image" Target="../media/image379.png"/><Relationship Id="rId20" Type="http://schemas.openxmlformats.org/officeDocument/2006/relationships/customXml" Target="../ink/ink10.xml"/><Relationship Id="rId628" Type="http://schemas.openxmlformats.org/officeDocument/2006/relationships/customXml" Target="../ink/ink318.xml"/><Relationship Id="rId835" Type="http://schemas.openxmlformats.org/officeDocument/2006/relationships/image" Target="../media/image412.png"/><Relationship Id="rId267" Type="http://schemas.openxmlformats.org/officeDocument/2006/relationships/image" Target="../media/image133.png"/><Relationship Id="rId474" Type="http://schemas.openxmlformats.org/officeDocument/2006/relationships/customXml" Target="../ink/ink238.xml"/><Relationship Id="rId127" Type="http://schemas.openxmlformats.org/officeDocument/2006/relationships/image" Target="../media/image64.png"/><Relationship Id="rId681" Type="http://schemas.openxmlformats.org/officeDocument/2006/relationships/customXml" Target="../ink/ink345.xml"/><Relationship Id="rId779" Type="http://schemas.openxmlformats.org/officeDocument/2006/relationships/customXml" Target="../ink/ink395.xml"/><Relationship Id="rId31" Type="http://schemas.openxmlformats.org/officeDocument/2006/relationships/image" Target="../media/image16.png"/><Relationship Id="rId334" Type="http://schemas.openxmlformats.org/officeDocument/2006/relationships/customXml" Target="../ink/ink168.xml"/><Relationship Id="rId541" Type="http://schemas.openxmlformats.org/officeDocument/2006/relationships/customXml" Target="../ink/ink273.xml"/><Relationship Id="rId639" Type="http://schemas.openxmlformats.org/officeDocument/2006/relationships/image" Target="../media/image316.png"/><Relationship Id="rId180" Type="http://schemas.openxmlformats.org/officeDocument/2006/relationships/customXml" Target="../ink/ink90.xml"/><Relationship Id="rId278" Type="http://schemas.openxmlformats.org/officeDocument/2006/relationships/customXml" Target="../ink/ink140.xml"/><Relationship Id="rId401" Type="http://schemas.openxmlformats.org/officeDocument/2006/relationships/image" Target="../media/image200.png"/><Relationship Id="rId485" Type="http://schemas.openxmlformats.org/officeDocument/2006/relationships/image" Target="../media/image242.png"/><Relationship Id="rId692" Type="http://schemas.openxmlformats.org/officeDocument/2006/relationships/customXml" Target="../ink/ink351.xml"/><Relationship Id="rId706" Type="http://schemas.openxmlformats.org/officeDocument/2006/relationships/image" Target="../media/image348.png"/><Relationship Id="rId42" Type="http://schemas.openxmlformats.org/officeDocument/2006/relationships/customXml" Target="../ink/ink21.xml"/><Relationship Id="rId138" Type="http://schemas.openxmlformats.org/officeDocument/2006/relationships/customXml" Target="../ink/ink69.xml"/><Relationship Id="rId345" Type="http://schemas.openxmlformats.org/officeDocument/2006/relationships/image" Target="../media/image172.png"/><Relationship Id="rId552" Type="http://schemas.openxmlformats.org/officeDocument/2006/relationships/customXml" Target="../ink/ink279.xml"/><Relationship Id="rId191" Type="http://schemas.openxmlformats.org/officeDocument/2006/relationships/image" Target="../media/image96.png"/><Relationship Id="rId205" Type="http://schemas.openxmlformats.org/officeDocument/2006/relationships/image" Target="../media/image103.png"/><Relationship Id="rId412" Type="http://schemas.openxmlformats.org/officeDocument/2006/relationships/customXml" Target="../ink/ink207.xml"/><Relationship Id="rId289" Type="http://schemas.openxmlformats.org/officeDocument/2006/relationships/image" Target="../media/image144.png"/><Relationship Id="rId496" Type="http://schemas.openxmlformats.org/officeDocument/2006/relationships/customXml" Target="../ink/ink249.xml"/><Relationship Id="rId717" Type="http://schemas.openxmlformats.org/officeDocument/2006/relationships/customXml" Target="../ink/ink364.xml"/><Relationship Id="rId53" Type="http://schemas.openxmlformats.org/officeDocument/2006/relationships/image" Target="../media/image27.png"/><Relationship Id="rId149" Type="http://schemas.openxmlformats.org/officeDocument/2006/relationships/image" Target="../media/image75.png"/><Relationship Id="rId356" Type="http://schemas.openxmlformats.org/officeDocument/2006/relationships/customXml" Target="../ink/ink179.xml"/><Relationship Id="rId563" Type="http://schemas.openxmlformats.org/officeDocument/2006/relationships/customXml" Target="../ink/ink285.xml"/><Relationship Id="rId770" Type="http://schemas.openxmlformats.org/officeDocument/2006/relationships/image" Target="../media/image380.png"/><Relationship Id="rId216" Type="http://schemas.openxmlformats.org/officeDocument/2006/relationships/customXml" Target="../ink/ink108.xml"/><Relationship Id="rId423" Type="http://schemas.openxmlformats.org/officeDocument/2006/relationships/image" Target="../media/image211.png"/><Relationship Id="rId630" Type="http://schemas.openxmlformats.org/officeDocument/2006/relationships/customXml" Target="../ink/ink319.xml"/><Relationship Id="rId728" Type="http://schemas.openxmlformats.org/officeDocument/2006/relationships/image" Target="../media/image359.png"/><Relationship Id="rId64" Type="http://schemas.openxmlformats.org/officeDocument/2006/relationships/customXml" Target="../ink/ink32.xml"/><Relationship Id="rId367" Type="http://schemas.openxmlformats.org/officeDocument/2006/relationships/image" Target="../media/image183.png"/><Relationship Id="rId574" Type="http://schemas.openxmlformats.org/officeDocument/2006/relationships/customXml" Target="../ink/ink291.xml"/><Relationship Id="rId227" Type="http://schemas.openxmlformats.org/officeDocument/2006/relationships/image" Target="../media/image114.png"/><Relationship Id="rId781" Type="http://schemas.openxmlformats.org/officeDocument/2006/relationships/customXml" Target="../ink/ink396.xml"/><Relationship Id="rId434" Type="http://schemas.openxmlformats.org/officeDocument/2006/relationships/customXml" Target="../ink/ink218.xml"/><Relationship Id="rId641" Type="http://schemas.openxmlformats.org/officeDocument/2006/relationships/image" Target="../media/image317.png"/><Relationship Id="rId739" Type="http://schemas.openxmlformats.org/officeDocument/2006/relationships/customXml" Target="../ink/ink375.xml"/><Relationship Id="rId280" Type="http://schemas.openxmlformats.org/officeDocument/2006/relationships/customXml" Target="../ink/ink141.xml"/><Relationship Id="rId501" Type="http://schemas.openxmlformats.org/officeDocument/2006/relationships/image" Target="../media/image250.png"/><Relationship Id="rId75" Type="http://schemas.openxmlformats.org/officeDocument/2006/relationships/image" Target="../media/image38.png"/><Relationship Id="rId140" Type="http://schemas.openxmlformats.org/officeDocument/2006/relationships/customXml" Target="../ink/ink70.xml"/><Relationship Id="rId378" Type="http://schemas.openxmlformats.org/officeDocument/2006/relationships/customXml" Target="../ink/ink190.xml"/><Relationship Id="rId585" Type="http://schemas.openxmlformats.org/officeDocument/2006/relationships/image" Target="../media/image289.png"/><Relationship Id="rId792" Type="http://schemas.openxmlformats.org/officeDocument/2006/relationships/image" Target="../media/image391.png"/><Relationship Id="rId806" Type="http://schemas.openxmlformats.org/officeDocument/2006/relationships/image" Target="../media/image398.png"/><Relationship Id="rId6" Type="http://schemas.openxmlformats.org/officeDocument/2006/relationships/customXml" Target="../ink/ink3.xml"/><Relationship Id="rId238" Type="http://schemas.openxmlformats.org/officeDocument/2006/relationships/customXml" Target="../ink/ink119.xml"/><Relationship Id="rId445" Type="http://schemas.openxmlformats.org/officeDocument/2006/relationships/image" Target="../media/image222.png"/><Relationship Id="rId652" Type="http://schemas.openxmlformats.org/officeDocument/2006/relationships/customXml" Target="../ink/ink330.xml"/><Relationship Id="rId291" Type="http://schemas.openxmlformats.org/officeDocument/2006/relationships/image" Target="../media/image145.png"/><Relationship Id="rId305" Type="http://schemas.openxmlformats.org/officeDocument/2006/relationships/image" Target="../media/image152.png"/><Relationship Id="rId512" Type="http://schemas.openxmlformats.org/officeDocument/2006/relationships/customXml" Target="../ink/ink257.xml"/><Relationship Id="rId86" Type="http://schemas.openxmlformats.org/officeDocument/2006/relationships/customXml" Target="../ink/ink43.xml"/><Relationship Id="rId151" Type="http://schemas.openxmlformats.org/officeDocument/2006/relationships/image" Target="../media/image76.png"/><Relationship Id="rId389" Type="http://schemas.openxmlformats.org/officeDocument/2006/relationships/image" Target="../media/image194.png"/><Relationship Id="rId596" Type="http://schemas.openxmlformats.org/officeDocument/2006/relationships/customXml" Target="../ink/ink302.xml"/><Relationship Id="rId817" Type="http://schemas.openxmlformats.org/officeDocument/2006/relationships/image" Target="../media/image403.png"/><Relationship Id="rId249" Type="http://schemas.openxmlformats.org/officeDocument/2006/relationships/customXml" Target="../ink/ink125.xml"/><Relationship Id="rId456" Type="http://schemas.openxmlformats.org/officeDocument/2006/relationships/customXml" Target="../ink/ink229.xml"/><Relationship Id="rId663" Type="http://schemas.openxmlformats.org/officeDocument/2006/relationships/customXml" Target="../ink/ink336.xml"/><Relationship Id="rId13" Type="http://schemas.openxmlformats.org/officeDocument/2006/relationships/image" Target="../media/image7.png"/><Relationship Id="rId109" Type="http://schemas.openxmlformats.org/officeDocument/2006/relationships/image" Target="../media/image55.png"/><Relationship Id="rId316" Type="http://schemas.openxmlformats.org/officeDocument/2006/relationships/customXml" Target="../ink/ink159.xml"/><Relationship Id="rId523" Type="http://schemas.openxmlformats.org/officeDocument/2006/relationships/image" Target="../media/image261.png"/><Relationship Id="rId97" Type="http://schemas.openxmlformats.org/officeDocument/2006/relationships/image" Target="../media/image49.png"/><Relationship Id="rId730" Type="http://schemas.openxmlformats.org/officeDocument/2006/relationships/image" Target="../media/image360.png"/><Relationship Id="rId828" Type="http://schemas.openxmlformats.org/officeDocument/2006/relationships/customXml" Target="../ink/ink420.xml"/><Relationship Id="rId162" Type="http://schemas.openxmlformats.org/officeDocument/2006/relationships/customXml" Target="../ink/ink81.xml"/><Relationship Id="rId467" Type="http://schemas.openxmlformats.org/officeDocument/2006/relationships/image" Target="../media/image233.png"/><Relationship Id="rId271" Type="http://schemas.openxmlformats.org/officeDocument/2006/relationships/image" Target="../media/image135.png"/><Relationship Id="rId674" Type="http://schemas.openxmlformats.org/officeDocument/2006/relationships/image" Target="../media/image333.png"/><Relationship Id="rId24" Type="http://schemas.openxmlformats.org/officeDocument/2006/relationships/customXml" Target="../ink/ink12.xml"/><Relationship Id="rId66" Type="http://schemas.openxmlformats.org/officeDocument/2006/relationships/customXml" Target="../ink/ink33.xml"/><Relationship Id="rId131" Type="http://schemas.openxmlformats.org/officeDocument/2006/relationships/image" Target="../media/image66.png"/><Relationship Id="rId327" Type="http://schemas.openxmlformats.org/officeDocument/2006/relationships/image" Target="../media/image163.png"/><Relationship Id="rId369" Type="http://schemas.openxmlformats.org/officeDocument/2006/relationships/image" Target="../media/image184.png"/><Relationship Id="rId534" Type="http://schemas.openxmlformats.org/officeDocument/2006/relationships/image" Target="../media/image266.png"/><Relationship Id="rId576" Type="http://schemas.openxmlformats.org/officeDocument/2006/relationships/customXml" Target="../ink/ink292.xml"/><Relationship Id="rId741" Type="http://schemas.openxmlformats.org/officeDocument/2006/relationships/customXml" Target="../ink/ink376.xml"/><Relationship Id="rId783" Type="http://schemas.openxmlformats.org/officeDocument/2006/relationships/customXml" Target="../ink/ink397.xml"/><Relationship Id="rId839" Type="http://schemas.openxmlformats.org/officeDocument/2006/relationships/customXml" Target="../ink/ink426.xml"/><Relationship Id="rId173" Type="http://schemas.openxmlformats.org/officeDocument/2006/relationships/image" Target="../media/image87.png"/><Relationship Id="rId229" Type="http://schemas.openxmlformats.org/officeDocument/2006/relationships/image" Target="../media/image115.png"/><Relationship Id="rId380" Type="http://schemas.openxmlformats.org/officeDocument/2006/relationships/customXml" Target="../ink/ink191.xml"/><Relationship Id="rId436" Type="http://schemas.openxmlformats.org/officeDocument/2006/relationships/customXml" Target="../ink/ink219.xml"/><Relationship Id="rId601" Type="http://schemas.openxmlformats.org/officeDocument/2006/relationships/image" Target="../media/image297.png"/><Relationship Id="rId643" Type="http://schemas.openxmlformats.org/officeDocument/2006/relationships/image" Target="../media/image318.png"/><Relationship Id="rId240" Type="http://schemas.openxmlformats.org/officeDocument/2006/relationships/customXml" Target="../ink/ink120.xml"/><Relationship Id="rId478" Type="http://schemas.openxmlformats.org/officeDocument/2006/relationships/customXml" Target="../ink/ink240.xml"/><Relationship Id="rId685" Type="http://schemas.openxmlformats.org/officeDocument/2006/relationships/customXml" Target="../ink/ink347.xml"/><Relationship Id="rId35" Type="http://schemas.openxmlformats.org/officeDocument/2006/relationships/image" Target="../media/image18.png"/><Relationship Id="rId77" Type="http://schemas.openxmlformats.org/officeDocument/2006/relationships/image" Target="../media/image39.png"/><Relationship Id="rId100" Type="http://schemas.openxmlformats.org/officeDocument/2006/relationships/customXml" Target="../ink/ink50.xml"/><Relationship Id="rId282" Type="http://schemas.openxmlformats.org/officeDocument/2006/relationships/customXml" Target="../ink/ink142.xml"/><Relationship Id="rId338" Type="http://schemas.openxmlformats.org/officeDocument/2006/relationships/customXml" Target="../ink/ink170.xml"/><Relationship Id="rId503" Type="http://schemas.openxmlformats.org/officeDocument/2006/relationships/image" Target="../media/image251.png"/><Relationship Id="rId545" Type="http://schemas.openxmlformats.org/officeDocument/2006/relationships/customXml" Target="../ink/ink275.xml"/><Relationship Id="rId587" Type="http://schemas.openxmlformats.org/officeDocument/2006/relationships/image" Target="../media/image290.png"/><Relationship Id="rId710" Type="http://schemas.openxmlformats.org/officeDocument/2006/relationships/image" Target="../media/image350.png"/><Relationship Id="rId752" Type="http://schemas.openxmlformats.org/officeDocument/2006/relationships/image" Target="../media/image371.png"/><Relationship Id="rId808" Type="http://schemas.openxmlformats.org/officeDocument/2006/relationships/customXml" Target="../ink/ink410.xml"/><Relationship Id="rId8" Type="http://schemas.openxmlformats.org/officeDocument/2006/relationships/customXml" Target="../ink/ink4.xml"/><Relationship Id="rId142" Type="http://schemas.openxmlformats.org/officeDocument/2006/relationships/customXml" Target="../ink/ink71.xml"/><Relationship Id="rId184" Type="http://schemas.openxmlformats.org/officeDocument/2006/relationships/customXml" Target="../ink/ink92.xml"/><Relationship Id="rId391" Type="http://schemas.openxmlformats.org/officeDocument/2006/relationships/image" Target="../media/image195.png"/><Relationship Id="rId405" Type="http://schemas.openxmlformats.org/officeDocument/2006/relationships/image" Target="../media/image202.png"/><Relationship Id="rId447" Type="http://schemas.openxmlformats.org/officeDocument/2006/relationships/image" Target="../media/image223.png"/><Relationship Id="rId612" Type="http://schemas.openxmlformats.org/officeDocument/2006/relationships/customXml" Target="../ink/ink310.xml"/><Relationship Id="rId794" Type="http://schemas.openxmlformats.org/officeDocument/2006/relationships/image" Target="../media/image392.png"/><Relationship Id="rId251" Type="http://schemas.openxmlformats.org/officeDocument/2006/relationships/customXml" Target="../ink/ink126.xml"/><Relationship Id="rId489" Type="http://schemas.openxmlformats.org/officeDocument/2006/relationships/image" Target="../media/image244.png"/><Relationship Id="rId654" Type="http://schemas.openxmlformats.org/officeDocument/2006/relationships/customXml" Target="../ink/ink331.xml"/><Relationship Id="rId696" Type="http://schemas.openxmlformats.org/officeDocument/2006/relationships/customXml" Target="../ink/ink353.xml"/><Relationship Id="rId46" Type="http://schemas.openxmlformats.org/officeDocument/2006/relationships/customXml" Target="../ink/ink23.xml"/><Relationship Id="rId293" Type="http://schemas.openxmlformats.org/officeDocument/2006/relationships/image" Target="../media/image146.png"/><Relationship Id="rId307" Type="http://schemas.openxmlformats.org/officeDocument/2006/relationships/image" Target="../media/image153.png"/><Relationship Id="rId349" Type="http://schemas.openxmlformats.org/officeDocument/2006/relationships/image" Target="../media/image174.png"/><Relationship Id="rId514" Type="http://schemas.openxmlformats.org/officeDocument/2006/relationships/customXml" Target="../ink/ink258.xml"/><Relationship Id="rId556" Type="http://schemas.openxmlformats.org/officeDocument/2006/relationships/customXml" Target="../ink/ink281.xml"/><Relationship Id="rId721" Type="http://schemas.openxmlformats.org/officeDocument/2006/relationships/customXml" Target="../ink/ink366.xml"/><Relationship Id="rId763" Type="http://schemas.openxmlformats.org/officeDocument/2006/relationships/customXml" Target="../ink/ink387.xml"/><Relationship Id="rId88" Type="http://schemas.openxmlformats.org/officeDocument/2006/relationships/customXml" Target="../ink/ink44.xml"/><Relationship Id="rId111" Type="http://schemas.openxmlformats.org/officeDocument/2006/relationships/image" Target="../media/image56.png"/><Relationship Id="rId153" Type="http://schemas.openxmlformats.org/officeDocument/2006/relationships/image" Target="../media/image77.png"/><Relationship Id="rId195" Type="http://schemas.openxmlformats.org/officeDocument/2006/relationships/image" Target="../media/image98.png"/><Relationship Id="rId209" Type="http://schemas.openxmlformats.org/officeDocument/2006/relationships/image" Target="../media/image105.png"/><Relationship Id="rId360" Type="http://schemas.openxmlformats.org/officeDocument/2006/relationships/customXml" Target="../ink/ink181.xml"/><Relationship Id="rId416" Type="http://schemas.openxmlformats.org/officeDocument/2006/relationships/customXml" Target="../ink/ink209.xml"/><Relationship Id="rId598" Type="http://schemas.openxmlformats.org/officeDocument/2006/relationships/customXml" Target="../ink/ink303.xml"/><Relationship Id="rId819" Type="http://schemas.openxmlformats.org/officeDocument/2006/relationships/image" Target="../media/image404.png"/><Relationship Id="rId220" Type="http://schemas.openxmlformats.org/officeDocument/2006/relationships/customXml" Target="../ink/ink110.xml"/><Relationship Id="rId458" Type="http://schemas.openxmlformats.org/officeDocument/2006/relationships/customXml" Target="../ink/ink230.xml"/><Relationship Id="rId623" Type="http://schemas.openxmlformats.org/officeDocument/2006/relationships/image" Target="../media/image308.png"/><Relationship Id="rId665" Type="http://schemas.openxmlformats.org/officeDocument/2006/relationships/customXml" Target="../ink/ink337.xml"/><Relationship Id="rId830" Type="http://schemas.openxmlformats.org/officeDocument/2006/relationships/customXml" Target="../ink/ink421.xml"/><Relationship Id="rId15" Type="http://schemas.openxmlformats.org/officeDocument/2006/relationships/image" Target="../media/image8.png"/><Relationship Id="rId57" Type="http://schemas.openxmlformats.org/officeDocument/2006/relationships/image" Target="../media/image29.png"/><Relationship Id="rId262" Type="http://schemas.openxmlformats.org/officeDocument/2006/relationships/customXml" Target="../ink/ink132.xml"/><Relationship Id="rId318" Type="http://schemas.openxmlformats.org/officeDocument/2006/relationships/customXml" Target="../ink/ink160.xml"/><Relationship Id="rId525" Type="http://schemas.openxmlformats.org/officeDocument/2006/relationships/image" Target="../media/image262.png"/><Relationship Id="rId567" Type="http://schemas.openxmlformats.org/officeDocument/2006/relationships/customXml" Target="../ink/ink287.xml"/><Relationship Id="rId732" Type="http://schemas.openxmlformats.org/officeDocument/2006/relationships/image" Target="../media/image361.png"/><Relationship Id="rId99" Type="http://schemas.openxmlformats.org/officeDocument/2006/relationships/image" Target="../media/image50.png"/><Relationship Id="rId122" Type="http://schemas.openxmlformats.org/officeDocument/2006/relationships/customXml" Target="../ink/ink61.xml"/><Relationship Id="rId164" Type="http://schemas.openxmlformats.org/officeDocument/2006/relationships/customXml" Target="../ink/ink82.xml"/><Relationship Id="rId371" Type="http://schemas.openxmlformats.org/officeDocument/2006/relationships/image" Target="../media/image185.png"/><Relationship Id="rId774" Type="http://schemas.openxmlformats.org/officeDocument/2006/relationships/image" Target="../media/image382.png"/><Relationship Id="rId427" Type="http://schemas.openxmlformats.org/officeDocument/2006/relationships/image" Target="../media/image213.png"/><Relationship Id="rId469" Type="http://schemas.openxmlformats.org/officeDocument/2006/relationships/image" Target="../media/image234.png"/><Relationship Id="rId634" Type="http://schemas.openxmlformats.org/officeDocument/2006/relationships/customXml" Target="../ink/ink321.xml"/><Relationship Id="rId676" Type="http://schemas.openxmlformats.org/officeDocument/2006/relationships/image" Target="../media/image334.png"/><Relationship Id="rId841" Type="http://schemas.openxmlformats.org/officeDocument/2006/relationships/customXml" Target="../ink/ink427.xml"/><Relationship Id="rId26" Type="http://schemas.openxmlformats.org/officeDocument/2006/relationships/customXml" Target="../ink/ink13.xml"/><Relationship Id="rId231" Type="http://schemas.openxmlformats.org/officeDocument/2006/relationships/image" Target="../media/image116.png"/><Relationship Id="rId273" Type="http://schemas.openxmlformats.org/officeDocument/2006/relationships/image" Target="../media/image136.png"/><Relationship Id="rId329" Type="http://schemas.openxmlformats.org/officeDocument/2006/relationships/image" Target="../media/image164.png"/><Relationship Id="rId480" Type="http://schemas.openxmlformats.org/officeDocument/2006/relationships/customXml" Target="../ink/ink241.xml"/><Relationship Id="rId536" Type="http://schemas.openxmlformats.org/officeDocument/2006/relationships/customXml" Target="../ink/ink270.xml"/><Relationship Id="rId701" Type="http://schemas.openxmlformats.org/officeDocument/2006/relationships/customXml" Target="../ink/ink356.xml"/><Relationship Id="rId68" Type="http://schemas.openxmlformats.org/officeDocument/2006/relationships/customXml" Target="../ink/ink34.xml"/><Relationship Id="rId133" Type="http://schemas.openxmlformats.org/officeDocument/2006/relationships/image" Target="../media/image67.png"/><Relationship Id="rId175" Type="http://schemas.openxmlformats.org/officeDocument/2006/relationships/image" Target="../media/image88.png"/><Relationship Id="rId340" Type="http://schemas.openxmlformats.org/officeDocument/2006/relationships/customXml" Target="../ink/ink171.xml"/><Relationship Id="rId578" Type="http://schemas.openxmlformats.org/officeDocument/2006/relationships/customXml" Target="../ink/ink293.xml"/><Relationship Id="rId743" Type="http://schemas.openxmlformats.org/officeDocument/2006/relationships/customXml" Target="../ink/ink377.xml"/><Relationship Id="rId785" Type="http://schemas.openxmlformats.org/officeDocument/2006/relationships/customXml" Target="../ink/ink398.xml"/><Relationship Id="rId200" Type="http://schemas.openxmlformats.org/officeDocument/2006/relationships/customXml" Target="../ink/ink100.xml"/><Relationship Id="rId382" Type="http://schemas.openxmlformats.org/officeDocument/2006/relationships/customXml" Target="../ink/ink192.xml"/><Relationship Id="rId438" Type="http://schemas.openxmlformats.org/officeDocument/2006/relationships/customXml" Target="../ink/ink220.xml"/><Relationship Id="rId603" Type="http://schemas.openxmlformats.org/officeDocument/2006/relationships/image" Target="../media/image298.png"/><Relationship Id="rId645" Type="http://schemas.openxmlformats.org/officeDocument/2006/relationships/image" Target="../media/image319.png"/><Relationship Id="rId687" Type="http://schemas.openxmlformats.org/officeDocument/2006/relationships/image" Target="../media/image339.png"/><Relationship Id="rId810" Type="http://schemas.openxmlformats.org/officeDocument/2006/relationships/customXml" Target="../ink/ink411.xml"/><Relationship Id="rId242" Type="http://schemas.openxmlformats.org/officeDocument/2006/relationships/customXml" Target="../ink/ink121.xml"/><Relationship Id="rId284" Type="http://schemas.openxmlformats.org/officeDocument/2006/relationships/customXml" Target="../ink/ink143.xml"/><Relationship Id="rId491" Type="http://schemas.openxmlformats.org/officeDocument/2006/relationships/image" Target="../media/image245.png"/><Relationship Id="rId505" Type="http://schemas.openxmlformats.org/officeDocument/2006/relationships/image" Target="../media/image252.png"/><Relationship Id="rId712" Type="http://schemas.openxmlformats.org/officeDocument/2006/relationships/image" Target="../media/image351.png"/><Relationship Id="rId37" Type="http://schemas.openxmlformats.org/officeDocument/2006/relationships/image" Target="../media/image19.png"/><Relationship Id="rId79" Type="http://schemas.openxmlformats.org/officeDocument/2006/relationships/image" Target="../media/image40.png"/><Relationship Id="rId102" Type="http://schemas.openxmlformats.org/officeDocument/2006/relationships/customXml" Target="../ink/ink51.xml"/><Relationship Id="rId144" Type="http://schemas.openxmlformats.org/officeDocument/2006/relationships/customXml" Target="../ink/ink72.xml"/><Relationship Id="rId547" Type="http://schemas.openxmlformats.org/officeDocument/2006/relationships/image" Target="../media/image271.png"/><Relationship Id="rId589" Type="http://schemas.openxmlformats.org/officeDocument/2006/relationships/image" Target="../media/image291.png"/><Relationship Id="rId754" Type="http://schemas.openxmlformats.org/officeDocument/2006/relationships/image" Target="../media/image372.png"/><Relationship Id="rId796" Type="http://schemas.openxmlformats.org/officeDocument/2006/relationships/image" Target="../media/image393.png"/><Relationship Id="rId90" Type="http://schemas.openxmlformats.org/officeDocument/2006/relationships/customXml" Target="../ink/ink45.xml"/><Relationship Id="rId186" Type="http://schemas.openxmlformats.org/officeDocument/2006/relationships/customXml" Target="../ink/ink93.xml"/><Relationship Id="rId351" Type="http://schemas.openxmlformats.org/officeDocument/2006/relationships/image" Target="../media/image175.png"/><Relationship Id="rId393" Type="http://schemas.openxmlformats.org/officeDocument/2006/relationships/image" Target="../media/image196.png"/><Relationship Id="rId407" Type="http://schemas.openxmlformats.org/officeDocument/2006/relationships/image" Target="../media/image203.png"/><Relationship Id="rId449" Type="http://schemas.openxmlformats.org/officeDocument/2006/relationships/image" Target="../media/image224.png"/><Relationship Id="rId614" Type="http://schemas.openxmlformats.org/officeDocument/2006/relationships/customXml" Target="../ink/ink311.xml"/><Relationship Id="rId656" Type="http://schemas.openxmlformats.org/officeDocument/2006/relationships/customXml" Target="../ink/ink332.xml"/><Relationship Id="rId821" Type="http://schemas.openxmlformats.org/officeDocument/2006/relationships/image" Target="../media/image405.png"/><Relationship Id="rId211" Type="http://schemas.openxmlformats.org/officeDocument/2006/relationships/image" Target="../media/image106.png"/><Relationship Id="rId253" Type="http://schemas.openxmlformats.org/officeDocument/2006/relationships/customXml" Target="../ink/ink127.xml"/><Relationship Id="rId295" Type="http://schemas.openxmlformats.org/officeDocument/2006/relationships/image" Target="../media/image147.png"/><Relationship Id="rId309" Type="http://schemas.openxmlformats.org/officeDocument/2006/relationships/image" Target="../media/image154.png"/><Relationship Id="rId460" Type="http://schemas.openxmlformats.org/officeDocument/2006/relationships/customXml" Target="../ink/ink231.xml"/><Relationship Id="rId516" Type="http://schemas.openxmlformats.org/officeDocument/2006/relationships/customXml" Target="../ink/ink259.xml"/><Relationship Id="rId698" Type="http://schemas.openxmlformats.org/officeDocument/2006/relationships/customXml" Target="../ink/ink354.xml"/><Relationship Id="rId48" Type="http://schemas.openxmlformats.org/officeDocument/2006/relationships/customXml" Target="../ink/ink24.xml"/><Relationship Id="rId113" Type="http://schemas.openxmlformats.org/officeDocument/2006/relationships/image" Target="../media/image57.png"/><Relationship Id="rId320" Type="http://schemas.openxmlformats.org/officeDocument/2006/relationships/customXml" Target="../ink/ink161.xml"/><Relationship Id="rId558" Type="http://schemas.openxmlformats.org/officeDocument/2006/relationships/customXml" Target="../ink/ink282.xml"/><Relationship Id="rId723" Type="http://schemas.openxmlformats.org/officeDocument/2006/relationships/customXml" Target="../ink/ink367.xml"/><Relationship Id="rId765" Type="http://schemas.openxmlformats.org/officeDocument/2006/relationships/customXml" Target="../ink/ink388.xml"/><Relationship Id="rId155" Type="http://schemas.openxmlformats.org/officeDocument/2006/relationships/image" Target="../media/image78.png"/><Relationship Id="rId197" Type="http://schemas.openxmlformats.org/officeDocument/2006/relationships/image" Target="../media/image99.png"/><Relationship Id="rId362" Type="http://schemas.openxmlformats.org/officeDocument/2006/relationships/customXml" Target="../ink/ink182.xml"/><Relationship Id="rId418" Type="http://schemas.openxmlformats.org/officeDocument/2006/relationships/customXml" Target="../ink/ink210.xml"/><Relationship Id="rId625" Type="http://schemas.openxmlformats.org/officeDocument/2006/relationships/image" Target="../media/image309.png"/><Relationship Id="rId832" Type="http://schemas.openxmlformats.org/officeDocument/2006/relationships/customXml" Target="../ink/ink422.xml"/><Relationship Id="rId222" Type="http://schemas.openxmlformats.org/officeDocument/2006/relationships/customXml" Target="../ink/ink111.xml"/><Relationship Id="rId264" Type="http://schemas.openxmlformats.org/officeDocument/2006/relationships/customXml" Target="../ink/ink133.xml"/><Relationship Id="rId471" Type="http://schemas.openxmlformats.org/officeDocument/2006/relationships/image" Target="../media/image235.png"/><Relationship Id="rId667" Type="http://schemas.openxmlformats.org/officeDocument/2006/relationships/customXml" Target="../ink/ink338.xml"/><Relationship Id="rId17" Type="http://schemas.openxmlformats.org/officeDocument/2006/relationships/image" Target="../media/image9.png"/><Relationship Id="rId59" Type="http://schemas.openxmlformats.org/officeDocument/2006/relationships/image" Target="../media/image30.png"/><Relationship Id="rId124" Type="http://schemas.openxmlformats.org/officeDocument/2006/relationships/customXml" Target="../ink/ink62.xml"/><Relationship Id="rId527" Type="http://schemas.openxmlformats.org/officeDocument/2006/relationships/image" Target="../media/image263.png"/><Relationship Id="rId569" Type="http://schemas.openxmlformats.org/officeDocument/2006/relationships/customXml" Target="../ink/ink288.xml"/><Relationship Id="rId734" Type="http://schemas.openxmlformats.org/officeDocument/2006/relationships/image" Target="../media/image362.png"/><Relationship Id="rId776" Type="http://schemas.openxmlformats.org/officeDocument/2006/relationships/image" Target="../media/image383.png"/><Relationship Id="rId70" Type="http://schemas.openxmlformats.org/officeDocument/2006/relationships/customXml" Target="../ink/ink35.xml"/><Relationship Id="rId166" Type="http://schemas.openxmlformats.org/officeDocument/2006/relationships/customXml" Target="../ink/ink83.xml"/><Relationship Id="rId331" Type="http://schemas.openxmlformats.org/officeDocument/2006/relationships/image" Target="../media/image165.png"/><Relationship Id="rId373" Type="http://schemas.openxmlformats.org/officeDocument/2006/relationships/image" Target="../media/image186.png"/><Relationship Id="rId429" Type="http://schemas.openxmlformats.org/officeDocument/2006/relationships/image" Target="../media/image214.png"/><Relationship Id="rId580" Type="http://schemas.openxmlformats.org/officeDocument/2006/relationships/customXml" Target="../ink/ink294.xml"/><Relationship Id="rId636" Type="http://schemas.openxmlformats.org/officeDocument/2006/relationships/customXml" Target="../ink/ink322.xml"/><Relationship Id="rId801" Type="http://schemas.openxmlformats.org/officeDocument/2006/relationships/customXml" Target="../ink/ink406.xml"/><Relationship Id="rId1" Type="http://schemas.openxmlformats.org/officeDocument/2006/relationships/slideLayout" Target="../slideLayouts/slideLayout7.xml"/><Relationship Id="rId233" Type="http://schemas.openxmlformats.org/officeDocument/2006/relationships/image" Target="../media/image117.png"/><Relationship Id="rId440" Type="http://schemas.openxmlformats.org/officeDocument/2006/relationships/customXml" Target="../ink/ink221.xml"/><Relationship Id="rId678" Type="http://schemas.openxmlformats.org/officeDocument/2006/relationships/image" Target="../media/image335.png"/><Relationship Id="rId28" Type="http://schemas.openxmlformats.org/officeDocument/2006/relationships/customXml" Target="../ink/ink14.xml"/><Relationship Id="rId275" Type="http://schemas.openxmlformats.org/officeDocument/2006/relationships/image" Target="../media/image137.png"/><Relationship Id="rId300" Type="http://schemas.openxmlformats.org/officeDocument/2006/relationships/customXml" Target="../ink/ink151.xml"/><Relationship Id="rId482" Type="http://schemas.openxmlformats.org/officeDocument/2006/relationships/customXml" Target="../ink/ink242.xml"/><Relationship Id="rId538" Type="http://schemas.openxmlformats.org/officeDocument/2006/relationships/customXml" Target="../ink/ink271.xml"/><Relationship Id="rId703" Type="http://schemas.openxmlformats.org/officeDocument/2006/relationships/customXml" Target="../ink/ink357.xml"/><Relationship Id="rId745" Type="http://schemas.openxmlformats.org/officeDocument/2006/relationships/customXml" Target="../ink/ink378.xml"/><Relationship Id="rId81" Type="http://schemas.openxmlformats.org/officeDocument/2006/relationships/image" Target="../media/image41.png"/><Relationship Id="rId135" Type="http://schemas.openxmlformats.org/officeDocument/2006/relationships/image" Target="../media/image68.png"/><Relationship Id="rId177" Type="http://schemas.openxmlformats.org/officeDocument/2006/relationships/image" Target="../media/image89.png"/><Relationship Id="rId342" Type="http://schemas.openxmlformats.org/officeDocument/2006/relationships/customXml" Target="../ink/ink172.xml"/><Relationship Id="rId384" Type="http://schemas.openxmlformats.org/officeDocument/2006/relationships/customXml" Target="../ink/ink193.xml"/><Relationship Id="rId591" Type="http://schemas.openxmlformats.org/officeDocument/2006/relationships/image" Target="../media/image292.png"/><Relationship Id="rId605" Type="http://schemas.openxmlformats.org/officeDocument/2006/relationships/image" Target="../media/image299.png"/><Relationship Id="rId787" Type="http://schemas.openxmlformats.org/officeDocument/2006/relationships/customXml" Target="../ink/ink399.xml"/><Relationship Id="rId812" Type="http://schemas.openxmlformats.org/officeDocument/2006/relationships/customXml" Target="../ink/ink412.xml"/><Relationship Id="rId202" Type="http://schemas.openxmlformats.org/officeDocument/2006/relationships/customXml" Target="../ink/ink101.xml"/><Relationship Id="rId244" Type="http://schemas.openxmlformats.org/officeDocument/2006/relationships/image" Target="../media/image122.png"/><Relationship Id="rId647" Type="http://schemas.openxmlformats.org/officeDocument/2006/relationships/image" Target="../media/image320.png"/><Relationship Id="rId689" Type="http://schemas.openxmlformats.org/officeDocument/2006/relationships/image" Target="../media/image340.png"/><Relationship Id="rId39" Type="http://schemas.openxmlformats.org/officeDocument/2006/relationships/image" Target="../media/image20.png"/><Relationship Id="rId286" Type="http://schemas.openxmlformats.org/officeDocument/2006/relationships/customXml" Target="../ink/ink144.xml"/><Relationship Id="rId451" Type="http://schemas.openxmlformats.org/officeDocument/2006/relationships/image" Target="../media/image225.png"/><Relationship Id="rId493" Type="http://schemas.openxmlformats.org/officeDocument/2006/relationships/image" Target="../media/image246.png"/><Relationship Id="rId507" Type="http://schemas.openxmlformats.org/officeDocument/2006/relationships/image" Target="../media/image253.png"/><Relationship Id="rId549" Type="http://schemas.openxmlformats.org/officeDocument/2006/relationships/image" Target="../media/image272.png"/><Relationship Id="rId714" Type="http://schemas.openxmlformats.org/officeDocument/2006/relationships/image" Target="../media/image352.png"/><Relationship Id="rId756" Type="http://schemas.openxmlformats.org/officeDocument/2006/relationships/image" Target="../media/image373.png"/><Relationship Id="rId50" Type="http://schemas.openxmlformats.org/officeDocument/2006/relationships/customXml" Target="../ink/ink25.xml"/><Relationship Id="rId104" Type="http://schemas.openxmlformats.org/officeDocument/2006/relationships/customXml" Target="../ink/ink52.xml"/><Relationship Id="rId146" Type="http://schemas.openxmlformats.org/officeDocument/2006/relationships/customXml" Target="../ink/ink73.xml"/><Relationship Id="rId188" Type="http://schemas.openxmlformats.org/officeDocument/2006/relationships/customXml" Target="../ink/ink94.xml"/><Relationship Id="rId311" Type="http://schemas.openxmlformats.org/officeDocument/2006/relationships/image" Target="../media/image155.png"/><Relationship Id="rId353" Type="http://schemas.openxmlformats.org/officeDocument/2006/relationships/image" Target="../media/image176.png"/><Relationship Id="rId395" Type="http://schemas.openxmlformats.org/officeDocument/2006/relationships/image" Target="../media/image197.png"/><Relationship Id="rId409" Type="http://schemas.openxmlformats.org/officeDocument/2006/relationships/image" Target="../media/image204.png"/><Relationship Id="rId560" Type="http://schemas.openxmlformats.org/officeDocument/2006/relationships/customXml" Target="../ink/ink283.xml"/><Relationship Id="rId798" Type="http://schemas.openxmlformats.org/officeDocument/2006/relationships/image" Target="../media/image394.png"/><Relationship Id="rId92" Type="http://schemas.openxmlformats.org/officeDocument/2006/relationships/customXml" Target="../ink/ink46.xml"/><Relationship Id="rId213" Type="http://schemas.openxmlformats.org/officeDocument/2006/relationships/image" Target="../media/image107.png"/><Relationship Id="rId420" Type="http://schemas.openxmlformats.org/officeDocument/2006/relationships/customXml" Target="../ink/ink211.xml"/><Relationship Id="rId616" Type="http://schemas.openxmlformats.org/officeDocument/2006/relationships/customXml" Target="../ink/ink312.xml"/><Relationship Id="rId658" Type="http://schemas.openxmlformats.org/officeDocument/2006/relationships/customXml" Target="../ink/ink333.xml"/><Relationship Id="rId823" Type="http://schemas.openxmlformats.org/officeDocument/2006/relationships/image" Target="../media/image406.png"/><Relationship Id="rId255" Type="http://schemas.openxmlformats.org/officeDocument/2006/relationships/customXml" Target="../ink/ink128.xml"/><Relationship Id="rId297" Type="http://schemas.openxmlformats.org/officeDocument/2006/relationships/image" Target="../media/image148.png"/><Relationship Id="rId462" Type="http://schemas.openxmlformats.org/officeDocument/2006/relationships/customXml" Target="../ink/ink232.xml"/><Relationship Id="rId518" Type="http://schemas.openxmlformats.org/officeDocument/2006/relationships/customXml" Target="../ink/ink260.xml"/><Relationship Id="rId725" Type="http://schemas.openxmlformats.org/officeDocument/2006/relationships/customXml" Target="../ink/ink368.xml"/><Relationship Id="rId115" Type="http://schemas.openxmlformats.org/officeDocument/2006/relationships/image" Target="../media/image58.png"/><Relationship Id="rId157" Type="http://schemas.openxmlformats.org/officeDocument/2006/relationships/image" Target="../media/image79.png"/><Relationship Id="rId322" Type="http://schemas.openxmlformats.org/officeDocument/2006/relationships/customXml" Target="../ink/ink162.xml"/><Relationship Id="rId364" Type="http://schemas.openxmlformats.org/officeDocument/2006/relationships/customXml" Target="../ink/ink183.xml"/><Relationship Id="rId767" Type="http://schemas.openxmlformats.org/officeDocument/2006/relationships/customXml" Target="../ink/ink389.xml"/><Relationship Id="rId61" Type="http://schemas.openxmlformats.org/officeDocument/2006/relationships/image" Target="../media/image31.png"/><Relationship Id="rId199" Type="http://schemas.openxmlformats.org/officeDocument/2006/relationships/image" Target="../media/image100.png"/><Relationship Id="rId571" Type="http://schemas.openxmlformats.org/officeDocument/2006/relationships/customXml" Target="../ink/ink289.xml"/><Relationship Id="rId627" Type="http://schemas.openxmlformats.org/officeDocument/2006/relationships/image" Target="../media/image310.png"/><Relationship Id="rId669" Type="http://schemas.openxmlformats.org/officeDocument/2006/relationships/customXml" Target="../ink/ink339.xml"/><Relationship Id="rId834" Type="http://schemas.openxmlformats.org/officeDocument/2006/relationships/customXml" Target="../ink/ink423.xml"/><Relationship Id="rId19" Type="http://schemas.openxmlformats.org/officeDocument/2006/relationships/image" Target="../media/image10.png"/><Relationship Id="rId224" Type="http://schemas.openxmlformats.org/officeDocument/2006/relationships/customXml" Target="../ink/ink112.xml"/><Relationship Id="rId266" Type="http://schemas.openxmlformats.org/officeDocument/2006/relationships/customXml" Target="../ink/ink134.xml"/><Relationship Id="rId431" Type="http://schemas.openxmlformats.org/officeDocument/2006/relationships/image" Target="../media/image215.png"/><Relationship Id="rId473" Type="http://schemas.openxmlformats.org/officeDocument/2006/relationships/image" Target="../media/image236.png"/><Relationship Id="rId529" Type="http://schemas.openxmlformats.org/officeDocument/2006/relationships/image" Target="../media/image264.png"/><Relationship Id="rId680" Type="http://schemas.openxmlformats.org/officeDocument/2006/relationships/image" Target="../media/image336.png"/><Relationship Id="rId736" Type="http://schemas.openxmlformats.org/officeDocument/2006/relationships/image" Target="../media/image363.png"/><Relationship Id="rId30" Type="http://schemas.openxmlformats.org/officeDocument/2006/relationships/customXml" Target="../ink/ink15.xml"/><Relationship Id="rId126" Type="http://schemas.openxmlformats.org/officeDocument/2006/relationships/customXml" Target="../ink/ink63.xml"/><Relationship Id="rId168" Type="http://schemas.openxmlformats.org/officeDocument/2006/relationships/customXml" Target="../ink/ink84.xml"/><Relationship Id="rId333" Type="http://schemas.openxmlformats.org/officeDocument/2006/relationships/image" Target="../media/image166.png"/><Relationship Id="rId540" Type="http://schemas.openxmlformats.org/officeDocument/2006/relationships/customXml" Target="../ink/ink272.xml"/><Relationship Id="rId778" Type="http://schemas.openxmlformats.org/officeDocument/2006/relationships/image" Target="../media/image384.png"/><Relationship Id="rId72" Type="http://schemas.openxmlformats.org/officeDocument/2006/relationships/customXml" Target="../ink/ink36.xml"/><Relationship Id="rId375" Type="http://schemas.openxmlformats.org/officeDocument/2006/relationships/image" Target="../media/image187.png"/><Relationship Id="rId582" Type="http://schemas.openxmlformats.org/officeDocument/2006/relationships/customXml" Target="../ink/ink295.xml"/><Relationship Id="rId638" Type="http://schemas.openxmlformats.org/officeDocument/2006/relationships/customXml" Target="../ink/ink323.xml"/><Relationship Id="rId803" Type="http://schemas.openxmlformats.org/officeDocument/2006/relationships/customXml" Target="../ink/ink407.xml"/><Relationship Id="rId3" Type="http://schemas.openxmlformats.org/officeDocument/2006/relationships/image" Target="../media/image2.png"/><Relationship Id="rId235" Type="http://schemas.openxmlformats.org/officeDocument/2006/relationships/image" Target="../media/image118.png"/><Relationship Id="rId277" Type="http://schemas.openxmlformats.org/officeDocument/2006/relationships/image" Target="../media/image138.png"/><Relationship Id="rId400" Type="http://schemas.openxmlformats.org/officeDocument/2006/relationships/customXml" Target="../ink/ink201.xml"/><Relationship Id="rId442" Type="http://schemas.openxmlformats.org/officeDocument/2006/relationships/customXml" Target="../ink/ink222.xml"/><Relationship Id="rId484" Type="http://schemas.openxmlformats.org/officeDocument/2006/relationships/customXml" Target="../ink/ink243.xml"/><Relationship Id="rId705" Type="http://schemas.openxmlformats.org/officeDocument/2006/relationships/customXml" Target="../ink/ink358.xml"/><Relationship Id="rId137" Type="http://schemas.openxmlformats.org/officeDocument/2006/relationships/image" Target="../media/image69.png"/><Relationship Id="rId302" Type="http://schemas.openxmlformats.org/officeDocument/2006/relationships/customXml" Target="../ink/ink152.xml"/><Relationship Id="rId344" Type="http://schemas.openxmlformats.org/officeDocument/2006/relationships/customXml" Target="../ink/ink173.xml"/><Relationship Id="rId691" Type="http://schemas.openxmlformats.org/officeDocument/2006/relationships/image" Target="../media/image341.png"/><Relationship Id="rId747" Type="http://schemas.openxmlformats.org/officeDocument/2006/relationships/customXml" Target="../ink/ink379.xml"/><Relationship Id="rId789" Type="http://schemas.openxmlformats.org/officeDocument/2006/relationships/customXml" Target="../ink/ink400.xml"/><Relationship Id="rId41" Type="http://schemas.openxmlformats.org/officeDocument/2006/relationships/image" Target="../media/image21.png"/><Relationship Id="rId83" Type="http://schemas.openxmlformats.org/officeDocument/2006/relationships/image" Target="../media/image42.png"/><Relationship Id="rId179" Type="http://schemas.openxmlformats.org/officeDocument/2006/relationships/image" Target="../media/image90.png"/><Relationship Id="rId386" Type="http://schemas.openxmlformats.org/officeDocument/2006/relationships/customXml" Target="../ink/ink194.xml"/><Relationship Id="rId551" Type="http://schemas.openxmlformats.org/officeDocument/2006/relationships/image" Target="../media/image273.png"/><Relationship Id="rId593" Type="http://schemas.openxmlformats.org/officeDocument/2006/relationships/image" Target="../media/image293.png"/><Relationship Id="rId607" Type="http://schemas.openxmlformats.org/officeDocument/2006/relationships/image" Target="../media/image300.png"/><Relationship Id="rId649" Type="http://schemas.openxmlformats.org/officeDocument/2006/relationships/image" Target="../media/image321.png"/><Relationship Id="rId814" Type="http://schemas.openxmlformats.org/officeDocument/2006/relationships/customXml" Target="../ink/ink413.xml"/><Relationship Id="rId190" Type="http://schemas.openxmlformats.org/officeDocument/2006/relationships/customXml" Target="../ink/ink95.xml"/><Relationship Id="rId204" Type="http://schemas.openxmlformats.org/officeDocument/2006/relationships/customXml" Target="../ink/ink102.xml"/><Relationship Id="rId246" Type="http://schemas.openxmlformats.org/officeDocument/2006/relationships/image" Target="../media/image123.png"/><Relationship Id="rId288" Type="http://schemas.openxmlformats.org/officeDocument/2006/relationships/customXml" Target="../ink/ink145.xml"/><Relationship Id="rId411" Type="http://schemas.openxmlformats.org/officeDocument/2006/relationships/image" Target="../media/image205.png"/><Relationship Id="rId453" Type="http://schemas.openxmlformats.org/officeDocument/2006/relationships/image" Target="../media/image226.png"/><Relationship Id="rId509" Type="http://schemas.openxmlformats.org/officeDocument/2006/relationships/image" Target="../media/image254.png"/><Relationship Id="rId660" Type="http://schemas.openxmlformats.org/officeDocument/2006/relationships/image" Target="../media/image326.png"/><Relationship Id="rId106" Type="http://schemas.openxmlformats.org/officeDocument/2006/relationships/customXml" Target="../ink/ink53.xml"/><Relationship Id="rId313" Type="http://schemas.openxmlformats.org/officeDocument/2006/relationships/image" Target="../media/image156.png"/><Relationship Id="rId495" Type="http://schemas.openxmlformats.org/officeDocument/2006/relationships/image" Target="../media/image247.png"/><Relationship Id="rId716" Type="http://schemas.openxmlformats.org/officeDocument/2006/relationships/image" Target="../media/image353.png"/><Relationship Id="rId758" Type="http://schemas.openxmlformats.org/officeDocument/2006/relationships/image" Target="../media/image374.png"/><Relationship Id="rId10" Type="http://schemas.openxmlformats.org/officeDocument/2006/relationships/customXml" Target="../ink/ink5.xml"/><Relationship Id="rId52" Type="http://schemas.openxmlformats.org/officeDocument/2006/relationships/customXml" Target="../ink/ink26.xml"/><Relationship Id="rId94" Type="http://schemas.openxmlformats.org/officeDocument/2006/relationships/customXml" Target="../ink/ink47.xml"/><Relationship Id="rId148" Type="http://schemas.openxmlformats.org/officeDocument/2006/relationships/customXml" Target="../ink/ink74.xml"/><Relationship Id="rId355" Type="http://schemas.openxmlformats.org/officeDocument/2006/relationships/image" Target="../media/image177.png"/><Relationship Id="rId397" Type="http://schemas.openxmlformats.org/officeDocument/2006/relationships/image" Target="../media/image198.png"/><Relationship Id="rId520" Type="http://schemas.openxmlformats.org/officeDocument/2006/relationships/customXml" Target="../ink/ink261.xml"/><Relationship Id="rId562" Type="http://schemas.openxmlformats.org/officeDocument/2006/relationships/customXml" Target="../ink/ink284.xml"/><Relationship Id="rId618" Type="http://schemas.openxmlformats.org/officeDocument/2006/relationships/customXml" Target="../ink/ink313.xml"/><Relationship Id="rId825" Type="http://schemas.openxmlformats.org/officeDocument/2006/relationships/image" Target="../media/image407.png"/><Relationship Id="rId215" Type="http://schemas.openxmlformats.org/officeDocument/2006/relationships/image" Target="../media/image108.png"/><Relationship Id="rId257" Type="http://schemas.openxmlformats.org/officeDocument/2006/relationships/image" Target="../media/image128.png"/><Relationship Id="rId422" Type="http://schemas.openxmlformats.org/officeDocument/2006/relationships/customXml" Target="../ink/ink212.xml"/><Relationship Id="rId464" Type="http://schemas.openxmlformats.org/officeDocument/2006/relationships/customXml" Target="../ink/ink233.xml"/><Relationship Id="rId299" Type="http://schemas.openxmlformats.org/officeDocument/2006/relationships/image" Target="../media/image149.png"/><Relationship Id="rId727" Type="http://schemas.openxmlformats.org/officeDocument/2006/relationships/customXml" Target="../ink/ink369.xml"/><Relationship Id="rId63" Type="http://schemas.openxmlformats.org/officeDocument/2006/relationships/image" Target="../media/image32.png"/><Relationship Id="rId159" Type="http://schemas.openxmlformats.org/officeDocument/2006/relationships/image" Target="../media/image80.png"/><Relationship Id="rId366" Type="http://schemas.openxmlformats.org/officeDocument/2006/relationships/customXml" Target="../ink/ink184.xml"/><Relationship Id="rId573" Type="http://schemas.openxmlformats.org/officeDocument/2006/relationships/customXml" Target="../ink/ink290.xml"/><Relationship Id="rId780" Type="http://schemas.openxmlformats.org/officeDocument/2006/relationships/image" Target="../media/image385.png"/><Relationship Id="rId226" Type="http://schemas.openxmlformats.org/officeDocument/2006/relationships/customXml" Target="../ink/ink113.xml"/><Relationship Id="rId433" Type="http://schemas.openxmlformats.org/officeDocument/2006/relationships/image" Target="../media/image216.png"/><Relationship Id="rId640" Type="http://schemas.openxmlformats.org/officeDocument/2006/relationships/customXml" Target="../ink/ink324.xml"/><Relationship Id="rId738" Type="http://schemas.openxmlformats.org/officeDocument/2006/relationships/image" Target="../media/image364.png"/><Relationship Id="rId74" Type="http://schemas.openxmlformats.org/officeDocument/2006/relationships/customXml" Target="../ink/ink37.xml"/><Relationship Id="rId377" Type="http://schemas.openxmlformats.org/officeDocument/2006/relationships/image" Target="../media/image188.png"/><Relationship Id="rId500" Type="http://schemas.openxmlformats.org/officeDocument/2006/relationships/customXml" Target="../ink/ink251.xml"/><Relationship Id="rId584" Type="http://schemas.openxmlformats.org/officeDocument/2006/relationships/customXml" Target="../ink/ink296.xml"/><Relationship Id="rId805" Type="http://schemas.openxmlformats.org/officeDocument/2006/relationships/customXml" Target="../ink/ink408.xml"/><Relationship Id="rId5" Type="http://schemas.openxmlformats.org/officeDocument/2006/relationships/image" Target="../media/image3.png"/><Relationship Id="rId237" Type="http://schemas.openxmlformats.org/officeDocument/2006/relationships/image" Target="../media/image119.png"/><Relationship Id="rId791" Type="http://schemas.openxmlformats.org/officeDocument/2006/relationships/customXml" Target="../ink/ink401.xml"/><Relationship Id="rId444" Type="http://schemas.openxmlformats.org/officeDocument/2006/relationships/customXml" Target="../ink/ink223.xml"/><Relationship Id="rId651" Type="http://schemas.openxmlformats.org/officeDocument/2006/relationships/image" Target="../media/image322.png"/><Relationship Id="rId749" Type="http://schemas.openxmlformats.org/officeDocument/2006/relationships/customXml" Target="../ink/ink380.xml"/><Relationship Id="rId290" Type="http://schemas.openxmlformats.org/officeDocument/2006/relationships/customXml" Target="../ink/ink146.xml"/><Relationship Id="rId304" Type="http://schemas.openxmlformats.org/officeDocument/2006/relationships/customXml" Target="../ink/ink153.xml"/><Relationship Id="rId388" Type="http://schemas.openxmlformats.org/officeDocument/2006/relationships/customXml" Target="../ink/ink195.xml"/><Relationship Id="rId511" Type="http://schemas.openxmlformats.org/officeDocument/2006/relationships/image" Target="../media/image255.png"/><Relationship Id="rId609" Type="http://schemas.openxmlformats.org/officeDocument/2006/relationships/image" Target="../media/image301.png"/><Relationship Id="rId85" Type="http://schemas.openxmlformats.org/officeDocument/2006/relationships/image" Target="../media/image43.png"/><Relationship Id="rId150" Type="http://schemas.openxmlformats.org/officeDocument/2006/relationships/customXml" Target="../ink/ink75.xml"/><Relationship Id="rId595" Type="http://schemas.openxmlformats.org/officeDocument/2006/relationships/image" Target="../media/image294.png"/><Relationship Id="rId816" Type="http://schemas.openxmlformats.org/officeDocument/2006/relationships/customXml" Target="../ink/ink414.xml"/><Relationship Id="rId248" Type="http://schemas.openxmlformats.org/officeDocument/2006/relationships/image" Target="../media/image124.png"/><Relationship Id="rId455" Type="http://schemas.openxmlformats.org/officeDocument/2006/relationships/image" Target="../media/image227.png"/><Relationship Id="rId662" Type="http://schemas.openxmlformats.org/officeDocument/2006/relationships/image" Target="../media/image327.png"/><Relationship Id="rId12" Type="http://schemas.openxmlformats.org/officeDocument/2006/relationships/customXml" Target="../ink/ink6.xml"/><Relationship Id="rId108" Type="http://schemas.openxmlformats.org/officeDocument/2006/relationships/customXml" Target="../ink/ink54.xml"/><Relationship Id="rId315" Type="http://schemas.openxmlformats.org/officeDocument/2006/relationships/image" Target="../media/image157.png"/><Relationship Id="rId522" Type="http://schemas.openxmlformats.org/officeDocument/2006/relationships/customXml" Target="../ink/ink262.xml"/><Relationship Id="rId96" Type="http://schemas.openxmlformats.org/officeDocument/2006/relationships/customXml" Target="../ink/ink48.xml"/><Relationship Id="rId161" Type="http://schemas.openxmlformats.org/officeDocument/2006/relationships/image" Target="../media/image81.png"/><Relationship Id="rId399" Type="http://schemas.openxmlformats.org/officeDocument/2006/relationships/image" Target="../media/image199.png"/><Relationship Id="rId827" Type="http://schemas.openxmlformats.org/officeDocument/2006/relationships/image" Target="../media/image408.png"/><Relationship Id="rId259" Type="http://schemas.openxmlformats.org/officeDocument/2006/relationships/image" Target="../media/image129.png"/><Relationship Id="rId466" Type="http://schemas.openxmlformats.org/officeDocument/2006/relationships/customXml" Target="../ink/ink234.xml"/><Relationship Id="rId673" Type="http://schemas.openxmlformats.org/officeDocument/2006/relationships/customXml" Target="../ink/ink341.xml"/><Relationship Id="rId23" Type="http://schemas.openxmlformats.org/officeDocument/2006/relationships/image" Target="../media/image12.png"/><Relationship Id="rId119" Type="http://schemas.openxmlformats.org/officeDocument/2006/relationships/image" Target="../media/image60.png"/><Relationship Id="rId326" Type="http://schemas.openxmlformats.org/officeDocument/2006/relationships/customXml" Target="../ink/ink164.xml"/><Relationship Id="rId533" Type="http://schemas.openxmlformats.org/officeDocument/2006/relationships/customXml" Target="../ink/ink268.xml"/><Relationship Id="rId740" Type="http://schemas.openxmlformats.org/officeDocument/2006/relationships/image" Target="../media/image365.png"/><Relationship Id="rId838" Type="http://schemas.openxmlformats.org/officeDocument/2006/relationships/customXml" Target="../ink/ink425.xml"/><Relationship Id="rId172" Type="http://schemas.openxmlformats.org/officeDocument/2006/relationships/customXml" Target="../ink/ink86.xml"/><Relationship Id="rId477" Type="http://schemas.openxmlformats.org/officeDocument/2006/relationships/image" Target="../media/image238.png"/><Relationship Id="rId600" Type="http://schemas.openxmlformats.org/officeDocument/2006/relationships/customXml" Target="../ink/ink304.xml"/><Relationship Id="rId684" Type="http://schemas.openxmlformats.org/officeDocument/2006/relationships/image" Target="../media/image338.png"/><Relationship Id="rId337" Type="http://schemas.openxmlformats.org/officeDocument/2006/relationships/image" Target="../media/image168.png"/><Relationship Id="rId34" Type="http://schemas.openxmlformats.org/officeDocument/2006/relationships/customXml" Target="../ink/ink17.xml"/><Relationship Id="rId544" Type="http://schemas.openxmlformats.org/officeDocument/2006/relationships/image" Target="../media/image270.png"/><Relationship Id="rId751" Type="http://schemas.openxmlformats.org/officeDocument/2006/relationships/customXml" Target="../ink/ink381.xml"/><Relationship Id="rId183" Type="http://schemas.openxmlformats.org/officeDocument/2006/relationships/image" Target="../media/image92.png"/><Relationship Id="rId390" Type="http://schemas.openxmlformats.org/officeDocument/2006/relationships/customXml" Target="../ink/ink196.xml"/><Relationship Id="rId404" Type="http://schemas.openxmlformats.org/officeDocument/2006/relationships/customXml" Target="../ink/ink203.xml"/><Relationship Id="rId611" Type="http://schemas.openxmlformats.org/officeDocument/2006/relationships/image" Target="../media/image302.png"/><Relationship Id="rId250" Type="http://schemas.openxmlformats.org/officeDocument/2006/relationships/image" Target="../media/image125.png"/><Relationship Id="rId488" Type="http://schemas.openxmlformats.org/officeDocument/2006/relationships/customXml" Target="../ink/ink245.xml"/><Relationship Id="rId695" Type="http://schemas.openxmlformats.org/officeDocument/2006/relationships/image" Target="../media/image343.png"/><Relationship Id="rId709" Type="http://schemas.openxmlformats.org/officeDocument/2006/relationships/customXml" Target="../ink/ink360.xml"/><Relationship Id="rId45" Type="http://schemas.openxmlformats.org/officeDocument/2006/relationships/image" Target="../media/image23.png"/><Relationship Id="rId110" Type="http://schemas.openxmlformats.org/officeDocument/2006/relationships/customXml" Target="../ink/ink55.xml"/><Relationship Id="rId348" Type="http://schemas.openxmlformats.org/officeDocument/2006/relationships/customXml" Target="../ink/ink175.xml"/><Relationship Id="rId555" Type="http://schemas.openxmlformats.org/officeDocument/2006/relationships/image" Target="../media/image275.png"/><Relationship Id="rId762" Type="http://schemas.openxmlformats.org/officeDocument/2006/relationships/image" Target="../media/image376.png"/><Relationship Id="rId194" Type="http://schemas.openxmlformats.org/officeDocument/2006/relationships/customXml" Target="../ink/ink97.xml"/><Relationship Id="rId208" Type="http://schemas.openxmlformats.org/officeDocument/2006/relationships/customXml" Target="../ink/ink104.xml"/><Relationship Id="rId415" Type="http://schemas.openxmlformats.org/officeDocument/2006/relationships/image" Target="../media/image207.png"/><Relationship Id="rId622" Type="http://schemas.openxmlformats.org/officeDocument/2006/relationships/customXml" Target="../ink/ink315.xml"/><Relationship Id="rId261" Type="http://schemas.openxmlformats.org/officeDocument/2006/relationships/image" Target="../media/image130.png"/><Relationship Id="rId499" Type="http://schemas.openxmlformats.org/officeDocument/2006/relationships/image" Target="../media/image249.png"/><Relationship Id="rId56" Type="http://schemas.openxmlformats.org/officeDocument/2006/relationships/customXml" Target="../ink/ink28.xml"/><Relationship Id="rId359" Type="http://schemas.openxmlformats.org/officeDocument/2006/relationships/image" Target="../media/image179.png"/><Relationship Id="rId566" Type="http://schemas.openxmlformats.org/officeDocument/2006/relationships/image" Target="../media/image280.png"/><Relationship Id="rId773" Type="http://schemas.openxmlformats.org/officeDocument/2006/relationships/customXml" Target="../ink/ink392.xml"/><Relationship Id="rId121" Type="http://schemas.openxmlformats.org/officeDocument/2006/relationships/image" Target="../media/image61.png"/><Relationship Id="rId219" Type="http://schemas.openxmlformats.org/officeDocument/2006/relationships/image" Target="../media/image110.png"/><Relationship Id="rId426" Type="http://schemas.openxmlformats.org/officeDocument/2006/relationships/customXml" Target="../ink/ink214.xml"/><Relationship Id="rId633" Type="http://schemas.openxmlformats.org/officeDocument/2006/relationships/image" Target="../media/image313.png"/><Relationship Id="rId840" Type="http://schemas.openxmlformats.org/officeDocument/2006/relationships/image" Target="../media/image414.png"/><Relationship Id="rId67" Type="http://schemas.openxmlformats.org/officeDocument/2006/relationships/image" Target="../media/image34.png"/><Relationship Id="rId272" Type="http://schemas.openxmlformats.org/officeDocument/2006/relationships/customXml" Target="../ink/ink137.xml"/><Relationship Id="rId577" Type="http://schemas.openxmlformats.org/officeDocument/2006/relationships/image" Target="../media/image285.png"/><Relationship Id="rId700" Type="http://schemas.openxmlformats.org/officeDocument/2006/relationships/customXml" Target="../ink/ink355.xml"/><Relationship Id="rId132" Type="http://schemas.openxmlformats.org/officeDocument/2006/relationships/customXml" Target="../ink/ink66.xml"/><Relationship Id="rId784" Type="http://schemas.openxmlformats.org/officeDocument/2006/relationships/image" Target="../media/image387.png"/><Relationship Id="rId437" Type="http://schemas.openxmlformats.org/officeDocument/2006/relationships/image" Target="../media/image218.png"/><Relationship Id="rId644" Type="http://schemas.openxmlformats.org/officeDocument/2006/relationships/customXml" Target="../ink/ink326.xml"/><Relationship Id="rId283" Type="http://schemas.openxmlformats.org/officeDocument/2006/relationships/image" Target="../media/image141.png"/><Relationship Id="rId490" Type="http://schemas.openxmlformats.org/officeDocument/2006/relationships/customXml" Target="../ink/ink246.xml"/><Relationship Id="rId504" Type="http://schemas.openxmlformats.org/officeDocument/2006/relationships/customXml" Target="../ink/ink253.xml"/><Relationship Id="rId711" Type="http://schemas.openxmlformats.org/officeDocument/2006/relationships/customXml" Target="../ink/ink361.xml"/><Relationship Id="rId78" Type="http://schemas.openxmlformats.org/officeDocument/2006/relationships/customXml" Target="../ink/ink39.xml"/><Relationship Id="rId143" Type="http://schemas.openxmlformats.org/officeDocument/2006/relationships/image" Target="../media/image72.png"/><Relationship Id="rId350" Type="http://schemas.openxmlformats.org/officeDocument/2006/relationships/customXml" Target="../ink/ink176.xml"/><Relationship Id="rId588" Type="http://schemas.openxmlformats.org/officeDocument/2006/relationships/customXml" Target="../ink/ink298.xml"/><Relationship Id="rId795" Type="http://schemas.openxmlformats.org/officeDocument/2006/relationships/customXml" Target="../ink/ink403.xml"/><Relationship Id="rId809" Type="http://schemas.openxmlformats.org/officeDocument/2006/relationships/image" Target="../media/image399.png"/><Relationship Id="rId9" Type="http://schemas.openxmlformats.org/officeDocument/2006/relationships/image" Target="../media/image5.png"/><Relationship Id="rId210" Type="http://schemas.openxmlformats.org/officeDocument/2006/relationships/customXml" Target="../ink/ink105.xml"/><Relationship Id="rId448" Type="http://schemas.openxmlformats.org/officeDocument/2006/relationships/customXml" Target="../ink/ink225.xml"/><Relationship Id="rId655" Type="http://schemas.openxmlformats.org/officeDocument/2006/relationships/image" Target="../media/image324.png"/><Relationship Id="rId294" Type="http://schemas.openxmlformats.org/officeDocument/2006/relationships/customXml" Target="../ink/ink148.xml"/><Relationship Id="rId308" Type="http://schemas.openxmlformats.org/officeDocument/2006/relationships/customXml" Target="../ink/ink155.xml"/><Relationship Id="rId515" Type="http://schemas.openxmlformats.org/officeDocument/2006/relationships/image" Target="../media/image257.png"/><Relationship Id="rId722" Type="http://schemas.openxmlformats.org/officeDocument/2006/relationships/image" Target="../media/image356.png"/><Relationship Id="rId89" Type="http://schemas.openxmlformats.org/officeDocument/2006/relationships/image" Target="../media/image45.png"/><Relationship Id="rId154" Type="http://schemas.openxmlformats.org/officeDocument/2006/relationships/customXml" Target="../ink/ink77.xml"/><Relationship Id="rId361" Type="http://schemas.openxmlformats.org/officeDocument/2006/relationships/image" Target="../media/image180.png"/><Relationship Id="rId599" Type="http://schemas.openxmlformats.org/officeDocument/2006/relationships/image" Target="../media/image296.png"/><Relationship Id="rId459" Type="http://schemas.openxmlformats.org/officeDocument/2006/relationships/image" Target="../media/image229.png"/><Relationship Id="rId666" Type="http://schemas.openxmlformats.org/officeDocument/2006/relationships/image" Target="../media/image329.png"/><Relationship Id="rId16" Type="http://schemas.openxmlformats.org/officeDocument/2006/relationships/customXml" Target="../ink/ink8.xml"/><Relationship Id="rId221" Type="http://schemas.openxmlformats.org/officeDocument/2006/relationships/image" Target="../media/image111.png"/><Relationship Id="rId319" Type="http://schemas.openxmlformats.org/officeDocument/2006/relationships/image" Target="../media/image159.png"/><Relationship Id="rId526" Type="http://schemas.openxmlformats.org/officeDocument/2006/relationships/customXml" Target="../ink/ink264.xml"/><Relationship Id="rId733" Type="http://schemas.openxmlformats.org/officeDocument/2006/relationships/customXml" Target="../ink/ink372.xml"/><Relationship Id="rId165" Type="http://schemas.openxmlformats.org/officeDocument/2006/relationships/image" Target="../media/image83.png"/><Relationship Id="rId372" Type="http://schemas.openxmlformats.org/officeDocument/2006/relationships/customXml" Target="../ink/ink187.xml"/><Relationship Id="rId677" Type="http://schemas.openxmlformats.org/officeDocument/2006/relationships/customXml" Target="../ink/ink343.xml"/><Relationship Id="rId800" Type="http://schemas.openxmlformats.org/officeDocument/2006/relationships/image" Target="../media/image395.png"/><Relationship Id="rId232" Type="http://schemas.openxmlformats.org/officeDocument/2006/relationships/customXml" Target="../ink/ink116.xml"/><Relationship Id="rId27" Type="http://schemas.openxmlformats.org/officeDocument/2006/relationships/image" Target="../media/image14.png"/><Relationship Id="rId537" Type="http://schemas.openxmlformats.org/officeDocument/2006/relationships/image" Target="../media/image267.png"/><Relationship Id="rId744" Type="http://schemas.openxmlformats.org/officeDocument/2006/relationships/image" Target="../media/image367.png"/><Relationship Id="rId80" Type="http://schemas.openxmlformats.org/officeDocument/2006/relationships/customXml" Target="../ink/ink40.xml"/><Relationship Id="rId176" Type="http://schemas.openxmlformats.org/officeDocument/2006/relationships/customXml" Target="../ink/ink88.xml"/><Relationship Id="rId383" Type="http://schemas.openxmlformats.org/officeDocument/2006/relationships/image" Target="../media/image191.png"/><Relationship Id="rId590" Type="http://schemas.openxmlformats.org/officeDocument/2006/relationships/customXml" Target="../ink/ink299.xml"/><Relationship Id="rId604" Type="http://schemas.openxmlformats.org/officeDocument/2006/relationships/customXml" Target="../ink/ink306.xml"/><Relationship Id="rId811" Type="http://schemas.openxmlformats.org/officeDocument/2006/relationships/image" Target="../media/image400.png"/><Relationship Id="rId243" Type="http://schemas.openxmlformats.org/officeDocument/2006/relationships/customXml" Target="../ink/ink122.xml"/><Relationship Id="rId450" Type="http://schemas.openxmlformats.org/officeDocument/2006/relationships/customXml" Target="../ink/ink226.xml"/><Relationship Id="rId688" Type="http://schemas.openxmlformats.org/officeDocument/2006/relationships/customXml" Target="../ink/ink349.xml"/><Relationship Id="rId38" Type="http://schemas.openxmlformats.org/officeDocument/2006/relationships/customXml" Target="../ink/ink19.xml"/><Relationship Id="rId103" Type="http://schemas.openxmlformats.org/officeDocument/2006/relationships/image" Target="../media/image52.png"/><Relationship Id="rId310" Type="http://schemas.openxmlformats.org/officeDocument/2006/relationships/customXml" Target="../ink/ink156.xml"/><Relationship Id="rId548" Type="http://schemas.openxmlformats.org/officeDocument/2006/relationships/customXml" Target="../ink/ink277.xml"/><Relationship Id="rId755" Type="http://schemas.openxmlformats.org/officeDocument/2006/relationships/customXml" Target="../ink/ink383.xml"/><Relationship Id="rId91" Type="http://schemas.openxmlformats.org/officeDocument/2006/relationships/image" Target="../media/image46.png"/><Relationship Id="rId187" Type="http://schemas.openxmlformats.org/officeDocument/2006/relationships/image" Target="../media/image94.png"/><Relationship Id="rId394" Type="http://schemas.openxmlformats.org/officeDocument/2006/relationships/customXml" Target="../ink/ink198.xml"/><Relationship Id="rId408" Type="http://schemas.openxmlformats.org/officeDocument/2006/relationships/customXml" Target="../ink/ink205.xml"/><Relationship Id="rId615" Type="http://schemas.openxmlformats.org/officeDocument/2006/relationships/image" Target="../media/image304.png"/><Relationship Id="rId822" Type="http://schemas.openxmlformats.org/officeDocument/2006/relationships/customXml" Target="../ink/ink417.xml"/><Relationship Id="rId254" Type="http://schemas.openxmlformats.org/officeDocument/2006/relationships/image" Target="../media/image127.png"/><Relationship Id="rId699" Type="http://schemas.openxmlformats.org/officeDocument/2006/relationships/image" Target="../media/image345.png"/><Relationship Id="rId49" Type="http://schemas.openxmlformats.org/officeDocument/2006/relationships/image" Target="../media/image25.png"/><Relationship Id="rId114" Type="http://schemas.openxmlformats.org/officeDocument/2006/relationships/customXml" Target="../ink/ink57.xml"/><Relationship Id="rId461" Type="http://schemas.openxmlformats.org/officeDocument/2006/relationships/image" Target="../media/image230.png"/><Relationship Id="rId559" Type="http://schemas.openxmlformats.org/officeDocument/2006/relationships/image" Target="../media/image277.png"/><Relationship Id="rId766" Type="http://schemas.openxmlformats.org/officeDocument/2006/relationships/image" Target="../media/image378.png"/><Relationship Id="rId198" Type="http://schemas.openxmlformats.org/officeDocument/2006/relationships/customXml" Target="../ink/ink99.xml"/><Relationship Id="rId321" Type="http://schemas.openxmlformats.org/officeDocument/2006/relationships/image" Target="../media/image160.png"/><Relationship Id="rId419" Type="http://schemas.openxmlformats.org/officeDocument/2006/relationships/image" Target="../media/image209.png"/><Relationship Id="rId626" Type="http://schemas.openxmlformats.org/officeDocument/2006/relationships/customXml" Target="../ink/ink317.xml"/><Relationship Id="rId833" Type="http://schemas.openxmlformats.org/officeDocument/2006/relationships/image" Target="../media/image411.png"/><Relationship Id="rId265" Type="http://schemas.openxmlformats.org/officeDocument/2006/relationships/image" Target="../media/image132.png"/><Relationship Id="rId472" Type="http://schemas.openxmlformats.org/officeDocument/2006/relationships/customXml" Target="../ink/ink237.xml"/><Relationship Id="rId125" Type="http://schemas.openxmlformats.org/officeDocument/2006/relationships/image" Target="../media/image63.png"/><Relationship Id="rId332" Type="http://schemas.openxmlformats.org/officeDocument/2006/relationships/customXml" Target="../ink/ink167.xml"/><Relationship Id="rId777" Type="http://schemas.openxmlformats.org/officeDocument/2006/relationships/customXml" Target="../ink/ink394.xml"/><Relationship Id="rId637" Type="http://schemas.openxmlformats.org/officeDocument/2006/relationships/image" Target="../media/image315.png"/><Relationship Id="rId276" Type="http://schemas.openxmlformats.org/officeDocument/2006/relationships/customXml" Target="../ink/ink139.xml"/><Relationship Id="rId483" Type="http://schemas.openxmlformats.org/officeDocument/2006/relationships/image" Target="../media/image241.png"/><Relationship Id="rId690" Type="http://schemas.openxmlformats.org/officeDocument/2006/relationships/customXml" Target="../ink/ink350.xml"/><Relationship Id="rId704" Type="http://schemas.openxmlformats.org/officeDocument/2006/relationships/image" Target="../media/image347.png"/><Relationship Id="rId40" Type="http://schemas.openxmlformats.org/officeDocument/2006/relationships/customXml" Target="../ink/ink20.xml"/><Relationship Id="rId136" Type="http://schemas.openxmlformats.org/officeDocument/2006/relationships/customXml" Target="../ink/ink68.xml"/><Relationship Id="rId343" Type="http://schemas.openxmlformats.org/officeDocument/2006/relationships/image" Target="../media/image171.png"/><Relationship Id="rId550" Type="http://schemas.openxmlformats.org/officeDocument/2006/relationships/customXml" Target="../ink/ink278.xml"/><Relationship Id="rId788" Type="http://schemas.openxmlformats.org/officeDocument/2006/relationships/image" Target="../media/image389.png"/><Relationship Id="rId203" Type="http://schemas.openxmlformats.org/officeDocument/2006/relationships/image" Target="../media/image102.png"/><Relationship Id="rId648" Type="http://schemas.openxmlformats.org/officeDocument/2006/relationships/customXml" Target="../ink/ink328.xml"/><Relationship Id="rId287" Type="http://schemas.openxmlformats.org/officeDocument/2006/relationships/image" Target="../media/image143.png"/><Relationship Id="rId410" Type="http://schemas.openxmlformats.org/officeDocument/2006/relationships/customXml" Target="../ink/ink206.xml"/><Relationship Id="rId494" Type="http://schemas.openxmlformats.org/officeDocument/2006/relationships/customXml" Target="../ink/ink248.xml"/><Relationship Id="rId508" Type="http://schemas.openxmlformats.org/officeDocument/2006/relationships/customXml" Target="../ink/ink255.xml"/><Relationship Id="rId715" Type="http://schemas.openxmlformats.org/officeDocument/2006/relationships/customXml" Target="../ink/ink363.xml"/><Relationship Id="rId147" Type="http://schemas.openxmlformats.org/officeDocument/2006/relationships/image" Target="../media/image74.png"/><Relationship Id="rId354" Type="http://schemas.openxmlformats.org/officeDocument/2006/relationships/customXml" Target="../ink/ink178.xml"/><Relationship Id="rId799" Type="http://schemas.openxmlformats.org/officeDocument/2006/relationships/customXml" Target="../ink/ink405.xml"/><Relationship Id="rId51" Type="http://schemas.openxmlformats.org/officeDocument/2006/relationships/image" Target="../media/image26.png"/><Relationship Id="rId561" Type="http://schemas.openxmlformats.org/officeDocument/2006/relationships/image" Target="../media/image278.png"/><Relationship Id="rId659" Type="http://schemas.openxmlformats.org/officeDocument/2006/relationships/customXml" Target="../ink/ink334.xml"/><Relationship Id="rId214" Type="http://schemas.openxmlformats.org/officeDocument/2006/relationships/customXml" Target="../ink/ink107.xml"/><Relationship Id="rId298" Type="http://schemas.openxmlformats.org/officeDocument/2006/relationships/customXml" Target="../ink/ink150.xml"/><Relationship Id="rId421" Type="http://schemas.openxmlformats.org/officeDocument/2006/relationships/image" Target="../media/image210.png"/><Relationship Id="rId519" Type="http://schemas.openxmlformats.org/officeDocument/2006/relationships/image" Target="../media/image259.png"/><Relationship Id="rId158" Type="http://schemas.openxmlformats.org/officeDocument/2006/relationships/customXml" Target="../ink/ink79.xml"/><Relationship Id="rId726" Type="http://schemas.openxmlformats.org/officeDocument/2006/relationships/image" Target="../media/image358.png"/><Relationship Id="rId62" Type="http://schemas.openxmlformats.org/officeDocument/2006/relationships/customXml" Target="../ink/ink31.xml"/><Relationship Id="rId365" Type="http://schemas.openxmlformats.org/officeDocument/2006/relationships/image" Target="../media/image182.png"/><Relationship Id="rId572" Type="http://schemas.openxmlformats.org/officeDocument/2006/relationships/image" Target="../media/image283.png"/><Relationship Id="rId225" Type="http://schemas.openxmlformats.org/officeDocument/2006/relationships/image" Target="../media/image113.png"/><Relationship Id="rId432" Type="http://schemas.openxmlformats.org/officeDocument/2006/relationships/customXml" Target="../ink/ink217.xml"/><Relationship Id="rId737" Type="http://schemas.openxmlformats.org/officeDocument/2006/relationships/customXml" Target="../ink/ink374.xml"/><Relationship Id="rId73" Type="http://schemas.openxmlformats.org/officeDocument/2006/relationships/image" Target="../media/image37.png"/><Relationship Id="rId169" Type="http://schemas.openxmlformats.org/officeDocument/2006/relationships/image" Target="../media/image85.png"/><Relationship Id="rId376" Type="http://schemas.openxmlformats.org/officeDocument/2006/relationships/customXml" Target="../ink/ink189.xml"/><Relationship Id="rId583" Type="http://schemas.openxmlformats.org/officeDocument/2006/relationships/image" Target="../media/image288.png"/><Relationship Id="rId790" Type="http://schemas.openxmlformats.org/officeDocument/2006/relationships/image" Target="../media/image390.png"/><Relationship Id="rId804" Type="http://schemas.openxmlformats.org/officeDocument/2006/relationships/image" Target="../media/image397.png"/><Relationship Id="rId4" Type="http://schemas.openxmlformats.org/officeDocument/2006/relationships/customXml" Target="../ink/ink2.xml"/><Relationship Id="rId236" Type="http://schemas.openxmlformats.org/officeDocument/2006/relationships/customXml" Target="../ink/ink118.xml"/><Relationship Id="rId443" Type="http://schemas.openxmlformats.org/officeDocument/2006/relationships/image" Target="../media/image221.png"/><Relationship Id="rId650" Type="http://schemas.openxmlformats.org/officeDocument/2006/relationships/customXml" Target="../ink/ink329.xml"/><Relationship Id="rId303" Type="http://schemas.openxmlformats.org/officeDocument/2006/relationships/image" Target="../media/image151.png"/><Relationship Id="rId748" Type="http://schemas.openxmlformats.org/officeDocument/2006/relationships/image" Target="../media/image369.png"/><Relationship Id="rId84" Type="http://schemas.openxmlformats.org/officeDocument/2006/relationships/customXml" Target="../ink/ink42.xml"/><Relationship Id="rId387" Type="http://schemas.openxmlformats.org/officeDocument/2006/relationships/image" Target="../media/image193.png"/><Relationship Id="rId510" Type="http://schemas.openxmlformats.org/officeDocument/2006/relationships/customXml" Target="../ink/ink256.xml"/><Relationship Id="rId594" Type="http://schemas.openxmlformats.org/officeDocument/2006/relationships/customXml" Target="../ink/ink301.xml"/><Relationship Id="rId608" Type="http://schemas.openxmlformats.org/officeDocument/2006/relationships/customXml" Target="../ink/ink308.xml"/><Relationship Id="rId815" Type="http://schemas.openxmlformats.org/officeDocument/2006/relationships/image" Target="../media/image402.png"/><Relationship Id="rId247" Type="http://schemas.openxmlformats.org/officeDocument/2006/relationships/customXml" Target="../ink/ink124.xml"/><Relationship Id="rId107" Type="http://schemas.openxmlformats.org/officeDocument/2006/relationships/image" Target="../media/image54.png"/><Relationship Id="rId454" Type="http://schemas.openxmlformats.org/officeDocument/2006/relationships/customXml" Target="../ink/ink228.xml"/><Relationship Id="rId661" Type="http://schemas.openxmlformats.org/officeDocument/2006/relationships/customXml" Target="../ink/ink335.xml"/><Relationship Id="rId759" Type="http://schemas.openxmlformats.org/officeDocument/2006/relationships/customXml" Target="../ink/ink385.xml"/><Relationship Id="rId11" Type="http://schemas.openxmlformats.org/officeDocument/2006/relationships/image" Target="../media/image6.png"/><Relationship Id="rId314" Type="http://schemas.openxmlformats.org/officeDocument/2006/relationships/customXml" Target="../ink/ink158.xml"/><Relationship Id="rId398" Type="http://schemas.openxmlformats.org/officeDocument/2006/relationships/customXml" Target="../ink/ink200.xml"/><Relationship Id="rId521" Type="http://schemas.openxmlformats.org/officeDocument/2006/relationships/image" Target="../media/image260.png"/><Relationship Id="rId619" Type="http://schemas.openxmlformats.org/officeDocument/2006/relationships/image" Target="../media/image306.png"/><Relationship Id="rId95" Type="http://schemas.openxmlformats.org/officeDocument/2006/relationships/image" Target="../media/image48.png"/><Relationship Id="rId160" Type="http://schemas.openxmlformats.org/officeDocument/2006/relationships/customXml" Target="../ink/ink80.xml"/><Relationship Id="rId826" Type="http://schemas.openxmlformats.org/officeDocument/2006/relationships/customXml" Target="../ink/ink419.xml"/><Relationship Id="rId258" Type="http://schemas.openxmlformats.org/officeDocument/2006/relationships/customXml" Target="../ink/ink130.xml"/><Relationship Id="rId465" Type="http://schemas.openxmlformats.org/officeDocument/2006/relationships/image" Target="../media/image232.png"/><Relationship Id="rId672" Type="http://schemas.openxmlformats.org/officeDocument/2006/relationships/image" Target="../media/image332.png"/><Relationship Id="rId22" Type="http://schemas.openxmlformats.org/officeDocument/2006/relationships/customXml" Target="../ink/ink11.xml"/><Relationship Id="rId118" Type="http://schemas.openxmlformats.org/officeDocument/2006/relationships/customXml" Target="../ink/ink59.xml"/><Relationship Id="rId325" Type="http://schemas.openxmlformats.org/officeDocument/2006/relationships/image" Target="../media/image162.png"/><Relationship Id="rId532" Type="http://schemas.openxmlformats.org/officeDocument/2006/relationships/customXml" Target="../ink/ink267.xml"/><Relationship Id="rId171" Type="http://schemas.openxmlformats.org/officeDocument/2006/relationships/image" Target="../media/image86.png"/><Relationship Id="rId837" Type="http://schemas.openxmlformats.org/officeDocument/2006/relationships/image" Target="../media/image413.png"/><Relationship Id="rId269" Type="http://schemas.openxmlformats.org/officeDocument/2006/relationships/image" Target="../media/image134.png"/><Relationship Id="rId476" Type="http://schemas.openxmlformats.org/officeDocument/2006/relationships/customXml" Target="../ink/ink239.xml"/><Relationship Id="rId683" Type="http://schemas.openxmlformats.org/officeDocument/2006/relationships/customXml" Target="../ink/ink346.xml"/><Relationship Id="rId33" Type="http://schemas.openxmlformats.org/officeDocument/2006/relationships/image" Target="../media/image17.png"/><Relationship Id="rId129" Type="http://schemas.openxmlformats.org/officeDocument/2006/relationships/image" Target="../media/image65.png"/><Relationship Id="rId336" Type="http://schemas.openxmlformats.org/officeDocument/2006/relationships/customXml" Target="../ink/ink169.xml"/><Relationship Id="rId543" Type="http://schemas.openxmlformats.org/officeDocument/2006/relationships/customXml" Target="../ink/ink274.xml"/><Relationship Id="rId182" Type="http://schemas.openxmlformats.org/officeDocument/2006/relationships/customXml" Target="../ink/ink91.xml"/><Relationship Id="rId403" Type="http://schemas.openxmlformats.org/officeDocument/2006/relationships/image" Target="../media/image201.png"/><Relationship Id="rId750" Type="http://schemas.openxmlformats.org/officeDocument/2006/relationships/image" Target="../media/image370.png"/><Relationship Id="rId487" Type="http://schemas.openxmlformats.org/officeDocument/2006/relationships/image" Target="../media/image243.png"/><Relationship Id="rId610" Type="http://schemas.openxmlformats.org/officeDocument/2006/relationships/customXml" Target="../ink/ink309.xml"/><Relationship Id="rId694" Type="http://schemas.openxmlformats.org/officeDocument/2006/relationships/customXml" Target="../ink/ink352.xml"/><Relationship Id="rId708" Type="http://schemas.openxmlformats.org/officeDocument/2006/relationships/image" Target="../media/image349.png"/><Relationship Id="rId347" Type="http://schemas.openxmlformats.org/officeDocument/2006/relationships/image" Target="../media/image173.png"/><Relationship Id="rId44" Type="http://schemas.openxmlformats.org/officeDocument/2006/relationships/customXml" Target="../ink/ink22.xml"/><Relationship Id="rId554" Type="http://schemas.openxmlformats.org/officeDocument/2006/relationships/customXml" Target="../ink/ink280.xml"/><Relationship Id="rId761" Type="http://schemas.openxmlformats.org/officeDocument/2006/relationships/customXml" Target="../ink/ink386.xml"/><Relationship Id="rId193" Type="http://schemas.openxmlformats.org/officeDocument/2006/relationships/image" Target="../media/image97.png"/><Relationship Id="rId207" Type="http://schemas.openxmlformats.org/officeDocument/2006/relationships/image" Target="../media/image104.png"/><Relationship Id="rId414" Type="http://schemas.openxmlformats.org/officeDocument/2006/relationships/customXml" Target="../ink/ink208.xml"/><Relationship Id="rId498" Type="http://schemas.openxmlformats.org/officeDocument/2006/relationships/customXml" Target="../ink/ink250.xml"/><Relationship Id="rId621" Type="http://schemas.openxmlformats.org/officeDocument/2006/relationships/image" Target="../media/image307.png"/><Relationship Id="rId260" Type="http://schemas.openxmlformats.org/officeDocument/2006/relationships/customXml" Target="../ink/ink131.xml"/><Relationship Id="rId719" Type="http://schemas.openxmlformats.org/officeDocument/2006/relationships/customXml" Target="../ink/ink365.xml"/><Relationship Id="rId55" Type="http://schemas.openxmlformats.org/officeDocument/2006/relationships/image" Target="../media/image28.png"/><Relationship Id="rId120" Type="http://schemas.openxmlformats.org/officeDocument/2006/relationships/customXml" Target="../ink/ink60.xml"/><Relationship Id="rId358" Type="http://schemas.openxmlformats.org/officeDocument/2006/relationships/customXml" Target="../ink/ink180.xml"/><Relationship Id="rId565" Type="http://schemas.openxmlformats.org/officeDocument/2006/relationships/customXml" Target="../ink/ink286.xml"/><Relationship Id="rId772" Type="http://schemas.openxmlformats.org/officeDocument/2006/relationships/image" Target="../media/image381.png"/><Relationship Id="rId218" Type="http://schemas.openxmlformats.org/officeDocument/2006/relationships/customXml" Target="../ink/ink109.xml"/><Relationship Id="rId425" Type="http://schemas.openxmlformats.org/officeDocument/2006/relationships/image" Target="../media/image212.png"/><Relationship Id="rId632" Type="http://schemas.openxmlformats.org/officeDocument/2006/relationships/customXml" Target="../ink/ink320.xml"/></Relationships>
</file>

<file path=ppt/slides/_rels/slide6.xml.rels><?xml version="1.0" encoding="UTF-8" standalone="yes"?>
<Relationships xmlns="http://schemas.openxmlformats.org/package/2006/relationships"><Relationship Id="rId117" Type="http://schemas.openxmlformats.org/officeDocument/2006/relationships/customXml" Target="../ink/ink486.xml"/><Relationship Id="rId299" Type="http://schemas.openxmlformats.org/officeDocument/2006/relationships/customXml" Target="../ink/ink578.xml"/><Relationship Id="rId21" Type="http://schemas.openxmlformats.org/officeDocument/2006/relationships/image" Target="../media/image25.png"/><Relationship Id="rId63" Type="http://schemas.openxmlformats.org/officeDocument/2006/relationships/customXml" Target="../ink/ink459.xml"/><Relationship Id="rId159" Type="http://schemas.openxmlformats.org/officeDocument/2006/relationships/customXml" Target="../ink/ink507.xml"/><Relationship Id="rId170" Type="http://schemas.openxmlformats.org/officeDocument/2006/relationships/image" Target="../media/image498.png"/><Relationship Id="rId226" Type="http://schemas.openxmlformats.org/officeDocument/2006/relationships/image" Target="../media/image526.png"/><Relationship Id="rId268" Type="http://schemas.openxmlformats.org/officeDocument/2006/relationships/image" Target="../media/image546.png"/><Relationship Id="rId32" Type="http://schemas.openxmlformats.org/officeDocument/2006/relationships/customXml" Target="../ink/ink443.xml"/><Relationship Id="rId74" Type="http://schemas.openxmlformats.org/officeDocument/2006/relationships/image" Target="../media/image450.png"/><Relationship Id="rId128" Type="http://schemas.openxmlformats.org/officeDocument/2006/relationships/image" Target="../media/image477.png"/><Relationship Id="rId5" Type="http://schemas.openxmlformats.org/officeDocument/2006/relationships/image" Target="../media/image417.png"/><Relationship Id="rId181" Type="http://schemas.openxmlformats.org/officeDocument/2006/relationships/customXml" Target="../ink/ink518.xml"/><Relationship Id="rId237" Type="http://schemas.openxmlformats.org/officeDocument/2006/relationships/customXml" Target="../ink/ink546.xml"/><Relationship Id="rId279" Type="http://schemas.openxmlformats.org/officeDocument/2006/relationships/customXml" Target="../ink/ink568.xml"/><Relationship Id="rId43" Type="http://schemas.openxmlformats.org/officeDocument/2006/relationships/image" Target="../media/image435.png"/><Relationship Id="rId139" Type="http://schemas.openxmlformats.org/officeDocument/2006/relationships/customXml" Target="../ink/ink497.xml"/><Relationship Id="rId290" Type="http://schemas.openxmlformats.org/officeDocument/2006/relationships/image" Target="../media/image557.png"/><Relationship Id="rId85" Type="http://schemas.openxmlformats.org/officeDocument/2006/relationships/customXml" Target="../ink/ink470.xml"/><Relationship Id="rId150" Type="http://schemas.openxmlformats.org/officeDocument/2006/relationships/image" Target="../media/image488.png"/><Relationship Id="rId192" Type="http://schemas.openxmlformats.org/officeDocument/2006/relationships/image" Target="../media/image509.png"/><Relationship Id="rId206" Type="http://schemas.openxmlformats.org/officeDocument/2006/relationships/image" Target="../media/image516.png"/><Relationship Id="rId248" Type="http://schemas.openxmlformats.org/officeDocument/2006/relationships/customXml" Target="../ink/ink552.xml"/><Relationship Id="rId12" Type="http://schemas.openxmlformats.org/officeDocument/2006/relationships/customXml" Target="../ink/ink433.xml"/><Relationship Id="rId108" Type="http://schemas.openxmlformats.org/officeDocument/2006/relationships/image" Target="../media/image467.png"/><Relationship Id="rId54" Type="http://schemas.openxmlformats.org/officeDocument/2006/relationships/image" Target="../media/image440.png"/><Relationship Id="rId96" Type="http://schemas.openxmlformats.org/officeDocument/2006/relationships/image" Target="../media/image461.png"/><Relationship Id="rId161" Type="http://schemas.openxmlformats.org/officeDocument/2006/relationships/customXml" Target="../ink/ink508.xml"/><Relationship Id="rId217" Type="http://schemas.openxmlformats.org/officeDocument/2006/relationships/customXml" Target="../ink/ink536.xml"/><Relationship Id="rId6" Type="http://schemas.openxmlformats.org/officeDocument/2006/relationships/customXml" Target="../ink/ink430.xml"/><Relationship Id="rId238" Type="http://schemas.openxmlformats.org/officeDocument/2006/relationships/image" Target="../media/image532.png"/><Relationship Id="rId259" Type="http://schemas.openxmlformats.org/officeDocument/2006/relationships/customXml" Target="../ink/ink558.xml"/><Relationship Id="rId23" Type="http://schemas.openxmlformats.org/officeDocument/2006/relationships/image" Target="../media/image425.png"/><Relationship Id="rId119" Type="http://schemas.openxmlformats.org/officeDocument/2006/relationships/customXml" Target="../ink/ink487.xml"/><Relationship Id="rId270" Type="http://schemas.openxmlformats.org/officeDocument/2006/relationships/image" Target="../media/image547.png"/><Relationship Id="rId291" Type="http://schemas.openxmlformats.org/officeDocument/2006/relationships/customXml" Target="../ink/ink574.xml"/><Relationship Id="rId44" Type="http://schemas.openxmlformats.org/officeDocument/2006/relationships/customXml" Target="../ink/ink449.xml"/><Relationship Id="rId65" Type="http://schemas.openxmlformats.org/officeDocument/2006/relationships/customXml" Target="../ink/ink460.xml"/><Relationship Id="rId86" Type="http://schemas.openxmlformats.org/officeDocument/2006/relationships/image" Target="../media/image456.png"/><Relationship Id="rId130" Type="http://schemas.openxmlformats.org/officeDocument/2006/relationships/image" Target="../media/image478.png"/><Relationship Id="rId151" Type="http://schemas.openxmlformats.org/officeDocument/2006/relationships/customXml" Target="../ink/ink503.xml"/><Relationship Id="rId172" Type="http://schemas.openxmlformats.org/officeDocument/2006/relationships/image" Target="../media/image499.png"/><Relationship Id="rId193" Type="http://schemas.openxmlformats.org/officeDocument/2006/relationships/customXml" Target="../ink/ink524.xml"/><Relationship Id="rId207" Type="http://schemas.openxmlformats.org/officeDocument/2006/relationships/customXml" Target="../ink/ink531.xml"/><Relationship Id="rId228" Type="http://schemas.openxmlformats.org/officeDocument/2006/relationships/image" Target="../media/image527.png"/><Relationship Id="rId249" Type="http://schemas.openxmlformats.org/officeDocument/2006/relationships/image" Target="../media/image537.png"/><Relationship Id="rId13" Type="http://schemas.openxmlformats.org/officeDocument/2006/relationships/image" Target="../media/image421.png"/><Relationship Id="rId109" Type="http://schemas.openxmlformats.org/officeDocument/2006/relationships/customXml" Target="../ink/ink482.xml"/><Relationship Id="rId260" Type="http://schemas.openxmlformats.org/officeDocument/2006/relationships/image" Target="../media/image542.png"/><Relationship Id="rId281" Type="http://schemas.openxmlformats.org/officeDocument/2006/relationships/customXml" Target="../ink/ink569.xml"/><Relationship Id="rId34" Type="http://schemas.openxmlformats.org/officeDocument/2006/relationships/customXml" Target="../ink/ink444.xml"/><Relationship Id="rId55" Type="http://schemas.openxmlformats.org/officeDocument/2006/relationships/customXml" Target="../ink/ink455.xml"/><Relationship Id="rId76" Type="http://schemas.openxmlformats.org/officeDocument/2006/relationships/image" Target="../media/image451.png"/><Relationship Id="rId97" Type="http://schemas.openxmlformats.org/officeDocument/2006/relationships/customXml" Target="../ink/ink476.xml"/><Relationship Id="rId120" Type="http://schemas.openxmlformats.org/officeDocument/2006/relationships/image" Target="../media/image473.png"/><Relationship Id="rId141" Type="http://schemas.openxmlformats.org/officeDocument/2006/relationships/customXml" Target="../ink/ink498.xml"/><Relationship Id="rId7" Type="http://schemas.openxmlformats.org/officeDocument/2006/relationships/image" Target="../media/image418.png"/><Relationship Id="rId162" Type="http://schemas.openxmlformats.org/officeDocument/2006/relationships/image" Target="../media/image494.png"/><Relationship Id="rId183" Type="http://schemas.openxmlformats.org/officeDocument/2006/relationships/customXml" Target="../ink/ink519.xml"/><Relationship Id="rId218" Type="http://schemas.openxmlformats.org/officeDocument/2006/relationships/image" Target="../media/image522.png"/><Relationship Id="rId239" Type="http://schemas.openxmlformats.org/officeDocument/2006/relationships/customXml" Target="../ink/ink547.xml"/><Relationship Id="rId250" Type="http://schemas.openxmlformats.org/officeDocument/2006/relationships/customXml" Target="../ink/ink553.xml"/><Relationship Id="rId271" Type="http://schemas.openxmlformats.org/officeDocument/2006/relationships/customXml" Target="../ink/ink564.xml"/><Relationship Id="rId292" Type="http://schemas.openxmlformats.org/officeDocument/2006/relationships/image" Target="../media/image558.png"/><Relationship Id="rId24" Type="http://schemas.openxmlformats.org/officeDocument/2006/relationships/customXml" Target="../ink/ink439.xml"/><Relationship Id="rId45" Type="http://schemas.openxmlformats.org/officeDocument/2006/relationships/image" Target="../media/image436.png"/><Relationship Id="rId66" Type="http://schemas.openxmlformats.org/officeDocument/2006/relationships/image" Target="../media/image446.png"/><Relationship Id="rId87" Type="http://schemas.openxmlformats.org/officeDocument/2006/relationships/customXml" Target="../ink/ink471.xml"/><Relationship Id="rId110" Type="http://schemas.openxmlformats.org/officeDocument/2006/relationships/image" Target="../media/image468.png"/><Relationship Id="rId131" Type="http://schemas.openxmlformats.org/officeDocument/2006/relationships/customXml" Target="../ink/ink493.xml"/><Relationship Id="rId152" Type="http://schemas.openxmlformats.org/officeDocument/2006/relationships/image" Target="../media/image489.png"/><Relationship Id="rId173" Type="http://schemas.openxmlformats.org/officeDocument/2006/relationships/customXml" Target="../ink/ink514.xml"/><Relationship Id="rId194" Type="http://schemas.openxmlformats.org/officeDocument/2006/relationships/image" Target="../media/image510.png"/><Relationship Id="rId208" Type="http://schemas.openxmlformats.org/officeDocument/2006/relationships/image" Target="../media/image517.png"/><Relationship Id="rId229" Type="http://schemas.openxmlformats.org/officeDocument/2006/relationships/customXml" Target="../ink/ink542.xml"/><Relationship Id="rId240" Type="http://schemas.openxmlformats.org/officeDocument/2006/relationships/image" Target="../media/image533.png"/><Relationship Id="rId261" Type="http://schemas.openxmlformats.org/officeDocument/2006/relationships/customXml" Target="../ink/ink559.xml"/><Relationship Id="rId14" Type="http://schemas.openxmlformats.org/officeDocument/2006/relationships/customXml" Target="../ink/ink434.xml"/><Relationship Id="rId35" Type="http://schemas.openxmlformats.org/officeDocument/2006/relationships/image" Target="../media/image431.png"/><Relationship Id="rId56" Type="http://schemas.openxmlformats.org/officeDocument/2006/relationships/image" Target="../media/image441.png"/><Relationship Id="rId77" Type="http://schemas.openxmlformats.org/officeDocument/2006/relationships/customXml" Target="../ink/ink466.xml"/><Relationship Id="rId100" Type="http://schemas.openxmlformats.org/officeDocument/2006/relationships/image" Target="../media/image463.png"/><Relationship Id="rId282" Type="http://schemas.openxmlformats.org/officeDocument/2006/relationships/image" Target="../media/image553.png"/><Relationship Id="rId8" Type="http://schemas.openxmlformats.org/officeDocument/2006/relationships/customXml" Target="../ink/ink431.xml"/><Relationship Id="rId98" Type="http://schemas.openxmlformats.org/officeDocument/2006/relationships/image" Target="../media/image462.png"/><Relationship Id="rId121" Type="http://schemas.openxmlformats.org/officeDocument/2006/relationships/customXml" Target="../ink/ink488.xml"/><Relationship Id="rId142" Type="http://schemas.openxmlformats.org/officeDocument/2006/relationships/image" Target="../media/image484.png"/><Relationship Id="rId163" Type="http://schemas.openxmlformats.org/officeDocument/2006/relationships/customXml" Target="../ink/ink509.xml"/><Relationship Id="rId184" Type="http://schemas.openxmlformats.org/officeDocument/2006/relationships/image" Target="../media/image505.png"/><Relationship Id="rId219" Type="http://schemas.openxmlformats.org/officeDocument/2006/relationships/customXml" Target="../ink/ink537.xml"/><Relationship Id="rId230" Type="http://schemas.openxmlformats.org/officeDocument/2006/relationships/image" Target="../media/image528.png"/><Relationship Id="rId251" Type="http://schemas.openxmlformats.org/officeDocument/2006/relationships/image" Target="../media/image538.png"/><Relationship Id="rId25" Type="http://schemas.openxmlformats.org/officeDocument/2006/relationships/image" Target="../media/image426.png"/><Relationship Id="rId46" Type="http://schemas.openxmlformats.org/officeDocument/2006/relationships/customXml" Target="../ink/ink450.xml"/><Relationship Id="rId67" Type="http://schemas.openxmlformats.org/officeDocument/2006/relationships/customXml" Target="../ink/ink461.xml"/><Relationship Id="rId272" Type="http://schemas.openxmlformats.org/officeDocument/2006/relationships/image" Target="../media/image548.png"/><Relationship Id="rId293" Type="http://schemas.openxmlformats.org/officeDocument/2006/relationships/customXml" Target="../ink/ink575.xml"/><Relationship Id="rId88" Type="http://schemas.openxmlformats.org/officeDocument/2006/relationships/image" Target="../media/image457.png"/><Relationship Id="rId111" Type="http://schemas.openxmlformats.org/officeDocument/2006/relationships/customXml" Target="../ink/ink483.xml"/><Relationship Id="rId132" Type="http://schemas.openxmlformats.org/officeDocument/2006/relationships/image" Target="../media/image479.png"/><Relationship Id="rId153" Type="http://schemas.openxmlformats.org/officeDocument/2006/relationships/customXml" Target="../ink/ink504.xml"/><Relationship Id="rId174" Type="http://schemas.openxmlformats.org/officeDocument/2006/relationships/image" Target="../media/image500.png"/><Relationship Id="rId195" Type="http://schemas.openxmlformats.org/officeDocument/2006/relationships/customXml" Target="../ink/ink525.xml"/><Relationship Id="rId209" Type="http://schemas.openxmlformats.org/officeDocument/2006/relationships/customXml" Target="../ink/ink532.xml"/><Relationship Id="rId220" Type="http://schemas.openxmlformats.org/officeDocument/2006/relationships/image" Target="../media/image523.png"/><Relationship Id="rId241" Type="http://schemas.openxmlformats.org/officeDocument/2006/relationships/customXml" Target="../ink/ink548.xml"/><Relationship Id="rId15" Type="http://schemas.openxmlformats.org/officeDocument/2006/relationships/image" Target="../media/image422.png"/><Relationship Id="rId36" Type="http://schemas.openxmlformats.org/officeDocument/2006/relationships/customXml" Target="../ink/ink445.xml"/><Relationship Id="rId57" Type="http://schemas.openxmlformats.org/officeDocument/2006/relationships/customXml" Target="../ink/ink456.xml"/><Relationship Id="rId262" Type="http://schemas.openxmlformats.org/officeDocument/2006/relationships/image" Target="../media/image543.png"/><Relationship Id="rId283" Type="http://schemas.openxmlformats.org/officeDocument/2006/relationships/customXml" Target="../ink/ink570.xml"/><Relationship Id="rId78" Type="http://schemas.openxmlformats.org/officeDocument/2006/relationships/image" Target="../media/image452.png"/><Relationship Id="rId99" Type="http://schemas.openxmlformats.org/officeDocument/2006/relationships/customXml" Target="../ink/ink477.xml"/><Relationship Id="rId101" Type="http://schemas.openxmlformats.org/officeDocument/2006/relationships/customXml" Target="../ink/ink478.xml"/><Relationship Id="rId122" Type="http://schemas.openxmlformats.org/officeDocument/2006/relationships/image" Target="../media/image474.png"/><Relationship Id="rId143" Type="http://schemas.openxmlformats.org/officeDocument/2006/relationships/customXml" Target="../ink/ink499.xml"/><Relationship Id="rId164" Type="http://schemas.openxmlformats.org/officeDocument/2006/relationships/image" Target="../media/image495.png"/><Relationship Id="rId185" Type="http://schemas.openxmlformats.org/officeDocument/2006/relationships/customXml" Target="../ink/ink520.xml"/><Relationship Id="rId9" Type="http://schemas.openxmlformats.org/officeDocument/2006/relationships/image" Target="../media/image419.png"/><Relationship Id="rId210" Type="http://schemas.openxmlformats.org/officeDocument/2006/relationships/image" Target="../media/image518.png"/><Relationship Id="rId26" Type="http://schemas.openxmlformats.org/officeDocument/2006/relationships/customXml" Target="../ink/ink440.xml"/><Relationship Id="rId231" Type="http://schemas.openxmlformats.org/officeDocument/2006/relationships/customXml" Target="../ink/ink543.xml"/><Relationship Id="rId252" Type="http://schemas.openxmlformats.org/officeDocument/2006/relationships/customXml" Target="../ink/ink554.xml"/><Relationship Id="rId273" Type="http://schemas.openxmlformats.org/officeDocument/2006/relationships/customXml" Target="../ink/ink565.xml"/><Relationship Id="rId294" Type="http://schemas.openxmlformats.org/officeDocument/2006/relationships/image" Target="../media/image559.png"/><Relationship Id="rId47" Type="http://schemas.openxmlformats.org/officeDocument/2006/relationships/image" Target="../media/image437.png"/><Relationship Id="rId68" Type="http://schemas.openxmlformats.org/officeDocument/2006/relationships/image" Target="../media/image447.png"/><Relationship Id="rId89" Type="http://schemas.openxmlformats.org/officeDocument/2006/relationships/customXml" Target="../ink/ink472.xml"/><Relationship Id="rId112" Type="http://schemas.openxmlformats.org/officeDocument/2006/relationships/image" Target="../media/image469.png"/><Relationship Id="rId133" Type="http://schemas.openxmlformats.org/officeDocument/2006/relationships/customXml" Target="../ink/ink494.xml"/><Relationship Id="rId154" Type="http://schemas.openxmlformats.org/officeDocument/2006/relationships/image" Target="../media/image490.png"/><Relationship Id="rId175" Type="http://schemas.openxmlformats.org/officeDocument/2006/relationships/customXml" Target="../ink/ink515.xml"/><Relationship Id="rId196" Type="http://schemas.openxmlformats.org/officeDocument/2006/relationships/image" Target="../media/image511.png"/><Relationship Id="rId200" Type="http://schemas.openxmlformats.org/officeDocument/2006/relationships/image" Target="../media/image513.png"/><Relationship Id="rId16" Type="http://schemas.openxmlformats.org/officeDocument/2006/relationships/customXml" Target="../ink/ink435.xml"/><Relationship Id="rId221" Type="http://schemas.openxmlformats.org/officeDocument/2006/relationships/customXml" Target="../ink/ink538.xml"/><Relationship Id="rId242" Type="http://schemas.openxmlformats.org/officeDocument/2006/relationships/image" Target="../media/image534.png"/><Relationship Id="rId263" Type="http://schemas.openxmlformats.org/officeDocument/2006/relationships/customXml" Target="../ink/ink560.xml"/><Relationship Id="rId284" Type="http://schemas.openxmlformats.org/officeDocument/2006/relationships/image" Target="../media/image554.png"/><Relationship Id="rId37" Type="http://schemas.openxmlformats.org/officeDocument/2006/relationships/image" Target="../media/image432.png"/><Relationship Id="rId58" Type="http://schemas.openxmlformats.org/officeDocument/2006/relationships/image" Target="../media/image442.png"/><Relationship Id="rId79" Type="http://schemas.openxmlformats.org/officeDocument/2006/relationships/customXml" Target="../ink/ink467.xml"/><Relationship Id="rId102" Type="http://schemas.openxmlformats.org/officeDocument/2006/relationships/image" Target="../media/image464.png"/><Relationship Id="rId123" Type="http://schemas.openxmlformats.org/officeDocument/2006/relationships/customXml" Target="../ink/ink489.xml"/><Relationship Id="rId144" Type="http://schemas.openxmlformats.org/officeDocument/2006/relationships/image" Target="../media/image485.png"/><Relationship Id="rId90" Type="http://schemas.openxmlformats.org/officeDocument/2006/relationships/image" Target="../media/image458.png"/><Relationship Id="rId165" Type="http://schemas.openxmlformats.org/officeDocument/2006/relationships/customXml" Target="../ink/ink510.xml"/><Relationship Id="rId186" Type="http://schemas.openxmlformats.org/officeDocument/2006/relationships/image" Target="../media/image506.png"/><Relationship Id="rId211" Type="http://schemas.openxmlformats.org/officeDocument/2006/relationships/customXml" Target="../ink/ink533.xml"/><Relationship Id="rId232" Type="http://schemas.openxmlformats.org/officeDocument/2006/relationships/image" Target="../media/image529.png"/><Relationship Id="rId253" Type="http://schemas.openxmlformats.org/officeDocument/2006/relationships/image" Target="../media/image539.png"/><Relationship Id="rId274" Type="http://schemas.openxmlformats.org/officeDocument/2006/relationships/image" Target="../media/image549.png"/><Relationship Id="rId295" Type="http://schemas.openxmlformats.org/officeDocument/2006/relationships/customXml" Target="../ink/ink576.xml"/><Relationship Id="rId27" Type="http://schemas.openxmlformats.org/officeDocument/2006/relationships/image" Target="../media/image427.png"/><Relationship Id="rId48" Type="http://schemas.openxmlformats.org/officeDocument/2006/relationships/customXml" Target="../ink/ink451.xml"/><Relationship Id="rId69" Type="http://schemas.openxmlformats.org/officeDocument/2006/relationships/customXml" Target="../ink/ink462.xml"/><Relationship Id="rId113" Type="http://schemas.openxmlformats.org/officeDocument/2006/relationships/customXml" Target="../ink/ink484.xml"/><Relationship Id="rId134" Type="http://schemas.openxmlformats.org/officeDocument/2006/relationships/image" Target="../media/image480.png"/><Relationship Id="rId80" Type="http://schemas.openxmlformats.org/officeDocument/2006/relationships/image" Target="../media/image453.png"/><Relationship Id="rId155" Type="http://schemas.openxmlformats.org/officeDocument/2006/relationships/customXml" Target="../ink/ink505.xml"/><Relationship Id="rId176" Type="http://schemas.openxmlformats.org/officeDocument/2006/relationships/image" Target="../media/image501.png"/><Relationship Id="rId197" Type="http://schemas.openxmlformats.org/officeDocument/2006/relationships/customXml" Target="../ink/ink526.xml"/><Relationship Id="rId201" Type="http://schemas.openxmlformats.org/officeDocument/2006/relationships/customXml" Target="../ink/ink528.xml"/><Relationship Id="rId222" Type="http://schemas.openxmlformats.org/officeDocument/2006/relationships/image" Target="../media/image524.png"/><Relationship Id="rId243" Type="http://schemas.openxmlformats.org/officeDocument/2006/relationships/customXml" Target="../ink/ink549.xml"/><Relationship Id="rId264" Type="http://schemas.openxmlformats.org/officeDocument/2006/relationships/image" Target="../media/image544.png"/><Relationship Id="rId285" Type="http://schemas.openxmlformats.org/officeDocument/2006/relationships/customXml" Target="../ink/ink571.xml"/><Relationship Id="rId17" Type="http://schemas.openxmlformats.org/officeDocument/2006/relationships/image" Target="../media/image423.png"/><Relationship Id="rId38" Type="http://schemas.openxmlformats.org/officeDocument/2006/relationships/customXml" Target="../ink/ink446.xml"/><Relationship Id="rId59" Type="http://schemas.openxmlformats.org/officeDocument/2006/relationships/customXml" Target="../ink/ink457.xml"/><Relationship Id="rId103" Type="http://schemas.openxmlformats.org/officeDocument/2006/relationships/customXml" Target="../ink/ink479.xml"/><Relationship Id="rId124" Type="http://schemas.openxmlformats.org/officeDocument/2006/relationships/image" Target="../media/image475.png"/><Relationship Id="rId70" Type="http://schemas.openxmlformats.org/officeDocument/2006/relationships/image" Target="../media/image448.png"/><Relationship Id="rId91" Type="http://schemas.openxmlformats.org/officeDocument/2006/relationships/customXml" Target="../ink/ink473.xml"/><Relationship Id="rId145" Type="http://schemas.openxmlformats.org/officeDocument/2006/relationships/customXml" Target="../ink/ink500.xml"/><Relationship Id="rId166" Type="http://schemas.openxmlformats.org/officeDocument/2006/relationships/image" Target="../media/image496.png"/><Relationship Id="rId187" Type="http://schemas.openxmlformats.org/officeDocument/2006/relationships/customXml" Target="../ink/ink521.xml"/><Relationship Id="rId1" Type="http://schemas.openxmlformats.org/officeDocument/2006/relationships/slideLayout" Target="../slideLayouts/slideLayout7.xml"/><Relationship Id="rId212" Type="http://schemas.openxmlformats.org/officeDocument/2006/relationships/image" Target="../media/image519.png"/><Relationship Id="rId233" Type="http://schemas.openxmlformats.org/officeDocument/2006/relationships/customXml" Target="../ink/ink544.xml"/><Relationship Id="rId254" Type="http://schemas.openxmlformats.org/officeDocument/2006/relationships/customXml" Target="../ink/ink555.xml"/><Relationship Id="rId28" Type="http://schemas.openxmlformats.org/officeDocument/2006/relationships/customXml" Target="../ink/ink441.xml"/><Relationship Id="rId49" Type="http://schemas.openxmlformats.org/officeDocument/2006/relationships/image" Target="../media/image438.png"/><Relationship Id="rId114" Type="http://schemas.openxmlformats.org/officeDocument/2006/relationships/image" Target="../media/image470.png"/><Relationship Id="rId275" Type="http://schemas.openxmlformats.org/officeDocument/2006/relationships/customXml" Target="../ink/ink566.xml"/><Relationship Id="rId296" Type="http://schemas.openxmlformats.org/officeDocument/2006/relationships/image" Target="../media/image560.png"/><Relationship Id="rId300" Type="http://schemas.openxmlformats.org/officeDocument/2006/relationships/customXml" Target="../ink/ink579.xml"/><Relationship Id="rId60" Type="http://schemas.openxmlformats.org/officeDocument/2006/relationships/image" Target="../media/image443.png"/><Relationship Id="rId81" Type="http://schemas.openxmlformats.org/officeDocument/2006/relationships/customXml" Target="../ink/ink468.xml"/><Relationship Id="rId135" Type="http://schemas.openxmlformats.org/officeDocument/2006/relationships/customXml" Target="../ink/ink495.xml"/><Relationship Id="rId156" Type="http://schemas.openxmlformats.org/officeDocument/2006/relationships/image" Target="../media/image491.png"/><Relationship Id="rId177" Type="http://schemas.openxmlformats.org/officeDocument/2006/relationships/customXml" Target="../ink/ink516.xml"/><Relationship Id="rId198" Type="http://schemas.openxmlformats.org/officeDocument/2006/relationships/image" Target="../media/image512.png"/><Relationship Id="rId202" Type="http://schemas.openxmlformats.org/officeDocument/2006/relationships/image" Target="../media/image514.png"/><Relationship Id="rId223" Type="http://schemas.openxmlformats.org/officeDocument/2006/relationships/customXml" Target="../ink/ink539.xml"/><Relationship Id="rId244" Type="http://schemas.openxmlformats.org/officeDocument/2006/relationships/customXml" Target="../ink/ink550.xml"/><Relationship Id="rId18" Type="http://schemas.openxmlformats.org/officeDocument/2006/relationships/customXml" Target="../ink/ink436.xml"/><Relationship Id="rId39" Type="http://schemas.openxmlformats.org/officeDocument/2006/relationships/image" Target="../media/image433.png"/><Relationship Id="rId265" Type="http://schemas.openxmlformats.org/officeDocument/2006/relationships/customXml" Target="../ink/ink561.xml"/><Relationship Id="rId286" Type="http://schemas.openxmlformats.org/officeDocument/2006/relationships/image" Target="../media/image555.png"/><Relationship Id="rId50" Type="http://schemas.openxmlformats.org/officeDocument/2006/relationships/customXml" Target="../ink/ink452.xml"/><Relationship Id="rId104" Type="http://schemas.openxmlformats.org/officeDocument/2006/relationships/image" Target="../media/image465.png"/><Relationship Id="rId125" Type="http://schemas.openxmlformats.org/officeDocument/2006/relationships/customXml" Target="../ink/ink490.xml"/><Relationship Id="rId146" Type="http://schemas.openxmlformats.org/officeDocument/2006/relationships/image" Target="../media/image486.png"/><Relationship Id="rId167" Type="http://schemas.openxmlformats.org/officeDocument/2006/relationships/customXml" Target="../ink/ink511.xml"/><Relationship Id="rId188" Type="http://schemas.openxmlformats.org/officeDocument/2006/relationships/image" Target="../media/image507.png"/><Relationship Id="rId71" Type="http://schemas.openxmlformats.org/officeDocument/2006/relationships/customXml" Target="../ink/ink463.xml"/><Relationship Id="rId92" Type="http://schemas.openxmlformats.org/officeDocument/2006/relationships/image" Target="../media/image459.png"/><Relationship Id="rId213" Type="http://schemas.openxmlformats.org/officeDocument/2006/relationships/customXml" Target="../ink/ink534.xml"/><Relationship Id="rId234" Type="http://schemas.openxmlformats.org/officeDocument/2006/relationships/image" Target="../media/image530.png"/><Relationship Id="rId2" Type="http://schemas.openxmlformats.org/officeDocument/2006/relationships/customXml" Target="../ink/ink428.xml"/><Relationship Id="rId29" Type="http://schemas.openxmlformats.org/officeDocument/2006/relationships/image" Target="../media/image428.png"/><Relationship Id="rId255" Type="http://schemas.openxmlformats.org/officeDocument/2006/relationships/image" Target="../media/image540.png"/><Relationship Id="rId276" Type="http://schemas.openxmlformats.org/officeDocument/2006/relationships/image" Target="../media/image550.png"/><Relationship Id="rId297" Type="http://schemas.openxmlformats.org/officeDocument/2006/relationships/customXml" Target="../ink/ink577.xml"/><Relationship Id="rId40" Type="http://schemas.openxmlformats.org/officeDocument/2006/relationships/customXml" Target="../ink/ink447.xml"/><Relationship Id="rId115" Type="http://schemas.openxmlformats.org/officeDocument/2006/relationships/customXml" Target="../ink/ink485.xml"/><Relationship Id="rId136" Type="http://schemas.openxmlformats.org/officeDocument/2006/relationships/image" Target="../media/image481.png"/><Relationship Id="rId157" Type="http://schemas.openxmlformats.org/officeDocument/2006/relationships/customXml" Target="../ink/ink506.xml"/><Relationship Id="rId178" Type="http://schemas.openxmlformats.org/officeDocument/2006/relationships/image" Target="../media/image502.png"/><Relationship Id="rId301" Type="http://schemas.openxmlformats.org/officeDocument/2006/relationships/image" Target="../media/image562.png"/><Relationship Id="rId61" Type="http://schemas.openxmlformats.org/officeDocument/2006/relationships/customXml" Target="../ink/ink458.xml"/><Relationship Id="rId82" Type="http://schemas.openxmlformats.org/officeDocument/2006/relationships/image" Target="../media/image454.png"/><Relationship Id="rId199" Type="http://schemas.openxmlformats.org/officeDocument/2006/relationships/customXml" Target="../ink/ink527.xml"/><Relationship Id="rId203" Type="http://schemas.openxmlformats.org/officeDocument/2006/relationships/customXml" Target="../ink/ink529.xml"/><Relationship Id="rId19" Type="http://schemas.openxmlformats.org/officeDocument/2006/relationships/image" Target="../media/image424.png"/><Relationship Id="rId224" Type="http://schemas.openxmlformats.org/officeDocument/2006/relationships/image" Target="../media/image525.png"/><Relationship Id="rId245" Type="http://schemas.openxmlformats.org/officeDocument/2006/relationships/image" Target="../media/image535.png"/><Relationship Id="rId266" Type="http://schemas.openxmlformats.org/officeDocument/2006/relationships/image" Target="../media/image545.png"/><Relationship Id="rId287" Type="http://schemas.openxmlformats.org/officeDocument/2006/relationships/customXml" Target="../ink/ink572.xml"/><Relationship Id="rId30" Type="http://schemas.openxmlformats.org/officeDocument/2006/relationships/customXml" Target="../ink/ink442.xml"/><Relationship Id="rId105" Type="http://schemas.openxmlformats.org/officeDocument/2006/relationships/customXml" Target="../ink/ink480.xml"/><Relationship Id="rId126" Type="http://schemas.openxmlformats.org/officeDocument/2006/relationships/image" Target="../media/image476.png"/><Relationship Id="rId147" Type="http://schemas.openxmlformats.org/officeDocument/2006/relationships/customXml" Target="../ink/ink501.xml"/><Relationship Id="rId168" Type="http://schemas.openxmlformats.org/officeDocument/2006/relationships/image" Target="../media/image497.png"/><Relationship Id="rId51" Type="http://schemas.openxmlformats.org/officeDocument/2006/relationships/image" Target="../media/image439.png"/><Relationship Id="rId72" Type="http://schemas.openxmlformats.org/officeDocument/2006/relationships/image" Target="../media/image449.png"/><Relationship Id="rId93" Type="http://schemas.openxmlformats.org/officeDocument/2006/relationships/customXml" Target="../ink/ink474.xml"/><Relationship Id="rId189" Type="http://schemas.openxmlformats.org/officeDocument/2006/relationships/customXml" Target="../ink/ink522.xml"/><Relationship Id="rId3" Type="http://schemas.openxmlformats.org/officeDocument/2006/relationships/image" Target="../media/image416.png"/><Relationship Id="rId214" Type="http://schemas.openxmlformats.org/officeDocument/2006/relationships/image" Target="../media/image520.png"/><Relationship Id="rId235" Type="http://schemas.openxmlformats.org/officeDocument/2006/relationships/customXml" Target="../ink/ink545.xml"/><Relationship Id="rId256" Type="http://schemas.openxmlformats.org/officeDocument/2006/relationships/customXml" Target="../ink/ink556.xml"/><Relationship Id="rId277" Type="http://schemas.openxmlformats.org/officeDocument/2006/relationships/customXml" Target="../ink/ink567.xml"/><Relationship Id="rId298" Type="http://schemas.openxmlformats.org/officeDocument/2006/relationships/image" Target="../media/image561.png"/><Relationship Id="rId116" Type="http://schemas.openxmlformats.org/officeDocument/2006/relationships/image" Target="../media/image471.png"/><Relationship Id="rId137" Type="http://schemas.openxmlformats.org/officeDocument/2006/relationships/customXml" Target="../ink/ink496.xml"/><Relationship Id="rId158" Type="http://schemas.openxmlformats.org/officeDocument/2006/relationships/image" Target="../media/image492.png"/><Relationship Id="rId302" Type="http://schemas.openxmlformats.org/officeDocument/2006/relationships/customXml" Target="../ink/ink580.xml"/><Relationship Id="rId20" Type="http://schemas.openxmlformats.org/officeDocument/2006/relationships/customXml" Target="../ink/ink437.xml"/><Relationship Id="rId41" Type="http://schemas.openxmlformats.org/officeDocument/2006/relationships/image" Target="../media/image434.png"/><Relationship Id="rId62" Type="http://schemas.openxmlformats.org/officeDocument/2006/relationships/image" Target="../media/image444.png"/><Relationship Id="rId83" Type="http://schemas.openxmlformats.org/officeDocument/2006/relationships/customXml" Target="../ink/ink469.xml"/><Relationship Id="rId179" Type="http://schemas.openxmlformats.org/officeDocument/2006/relationships/customXml" Target="../ink/ink517.xml"/><Relationship Id="rId190" Type="http://schemas.openxmlformats.org/officeDocument/2006/relationships/image" Target="../media/image508.png"/><Relationship Id="rId204" Type="http://schemas.openxmlformats.org/officeDocument/2006/relationships/image" Target="../media/image515.png"/><Relationship Id="rId225" Type="http://schemas.openxmlformats.org/officeDocument/2006/relationships/customXml" Target="../ink/ink540.xml"/><Relationship Id="rId246" Type="http://schemas.openxmlformats.org/officeDocument/2006/relationships/customXml" Target="../ink/ink551.xml"/><Relationship Id="rId267" Type="http://schemas.openxmlformats.org/officeDocument/2006/relationships/customXml" Target="../ink/ink562.xml"/><Relationship Id="rId288" Type="http://schemas.openxmlformats.org/officeDocument/2006/relationships/image" Target="../media/image556.png"/><Relationship Id="rId106" Type="http://schemas.openxmlformats.org/officeDocument/2006/relationships/image" Target="../media/image466.png"/><Relationship Id="rId127" Type="http://schemas.openxmlformats.org/officeDocument/2006/relationships/customXml" Target="../ink/ink491.xml"/><Relationship Id="rId10" Type="http://schemas.openxmlformats.org/officeDocument/2006/relationships/customXml" Target="../ink/ink432.xml"/><Relationship Id="rId31" Type="http://schemas.openxmlformats.org/officeDocument/2006/relationships/image" Target="../media/image429.png"/><Relationship Id="rId52" Type="http://schemas.openxmlformats.org/officeDocument/2006/relationships/customXml" Target="../ink/ink453.xml"/><Relationship Id="rId73" Type="http://schemas.openxmlformats.org/officeDocument/2006/relationships/customXml" Target="../ink/ink464.xml"/><Relationship Id="rId94" Type="http://schemas.openxmlformats.org/officeDocument/2006/relationships/image" Target="../media/image460.png"/><Relationship Id="rId148" Type="http://schemas.openxmlformats.org/officeDocument/2006/relationships/image" Target="../media/image487.png"/><Relationship Id="rId169" Type="http://schemas.openxmlformats.org/officeDocument/2006/relationships/customXml" Target="../ink/ink512.xml"/><Relationship Id="rId4" Type="http://schemas.openxmlformats.org/officeDocument/2006/relationships/customXml" Target="../ink/ink429.xml"/><Relationship Id="rId180" Type="http://schemas.openxmlformats.org/officeDocument/2006/relationships/image" Target="../media/image503.png"/><Relationship Id="rId215" Type="http://schemas.openxmlformats.org/officeDocument/2006/relationships/customXml" Target="../ink/ink535.xml"/><Relationship Id="rId236" Type="http://schemas.openxmlformats.org/officeDocument/2006/relationships/image" Target="../media/image531.png"/><Relationship Id="rId257" Type="http://schemas.openxmlformats.org/officeDocument/2006/relationships/image" Target="../media/image541.png"/><Relationship Id="rId278" Type="http://schemas.openxmlformats.org/officeDocument/2006/relationships/image" Target="../media/image551.png"/><Relationship Id="rId303" Type="http://schemas.openxmlformats.org/officeDocument/2006/relationships/image" Target="../media/image563.png"/><Relationship Id="rId42" Type="http://schemas.openxmlformats.org/officeDocument/2006/relationships/customXml" Target="../ink/ink448.xml"/><Relationship Id="rId84" Type="http://schemas.openxmlformats.org/officeDocument/2006/relationships/image" Target="../media/image455.png"/><Relationship Id="rId138" Type="http://schemas.openxmlformats.org/officeDocument/2006/relationships/image" Target="../media/image482.png"/><Relationship Id="rId191" Type="http://schemas.openxmlformats.org/officeDocument/2006/relationships/customXml" Target="../ink/ink523.xml"/><Relationship Id="rId205" Type="http://schemas.openxmlformats.org/officeDocument/2006/relationships/customXml" Target="../ink/ink530.xml"/><Relationship Id="rId247" Type="http://schemas.openxmlformats.org/officeDocument/2006/relationships/image" Target="../media/image536.png"/><Relationship Id="rId107" Type="http://schemas.openxmlformats.org/officeDocument/2006/relationships/customXml" Target="../ink/ink481.xml"/><Relationship Id="rId289" Type="http://schemas.openxmlformats.org/officeDocument/2006/relationships/customXml" Target="../ink/ink573.xml"/><Relationship Id="rId11" Type="http://schemas.openxmlformats.org/officeDocument/2006/relationships/image" Target="../media/image420.png"/><Relationship Id="rId53" Type="http://schemas.openxmlformats.org/officeDocument/2006/relationships/customXml" Target="../ink/ink454.xml"/><Relationship Id="rId149" Type="http://schemas.openxmlformats.org/officeDocument/2006/relationships/customXml" Target="../ink/ink502.xml"/><Relationship Id="rId95" Type="http://schemas.openxmlformats.org/officeDocument/2006/relationships/customXml" Target="../ink/ink475.xml"/><Relationship Id="rId160" Type="http://schemas.openxmlformats.org/officeDocument/2006/relationships/image" Target="../media/image493.png"/><Relationship Id="rId216" Type="http://schemas.openxmlformats.org/officeDocument/2006/relationships/image" Target="../media/image521.png"/><Relationship Id="rId258" Type="http://schemas.openxmlformats.org/officeDocument/2006/relationships/customXml" Target="../ink/ink557.xml"/><Relationship Id="rId22" Type="http://schemas.openxmlformats.org/officeDocument/2006/relationships/customXml" Target="../ink/ink438.xml"/><Relationship Id="rId64" Type="http://schemas.openxmlformats.org/officeDocument/2006/relationships/image" Target="../media/image445.png"/><Relationship Id="rId118" Type="http://schemas.openxmlformats.org/officeDocument/2006/relationships/image" Target="../media/image472.png"/><Relationship Id="rId171" Type="http://schemas.openxmlformats.org/officeDocument/2006/relationships/customXml" Target="../ink/ink513.xml"/><Relationship Id="rId227" Type="http://schemas.openxmlformats.org/officeDocument/2006/relationships/customXml" Target="../ink/ink541.xml"/><Relationship Id="rId269" Type="http://schemas.openxmlformats.org/officeDocument/2006/relationships/customXml" Target="../ink/ink563.xml"/><Relationship Id="rId33" Type="http://schemas.openxmlformats.org/officeDocument/2006/relationships/image" Target="../media/image430.png"/><Relationship Id="rId129" Type="http://schemas.openxmlformats.org/officeDocument/2006/relationships/customXml" Target="../ink/ink492.xml"/><Relationship Id="rId280" Type="http://schemas.openxmlformats.org/officeDocument/2006/relationships/image" Target="../media/image552.png"/><Relationship Id="rId75" Type="http://schemas.openxmlformats.org/officeDocument/2006/relationships/customXml" Target="../ink/ink465.xml"/><Relationship Id="rId140" Type="http://schemas.openxmlformats.org/officeDocument/2006/relationships/image" Target="../media/image483.png"/><Relationship Id="rId182" Type="http://schemas.openxmlformats.org/officeDocument/2006/relationships/image" Target="../media/image504.png"/></Relationships>
</file>

<file path=ppt/slides/_rels/slide7.xml.rels><?xml version="1.0" encoding="UTF-8" standalone="yes"?>
<Relationships xmlns="http://schemas.openxmlformats.org/package/2006/relationships"><Relationship Id="rId117" Type="http://schemas.openxmlformats.org/officeDocument/2006/relationships/image" Target="../media/image620.png"/><Relationship Id="rId299" Type="http://schemas.openxmlformats.org/officeDocument/2006/relationships/image" Target="../media/image709.png"/><Relationship Id="rId21" Type="http://schemas.openxmlformats.org/officeDocument/2006/relationships/image" Target="../media/image573.png"/><Relationship Id="rId63" Type="http://schemas.openxmlformats.org/officeDocument/2006/relationships/image" Target="../media/image593.png"/><Relationship Id="rId159" Type="http://schemas.openxmlformats.org/officeDocument/2006/relationships/image" Target="../media/image640.png"/><Relationship Id="rId324" Type="http://schemas.openxmlformats.org/officeDocument/2006/relationships/image" Target="../media/image721.png"/><Relationship Id="rId366" Type="http://schemas.openxmlformats.org/officeDocument/2006/relationships/image" Target="../media/image742.png"/><Relationship Id="rId170" Type="http://schemas.openxmlformats.org/officeDocument/2006/relationships/customXml" Target="../ink/ink666.xml"/><Relationship Id="rId226" Type="http://schemas.openxmlformats.org/officeDocument/2006/relationships/image" Target="../media/image673.png"/><Relationship Id="rId433" Type="http://schemas.openxmlformats.org/officeDocument/2006/relationships/image" Target="../media/image775.png"/><Relationship Id="rId268" Type="http://schemas.openxmlformats.org/officeDocument/2006/relationships/customXml" Target="../ink/ink716.xml"/><Relationship Id="rId475" Type="http://schemas.openxmlformats.org/officeDocument/2006/relationships/image" Target="../media/image796.png"/><Relationship Id="rId32" Type="http://schemas.openxmlformats.org/officeDocument/2006/relationships/customXml" Target="../ink/ink596.xml"/><Relationship Id="rId74" Type="http://schemas.openxmlformats.org/officeDocument/2006/relationships/customXml" Target="../ink/ink617.xml"/><Relationship Id="rId128" Type="http://schemas.openxmlformats.org/officeDocument/2006/relationships/image" Target="../media/image625.png"/><Relationship Id="rId335" Type="http://schemas.openxmlformats.org/officeDocument/2006/relationships/customXml" Target="../ink/ink750.xml"/><Relationship Id="rId377" Type="http://schemas.openxmlformats.org/officeDocument/2006/relationships/customXml" Target="../ink/ink771.xml"/><Relationship Id="rId5" Type="http://schemas.openxmlformats.org/officeDocument/2006/relationships/image" Target="../media/image565.png"/><Relationship Id="rId181" Type="http://schemas.openxmlformats.org/officeDocument/2006/relationships/image" Target="../media/image651.png"/><Relationship Id="rId237" Type="http://schemas.openxmlformats.org/officeDocument/2006/relationships/customXml" Target="../ink/ink700.xml"/><Relationship Id="rId402" Type="http://schemas.openxmlformats.org/officeDocument/2006/relationships/customXml" Target="../ink/ink784.xml"/><Relationship Id="rId279" Type="http://schemas.openxmlformats.org/officeDocument/2006/relationships/image" Target="../media/image699.png"/><Relationship Id="rId444" Type="http://schemas.openxmlformats.org/officeDocument/2006/relationships/customXml" Target="../ink/ink805.xml"/><Relationship Id="rId486" Type="http://schemas.openxmlformats.org/officeDocument/2006/relationships/customXml" Target="../ink/ink827.xml"/><Relationship Id="rId43" Type="http://schemas.openxmlformats.org/officeDocument/2006/relationships/image" Target="../media/image584.png"/><Relationship Id="rId139" Type="http://schemas.openxmlformats.org/officeDocument/2006/relationships/image" Target="../media/image630.png"/><Relationship Id="rId290" Type="http://schemas.openxmlformats.org/officeDocument/2006/relationships/customXml" Target="../ink/ink727.xml"/><Relationship Id="rId304" Type="http://schemas.openxmlformats.org/officeDocument/2006/relationships/customXml" Target="../ink/ink734.xml"/><Relationship Id="rId346" Type="http://schemas.openxmlformats.org/officeDocument/2006/relationships/image" Target="../media/image732.png"/><Relationship Id="rId388" Type="http://schemas.openxmlformats.org/officeDocument/2006/relationships/customXml" Target="../ink/ink777.xml"/><Relationship Id="rId85" Type="http://schemas.openxmlformats.org/officeDocument/2006/relationships/image" Target="../media/image604.png"/><Relationship Id="rId150" Type="http://schemas.openxmlformats.org/officeDocument/2006/relationships/customXml" Target="../ink/ink656.xml"/><Relationship Id="rId192" Type="http://schemas.openxmlformats.org/officeDocument/2006/relationships/customXml" Target="../ink/ink677.xml"/><Relationship Id="rId206" Type="http://schemas.openxmlformats.org/officeDocument/2006/relationships/customXml" Target="../ink/ink684.xml"/><Relationship Id="rId413" Type="http://schemas.openxmlformats.org/officeDocument/2006/relationships/image" Target="../media/image765.png"/><Relationship Id="rId248" Type="http://schemas.openxmlformats.org/officeDocument/2006/relationships/image" Target="../media/image684.png"/><Relationship Id="rId455" Type="http://schemas.openxmlformats.org/officeDocument/2006/relationships/image" Target="../media/image786.png"/><Relationship Id="rId12" Type="http://schemas.openxmlformats.org/officeDocument/2006/relationships/customXml" Target="../ink/ink586.xml"/><Relationship Id="rId108" Type="http://schemas.openxmlformats.org/officeDocument/2006/relationships/customXml" Target="../ink/ink634.xml"/><Relationship Id="rId315" Type="http://schemas.openxmlformats.org/officeDocument/2006/relationships/customXml" Target="../ink/ink740.xml"/><Relationship Id="rId357" Type="http://schemas.openxmlformats.org/officeDocument/2006/relationships/customXml" Target="../ink/ink761.xml"/><Relationship Id="rId54" Type="http://schemas.openxmlformats.org/officeDocument/2006/relationships/customXml" Target="../ink/ink607.xml"/><Relationship Id="rId96" Type="http://schemas.openxmlformats.org/officeDocument/2006/relationships/customXml" Target="../ink/ink628.xml"/><Relationship Id="rId161" Type="http://schemas.openxmlformats.org/officeDocument/2006/relationships/image" Target="../media/image641.png"/><Relationship Id="rId217" Type="http://schemas.openxmlformats.org/officeDocument/2006/relationships/customXml" Target="../ink/ink690.xml"/><Relationship Id="rId399" Type="http://schemas.openxmlformats.org/officeDocument/2006/relationships/image" Target="../media/image758.png"/><Relationship Id="rId259" Type="http://schemas.openxmlformats.org/officeDocument/2006/relationships/image" Target="../media/image689.png"/><Relationship Id="rId424" Type="http://schemas.openxmlformats.org/officeDocument/2006/relationships/customXml" Target="../ink/ink795.xml"/><Relationship Id="rId466" Type="http://schemas.openxmlformats.org/officeDocument/2006/relationships/customXml" Target="../ink/ink816.xml"/><Relationship Id="rId23" Type="http://schemas.openxmlformats.org/officeDocument/2006/relationships/image" Target="../media/image574.png"/><Relationship Id="rId119" Type="http://schemas.openxmlformats.org/officeDocument/2006/relationships/customXml" Target="../ink/ink640.xml"/><Relationship Id="rId270" Type="http://schemas.openxmlformats.org/officeDocument/2006/relationships/customXml" Target="../ink/ink717.xml"/><Relationship Id="rId326" Type="http://schemas.openxmlformats.org/officeDocument/2006/relationships/image" Target="../media/image722.png"/><Relationship Id="rId65" Type="http://schemas.openxmlformats.org/officeDocument/2006/relationships/image" Target="../media/image594.png"/><Relationship Id="rId130" Type="http://schemas.openxmlformats.org/officeDocument/2006/relationships/image" Target="../media/image626.png"/><Relationship Id="rId368" Type="http://schemas.openxmlformats.org/officeDocument/2006/relationships/image" Target="../media/image743.png"/><Relationship Id="rId172" Type="http://schemas.openxmlformats.org/officeDocument/2006/relationships/customXml" Target="../ink/ink667.xml"/><Relationship Id="rId228" Type="http://schemas.openxmlformats.org/officeDocument/2006/relationships/image" Target="../media/image674.png"/><Relationship Id="rId435" Type="http://schemas.openxmlformats.org/officeDocument/2006/relationships/image" Target="../media/image776.png"/><Relationship Id="rId477" Type="http://schemas.openxmlformats.org/officeDocument/2006/relationships/image" Target="../media/image797.png"/><Relationship Id="rId281" Type="http://schemas.openxmlformats.org/officeDocument/2006/relationships/image" Target="../media/image700.png"/><Relationship Id="rId337" Type="http://schemas.openxmlformats.org/officeDocument/2006/relationships/customXml" Target="../ink/ink751.xml"/><Relationship Id="rId34" Type="http://schemas.openxmlformats.org/officeDocument/2006/relationships/customXml" Target="../ink/ink597.xml"/><Relationship Id="rId76" Type="http://schemas.openxmlformats.org/officeDocument/2006/relationships/customXml" Target="../ink/ink618.xml"/><Relationship Id="rId141" Type="http://schemas.openxmlformats.org/officeDocument/2006/relationships/image" Target="../media/image631.png"/><Relationship Id="rId379" Type="http://schemas.openxmlformats.org/officeDocument/2006/relationships/customXml" Target="../ink/ink772.xml"/><Relationship Id="rId7" Type="http://schemas.openxmlformats.org/officeDocument/2006/relationships/image" Target="../media/image566.png"/><Relationship Id="rId183" Type="http://schemas.openxmlformats.org/officeDocument/2006/relationships/image" Target="../media/image652.png"/><Relationship Id="rId239" Type="http://schemas.openxmlformats.org/officeDocument/2006/relationships/customXml" Target="../ink/ink701.xml"/><Relationship Id="rId390" Type="http://schemas.openxmlformats.org/officeDocument/2006/relationships/customXml" Target="../ink/ink778.xml"/><Relationship Id="rId404" Type="http://schemas.openxmlformats.org/officeDocument/2006/relationships/customXml" Target="../ink/ink785.xml"/><Relationship Id="rId446" Type="http://schemas.openxmlformats.org/officeDocument/2006/relationships/customXml" Target="../ink/ink806.xml"/><Relationship Id="rId250" Type="http://schemas.openxmlformats.org/officeDocument/2006/relationships/image" Target="../media/image685.png"/><Relationship Id="rId292" Type="http://schemas.openxmlformats.org/officeDocument/2006/relationships/customXml" Target="../ink/ink728.xml"/><Relationship Id="rId306" Type="http://schemas.openxmlformats.org/officeDocument/2006/relationships/customXml" Target="../ink/ink735.xml"/><Relationship Id="rId488" Type="http://schemas.openxmlformats.org/officeDocument/2006/relationships/customXml" Target="../ink/ink828.xml"/><Relationship Id="rId45" Type="http://schemas.openxmlformats.org/officeDocument/2006/relationships/image" Target="../media/image585.png"/><Relationship Id="rId87" Type="http://schemas.openxmlformats.org/officeDocument/2006/relationships/image" Target="../media/image605.png"/><Relationship Id="rId110" Type="http://schemas.openxmlformats.org/officeDocument/2006/relationships/customXml" Target="../ink/ink635.xml"/><Relationship Id="rId348" Type="http://schemas.openxmlformats.org/officeDocument/2006/relationships/image" Target="../media/image733.png"/><Relationship Id="rId152" Type="http://schemas.openxmlformats.org/officeDocument/2006/relationships/customXml" Target="../ink/ink657.xml"/><Relationship Id="rId194" Type="http://schemas.openxmlformats.org/officeDocument/2006/relationships/customXml" Target="../ink/ink678.xml"/><Relationship Id="rId208" Type="http://schemas.openxmlformats.org/officeDocument/2006/relationships/customXml" Target="../ink/ink685.xml"/><Relationship Id="rId415" Type="http://schemas.openxmlformats.org/officeDocument/2006/relationships/image" Target="../media/image766.png"/><Relationship Id="rId457" Type="http://schemas.openxmlformats.org/officeDocument/2006/relationships/image" Target="../media/image787.png"/><Relationship Id="rId261" Type="http://schemas.openxmlformats.org/officeDocument/2006/relationships/image" Target="../media/image690.png"/><Relationship Id="rId14" Type="http://schemas.openxmlformats.org/officeDocument/2006/relationships/customXml" Target="../ink/ink587.xml"/><Relationship Id="rId56" Type="http://schemas.openxmlformats.org/officeDocument/2006/relationships/customXml" Target="../ink/ink608.xml"/><Relationship Id="rId317" Type="http://schemas.openxmlformats.org/officeDocument/2006/relationships/image" Target="../media/image718.png"/><Relationship Id="rId359" Type="http://schemas.openxmlformats.org/officeDocument/2006/relationships/customXml" Target="../ink/ink762.xml"/><Relationship Id="rId98" Type="http://schemas.openxmlformats.org/officeDocument/2006/relationships/customXml" Target="../ink/ink629.xml"/><Relationship Id="rId121" Type="http://schemas.openxmlformats.org/officeDocument/2006/relationships/customXml" Target="../ink/ink641.xml"/><Relationship Id="rId163" Type="http://schemas.openxmlformats.org/officeDocument/2006/relationships/image" Target="../media/image642.png"/><Relationship Id="rId219" Type="http://schemas.openxmlformats.org/officeDocument/2006/relationships/customXml" Target="../ink/ink691.xml"/><Relationship Id="rId370" Type="http://schemas.openxmlformats.org/officeDocument/2006/relationships/image" Target="../media/image744.png"/><Relationship Id="rId426" Type="http://schemas.openxmlformats.org/officeDocument/2006/relationships/customXml" Target="../ink/ink796.xml"/><Relationship Id="rId230" Type="http://schemas.openxmlformats.org/officeDocument/2006/relationships/image" Target="../media/image675.png"/><Relationship Id="rId468" Type="http://schemas.openxmlformats.org/officeDocument/2006/relationships/customXml" Target="../ink/ink817.xml"/><Relationship Id="rId25" Type="http://schemas.openxmlformats.org/officeDocument/2006/relationships/image" Target="../media/image575.png"/><Relationship Id="rId67" Type="http://schemas.openxmlformats.org/officeDocument/2006/relationships/image" Target="../media/image595.png"/><Relationship Id="rId272" Type="http://schemas.openxmlformats.org/officeDocument/2006/relationships/customXml" Target="../ink/ink718.xml"/><Relationship Id="rId328" Type="http://schemas.openxmlformats.org/officeDocument/2006/relationships/image" Target="../media/image723.png"/><Relationship Id="rId132" Type="http://schemas.openxmlformats.org/officeDocument/2006/relationships/image" Target="../media/image627.png"/><Relationship Id="rId174" Type="http://schemas.openxmlformats.org/officeDocument/2006/relationships/customXml" Target="../ink/ink668.xml"/><Relationship Id="rId381" Type="http://schemas.openxmlformats.org/officeDocument/2006/relationships/customXml" Target="../ink/ink773.xml"/><Relationship Id="rId241" Type="http://schemas.openxmlformats.org/officeDocument/2006/relationships/customXml" Target="../ink/ink702.xml"/><Relationship Id="rId437" Type="http://schemas.openxmlformats.org/officeDocument/2006/relationships/image" Target="../media/image777.png"/><Relationship Id="rId479" Type="http://schemas.openxmlformats.org/officeDocument/2006/relationships/customXml" Target="../ink/ink823.xml"/><Relationship Id="rId36" Type="http://schemas.openxmlformats.org/officeDocument/2006/relationships/customXml" Target="../ink/ink598.xml"/><Relationship Id="rId283" Type="http://schemas.openxmlformats.org/officeDocument/2006/relationships/image" Target="../media/image701.png"/><Relationship Id="rId339" Type="http://schemas.openxmlformats.org/officeDocument/2006/relationships/customXml" Target="../ink/ink752.xml"/><Relationship Id="rId490" Type="http://schemas.openxmlformats.org/officeDocument/2006/relationships/customXml" Target="../ink/ink830.xml"/><Relationship Id="rId78" Type="http://schemas.openxmlformats.org/officeDocument/2006/relationships/customXml" Target="../ink/ink619.xml"/><Relationship Id="rId101" Type="http://schemas.openxmlformats.org/officeDocument/2006/relationships/image" Target="../media/image612.png"/><Relationship Id="rId143" Type="http://schemas.openxmlformats.org/officeDocument/2006/relationships/image" Target="../media/image632.png"/><Relationship Id="rId185" Type="http://schemas.openxmlformats.org/officeDocument/2006/relationships/image" Target="../media/image653.png"/><Relationship Id="rId350" Type="http://schemas.openxmlformats.org/officeDocument/2006/relationships/image" Target="../media/image734.png"/><Relationship Id="rId406" Type="http://schemas.openxmlformats.org/officeDocument/2006/relationships/customXml" Target="../ink/ink786.xml"/><Relationship Id="rId9" Type="http://schemas.openxmlformats.org/officeDocument/2006/relationships/image" Target="../media/image567.png"/><Relationship Id="rId210" Type="http://schemas.openxmlformats.org/officeDocument/2006/relationships/customXml" Target="../ink/ink686.xml"/><Relationship Id="rId392" Type="http://schemas.openxmlformats.org/officeDocument/2006/relationships/customXml" Target="../ink/ink779.xml"/><Relationship Id="rId448" Type="http://schemas.openxmlformats.org/officeDocument/2006/relationships/customXml" Target="../ink/ink807.xml"/><Relationship Id="rId252" Type="http://schemas.openxmlformats.org/officeDocument/2006/relationships/customXml" Target="../ink/ink708.xml"/><Relationship Id="rId294" Type="http://schemas.openxmlformats.org/officeDocument/2006/relationships/customXml" Target="../ink/ink729.xml"/><Relationship Id="rId308" Type="http://schemas.openxmlformats.org/officeDocument/2006/relationships/image" Target="../media/image713.png"/><Relationship Id="rId47" Type="http://schemas.openxmlformats.org/officeDocument/2006/relationships/image" Target="../media/image25.png"/><Relationship Id="rId89" Type="http://schemas.openxmlformats.org/officeDocument/2006/relationships/image" Target="../media/image606.png"/><Relationship Id="rId112" Type="http://schemas.openxmlformats.org/officeDocument/2006/relationships/customXml" Target="../ink/ink636.xml"/><Relationship Id="rId154" Type="http://schemas.openxmlformats.org/officeDocument/2006/relationships/customXml" Target="../ink/ink658.xml"/><Relationship Id="rId361" Type="http://schemas.openxmlformats.org/officeDocument/2006/relationships/customXml" Target="../ink/ink763.xml"/><Relationship Id="rId196" Type="http://schemas.openxmlformats.org/officeDocument/2006/relationships/customXml" Target="../ink/ink679.xml"/><Relationship Id="rId417" Type="http://schemas.openxmlformats.org/officeDocument/2006/relationships/image" Target="../media/image767.png"/><Relationship Id="rId459" Type="http://schemas.openxmlformats.org/officeDocument/2006/relationships/image" Target="../media/image788.png"/><Relationship Id="rId16" Type="http://schemas.openxmlformats.org/officeDocument/2006/relationships/customXml" Target="../ink/ink588.xml"/><Relationship Id="rId221" Type="http://schemas.openxmlformats.org/officeDocument/2006/relationships/customXml" Target="../ink/ink692.xml"/><Relationship Id="rId263" Type="http://schemas.openxmlformats.org/officeDocument/2006/relationships/image" Target="../media/image691.png"/><Relationship Id="rId319" Type="http://schemas.openxmlformats.org/officeDocument/2006/relationships/image" Target="../media/image719.png"/><Relationship Id="rId470" Type="http://schemas.openxmlformats.org/officeDocument/2006/relationships/customXml" Target="../ink/ink818.xml"/><Relationship Id="rId58" Type="http://schemas.openxmlformats.org/officeDocument/2006/relationships/customXml" Target="../ink/ink609.xml"/><Relationship Id="rId123" Type="http://schemas.openxmlformats.org/officeDocument/2006/relationships/customXml" Target="../ink/ink642.xml"/><Relationship Id="rId330" Type="http://schemas.openxmlformats.org/officeDocument/2006/relationships/image" Target="../media/image724.png"/><Relationship Id="rId165" Type="http://schemas.openxmlformats.org/officeDocument/2006/relationships/image" Target="../media/image643.png"/><Relationship Id="rId372" Type="http://schemas.openxmlformats.org/officeDocument/2006/relationships/image" Target="../media/image745.png"/><Relationship Id="rId428" Type="http://schemas.openxmlformats.org/officeDocument/2006/relationships/customXml" Target="../ink/ink797.xml"/><Relationship Id="rId232" Type="http://schemas.openxmlformats.org/officeDocument/2006/relationships/image" Target="../media/image676.png"/><Relationship Id="rId274" Type="http://schemas.openxmlformats.org/officeDocument/2006/relationships/customXml" Target="../ink/ink719.xml"/><Relationship Id="rId481" Type="http://schemas.openxmlformats.org/officeDocument/2006/relationships/customXml" Target="../ink/ink824.xml"/><Relationship Id="rId27" Type="http://schemas.openxmlformats.org/officeDocument/2006/relationships/image" Target="../media/image576.png"/><Relationship Id="rId69" Type="http://schemas.openxmlformats.org/officeDocument/2006/relationships/image" Target="../media/image596.png"/><Relationship Id="rId134" Type="http://schemas.openxmlformats.org/officeDocument/2006/relationships/image" Target="../media/image628.png"/><Relationship Id="rId80" Type="http://schemas.openxmlformats.org/officeDocument/2006/relationships/customXml" Target="../ink/ink620.xml"/><Relationship Id="rId176" Type="http://schemas.openxmlformats.org/officeDocument/2006/relationships/customXml" Target="../ink/ink669.xml"/><Relationship Id="rId341" Type="http://schemas.openxmlformats.org/officeDocument/2006/relationships/customXml" Target="../ink/ink753.xml"/><Relationship Id="rId383" Type="http://schemas.openxmlformats.org/officeDocument/2006/relationships/customXml" Target="../ink/ink774.xml"/><Relationship Id="rId439" Type="http://schemas.openxmlformats.org/officeDocument/2006/relationships/image" Target="../media/image778.png"/><Relationship Id="rId201" Type="http://schemas.openxmlformats.org/officeDocument/2006/relationships/image" Target="../media/image661.png"/><Relationship Id="rId243" Type="http://schemas.openxmlformats.org/officeDocument/2006/relationships/customXml" Target="../ink/ink703.xml"/><Relationship Id="rId285" Type="http://schemas.openxmlformats.org/officeDocument/2006/relationships/image" Target="../media/image702.png"/><Relationship Id="rId450" Type="http://schemas.openxmlformats.org/officeDocument/2006/relationships/customXml" Target="../ink/ink808.xml"/><Relationship Id="rId38" Type="http://schemas.openxmlformats.org/officeDocument/2006/relationships/customXml" Target="../ink/ink599.xml"/><Relationship Id="rId103" Type="http://schemas.openxmlformats.org/officeDocument/2006/relationships/image" Target="../media/image613.png"/><Relationship Id="rId310" Type="http://schemas.openxmlformats.org/officeDocument/2006/relationships/image" Target="../media/image714.png"/><Relationship Id="rId492" Type="http://schemas.openxmlformats.org/officeDocument/2006/relationships/customXml" Target="../ink/ink832.xml"/><Relationship Id="rId91" Type="http://schemas.openxmlformats.org/officeDocument/2006/relationships/image" Target="../media/image607.png"/><Relationship Id="rId145" Type="http://schemas.openxmlformats.org/officeDocument/2006/relationships/image" Target="../media/image633.png"/><Relationship Id="rId187" Type="http://schemas.openxmlformats.org/officeDocument/2006/relationships/image" Target="../media/image654.png"/><Relationship Id="rId352" Type="http://schemas.openxmlformats.org/officeDocument/2006/relationships/image" Target="../media/image735.png"/><Relationship Id="rId394" Type="http://schemas.openxmlformats.org/officeDocument/2006/relationships/customXml" Target="../ink/ink780.xml"/><Relationship Id="rId408" Type="http://schemas.openxmlformats.org/officeDocument/2006/relationships/customXml" Target="../ink/ink787.xml"/><Relationship Id="rId212" Type="http://schemas.openxmlformats.org/officeDocument/2006/relationships/customXml" Target="../ink/ink687.xml"/><Relationship Id="rId254" Type="http://schemas.openxmlformats.org/officeDocument/2006/relationships/customXml" Target="../ink/ink709.xml"/><Relationship Id="rId49" Type="http://schemas.openxmlformats.org/officeDocument/2006/relationships/image" Target="../media/image586.png"/><Relationship Id="rId114" Type="http://schemas.openxmlformats.org/officeDocument/2006/relationships/customXml" Target="../ink/ink637.xml"/><Relationship Id="rId296" Type="http://schemas.openxmlformats.org/officeDocument/2006/relationships/customXml" Target="../ink/ink730.xml"/><Relationship Id="rId461" Type="http://schemas.openxmlformats.org/officeDocument/2006/relationships/image" Target="../media/image789.png"/><Relationship Id="rId60" Type="http://schemas.openxmlformats.org/officeDocument/2006/relationships/customXml" Target="../ink/ink610.xml"/><Relationship Id="rId156" Type="http://schemas.openxmlformats.org/officeDocument/2006/relationships/customXml" Target="../ink/ink659.xml"/><Relationship Id="rId198" Type="http://schemas.openxmlformats.org/officeDocument/2006/relationships/customXml" Target="../ink/ink680.xml"/><Relationship Id="rId321" Type="http://schemas.openxmlformats.org/officeDocument/2006/relationships/customXml" Target="../ink/ink743.xml"/><Relationship Id="rId363" Type="http://schemas.openxmlformats.org/officeDocument/2006/relationships/customXml" Target="../ink/ink764.xml"/><Relationship Id="rId419" Type="http://schemas.openxmlformats.org/officeDocument/2006/relationships/image" Target="../media/image768.png"/><Relationship Id="rId223" Type="http://schemas.openxmlformats.org/officeDocument/2006/relationships/customXml" Target="../ink/ink693.xml"/><Relationship Id="rId430" Type="http://schemas.openxmlformats.org/officeDocument/2006/relationships/customXml" Target="../ink/ink798.xml"/><Relationship Id="rId18" Type="http://schemas.openxmlformats.org/officeDocument/2006/relationships/customXml" Target="../ink/ink589.xml"/><Relationship Id="rId265" Type="http://schemas.openxmlformats.org/officeDocument/2006/relationships/image" Target="../media/image692.png"/><Relationship Id="rId472" Type="http://schemas.openxmlformats.org/officeDocument/2006/relationships/customXml" Target="../ink/ink819.xml"/><Relationship Id="rId125" Type="http://schemas.openxmlformats.org/officeDocument/2006/relationships/customXml" Target="../ink/ink643.xml"/><Relationship Id="rId167" Type="http://schemas.openxmlformats.org/officeDocument/2006/relationships/image" Target="../media/image644.png"/><Relationship Id="rId332" Type="http://schemas.openxmlformats.org/officeDocument/2006/relationships/image" Target="../media/image725.png"/><Relationship Id="rId374" Type="http://schemas.openxmlformats.org/officeDocument/2006/relationships/image" Target="../media/image746.png"/><Relationship Id="rId71" Type="http://schemas.openxmlformats.org/officeDocument/2006/relationships/image" Target="../media/image597.png"/><Relationship Id="rId234" Type="http://schemas.openxmlformats.org/officeDocument/2006/relationships/image" Target="../media/image677.png"/><Relationship Id="rId2" Type="http://schemas.openxmlformats.org/officeDocument/2006/relationships/customXml" Target="../ink/ink581.xml"/><Relationship Id="rId29" Type="http://schemas.openxmlformats.org/officeDocument/2006/relationships/image" Target="../media/image577.png"/><Relationship Id="rId276" Type="http://schemas.openxmlformats.org/officeDocument/2006/relationships/customXml" Target="../ink/ink720.xml"/><Relationship Id="rId441" Type="http://schemas.openxmlformats.org/officeDocument/2006/relationships/image" Target="../media/image779.png"/><Relationship Id="rId483" Type="http://schemas.openxmlformats.org/officeDocument/2006/relationships/image" Target="../media/image799.png"/><Relationship Id="rId40" Type="http://schemas.openxmlformats.org/officeDocument/2006/relationships/customXml" Target="../ink/ink600.xml"/><Relationship Id="rId136" Type="http://schemas.openxmlformats.org/officeDocument/2006/relationships/customXml" Target="../ink/ink649.xml"/><Relationship Id="rId178" Type="http://schemas.openxmlformats.org/officeDocument/2006/relationships/customXml" Target="../ink/ink670.xml"/><Relationship Id="rId301" Type="http://schemas.openxmlformats.org/officeDocument/2006/relationships/image" Target="../media/image710.png"/><Relationship Id="rId343" Type="http://schemas.openxmlformats.org/officeDocument/2006/relationships/customXml" Target="../ink/ink754.xml"/><Relationship Id="rId82" Type="http://schemas.openxmlformats.org/officeDocument/2006/relationships/customXml" Target="../ink/ink621.xml"/><Relationship Id="rId203" Type="http://schemas.openxmlformats.org/officeDocument/2006/relationships/image" Target="../media/image662.png"/><Relationship Id="rId385" Type="http://schemas.openxmlformats.org/officeDocument/2006/relationships/customXml" Target="../ink/ink775.xml"/><Relationship Id="rId245" Type="http://schemas.openxmlformats.org/officeDocument/2006/relationships/customXml" Target="../ink/ink704.xml"/><Relationship Id="rId287" Type="http://schemas.openxmlformats.org/officeDocument/2006/relationships/image" Target="../media/image703.png"/><Relationship Id="rId410" Type="http://schemas.openxmlformats.org/officeDocument/2006/relationships/customXml" Target="../ink/ink788.xml"/><Relationship Id="rId452" Type="http://schemas.openxmlformats.org/officeDocument/2006/relationships/customXml" Target="../ink/ink809.xml"/><Relationship Id="rId105" Type="http://schemas.openxmlformats.org/officeDocument/2006/relationships/image" Target="../media/image614.png"/><Relationship Id="rId147" Type="http://schemas.openxmlformats.org/officeDocument/2006/relationships/image" Target="../media/image634.png"/><Relationship Id="rId312" Type="http://schemas.openxmlformats.org/officeDocument/2006/relationships/image" Target="../media/image715.png"/><Relationship Id="rId354" Type="http://schemas.openxmlformats.org/officeDocument/2006/relationships/image" Target="../media/image736.png"/><Relationship Id="rId51" Type="http://schemas.openxmlformats.org/officeDocument/2006/relationships/image" Target="../media/image587.png"/><Relationship Id="rId93" Type="http://schemas.openxmlformats.org/officeDocument/2006/relationships/image" Target="../media/image608.png"/><Relationship Id="rId189" Type="http://schemas.openxmlformats.org/officeDocument/2006/relationships/image" Target="../media/image655.png"/><Relationship Id="rId396" Type="http://schemas.openxmlformats.org/officeDocument/2006/relationships/customXml" Target="../ink/ink781.xml"/><Relationship Id="rId214" Type="http://schemas.openxmlformats.org/officeDocument/2006/relationships/image" Target="../media/image667.png"/><Relationship Id="rId256" Type="http://schemas.openxmlformats.org/officeDocument/2006/relationships/customXml" Target="../ink/ink710.xml"/><Relationship Id="rId298" Type="http://schemas.openxmlformats.org/officeDocument/2006/relationships/customXml" Target="../ink/ink731.xml"/><Relationship Id="rId421" Type="http://schemas.openxmlformats.org/officeDocument/2006/relationships/image" Target="../media/image769.png"/><Relationship Id="rId463" Type="http://schemas.openxmlformats.org/officeDocument/2006/relationships/image" Target="../media/image790.png"/><Relationship Id="rId116" Type="http://schemas.openxmlformats.org/officeDocument/2006/relationships/customXml" Target="../ink/ink638.xml"/><Relationship Id="rId158" Type="http://schemas.openxmlformats.org/officeDocument/2006/relationships/customXml" Target="../ink/ink660.xml"/><Relationship Id="rId323" Type="http://schemas.openxmlformats.org/officeDocument/2006/relationships/customXml" Target="../ink/ink744.xml"/><Relationship Id="rId20" Type="http://schemas.openxmlformats.org/officeDocument/2006/relationships/customXml" Target="../ink/ink590.xml"/><Relationship Id="rId62" Type="http://schemas.openxmlformats.org/officeDocument/2006/relationships/customXml" Target="../ink/ink611.xml"/><Relationship Id="rId365" Type="http://schemas.openxmlformats.org/officeDocument/2006/relationships/customXml" Target="../ink/ink765.xml"/><Relationship Id="rId190" Type="http://schemas.openxmlformats.org/officeDocument/2006/relationships/customXml" Target="../ink/ink676.xml"/><Relationship Id="rId204" Type="http://schemas.openxmlformats.org/officeDocument/2006/relationships/customXml" Target="../ink/ink683.xml"/><Relationship Id="rId225" Type="http://schemas.openxmlformats.org/officeDocument/2006/relationships/customXml" Target="../ink/ink694.xml"/><Relationship Id="rId246" Type="http://schemas.openxmlformats.org/officeDocument/2006/relationships/image" Target="../media/image683.png"/><Relationship Id="rId267" Type="http://schemas.openxmlformats.org/officeDocument/2006/relationships/image" Target="../media/image693.png"/><Relationship Id="rId288" Type="http://schemas.openxmlformats.org/officeDocument/2006/relationships/customXml" Target="../ink/ink726.xml"/><Relationship Id="rId411" Type="http://schemas.openxmlformats.org/officeDocument/2006/relationships/image" Target="../media/image764.png"/><Relationship Id="rId432" Type="http://schemas.openxmlformats.org/officeDocument/2006/relationships/customXml" Target="../ink/ink799.xml"/><Relationship Id="rId453" Type="http://schemas.openxmlformats.org/officeDocument/2006/relationships/image" Target="../media/image785.png"/><Relationship Id="rId474" Type="http://schemas.openxmlformats.org/officeDocument/2006/relationships/customXml" Target="../ink/ink820.xml"/><Relationship Id="rId106" Type="http://schemas.openxmlformats.org/officeDocument/2006/relationships/customXml" Target="../ink/ink633.xml"/><Relationship Id="rId127" Type="http://schemas.openxmlformats.org/officeDocument/2006/relationships/customXml" Target="../ink/ink644.xml"/><Relationship Id="rId313" Type="http://schemas.openxmlformats.org/officeDocument/2006/relationships/customXml" Target="../ink/ink739.xml"/><Relationship Id="rId10" Type="http://schemas.openxmlformats.org/officeDocument/2006/relationships/customXml" Target="../ink/ink585.xml"/><Relationship Id="rId31" Type="http://schemas.openxmlformats.org/officeDocument/2006/relationships/image" Target="../media/image578.png"/><Relationship Id="rId52" Type="http://schemas.openxmlformats.org/officeDocument/2006/relationships/customXml" Target="../ink/ink606.xml"/><Relationship Id="rId73" Type="http://schemas.openxmlformats.org/officeDocument/2006/relationships/image" Target="../media/image598.png"/><Relationship Id="rId94" Type="http://schemas.openxmlformats.org/officeDocument/2006/relationships/customXml" Target="../ink/ink627.xml"/><Relationship Id="rId148" Type="http://schemas.openxmlformats.org/officeDocument/2006/relationships/customXml" Target="../ink/ink655.xml"/><Relationship Id="rId169" Type="http://schemas.openxmlformats.org/officeDocument/2006/relationships/image" Target="../media/image645.png"/><Relationship Id="rId334" Type="http://schemas.openxmlformats.org/officeDocument/2006/relationships/image" Target="../media/image726.png"/><Relationship Id="rId355" Type="http://schemas.openxmlformats.org/officeDocument/2006/relationships/customXml" Target="../ink/ink760.xml"/><Relationship Id="rId376" Type="http://schemas.openxmlformats.org/officeDocument/2006/relationships/image" Target="../media/image747.png"/><Relationship Id="rId397" Type="http://schemas.openxmlformats.org/officeDocument/2006/relationships/image" Target="../media/image757.png"/><Relationship Id="rId4" Type="http://schemas.openxmlformats.org/officeDocument/2006/relationships/customXml" Target="../ink/ink582.xml"/><Relationship Id="rId180" Type="http://schemas.openxmlformats.org/officeDocument/2006/relationships/customXml" Target="../ink/ink671.xml"/><Relationship Id="rId215" Type="http://schemas.openxmlformats.org/officeDocument/2006/relationships/customXml" Target="../ink/ink689.xml"/><Relationship Id="rId236" Type="http://schemas.openxmlformats.org/officeDocument/2006/relationships/image" Target="../media/image678.png"/><Relationship Id="rId257" Type="http://schemas.openxmlformats.org/officeDocument/2006/relationships/image" Target="../media/image688.png"/><Relationship Id="rId278" Type="http://schemas.openxmlformats.org/officeDocument/2006/relationships/customXml" Target="../ink/ink721.xml"/><Relationship Id="rId401" Type="http://schemas.openxmlformats.org/officeDocument/2006/relationships/image" Target="../media/image759.png"/><Relationship Id="rId422" Type="http://schemas.openxmlformats.org/officeDocument/2006/relationships/customXml" Target="../ink/ink794.xml"/><Relationship Id="rId443" Type="http://schemas.openxmlformats.org/officeDocument/2006/relationships/image" Target="../media/image780.png"/><Relationship Id="rId464" Type="http://schemas.openxmlformats.org/officeDocument/2006/relationships/customXml" Target="../ink/ink815.xml"/><Relationship Id="rId303" Type="http://schemas.openxmlformats.org/officeDocument/2006/relationships/image" Target="../media/image711.png"/><Relationship Id="rId485" Type="http://schemas.openxmlformats.org/officeDocument/2006/relationships/image" Target="../media/image800.png"/><Relationship Id="rId42" Type="http://schemas.openxmlformats.org/officeDocument/2006/relationships/customXml" Target="../ink/ink601.xml"/><Relationship Id="rId84" Type="http://schemas.openxmlformats.org/officeDocument/2006/relationships/customXml" Target="../ink/ink622.xml"/><Relationship Id="rId138" Type="http://schemas.openxmlformats.org/officeDocument/2006/relationships/customXml" Target="../ink/ink650.xml"/><Relationship Id="rId345" Type="http://schemas.openxmlformats.org/officeDocument/2006/relationships/customXml" Target="../ink/ink755.xml"/><Relationship Id="rId387" Type="http://schemas.openxmlformats.org/officeDocument/2006/relationships/image" Target="../media/image752.png"/><Relationship Id="rId191" Type="http://schemas.openxmlformats.org/officeDocument/2006/relationships/image" Target="../media/image656.png"/><Relationship Id="rId205" Type="http://schemas.openxmlformats.org/officeDocument/2006/relationships/image" Target="../media/image663.png"/><Relationship Id="rId247" Type="http://schemas.openxmlformats.org/officeDocument/2006/relationships/customXml" Target="../ink/ink705.xml"/><Relationship Id="rId412" Type="http://schemas.openxmlformats.org/officeDocument/2006/relationships/customXml" Target="../ink/ink789.xml"/><Relationship Id="rId107" Type="http://schemas.openxmlformats.org/officeDocument/2006/relationships/image" Target="../media/image615.png"/><Relationship Id="rId289" Type="http://schemas.openxmlformats.org/officeDocument/2006/relationships/image" Target="../media/image704.png"/><Relationship Id="rId454" Type="http://schemas.openxmlformats.org/officeDocument/2006/relationships/customXml" Target="../ink/ink810.xml"/><Relationship Id="rId11" Type="http://schemas.openxmlformats.org/officeDocument/2006/relationships/image" Target="../media/image568.png"/><Relationship Id="rId53" Type="http://schemas.openxmlformats.org/officeDocument/2006/relationships/image" Target="../media/image588.png"/><Relationship Id="rId149" Type="http://schemas.openxmlformats.org/officeDocument/2006/relationships/image" Target="../media/image635.png"/><Relationship Id="rId314" Type="http://schemas.openxmlformats.org/officeDocument/2006/relationships/image" Target="../media/image716.png"/><Relationship Id="rId356" Type="http://schemas.openxmlformats.org/officeDocument/2006/relationships/image" Target="../media/image737.png"/><Relationship Id="rId398" Type="http://schemas.openxmlformats.org/officeDocument/2006/relationships/customXml" Target="../ink/ink782.xml"/><Relationship Id="rId95" Type="http://schemas.openxmlformats.org/officeDocument/2006/relationships/image" Target="../media/image609.png"/><Relationship Id="rId160" Type="http://schemas.openxmlformats.org/officeDocument/2006/relationships/customXml" Target="../ink/ink661.xml"/><Relationship Id="rId216" Type="http://schemas.openxmlformats.org/officeDocument/2006/relationships/image" Target="../media/image668.png"/><Relationship Id="rId423" Type="http://schemas.openxmlformats.org/officeDocument/2006/relationships/image" Target="../media/image770.png"/><Relationship Id="rId258" Type="http://schemas.openxmlformats.org/officeDocument/2006/relationships/customXml" Target="../ink/ink711.xml"/><Relationship Id="rId465" Type="http://schemas.openxmlformats.org/officeDocument/2006/relationships/image" Target="../media/image791.png"/><Relationship Id="rId22" Type="http://schemas.openxmlformats.org/officeDocument/2006/relationships/customXml" Target="../ink/ink591.xml"/><Relationship Id="rId64" Type="http://schemas.openxmlformats.org/officeDocument/2006/relationships/customXml" Target="../ink/ink612.xml"/><Relationship Id="rId118" Type="http://schemas.openxmlformats.org/officeDocument/2006/relationships/customXml" Target="../ink/ink639.xml"/><Relationship Id="rId325" Type="http://schemas.openxmlformats.org/officeDocument/2006/relationships/customXml" Target="../ink/ink745.xml"/><Relationship Id="rId367" Type="http://schemas.openxmlformats.org/officeDocument/2006/relationships/customXml" Target="../ink/ink766.xml"/><Relationship Id="rId171" Type="http://schemas.openxmlformats.org/officeDocument/2006/relationships/image" Target="../media/image646.png"/><Relationship Id="rId227" Type="http://schemas.openxmlformats.org/officeDocument/2006/relationships/customXml" Target="../ink/ink695.xml"/><Relationship Id="rId269" Type="http://schemas.openxmlformats.org/officeDocument/2006/relationships/image" Target="../media/image694.png"/><Relationship Id="rId434" Type="http://schemas.openxmlformats.org/officeDocument/2006/relationships/customXml" Target="../ink/ink800.xml"/><Relationship Id="rId476" Type="http://schemas.openxmlformats.org/officeDocument/2006/relationships/customXml" Target="../ink/ink821.xml"/><Relationship Id="rId33" Type="http://schemas.openxmlformats.org/officeDocument/2006/relationships/image" Target="../media/image579.png"/><Relationship Id="rId129" Type="http://schemas.openxmlformats.org/officeDocument/2006/relationships/customXml" Target="../ink/ink645.xml"/><Relationship Id="rId280" Type="http://schemas.openxmlformats.org/officeDocument/2006/relationships/customXml" Target="../ink/ink722.xml"/><Relationship Id="rId336" Type="http://schemas.openxmlformats.org/officeDocument/2006/relationships/image" Target="../media/image727.png"/><Relationship Id="rId75" Type="http://schemas.openxmlformats.org/officeDocument/2006/relationships/image" Target="../media/image599.png"/><Relationship Id="rId140" Type="http://schemas.openxmlformats.org/officeDocument/2006/relationships/customXml" Target="../ink/ink651.xml"/><Relationship Id="rId182" Type="http://schemas.openxmlformats.org/officeDocument/2006/relationships/customXml" Target="../ink/ink672.xml"/><Relationship Id="rId378" Type="http://schemas.openxmlformats.org/officeDocument/2006/relationships/image" Target="../media/image748.png"/><Relationship Id="rId403" Type="http://schemas.openxmlformats.org/officeDocument/2006/relationships/image" Target="../media/image760.png"/><Relationship Id="rId6" Type="http://schemas.openxmlformats.org/officeDocument/2006/relationships/customXml" Target="../ink/ink583.xml"/><Relationship Id="rId238" Type="http://schemas.openxmlformats.org/officeDocument/2006/relationships/image" Target="../media/image679.png"/><Relationship Id="rId445" Type="http://schemas.openxmlformats.org/officeDocument/2006/relationships/image" Target="../media/image781.png"/><Relationship Id="rId487" Type="http://schemas.openxmlformats.org/officeDocument/2006/relationships/image" Target="../media/image801.png"/><Relationship Id="rId291" Type="http://schemas.openxmlformats.org/officeDocument/2006/relationships/image" Target="../media/image705.png"/><Relationship Id="rId305" Type="http://schemas.openxmlformats.org/officeDocument/2006/relationships/image" Target="../media/image712.png"/><Relationship Id="rId347" Type="http://schemas.openxmlformats.org/officeDocument/2006/relationships/customXml" Target="../ink/ink756.xml"/><Relationship Id="rId44" Type="http://schemas.openxmlformats.org/officeDocument/2006/relationships/customXml" Target="../ink/ink602.xml"/><Relationship Id="rId86" Type="http://schemas.openxmlformats.org/officeDocument/2006/relationships/customXml" Target="../ink/ink623.xml"/><Relationship Id="rId151" Type="http://schemas.openxmlformats.org/officeDocument/2006/relationships/image" Target="../media/image636.png"/><Relationship Id="rId389" Type="http://schemas.openxmlformats.org/officeDocument/2006/relationships/image" Target="../media/image753.png"/><Relationship Id="rId193" Type="http://schemas.openxmlformats.org/officeDocument/2006/relationships/image" Target="../media/image657.png"/><Relationship Id="rId207" Type="http://schemas.openxmlformats.org/officeDocument/2006/relationships/image" Target="../media/image664.png"/><Relationship Id="rId249" Type="http://schemas.openxmlformats.org/officeDocument/2006/relationships/customXml" Target="../ink/ink706.xml"/><Relationship Id="rId414" Type="http://schemas.openxmlformats.org/officeDocument/2006/relationships/customXml" Target="../ink/ink790.xml"/><Relationship Id="rId456" Type="http://schemas.openxmlformats.org/officeDocument/2006/relationships/customXml" Target="../ink/ink811.xml"/><Relationship Id="rId13" Type="http://schemas.openxmlformats.org/officeDocument/2006/relationships/image" Target="../media/image569.png"/><Relationship Id="rId109" Type="http://schemas.openxmlformats.org/officeDocument/2006/relationships/image" Target="../media/image616.png"/><Relationship Id="rId260" Type="http://schemas.openxmlformats.org/officeDocument/2006/relationships/customXml" Target="../ink/ink712.xml"/><Relationship Id="rId316" Type="http://schemas.openxmlformats.org/officeDocument/2006/relationships/image" Target="../media/image717.png"/><Relationship Id="rId55" Type="http://schemas.openxmlformats.org/officeDocument/2006/relationships/image" Target="../media/image589.png"/><Relationship Id="rId97" Type="http://schemas.openxmlformats.org/officeDocument/2006/relationships/image" Target="../media/image610.png"/><Relationship Id="rId120" Type="http://schemas.openxmlformats.org/officeDocument/2006/relationships/image" Target="../media/image621.png"/><Relationship Id="rId358" Type="http://schemas.openxmlformats.org/officeDocument/2006/relationships/image" Target="../media/image738.png"/><Relationship Id="rId162" Type="http://schemas.openxmlformats.org/officeDocument/2006/relationships/customXml" Target="../ink/ink662.xml"/><Relationship Id="rId218" Type="http://schemas.openxmlformats.org/officeDocument/2006/relationships/image" Target="../media/image669.png"/><Relationship Id="rId425" Type="http://schemas.openxmlformats.org/officeDocument/2006/relationships/image" Target="../media/image771.png"/><Relationship Id="rId467" Type="http://schemas.openxmlformats.org/officeDocument/2006/relationships/image" Target="../media/image792.png"/><Relationship Id="rId271" Type="http://schemas.openxmlformats.org/officeDocument/2006/relationships/image" Target="../media/image695.png"/><Relationship Id="rId24" Type="http://schemas.openxmlformats.org/officeDocument/2006/relationships/customXml" Target="../ink/ink592.xml"/><Relationship Id="rId66" Type="http://schemas.openxmlformats.org/officeDocument/2006/relationships/customXml" Target="../ink/ink613.xml"/><Relationship Id="rId131" Type="http://schemas.openxmlformats.org/officeDocument/2006/relationships/customXml" Target="../ink/ink646.xml"/><Relationship Id="rId327" Type="http://schemas.openxmlformats.org/officeDocument/2006/relationships/customXml" Target="../ink/ink746.xml"/><Relationship Id="rId369" Type="http://schemas.openxmlformats.org/officeDocument/2006/relationships/customXml" Target="../ink/ink767.xml"/><Relationship Id="rId173" Type="http://schemas.openxmlformats.org/officeDocument/2006/relationships/image" Target="../media/image647.png"/><Relationship Id="rId229" Type="http://schemas.openxmlformats.org/officeDocument/2006/relationships/customXml" Target="../ink/ink696.xml"/><Relationship Id="rId380" Type="http://schemas.openxmlformats.org/officeDocument/2006/relationships/image" Target="../media/image749.png"/><Relationship Id="rId436" Type="http://schemas.openxmlformats.org/officeDocument/2006/relationships/customXml" Target="../ink/ink801.xml"/><Relationship Id="rId240" Type="http://schemas.openxmlformats.org/officeDocument/2006/relationships/image" Target="../media/image680.png"/><Relationship Id="rId478" Type="http://schemas.openxmlformats.org/officeDocument/2006/relationships/customXml" Target="../ink/ink822.xml"/><Relationship Id="rId35" Type="http://schemas.openxmlformats.org/officeDocument/2006/relationships/image" Target="../media/image580.png"/><Relationship Id="rId77" Type="http://schemas.openxmlformats.org/officeDocument/2006/relationships/image" Target="../media/image600.png"/><Relationship Id="rId100" Type="http://schemas.openxmlformats.org/officeDocument/2006/relationships/customXml" Target="../ink/ink630.xml"/><Relationship Id="rId282" Type="http://schemas.openxmlformats.org/officeDocument/2006/relationships/customXml" Target="../ink/ink723.xml"/><Relationship Id="rId338" Type="http://schemas.openxmlformats.org/officeDocument/2006/relationships/image" Target="../media/image728.png"/><Relationship Id="rId8" Type="http://schemas.openxmlformats.org/officeDocument/2006/relationships/customXml" Target="../ink/ink584.xml"/><Relationship Id="rId142" Type="http://schemas.openxmlformats.org/officeDocument/2006/relationships/customXml" Target="../ink/ink652.xml"/><Relationship Id="rId184" Type="http://schemas.openxmlformats.org/officeDocument/2006/relationships/customXml" Target="../ink/ink673.xml"/><Relationship Id="rId391" Type="http://schemas.openxmlformats.org/officeDocument/2006/relationships/image" Target="../media/image754.png"/><Relationship Id="rId405" Type="http://schemas.openxmlformats.org/officeDocument/2006/relationships/image" Target="../media/image761.png"/><Relationship Id="rId447" Type="http://schemas.openxmlformats.org/officeDocument/2006/relationships/image" Target="../media/image782.png"/><Relationship Id="rId251" Type="http://schemas.openxmlformats.org/officeDocument/2006/relationships/customXml" Target="../ink/ink707.xml"/><Relationship Id="rId489" Type="http://schemas.openxmlformats.org/officeDocument/2006/relationships/customXml" Target="../ink/ink829.xml"/><Relationship Id="rId46" Type="http://schemas.openxmlformats.org/officeDocument/2006/relationships/customXml" Target="../ink/ink603.xml"/><Relationship Id="rId293" Type="http://schemas.openxmlformats.org/officeDocument/2006/relationships/image" Target="../media/image706.png"/><Relationship Id="rId307" Type="http://schemas.openxmlformats.org/officeDocument/2006/relationships/customXml" Target="../ink/ink736.xml"/><Relationship Id="rId349" Type="http://schemas.openxmlformats.org/officeDocument/2006/relationships/customXml" Target="../ink/ink757.xml"/><Relationship Id="rId88" Type="http://schemas.openxmlformats.org/officeDocument/2006/relationships/customXml" Target="../ink/ink624.xml"/><Relationship Id="rId111" Type="http://schemas.openxmlformats.org/officeDocument/2006/relationships/image" Target="../media/image617.png"/><Relationship Id="rId153" Type="http://schemas.openxmlformats.org/officeDocument/2006/relationships/image" Target="../media/image637.png"/><Relationship Id="rId195" Type="http://schemas.openxmlformats.org/officeDocument/2006/relationships/image" Target="../media/image658.png"/><Relationship Id="rId209" Type="http://schemas.openxmlformats.org/officeDocument/2006/relationships/image" Target="../media/image665.png"/><Relationship Id="rId360" Type="http://schemas.openxmlformats.org/officeDocument/2006/relationships/image" Target="../media/image739.png"/><Relationship Id="rId416" Type="http://schemas.openxmlformats.org/officeDocument/2006/relationships/customXml" Target="../ink/ink791.xml"/><Relationship Id="rId220" Type="http://schemas.openxmlformats.org/officeDocument/2006/relationships/image" Target="../media/image670.png"/><Relationship Id="rId458" Type="http://schemas.openxmlformats.org/officeDocument/2006/relationships/customXml" Target="../ink/ink812.xml"/><Relationship Id="rId15" Type="http://schemas.openxmlformats.org/officeDocument/2006/relationships/image" Target="../media/image570.png"/><Relationship Id="rId57" Type="http://schemas.openxmlformats.org/officeDocument/2006/relationships/image" Target="../media/image590.png"/><Relationship Id="rId262" Type="http://schemas.openxmlformats.org/officeDocument/2006/relationships/customXml" Target="../ink/ink713.xml"/><Relationship Id="rId318" Type="http://schemas.openxmlformats.org/officeDocument/2006/relationships/customXml" Target="../ink/ink741.xml"/><Relationship Id="rId99" Type="http://schemas.openxmlformats.org/officeDocument/2006/relationships/image" Target="../media/image611.png"/><Relationship Id="rId122" Type="http://schemas.openxmlformats.org/officeDocument/2006/relationships/image" Target="../media/image622.png"/><Relationship Id="rId164" Type="http://schemas.openxmlformats.org/officeDocument/2006/relationships/customXml" Target="../ink/ink663.xml"/><Relationship Id="rId371" Type="http://schemas.openxmlformats.org/officeDocument/2006/relationships/customXml" Target="../ink/ink768.xml"/><Relationship Id="rId427" Type="http://schemas.openxmlformats.org/officeDocument/2006/relationships/image" Target="../media/image772.png"/><Relationship Id="rId469" Type="http://schemas.openxmlformats.org/officeDocument/2006/relationships/image" Target="../media/image793.png"/><Relationship Id="rId26" Type="http://schemas.openxmlformats.org/officeDocument/2006/relationships/customXml" Target="../ink/ink593.xml"/><Relationship Id="rId231" Type="http://schemas.openxmlformats.org/officeDocument/2006/relationships/customXml" Target="../ink/ink697.xml"/><Relationship Id="rId273" Type="http://schemas.openxmlformats.org/officeDocument/2006/relationships/image" Target="../media/image696.png"/><Relationship Id="rId329" Type="http://schemas.openxmlformats.org/officeDocument/2006/relationships/customXml" Target="../ink/ink747.xml"/><Relationship Id="rId480" Type="http://schemas.openxmlformats.org/officeDocument/2006/relationships/image" Target="../media/image798.png"/><Relationship Id="rId68" Type="http://schemas.openxmlformats.org/officeDocument/2006/relationships/customXml" Target="../ink/ink614.xml"/><Relationship Id="rId133" Type="http://schemas.openxmlformats.org/officeDocument/2006/relationships/customXml" Target="../ink/ink647.xml"/><Relationship Id="rId175" Type="http://schemas.openxmlformats.org/officeDocument/2006/relationships/image" Target="../media/image648.png"/><Relationship Id="rId340" Type="http://schemas.openxmlformats.org/officeDocument/2006/relationships/image" Target="../media/image729.png"/><Relationship Id="rId200" Type="http://schemas.openxmlformats.org/officeDocument/2006/relationships/customXml" Target="../ink/ink681.xml"/><Relationship Id="rId382" Type="http://schemas.openxmlformats.org/officeDocument/2006/relationships/image" Target="../media/image750.png"/><Relationship Id="rId438" Type="http://schemas.openxmlformats.org/officeDocument/2006/relationships/customXml" Target="../ink/ink802.xml"/><Relationship Id="rId242" Type="http://schemas.openxmlformats.org/officeDocument/2006/relationships/image" Target="../media/image681.png"/><Relationship Id="rId284" Type="http://schemas.openxmlformats.org/officeDocument/2006/relationships/customXml" Target="../ink/ink724.xml"/><Relationship Id="rId491" Type="http://schemas.openxmlformats.org/officeDocument/2006/relationships/customXml" Target="../ink/ink831.xml"/><Relationship Id="rId37" Type="http://schemas.openxmlformats.org/officeDocument/2006/relationships/image" Target="../media/image581.png"/><Relationship Id="rId79" Type="http://schemas.openxmlformats.org/officeDocument/2006/relationships/image" Target="../media/image601.png"/><Relationship Id="rId102" Type="http://schemas.openxmlformats.org/officeDocument/2006/relationships/customXml" Target="../ink/ink631.xml"/><Relationship Id="rId144" Type="http://schemas.openxmlformats.org/officeDocument/2006/relationships/customXml" Target="../ink/ink653.xml"/><Relationship Id="rId90" Type="http://schemas.openxmlformats.org/officeDocument/2006/relationships/customXml" Target="../ink/ink625.xml"/><Relationship Id="rId186" Type="http://schemas.openxmlformats.org/officeDocument/2006/relationships/customXml" Target="../ink/ink674.xml"/><Relationship Id="rId351" Type="http://schemas.openxmlformats.org/officeDocument/2006/relationships/customXml" Target="../ink/ink758.xml"/><Relationship Id="rId393" Type="http://schemas.openxmlformats.org/officeDocument/2006/relationships/image" Target="../media/image755.png"/><Relationship Id="rId407" Type="http://schemas.openxmlformats.org/officeDocument/2006/relationships/image" Target="../media/image762.png"/><Relationship Id="rId449" Type="http://schemas.openxmlformats.org/officeDocument/2006/relationships/image" Target="../media/image783.png"/><Relationship Id="rId211" Type="http://schemas.openxmlformats.org/officeDocument/2006/relationships/image" Target="../media/image666.png"/><Relationship Id="rId253" Type="http://schemas.openxmlformats.org/officeDocument/2006/relationships/image" Target="../media/image686.png"/><Relationship Id="rId295" Type="http://schemas.openxmlformats.org/officeDocument/2006/relationships/image" Target="../media/image707.png"/><Relationship Id="rId309" Type="http://schemas.openxmlformats.org/officeDocument/2006/relationships/customXml" Target="../ink/ink737.xml"/><Relationship Id="rId460" Type="http://schemas.openxmlformats.org/officeDocument/2006/relationships/customXml" Target="../ink/ink813.xml"/><Relationship Id="rId48" Type="http://schemas.openxmlformats.org/officeDocument/2006/relationships/customXml" Target="../ink/ink604.xml"/><Relationship Id="rId113" Type="http://schemas.openxmlformats.org/officeDocument/2006/relationships/image" Target="../media/image618.png"/><Relationship Id="rId320" Type="http://schemas.openxmlformats.org/officeDocument/2006/relationships/customXml" Target="../ink/ink742.xml"/><Relationship Id="rId155" Type="http://schemas.openxmlformats.org/officeDocument/2006/relationships/image" Target="../media/image638.png"/><Relationship Id="rId197" Type="http://schemas.openxmlformats.org/officeDocument/2006/relationships/image" Target="../media/image659.png"/><Relationship Id="rId362" Type="http://schemas.openxmlformats.org/officeDocument/2006/relationships/image" Target="../media/image740.png"/><Relationship Id="rId418" Type="http://schemas.openxmlformats.org/officeDocument/2006/relationships/customXml" Target="../ink/ink792.xml"/><Relationship Id="rId222" Type="http://schemas.openxmlformats.org/officeDocument/2006/relationships/image" Target="../media/image671.png"/><Relationship Id="rId264" Type="http://schemas.openxmlformats.org/officeDocument/2006/relationships/customXml" Target="../ink/ink714.xml"/><Relationship Id="rId471" Type="http://schemas.openxmlformats.org/officeDocument/2006/relationships/image" Target="../media/image794.png"/><Relationship Id="rId17" Type="http://schemas.openxmlformats.org/officeDocument/2006/relationships/image" Target="../media/image571.png"/><Relationship Id="rId59" Type="http://schemas.openxmlformats.org/officeDocument/2006/relationships/image" Target="../media/image591.png"/><Relationship Id="rId124" Type="http://schemas.openxmlformats.org/officeDocument/2006/relationships/image" Target="../media/image623.png"/><Relationship Id="rId70" Type="http://schemas.openxmlformats.org/officeDocument/2006/relationships/customXml" Target="../ink/ink615.xml"/><Relationship Id="rId166" Type="http://schemas.openxmlformats.org/officeDocument/2006/relationships/customXml" Target="../ink/ink664.xml"/><Relationship Id="rId331" Type="http://schemas.openxmlformats.org/officeDocument/2006/relationships/customXml" Target="../ink/ink748.xml"/><Relationship Id="rId373" Type="http://schemas.openxmlformats.org/officeDocument/2006/relationships/customXml" Target="../ink/ink769.xml"/><Relationship Id="rId429" Type="http://schemas.openxmlformats.org/officeDocument/2006/relationships/image" Target="../media/image773.png"/><Relationship Id="rId1" Type="http://schemas.openxmlformats.org/officeDocument/2006/relationships/slideLayout" Target="../slideLayouts/slideLayout7.xml"/><Relationship Id="rId233" Type="http://schemas.openxmlformats.org/officeDocument/2006/relationships/customXml" Target="../ink/ink698.xml"/><Relationship Id="rId440" Type="http://schemas.openxmlformats.org/officeDocument/2006/relationships/customXml" Target="../ink/ink803.xml"/><Relationship Id="rId28" Type="http://schemas.openxmlformats.org/officeDocument/2006/relationships/customXml" Target="../ink/ink594.xml"/><Relationship Id="rId275" Type="http://schemas.openxmlformats.org/officeDocument/2006/relationships/image" Target="../media/image697.png"/><Relationship Id="rId300" Type="http://schemas.openxmlformats.org/officeDocument/2006/relationships/customXml" Target="../ink/ink732.xml"/><Relationship Id="rId482" Type="http://schemas.openxmlformats.org/officeDocument/2006/relationships/customXml" Target="../ink/ink825.xml"/><Relationship Id="rId81" Type="http://schemas.openxmlformats.org/officeDocument/2006/relationships/image" Target="../media/image602.png"/><Relationship Id="rId135" Type="http://schemas.openxmlformats.org/officeDocument/2006/relationships/customXml" Target="../ink/ink648.xml"/><Relationship Id="rId177" Type="http://schemas.openxmlformats.org/officeDocument/2006/relationships/image" Target="../media/image649.png"/><Relationship Id="rId342" Type="http://schemas.openxmlformats.org/officeDocument/2006/relationships/image" Target="../media/image730.png"/><Relationship Id="rId384" Type="http://schemas.openxmlformats.org/officeDocument/2006/relationships/image" Target="../media/image751.png"/><Relationship Id="rId202" Type="http://schemas.openxmlformats.org/officeDocument/2006/relationships/customXml" Target="../ink/ink682.xml"/><Relationship Id="rId244" Type="http://schemas.openxmlformats.org/officeDocument/2006/relationships/image" Target="../media/image682.png"/><Relationship Id="rId39" Type="http://schemas.openxmlformats.org/officeDocument/2006/relationships/image" Target="../media/image582.png"/><Relationship Id="rId286" Type="http://schemas.openxmlformats.org/officeDocument/2006/relationships/customXml" Target="../ink/ink725.xml"/><Relationship Id="rId451" Type="http://schemas.openxmlformats.org/officeDocument/2006/relationships/image" Target="../media/image784.png"/><Relationship Id="rId493" Type="http://schemas.openxmlformats.org/officeDocument/2006/relationships/customXml" Target="../ink/ink833.xml"/><Relationship Id="rId50" Type="http://schemas.openxmlformats.org/officeDocument/2006/relationships/customXml" Target="../ink/ink605.xml"/><Relationship Id="rId104" Type="http://schemas.openxmlformats.org/officeDocument/2006/relationships/customXml" Target="../ink/ink632.xml"/><Relationship Id="rId146" Type="http://schemas.openxmlformats.org/officeDocument/2006/relationships/customXml" Target="../ink/ink654.xml"/><Relationship Id="rId188" Type="http://schemas.openxmlformats.org/officeDocument/2006/relationships/customXml" Target="../ink/ink675.xml"/><Relationship Id="rId311" Type="http://schemas.openxmlformats.org/officeDocument/2006/relationships/customXml" Target="../ink/ink738.xml"/><Relationship Id="rId353" Type="http://schemas.openxmlformats.org/officeDocument/2006/relationships/customXml" Target="../ink/ink759.xml"/><Relationship Id="rId395" Type="http://schemas.openxmlformats.org/officeDocument/2006/relationships/image" Target="../media/image756.png"/><Relationship Id="rId409" Type="http://schemas.openxmlformats.org/officeDocument/2006/relationships/image" Target="../media/image763.png"/><Relationship Id="rId92" Type="http://schemas.openxmlformats.org/officeDocument/2006/relationships/customXml" Target="../ink/ink626.xml"/><Relationship Id="rId213" Type="http://schemas.openxmlformats.org/officeDocument/2006/relationships/customXml" Target="../ink/ink688.xml"/><Relationship Id="rId420" Type="http://schemas.openxmlformats.org/officeDocument/2006/relationships/customXml" Target="../ink/ink793.xml"/><Relationship Id="rId255" Type="http://schemas.openxmlformats.org/officeDocument/2006/relationships/image" Target="../media/image687.png"/><Relationship Id="rId297" Type="http://schemas.openxmlformats.org/officeDocument/2006/relationships/image" Target="../media/image708.png"/><Relationship Id="rId462" Type="http://schemas.openxmlformats.org/officeDocument/2006/relationships/customXml" Target="../ink/ink814.xml"/><Relationship Id="rId115" Type="http://schemas.openxmlformats.org/officeDocument/2006/relationships/image" Target="../media/image619.png"/><Relationship Id="rId157" Type="http://schemas.openxmlformats.org/officeDocument/2006/relationships/image" Target="../media/image639.png"/><Relationship Id="rId322" Type="http://schemas.openxmlformats.org/officeDocument/2006/relationships/image" Target="../media/image720.png"/><Relationship Id="rId364" Type="http://schemas.openxmlformats.org/officeDocument/2006/relationships/image" Target="../media/image741.png"/><Relationship Id="rId61" Type="http://schemas.openxmlformats.org/officeDocument/2006/relationships/image" Target="../media/image592.png"/><Relationship Id="rId199" Type="http://schemas.openxmlformats.org/officeDocument/2006/relationships/image" Target="../media/image660.png"/><Relationship Id="rId19" Type="http://schemas.openxmlformats.org/officeDocument/2006/relationships/image" Target="../media/image572.png"/><Relationship Id="rId224" Type="http://schemas.openxmlformats.org/officeDocument/2006/relationships/image" Target="../media/image672.png"/><Relationship Id="rId266" Type="http://schemas.openxmlformats.org/officeDocument/2006/relationships/customXml" Target="../ink/ink715.xml"/><Relationship Id="rId431" Type="http://schemas.openxmlformats.org/officeDocument/2006/relationships/image" Target="../media/image774.png"/><Relationship Id="rId473" Type="http://schemas.openxmlformats.org/officeDocument/2006/relationships/image" Target="../media/image795.png"/><Relationship Id="rId30" Type="http://schemas.openxmlformats.org/officeDocument/2006/relationships/customXml" Target="../ink/ink595.xml"/><Relationship Id="rId126" Type="http://schemas.openxmlformats.org/officeDocument/2006/relationships/image" Target="../media/image624.png"/><Relationship Id="rId168" Type="http://schemas.openxmlformats.org/officeDocument/2006/relationships/customXml" Target="../ink/ink665.xml"/><Relationship Id="rId333" Type="http://schemas.openxmlformats.org/officeDocument/2006/relationships/customXml" Target="../ink/ink749.xml"/><Relationship Id="rId72" Type="http://schemas.openxmlformats.org/officeDocument/2006/relationships/customXml" Target="../ink/ink616.xml"/><Relationship Id="rId375" Type="http://schemas.openxmlformats.org/officeDocument/2006/relationships/customXml" Target="../ink/ink770.xml"/><Relationship Id="rId3" Type="http://schemas.openxmlformats.org/officeDocument/2006/relationships/image" Target="../media/image564.png"/><Relationship Id="rId235" Type="http://schemas.openxmlformats.org/officeDocument/2006/relationships/customXml" Target="../ink/ink699.xml"/><Relationship Id="rId277" Type="http://schemas.openxmlformats.org/officeDocument/2006/relationships/image" Target="../media/image698.png"/><Relationship Id="rId400" Type="http://schemas.openxmlformats.org/officeDocument/2006/relationships/customXml" Target="../ink/ink783.xml"/><Relationship Id="rId442" Type="http://schemas.openxmlformats.org/officeDocument/2006/relationships/customXml" Target="../ink/ink804.xml"/><Relationship Id="rId484" Type="http://schemas.openxmlformats.org/officeDocument/2006/relationships/customXml" Target="../ink/ink826.xml"/><Relationship Id="rId137" Type="http://schemas.openxmlformats.org/officeDocument/2006/relationships/image" Target="../media/image629.png"/><Relationship Id="rId302" Type="http://schemas.openxmlformats.org/officeDocument/2006/relationships/customXml" Target="../ink/ink733.xml"/><Relationship Id="rId344" Type="http://schemas.openxmlformats.org/officeDocument/2006/relationships/image" Target="../media/image731.png"/><Relationship Id="rId41" Type="http://schemas.openxmlformats.org/officeDocument/2006/relationships/image" Target="../media/image583.png"/><Relationship Id="rId83" Type="http://schemas.openxmlformats.org/officeDocument/2006/relationships/image" Target="../media/image603.png"/><Relationship Id="rId179" Type="http://schemas.openxmlformats.org/officeDocument/2006/relationships/image" Target="../media/image650.png"/><Relationship Id="rId386" Type="http://schemas.openxmlformats.org/officeDocument/2006/relationships/customXml" Target="../ink/ink776.xml"/></Relationships>
</file>

<file path=ppt/slides/_rels/slide8.xml.rels><?xml version="1.0" encoding="UTF-8" standalone="yes"?>
<Relationships xmlns="http://schemas.openxmlformats.org/package/2006/relationships"><Relationship Id="rId117" Type="http://schemas.openxmlformats.org/officeDocument/2006/relationships/customXml" Target="../ink/ink891.xml"/><Relationship Id="rId21" Type="http://schemas.openxmlformats.org/officeDocument/2006/relationships/customXml" Target="../ink/ink843.xml"/><Relationship Id="rId42" Type="http://schemas.openxmlformats.org/officeDocument/2006/relationships/image" Target="../media/image1036.png"/><Relationship Id="rId63" Type="http://schemas.openxmlformats.org/officeDocument/2006/relationships/customXml" Target="../ink/ink864.xml"/><Relationship Id="rId84" Type="http://schemas.openxmlformats.org/officeDocument/2006/relationships/image" Target="../media/image1057.png"/><Relationship Id="rId138" Type="http://schemas.openxmlformats.org/officeDocument/2006/relationships/image" Target="../media/image1084.png"/><Relationship Id="rId159" Type="http://schemas.openxmlformats.org/officeDocument/2006/relationships/customXml" Target="../ink/ink912.xml"/><Relationship Id="rId170" Type="http://schemas.openxmlformats.org/officeDocument/2006/relationships/image" Target="../media/image1100.png"/><Relationship Id="rId191" Type="http://schemas.openxmlformats.org/officeDocument/2006/relationships/customXml" Target="../ink/ink928.xml"/><Relationship Id="rId205" Type="http://schemas.openxmlformats.org/officeDocument/2006/relationships/customXml" Target="../ink/ink935.xml"/><Relationship Id="rId226" Type="http://schemas.openxmlformats.org/officeDocument/2006/relationships/customXml" Target="../ink/ink945.xml"/><Relationship Id="rId107" Type="http://schemas.openxmlformats.org/officeDocument/2006/relationships/customXml" Target="../ink/ink886.xml"/><Relationship Id="rId11" Type="http://schemas.openxmlformats.org/officeDocument/2006/relationships/customXml" Target="../ink/ink838.xml"/><Relationship Id="rId32" Type="http://schemas.openxmlformats.org/officeDocument/2006/relationships/image" Target="../media/image1031.png"/><Relationship Id="rId53" Type="http://schemas.openxmlformats.org/officeDocument/2006/relationships/customXml" Target="../ink/ink859.xml"/><Relationship Id="rId74" Type="http://schemas.openxmlformats.org/officeDocument/2006/relationships/image" Target="../media/image1052.png"/><Relationship Id="rId128" Type="http://schemas.openxmlformats.org/officeDocument/2006/relationships/image" Target="../media/image1079.png"/><Relationship Id="rId149" Type="http://schemas.openxmlformats.org/officeDocument/2006/relationships/customXml" Target="../ink/ink907.xml"/><Relationship Id="rId5" Type="http://schemas.openxmlformats.org/officeDocument/2006/relationships/customXml" Target="../ink/ink835.xml"/><Relationship Id="rId95" Type="http://schemas.openxmlformats.org/officeDocument/2006/relationships/customXml" Target="../ink/ink880.xml"/><Relationship Id="rId160" Type="http://schemas.openxmlformats.org/officeDocument/2006/relationships/image" Target="../media/image1095.png"/><Relationship Id="rId181" Type="http://schemas.openxmlformats.org/officeDocument/2006/relationships/customXml" Target="../ink/ink923.xml"/><Relationship Id="rId216" Type="http://schemas.openxmlformats.org/officeDocument/2006/relationships/customXml" Target="../ink/ink940.xml"/><Relationship Id="rId22" Type="http://schemas.openxmlformats.org/officeDocument/2006/relationships/image" Target="../media/image1026.png"/><Relationship Id="rId43" Type="http://schemas.openxmlformats.org/officeDocument/2006/relationships/customXml" Target="../ink/ink854.xml"/><Relationship Id="rId64" Type="http://schemas.openxmlformats.org/officeDocument/2006/relationships/image" Target="../media/image1047.png"/><Relationship Id="rId118" Type="http://schemas.openxmlformats.org/officeDocument/2006/relationships/image" Target="../media/image1074.png"/><Relationship Id="rId139" Type="http://schemas.openxmlformats.org/officeDocument/2006/relationships/customXml" Target="../ink/ink902.xml"/><Relationship Id="rId85" Type="http://schemas.openxmlformats.org/officeDocument/2006/relationships/customXml" Target="../ink/ink875.xml"/><Relationship Id="rId150" Type="http://schemas.openxmlformats.org/officeDocument/2006/relationships/image" Target="../media/image1090.png"/><Relationship Id="rId171" Type="http://schemas.openxmlformats.org/officeDocument/2006/relationships/customXml" Target="../ink/ink918.xml"/><Relationship Id="rId192" Type="http://schemas.openxmlformats.org/officeDocument/2006/relationships/image" Target="../media/image1111.png"/><Relationship Id="rId206" Type="http://schemas.openxmlformats.org/officeDocument/2006/relationships/image" Target="../media/image819.png"/><Relationship Id="rId227" Type="http://schemas.openxmlformats.org/officeDocument/2006/relationships/image" Target="../media/image813.png"/><Relationship Id="rId12" Type="http://schemas.openxmlformats.org/officeDocument/2006/relationships/image" Target="../media/image1021.png"/><Relationship Id="rId33" Type="http://schemas.openxmlformats.org/officeDocument/2006/relationships/customXml" Target="../ink/ink849.xml"/><Relationship Id="rId108" Type="http://schemas.openxmlformats.org/officeDocument/2006/relationships/image" Target="../media/image1069.png"/><Relationship Id="rId129" Type="http://schemas.openxmlformats.org/officeDocument/2006/relationships/customXml" Target="../ink/ink897.xml"/><Relationship Id="rId54" Type="http://schemas.openxmlformats.org/officeDocument/2006/relationships/image" Target="../media/image1042.png"/><Relationship Id="rId75" Type="http://schemas.openxmlformats.org/officeDocument/2006/relationships/customXml" Target="../ink/ink870.xml"/><Relationship Id="rId96" Type="http://schemas.openxmlformats.org/officeDocument/2006/relationships/image" Target="../media/image1063.png"/><Relationship Id="rId140" Type="http://schemas.openxmlformats.org/officeDocument/2006/relationships/image" Target="../media/image1085.png"/><Relationship Id="rId161" Type="http://schemas.openxmlformats.org/officeDocument/2006/relationships/customXml" Target="../ink/ink913.xml"/><Relationship Id="rId182" Type="http://schemas.openxmlformats.org/officeDocument/2006/relationships/image" Target="../media/image1106.png"/><Relationship Id="rId217" Type="http://schemas.openxmlformats.org/officeDocument/2006/relationships/image" Target="../media/image808.png"/><Relationship Id="rId6" Type="http://schemas.openxmlformats.org/officeDocument/2006/relationships/image" Target="../media/image1018.png"/><Relationship Id="rId23" Type="http://schemas.openxmlformats.org/officeDocument/2006/relationships/customXml" Target="../ink/ink844.xml"/><Relationship Id="rId119" Type="http://schemas.openxmlformats.org/officeDocument/2006/relationships/customXml" Target="../ink/ink892.xml"/><Relationship Id="rId44" Type="http://schemas.openxmlformats.org/officeDocument/2006/relationships/image" Target="../media/image1037.png"/><Relationship Id="rId65" Type="http://schemas.openxmlformats.org/officeDocument/2006/relationships/customXml" Target="../ink/ink865.xml"/><Relationship Id="rId86" Type="http://schemas.openxmlformats.org/officeDocument/2006/relationships/image" Target="../media/image1058.png"/><Relationship Id="rId130" Type="http://schemas.openxmlformats.org/officeDocument/2006/relationships/image" Target="../media/image1080.png"/><Relationship Id="rId151" Type="http://schemas.openxmlformats.org/officeDocument/2006/relationships/customXml" Target="../ink/ink908.xml"/><Relationship Id="rId172" Type="http://schemas.openxmlformats.org/officeDocument/2006/relationships/image" Target="../media/image1101.png"/><Relationship Id="rId193" Type="http://schemas.openxmlformats.org/officeDocument/2006/relationships/customXml" Target="../ink/ink929.xml"/><Relationship Id="rId207" Type="http://schemas.openxmlformats.org/officeDocument/2006/relationships/image" Target="../media/image803.jpeg"/><Relationship Id="rId228" Type="http://schemas.openxmlformats.org/officeDocument/2006/relationships/customXml" Target="../ink/ink946.xml"/><Relationship Id="rId13" Type="http://schemas.openxmlformats.org/officeDocument/2006/relationships/customXml" Target="../ink/ink839.xml"/><Relationship Id="rId109" Type="http://schemas.openxmlformats.org/officeDocument/2006/relationships/customXml" Target="../ink/ink887.xml"/><Relationship Id="rId34" Type="http://schemas.openxmlformats.org/officeDocument/2006/relationships/image" Target="../media/image1032.png"/><Relationship Id="rId55" Type="http://schemas.openxmlformats.org/officeDocument/2006/relationships/customXml" Target="../ink/ink860.xml"/><Relationship Id="rId76" Type="http://schemas.openxmlformats.org/officeDocument/2006/relationships/image" Target="../media/image1053.png"/><Relationship Id="rId97" Type="http://schemas.openxmlformats.org/officeDocument/2006/relationships/customXml" Target="../ink/ink881.xml"/><Relationship Id="rId120" Type="http://schemas.openxmlformats.org/officeDocument/2006/relationships/image" Target="../media/image1075.png"/><Relationship Id="rId141" Type="http://schemas.openxmlformats.org/officeDocument/2006/relationships/customXml" Target="../ink/ink903.xml"/><Relationship Id="rId7" Type="http://schemas.openxmlformats.org/officeDocument/2006/relationships/customXml" Target="../ink/ink836.xml"/><Relationship Id="rId162" Type="http://schemas.openxmlformats.org/officeDocument/2006/relationships/image" Target="../media/image1096.png"/><Relationship Id="rId183" Type="http://schemas.openxmlformats.org/officeDocument/2006/relationships/customXml" Target="../ink/ink924.xml"/><Relationship Id="rId218" Type="http://schemas.openxmlformats.org/officeDocument/2006/relationships/customXml" Target="../ink/ink941.xml"/><Relationship Id="rId24" Type="http://schemas.openxmlformats.org/officeDocument/2006/relationships/image" Target="../media/image1027.png"/><Relationship Id="rId45" Type="http://schemas.openxmlformats.org/officeDocument/2006/relationships/customXml" Target="../ink/ink855.xml"/><Relationship Id="rId66" Type="http://schemas.openxmlformats.org/officeDocument/2006/relationships/image" Target="../media/image1048.png"/><Relationship Id="rId87" Type="http://schemas.openxmlformats.org/officeDocument/2006/relationships/customXml" Target="../ink/ink876.xml"/><Relationship Id="rId110" Type="http://schemas.openxmlformats.org/officeDocument/2006/relationships/image" Target="../media/image1070.png"/><Relationship Id="rId131" Type="http://schemas.openxmlformats.org/officeDocument/2006/relationships/customXml" Target="../ink/ink898.xml"/><Relationship Id="rId152" Type="http://schemas.openxmlformats.org/officeDocument/2006/relationships/image" Target="../media/image1091.png"/><Relationship Id="rId173" Type="http://schemas.openxmlformats.org/officeDocument/2006/relationships/customXml" Target="../ink/ink919.xml"/><Relationship Id="rId194" Type="http://schemas.openxmlformats.org/officeDocument/2006/relationships/image" Target="../media/image1112.png"/><Relationship Id="rId208" Type="http://schemas.openxmlformats.org/officeDocument/2006/relationships/customXml" Target="../ink/ink936.xml"/><Relationship Id="rId229" Type="http://schemas.openxmlformats.org/officeDocument/2006/relationships/image" Target="../media/image814.png"/><Relationship Id="rId14" Type="http://schemas.openxmlformats.org/officeDocument/2006/relationships/image" Target="../media/image1022.png"/><Relationship Id="rId35" Type="http://schemas.openxmlformats.org/officeDocument/2006/relationships/customXml" Target="../ink/ink850.xml"/><Relationship Id="rId56" Type="http://schemas.openxmlformats.org/officeDocument/2006/relationships/image" Target="../media/image1043.png"/><Relationship Id="rId77" Type="http://schemas.openxmlformats.org/officeDocument/2006/relationships/customXml" Target="../ink/ink871.xml"/><Relationship Id="rId100" Type="http://schemas.openxmlformats.org/officeDocument/2006/relationships/image" Target="../media/image1065.png"/><Relationship Id="rId8" Type="http://schemas.openxmlformats.org/officeDocument/2006/relationships/image" Target="../media/image1019.png"/><Relationship Id="rId98" Type="http://schemas.openxmlformats.org/officeDocument/2006/relationships/image" Target="../media/image1064.png"/><Relationship Id="rId121" Type="http://schemas.openxmlformats.org/officeDocument/2006/relationships/customXml" Target="../ink/ink893.xml"/><Relationship Id="rId142" Type="http://schemas.openxmlformats.org/officeDocument/2006/relationships/image" Target="../media/image1086.png"/><Relationship Id="rId163" Type="http://schemas.openxmlformats.org/officeDocument/2006/relationships/customXml" Target="../ink/ink914.xml"/><Relationship Id="rId184" Type="http://schemas.openxmlformats.org/officeDocument/2006/relationships/image" Target="../media/image1107.png"/><Relationship Id="rId219" Type="http://schemas.openxmlformats.org/officeDocument/2006/relationships/image" Target="../media/image809.png"/><Relationship Id="rId230" Type="http://schemas.openxmlformats.org/officeDocument/2006/relationships/customXml" Target="../ink/ink947.xml"/><Relationship Id="rId25" Type="http://schemas.openxmlformats.org/officeDocument/2006/relationships/customXml" Target="../ink/ink845.xml"/><Relationship Id="rId46" Type="http://schemas.openxmlformats.org/officeDocument/2006/relationships/image" Target="../media/image1038.png"/><Relationship Id="rId67" Type="http://schemas.openxmlformats.org/officeDocument/2006/relationships/customXml" Target="../ink/ink866.xml"/><Relationship Id="rId116" Type="http://schemas.openxmlformats.org/officeDocument/2006/relationships/image" Target="../media/image1073.png"/><Relationship Id="rId137" Type="http://schemas.openxmlformats.org/officeDocument/2006/relationships/customXml" Target="../ink/ink901.xml"/><Relationship Id="rId158" Type="http://schemas.openxmlformats.org/officeDocument/2006/relationships/image" Target="../media/image1094.png"/><Relationship Id="rId20" Type="http://schemas.openxmlformats.org/officeDocument/2006/relationships/image" Target="../media/image1025.png"/><Relationship Id="rId41" Type="http://schemas.openxmlformats.org/officeDocument/2006/relationships/customXml" Target="../ink/ink853.xml"/><Relationship Id="rId62" Type="http://schemas.openxmlformats.org/officeDocument/2006/relationships/image" Target="../media/image1046.png"/><Relationship Id="rId83" Type="http://schemas.openxmlformats.org/officeDocument/2006/relationships/customXml" Target="../ink/ink874.xml"/><Relationship Id="rId88" Type="http://schemas.openxmlformats.org/officeDocument/2006/relationships/image" Target="../media/image1059.png"/><Relationship Id="rId111" Type="http://schemas.openxmlformats.org/officeDocument/2006/relationships/customXml" Target="../ink/ink888.xml"/><Relationship Id="rId132" Type="http://schemas.openxmlformats.org/officeDocument/2006/relationships/image" Target="../media/image1081.png"/><Relationship Id="rId153" Type="http://schemas.openxmlformats.org/officeDocument/2006/relationships/customXml" Target="../ink/ink909.xml"/><Relationship Id="rId174" Type="http://schemas.openxmlformats.org/officeDocument/2006/relationships/image" Target="../media/image1102.png"/><Relationship Id="rId179" Type="http://schemas.openxmlformats.org/officeDocument/2006/relationships/customXml" Target="../ink/ink922.xml"/><Relationship Id="rId195" Type="http://schemas.openxmlformats.org/officeDocument/2006/relationships/customXml" Target="../ink/ink930.xml"/><Relationship Id="rId209" Type="http://schemas.openxmlformats.org/officeDocument/2006/relationships/image" Target="../media/image804.png"/><Relationship Id="rId190" Type="http://schemas.openxmlformats.org/officeDocument/2006/relationships/image" Target="../media/image1110.png"/><Relationship Id="rId204" Type="http://schemas.openxmlformats.org/officeDocument/2006/relationships/image" Target="../media/image1117.png"/><Relationship Id="rId220" Type="http://schemas.openxmlformats.org/officeDocument/2006/relationships/customXml" Target="../ink/ink942.xml"/><Relationship Id="rId225" Type="http://schemas.openxmlformats.org/officeDocument/2006/relationships/image" Target="../media/image812.png"/><Relationship Id="rId15" Type="http://schemas.openxmlformats.org/officeDocument/2006/relationships/customXml" Target="../ink/ink840.xml"/><Relationship Id="rId36" Type="http://schemas.openxmlformats.org/officeDocument/2006/relationships/image" Target="../media/image1033.png"/><Relationship Id="rId57" Type="http://schemas.openxmlformats.org/officeDocument/2006/relationships/customXml" Target="../ink/ink861.xml"/><Relationship Id="rId106" Type="http://schemas.openxmlformats.org/officeDocument/2006/relationships/image" Target="../media/image1068.png"/><Relationship Id="rId127" Type="http://schemas.openxmlformats.org/officeDocument/2006/relationships/customXml" Target="../ink/ink896.xml"/><Relationship Id="rId10" Type="http://schemas.openxmlformats.org/officeDocument/2006/relationships/image" Target="../media/image1020.png"/><Relationship Id="rId31" Type="http://schemas.openxmlformats.org/officeDocument/2006/relationships/customXml" Target="../ink/ink848.xml"/><Relationship Id="rId52" Type="http://schemas.openxmlformats.org/officeDocument/2006/relationships/image" Target="../media/image1041.png"/><Relationship Id="rId73" Type="http://schemas.openxmlformats.org/officeDocument/2006/relationships/customXml" Target="../ink/ink869.xml"/><Relationship Id="rId78" Type="http://schemas.openxmlformats.org/officeDocument/2006/relationships/image" Target="../media/image1054.png"/><Relationship Id="rId94" Type="http://schemas.openxmlformats.org/officeDocument/2006/relationships/image" Target="../media/image1062.png"/><Relationship Id="rId99" Type="http://schemas.openxmlformats.org/officeDocument/2006/relationships/customXml" Target="../ink/ink882.xml"/><Relationship Id="rId101" Type="http://schemas.openxmlformats.org/officeDocument/2006/relationships/customXml" Target="../ink/ink883.xml"/><Relationship Id="rId122" Type="http://schemas.openxmlformats.org/officeDocument/2006/relationships/image" Target="../media/image1076.png"/><Relationship Id="rId143" Type="http://schemas.openxmlformats.org/officeDocument/2006/relationships/customXml" Target="../ink/ink904.xml"/><Relationship Id="rId148" Type="http://schemas.openxmlformats.org/officeDocument/2006/relationships/image" Target="../media/image1089.png"/><Relationship Id="rId164" Type="http://schemas.openxmlformats.org/officeDocument/2006/relationships/image" Target="../media/image1097.png"/><Relationship Id="rId169" Type="http://schemas.openxmlformats.org/officeDocument/2006/relationships/customXml" Target="../ink/ink917.xml"/><Relationship Id="rId185" Type="http://schemas.openxmlformats.org/officeDocument/2006/relationships/customXml" Target="../ink/ink925.xml"/><Relationship Id="rId4" Type="http://schemas.openxmlformats.org/officeDocument/2006/relationships/image" Target="../media/image1017.png"/><Relationship Id="rId9" Type="http://schemas.openxmlformats.org/officeDocument/2006/relationships/customXml" Target="../ink/ink837.xml"/><Relationship Id="rId180" Type="http://schemas.openxmlformats.org/officeDocument/2006/relationships/image" Target="../media/image1105.png"/><Relationship Id="rId210" Type="http://schemas.openxmlformats.org/officeDocument/2006/relationships/customXml" Target="../ink/ink937.xml"/><Relationship Id="rId215" Type="http://schemas.openxmlformats.org/officeDocument/2006/relationships/image" Target="../media/image807.png"/><Relationship Id="rId26" Type="http://schemas.openxmlformats.org/officeDocument/2006/relationships/image" Target="../media/image1028.png"/><Relationship Id="rId231" Type="http://schemas.openxmlformats.org/officeDocument/2006/relationships/image" Target="../media/image815.png"/><Relationship Id="rId47" Type="http://schemas.openxmlformats.org/officeDocument/2006/relationships/customXml" Target="../ink/ink856.xml"/><Relationship Id="rId68" Type="http://schemas.openxmlformats.org/officeDocument/2006/relationships/image" Target="../media/image1049.png"/><Relationship Id="rId89" Type="http://schemas.openxmlformats.org/officeDocument/2006/relationships/customXml" Target="../ink/ink877.xml"/><Relationship Id="rId112" Type="http://schemas.openxmlformats.org/officeDocument/2006/relationships/image" Target="../media/image1071.png"/><Relationship Id="rId133" Type="http://schemas.openxmlformats.org/officeDocument/2006/relationships/customXml" Target="../ink/ink899.xml"/><Relationship Id="rId154" Type="http://schemas.openxmlformats.org/officeDocument/2006/relationships/image" Target="../media/image1092.png"/><Relationship Id="rId175" Type="http://schemas.openxmlformats.org/officeDocument/2006/relationships/customXml" Target="../ink/ink920.xml"/><Relationship Id="rId196" Type="http://schemas.openxmlformats.org/officeDocument/2006/relationships/image" Target="../media/image1113.png"/><Relationship Id="rId200" Type="http://schemas.openxmlformats.org/officeDocument/2006/relationships/image" Target="../media/image1115.png"/><Relationship Id="rId16" Type="http://schemas.openxmlformats.org/officeDocument/2006/relationships/image" Target="../media/image1023.png"/><Relationship Id="rId221" Type="http://schemas.openxmlformats.org/officeDocument/2006/relationships/image" Target="../media/image810.png"/><Relationship Id="rId37" Type="http://schemas.openxmlformats.org/officeDocument/2006/relationships/customXml" Target="../ink/ink851.xml"/><Relationship Id="rId58" Type="http://schemas.openxmlformats.org/officeDocument/2006/relationships/image" Target="../media/image1044.png"/><Relationship Id="rId79" Type="http://schemas.openxmlformats.org/officeDocument/2006/relationships/customXml" Target="../ink/ink872.xml"/><Relationship Id="rId102" Type="http://schemas.openxmlformats.org/officeDocument/2006/relationships/image" Target="../media/image1066.png"/><Relationship Id="rId123" Type="http://schemas.openxmlformats.org/officeDocument/2006/relationships/customXml" Target="../ink/ink894.xml"/><Relationship Id="rId144" Type="http://schemas.openxmlformats.org/officeDocument/2006/relationships/image" Target="../media/image1087.png"/><Relationship Id="rId90" Type="http://schemas.openxmlformats.org/officeDocument/2006/relationships/image" Target="../media/image1060.png"/><Relationship Id="rId165" Type="http://schemas.openxmlformats.org/officeDocument/2006/relationships/customXml" Target="../ink/ink915.xml"/><Relationship Id="rId186" Type="http://schemas.openxmlformats.org/officeDocument/2006/relationships/image" Target="../media/image1108.png"/><Relationship Id="rId211" Type="http://schemas.openxmlformats.org/officeDocument/2006/relationships/image" Target="../media/image805.png"/><Relationship Id="rId27" Type="http://schemas.openxmlformats.org/officeDocument/2006/relationships/customXml" Target="../ink/ink846.xml"/><Relationship Id="rId48" Type="http://schemas.openxmlformats.org/officeDocument/2006/relationships/image" Target="../media/image1039.png"/><Relationship Id="rId69" Type="http://schemas.openxmlformats.org/officeDocument/2006/relationships/customXml" Target="../ink/ink867.xml"/><Relationship Id="rId113" Type="http://schemas.openxmlformats.org/officeDocument/2006/relationships/customXml" Target="../ink/ink889.xml"/><Relationship Id="rId134" Type="http://schemas.openxmlformats.org/officeDocument/2006/relationships/image" Target="../media/image1082.png"/><Relationship Id="rId80" Type="http://schemas.openxmlformats.org/officeDocument/2006/relationships/image" Target="../media/image1055.png"/><Relationship Id="rId155" Type="http://schemas.openxmlformats.org/officeDocument/2006/relationships/customXml" Target="../ink/ink910.xml"/><Relationship Id="rId176" Type="http://schemas.openxmlformats.org/officeDocument/2006/relationships/image" Target="../media/image1103.png"/><Relationship Id="rId197" Type="http://schemas.openxmlformats.org/officeDocument/2006/relationships/customXml" Target="../ink/ink931.xml"/><Relationship Id="rId201" Type="http://schemas.openxmlformats.org/officeDocument/2006/relationships/customXml" Target="../ink/ink933.xml"/><Relationship Id="rId222" Type="http://schemas.openxmlformats.org/officeDocument/2006/relationships/customXml" Target="../ink/ink943.xml"/><Relationship Id="rId17" Type="http://schemas.openxmlformats.org/officeDocument/2006/relationships/customXml" Target="../ink/ink841.xml"/><Relationship Id="rId38" Type="http://schemas.openxmlformats.org/officeDocument/2006/relationships/image" Target="../media/image1034.png"/><Relationship Id="rId59" Type="http://schemas.openxmlformats.org/officeDocument/2006/relationships/customXml" Target="../ink/ink862.xml"/><Relationship Id="rId103" Type="http://schemas.openxmlformats.org/officeDocument/2006/relationships/customXml" Target="../ink/ink884.xml"/><Relationship Id="rId124" Type="http://schemas.openxmlformats.org/officeDocument/2006/relationships/image" Target="../media/image1077.png"/><Relationship Id="rId70" Type="http://schemas.openxmlformats.org/officeDocument/2006/relationships/image" Target="../media/image1050.png"/><Relationship Id="rId91" Type="http://schemas.openxmlformats.org/officeDocument/2006/relationships/customXml" Target="../ink/ink878.xml"/><Relationship Id="rId145" Type="http://schemas.openxmlformats.org/officeDocument/2006/relationships/customXml" Target="../ink/ink905.xml"/><Relationship Id="rId166" Type="http://schemas.openxmlformats.org/officeDocument/2006/relationships/image" Target="../media/image1098.png"/><Relationship Id="rId187" Type="http://schemas.openxmlformats.org/officeDocument/2006/relationships/customXml" Target="../ink/ink926.xml"/><Relationship Id="rId1" Type="http://schemas.openxmlformats.org/officeDocument/2006/relationships/slideLayout" Target="../slideLayouts/slideLayout7.xml"/><Relationship Id="rId212" Type="http://schemas.openxmlformats.org/officeDocument/2006/relationships/customXml" Target="../ink/ink938.xml"/><Relationship Id="rId28" Type="http://schemas.openxmlformats.org/officeDocument/2006/relationships/image" Target="../media/image1029.png"/><Relationship Id="rId49" Type="http://schemas.openxmlformats.org/officeDocument/2006/relationships/customXml" Target="../ink/ink857.xml"/><Relationship Id="rId114" Type="http://schemas.openxmlformats.org/officeDocument/2006/relationships/image" Target="../media/image1072.png"/><Relationship Id="rId60" Type="http://schemas.openxmlformats.org/officeDocument/2006/relationships/image" Target="../media/image1045.png"/><Relationship Id="rId81" Type="http://schemas.openxmlformats.org/officeDocument/2006/relationships/customXml" Target="../ink/ink873.xml"/><Relationship Id="rId135" Type="http://schemas.openxmlformats.org/officeDocument/2006/relationships/customXml" Target="../ink/ink900.xml"/><Relationship Id="rId156" Type="http://schemas.openxmlformats.org/officeDocument/2006/relationships/image" Target="../media/image1093.png"/><Relationship Id="rId177" Type="http://schemas.openxmlformats.org/officeDocument/2006/relationships/customXml" Target="../ink/ink921.xml"/><Relationship Id="rId198" Type="http://schemas.openxmlformats.org/officeDocument/2006/relationships/image" Target="../media/image1114.png"/><Relationship Id="rId202" Type="http://schemas.openxmlformats.org/officeDocument/2006/relationships/image" Target="../media/image1116.png"/><Relationship Id="rId223" Type="http://schemas.openxmlformats.org/officeDocument/2006/relationships/image" Target="../media/image811.png"/><Relationship Id="rId18" Type="http://schemas.openxmlformats.org/officeDocument/2006/relationships/image" Target="../media/image1024.png"/><Relationship Id="rId39" Type="http://schemas.openxmlformats.org/officeDocument/2006/relationships/customXml" Target="../ink/ink852.xml"/><Relationship Id="rId50" Type="http://schemas.openxmlformats.org/officeDocument/2006/relationships/image" Target="../media/image1040.png"/><Relationship Id="rId104" Type="http://schemas.openxmlformats.org/officeDocument/2006/relationships/image" Target="../media/image1067.png"/><Relationship Id="rId125" Type="http://schemas.openxmlformats.org/officeDocument/2006/relationships/customXml" Target="../ink/ink895.xml"/><Relationship Id="rId146" Type="http://schemas.openxmlformats.org/officeDocument/2006/relationships/image" Target="../media/image1088.png"/><Relationship Id="rId167" Type="http://schemas.openxmlformats.org/officeDocument/2006/relationships/customXml" Target="../ink/ink916.xml"/><Relationship Id="rId188" Type="http://schemas.openxmlformats.org/officeDocument/2006/relationships/image" Target="../media/image1109.png"/><Relationship Id="rId71" Type="http://schemas.openxmlformats.org/officeDocument/2006/relationships/customXml" Target="../ink/ink868.xml"/><Relationship Id="rId92" Type="http://schemas.openxmlformats.org/officeDocument/2006/relationships/image" Target="../media/image1061.png"/><Relationship Id="rId213" Type="http://schemas.openxmlformats.org/officeDocument/2006/relationships/image" Target="../media/image806.png"/><Relationship Id="rId2" Type="http://schemas.openxmlformats.org/officeDocument/2006/relationships/image" Target="../media/image802.png"/><Relationship Id="rId29" Type="http://schemas.openxmlformats.org/officeDocument/2006/relationships/customXml" Target="../ink/ink847.xml"/><Relationship Id="rId40" Type="http://schemas.openxmlformats.org/officeDocument/2006/relationships/image" Target="../media/image1035.png"/><Relationship Id="rId115" Type="http://schemas.openxmlformats.org/officeDocument/2006/relationships/customXml" Target="../ink/ink890.xml"/><Relationship Id="rId136" Type="http://schemas.openxmlformats.org/officeDocument/2006/relationships/image" Target="../media/image1083.png"/><Relationship Id="rId157" Type="http://schemas.openxmlformats.org/officeDocument/2006/relationships/customXml" Target="../ink/ink911.xml"/><Relationship Id="rId178" Type="http://schemas.openxmlformats.org/officeDocument/2006/relationships/image" Target="../media/image1104.png"/><Relationship Id="rId61" Type="http://schemas.openxmlformats.org/officeDocument/2006/relationships/customXml" Target="../ink/ink863.xml"/><Relationship Id="rId82" Type="http://schemas.openxmlformats.org/officeDocument/2006/relationships/image" Target="../media/image1056.png"/><Relationship Id="rId199" Type="http://schemas.openxmlformats.org/officeDocument/2006/relationships/customXml" Target="../ink/ink932.xml"/><Relationship Id="rId203" Type="http://schemas.openxmlformats.org/officeDocument/2006/relationships/customXml" Target="../ink/ink934.xml"/><Relationship Id="rId19" Type="http://schemas.openxmlformats.org/officeDocument/2006/relationships/customXml" Target="../ink/ink842.xml"/><Relationship Id="rId224" Type="http://schemas.openxmlformats.org/officeDocument/2006/relationships/customXml" Target="../ink/ink944.xml"/><Relationship Id="rId30" Type="http://schemas.openxmlformats.org/officeDocument/2006/relationships/image" Target="../media/image1030.png"/><Relationship Id="rId105" Type="http://schemas.openxmlformats.org/officeDocument/2006/relationships/customXml" Target="../ink/ink885.xml"/><Relationship Id="rId126" Type="http://schemas.openxmlformats.org/officeDocument/2006/relationships/image" Target="../media/image1078.png"/><Relationship Id="rId147" Type="http://schemas.openxmlformats.org/officeDocument/2006/relationships/customXml" Target="../ink/ink906.xml"/><Relationship Id="rId168" Type="http://schemas.openxmlformats.org/officeDocument/2006/relationships/image" Target="../media/image1099.png"/><Relationship Id="rId51" Type="http://schemas.openxmlformats.org/officeDocument/2006/relationships/customXml" Target="../ink/ink858.xml"/><Relationship Id="rId72" Type="http://schemas.openxmlformats.org/officeDocument/2006/relationships/image" Target="../media/image1051.png"/><Relationship Id="rId93" Type="http://schemas.openxmlformats.org/officeDocument/2006/relationships/customXml" Target="../ink/ink879.xml"/><Relationship Id="rId189" Type="http://schemas.openxmlformats.org/officeDocument/2006/relationships/customXml" Target="../ink/ink927.xml"/><Relationship Id="rId3" Type="http://schemas.openxmlformats.org/officeDocument/2006/relationships/customXml" Target="../ink/ink834.xml"/><Relationship Id="rId214" Type="http://schemas.openxmlformats.org/officeDocument/2006/relationships/customXml" Target="../ink/ink939.xml"/></Relationships>
</file>

<file path=ppt/slides/_rels/slide9.xml.rels><?xml version="1.0" encoding="UTF-8" standalone="yes"?>
<Relationships xmlns="http://schemas.openxmlformats.org/package/2006/relationships"><Relationship Id="rId13" Type="http://schemas.openxmlformats.org/officeDocument/2006/relationships/customXml" Target="../ink/ink952.xml"/><Relationship Id="rId18" Type="http://schemas.openxmlformats.org/officeDocument/2006/relationships/image" Target="../media/image1127.png"/><Relationship Id="rId26" Type="http://schemas.openxmlformats.org/officeDocument/2006/relationships/image" Target="../media/image1131.png"/><Relationship Id="rId39" Type="http://schemas.openxmlformats.org/officeDocument/2006/relationships/customXml" Target="../ink/ink965.xml"/><Relationship Id="rId21" Type="http://schemas.openxmlformats.org/officeDocument/2006/relationships/customXml" Target="../ink/ink956.xml"/><Relationship Id="rId34" Type="http://schemas.openxmlformats.org/officeDocument/2006/relationships/image" Target="../media/image1135.png"/><Relationship Id="rId42" Type="http://schemas.openxmlformats.org/officeDocument/2006/relationships/image" Target="../media/image1138.png"/><Relationship Id="rId47" Type="http://schemas.openxmlformats.org/officeDocument/2006/relationships/customXml" Target="../ink/ink969.xml"/><Relationship Id="rId50" Type="http://schemas.openxmlformats.org/officeDocument/2006/relationships/image" Target="../media/image1142.png"/><Relationship Id="rId55" Type="http://schemas.openxmlformats.org/officeDocument/2006/relationships/customXml" Target="../ink/ink973.xml"/><Relationship Id="rId7" Type="http://schemas.openxmlformats.org/officeDocument/2006/relationships/customXml" Target="../ink/ink949.xml"/><Relationship Id="rId2" Type="http://schemas.openxmlformats.org/officeDocument/2006/relationships/image" Target="../media/image816.png"/><Relationship Id="rId16" Type="http://schemas.openxmlformats.org/officeDocument/2006/relationships/image" Target="../media/image1126.png"/><Relationship Id="rId29" Type="http://schemas.openxmlformats.org/officeDocument/2006/relationships/customXml" Target="../ink/ink960.xml"/><Relationship Id="rId11" Type="http://schemas.openxmlformats.org/officeDocument/2006/relationships/customXml" Target="../ink/ink951.xml"/><Relationship Id="rId24" Type="http://schemas.openxmlformats.org/officeDocument/2006/relationships/image" Target="../media/image1130.png"/><Relationship Id="rId32" Type="http://schemas.openxmlformats.org/officeDocument/2006/relationships/image" Target="../media/image1134.png"/><Relationship Id="rId37" Type="http://schemas.openxmlformats.org/officeDocument/2006/relationships/customXml" Target="../ink/ink964.xml"/><Relationship Id="rId40" Type="http://schemas.openxmlformats.org/officeDocument/2006/relationships/image" Target="../media/image819.png"/><Relationship Id="rId45" Type="http://schemas.openxmlformats.org/officeDocument/2006/relationships/customXml" Target="../ink/ink968.xml"/><Relationship Id="rId53" Type="http://schemas.openxmlformats.org/officeDocument/2006/relationships/customXml" Target="../ink/ink972.xml"/><Relationship Id="rId58" Type="http://schemas.openxmlformats.org/officeDocument/2006/relationships/image" Target="../media/image1146.png"/><Relationship Id="rId5" Type="http://schemas.openxmlformats.org/officeDocument/2006/relationships/customXml" Target="../ink/ink948.xml"/><Relationship Id="rId19" Type="http://schemas.openxmlformats.org/officeDocument/2006/relationships/customXml" Target="../ink/ink955.xml"/><Relationship Id="rId4" Type="http://schemas.openxmlformats.org/officeDocument/2006/relationships/image" Target="../media/image818.png"/><Relationship Id="rId9" Type="http://schemas.openxmlformats.org/officeDocument/2006/relationships/customXml" Target="../ink/ink950.xml"/><Relationship Id="rId14" Type="http://schemas.openxmlformats.org/officeDocument/2006/relationships/image" Target="../media/image1125.png"/><Relationship Id="rId22" Type="http://schemas.openxmlformats.org/officeDocument/2006/relationships/image" Target="../media/image1129.png"/><Relationship Id="rId27" Type="http://schemas.openxmlformats.org/officeDocument/2006/relationships/customXml" Target="../ink/ink959.xml"/><Relationship Id="rId30" Type="http://schemas.openxmlformats.org/officeDocument/2006/relationships/image" Target="../media/image1133.png"/><Relationship Id="rId35" Type="http://schemas.openxmlformats.org/officeDocument/2006/relationships/customXml" Target="../ink/ink963.xml"/><Relationship Id="rId43" Type="http://schemas.openxmlformats.org/officeDocument/2006/relationships/customXml" Target="../ink/ink967.xml"/><Relationship Id="rId48" Type="http://schemas.openxmlformats.org/officeDocument/2006/relationships/image" Target="../media/image1141.png"/><Relationship Id="rId56" Type="http://schemas.openxmlformats.org/officeDocument/2006/relationships/image" Target="../media/image1145.png"/><Relationship Id="rId8" Type="http://schemas.openxmlformats.org/officeDocument/2006/relationships/image" Target="../media/image1122.png"/><Relationship Id="rId51" Type="http://schemas.openxmlformats.org/officeDocument/2006/relationships/customXml" Target="../ink/ink971.xml"/><Relationship Id="rId3" Type="http://schemas.openxmlformats.org/officeDocument/2006/relationships/image" Target="../media/image817.png"/><Relationship Id="rId12" Type="http://schemas.openxmlformats.org/officeDocument/2006/relationships/image" Target="../media/image1124.png"/><Relationship Id="rId17" Type="http://schemas.openxmlformats.org/officeDocument/2006/relationships/customXml" Target="../ink/ink954.xml"/><Relationship Id="rId25" Type="http://schemas.openxmlformats.org/officeDocument/2006/relationships/customXml" Target="../ink/ink958.xml"/><Relationship Id="rId33" Type="http://schemas.openxmlformats.org/officeDocument/2006/relationships/customXml" Target="../ink/ink962.xml"/><Relationship Id="rId38" Type="http://schemas.openxmlformats.org/officeDocument/2006/relationships/image" Target="../media/image1137.png"/><Relationship Id="rId46" Type="http://schemas.openxmlformats.org/officeDocument/2006/relationships/image" Target="../media/image1140.png"/><Relationship Id="rId59" Type="http://schemas.openxmlformats.org/officeDocument/2006/relationships/customXml" Target="../ink/ink975.xml"/><Relationship Id="rId20" Type="http://schemas.openxmlformats.org/officeDocument/2006/relationships/image" Target="../media/image1128.png"/><Relationship Id="rId41" Type="http://schemas.openxmlformats.org/officeDocument/2006/relationships/customXml" Target="../ink/ink966.xml"/><Relationship Id="rId54" Type="http://schemas.openxmlformats.org/officeDocument/2006/relationships/image" Target="../media/image1144.png"/><Relationship Id="rId1" Type="http://schemas.openxmlformats.org/officeDocument/2006/relationships/slideLayout" Target="../slideLayouts/slideLayout7.xml"/><Relationship Id="rId6" Type="http://schemas.openxmlformats.org/officeDocument/2006/relationships/image" Target="../media/image1121.png"/><Relationship Id="rId15" Type="http://schemas.openxmlformats.org/officeDocument/2006/relationships/customXml" Target="../ink/ink953.xml"/><Relationship Id="rId23" Type="http://schemas.openxmlformats.org/officeDocument/2006/relationships/customXml" Target="../ink/ink957.xml"/><Relationship Id="rId28" Type="http://schemas.openxmlformats.org/officeDocument/2006/relationships/image" Target="../media/image1132.png"/><Relationship Id="rId36" Type="http://schemas.openxmlformats.org/officeDocument/2006/relationships/image" Target="../media/image1136.png"/><Relationship Id="rId49" Type="http://schemas.openxmlformats.org/officeDocument/2006/relationships/customXml" Target="../ink/ink970.xml"/><Relationship Id="rId57" Type="http://schemas.openxmlformats.org/officeDocument/2006/relationships/customXml" Target="../ink/ink974.xml"/><Relationship Id="rId10" Type="http://schemas.openxmlformats.org/officeDocument/2006/relationships/image" Target="../media/image1123.png"/><Relationship Id="rId31" Type="http://schemas.openxmlformats.org/officeDocument/2006/relationships/customXml" Target="../ink/ink961.xml"/><Relationship Id="rId44" Type="http://schemas.openxmlformats.org/officeDocument/2006/relationships/image" Target="../media/image1139.png"/><Relationship Id="rId52" Type="http://schemas.openxmlformats.org/officeDocument/2006/relationships/image" Target="../media/image1143.png"/><Relationship Id="rId60" Type="http://schemas.openxmlformats.org/officeDocument/2006/relationships/image" Target="../media/image114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DA0122-DD4C-A94A-8E2D-7368C0A29FCD}"/>
              </a:ext>
            </a:extLst>
          </p:cNvPr>
          <p:cNvSpPr>
            <a:spLocks noGrp="1"/>
          </p:cNvSpPr>
          <p:nvPr>
            <p:ph type="ctrTitle"/>
          </p:nvPr>
        </p:nvSpPr>
        <p:spPr>
          <a:xfrm>
            <a:off x="3371787" y="1741337"/>
            <a:ext cx="5448730" cy="2387918"/>
          </a:xfrm>
        </p:spPr>
        <p:txBody>
          <a:bodyPr anchor="b">
            <a:normAutofit/>
          </a:bodyPr>
          <a:lstStyle/>
          <a:p>
            <a:r>
              <a:rPr lang="en-US" sz="5200">
                <a:solidFill>
                  <a:schemeClr val="tx2"/>
                </a:solidFill>
              </a:rPr>
              <a:t>MCB 4211</a:t>
            </a:r>
          </a:p>
        </p:txBody>
      </p:sp>
      <p:sp>
        <p:nvSpPr>
          <p:cNvPr id="3" name="Subtitle 2">
            <a:extLst>
              <a:ext uri="{FF2B5EF4-FFF2-40B4-BE49-F238E27FC236}">
                <a16:creationId xmlns:a16="http://schemas.microsoft.com/office/drawing/2014/main" id="{84AA685C-D757-3940-B802-0AB9F8B8753D}"/>
              </a:ext>
            </a:extLst>
          </p:cNvPr>
          <p:cNvSpPr>
            <a:spLocks noGrp="1"/>
          </p:cNvSpPr>
          <p:nvPr>
            <p:ph type="subTitle" idx="1"/>
          </p:nvPr>
        </p:nvSpPr>
        <p:spPr>
          <a:xfrm>
            <a:off x="3371161" y="4200522"/>
            <a:ext cx="5449982" cy="682079"/>
          </a:xfrm>
        </p:spPr>
        <p:txBody>
          <a:bodyPr>
            <a:normAutofit/>
          </a:bodyPr>
          <a:lstStyle/>
          <a:p>
            <a:r>
              <a:rPr lang="en-US" dirty="0">
                <a:solidFill>
                  <a:schemeClr val="tx2"/>
                </a:solidFill>
              </a:rPr>
              <a:t>Sept 22 2020</a:t>
            </a:r>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EF6D0C91-AC51-D640-BB04-AB4CAC05B767}"/>
              </a:ext>
            </a:extLst>
          </p:cNvPr>
          <p:cNvSpPr txBox="1"/>
          <p:nvPr/>
        </p:nvSpPr>
        <p:spPr>
          <a:xfrm>
            <a:off x="5439104" y="4932288"/>
            <a:ext cx="1056892" cy="369332"/>
          </a:xfrm>
          <a:prstGeom prst="rect">
            <a:avLst/>
          </a:prstGeom>
          <a:noFill/>
        </p:spPr>
        <p:txBody>
          <a:bodyPr wrap="none" rtlCol="0">
            <a:spAutoFit/>
          </a:bodyPr>
          <a:lstStyle/>
          <a:p>
            <a:r>
              <a:rPr lang="en-US" dirty="0"/>
              <a:t>Lecture 7</a:t>
            </a:r>
          </a:p>
        </p:txBody>
      </p:sp>
    </p:spTree>
    <p:extLst>
      <p:ext uri="{BB962C8B-B14F-4D97-AF65-F5344CB8AC3E}">
        <p14:creationId xmlns:p14="http://schemas.microsoft.com/office/powerpoint/2010/main" val="1197950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EAF264-0B51-DF4C-B7E0-AE611C6D1BFC}"/>
              </a:ext>
            </a:extLst>
          </p:cNvPr>
          <p:cNvSpPr txBox="1"/>
          <p:nvPr/>
        </p:nvSpPr>
        <p:spPr>
          <a:xfrm>
            <a:off x="448923" y="249883"/>
            <a:ext cx="4091546" cy="1569660"/>
          </a:xfrm>
          <a:prstGeom prst="rect">
            <a:avLst/>
          </a:prstGeom>
          <a:noFill/>
        </p:spPr>
        <p:txBody>
          <a:bodyPr wrap="square" rtlCol="0">
            <a:spAutoFit/>
          </a:bodyPr>
          <a:lstStyle/>
          <a:p>
            <a:r>
              <a:rPr lang="en-US" sz="3200" dirty="0"/>
              <a:t>FLOW CYTOMETRY and Fluorescence activated cell sorting (FACS)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4180CBF-647B-BC41-86AD-BCD5108DB402}"/>
                  </a:ext>
                </a:extLst>
              </p14:cNvPr>
              <p14:cNvContentPartPr/>
              <p14:nvPr/>
            </p14:nvContentPartPr>
            <p14:xfrm>
              <a:off x="2116428" y="2198793"/>
              <a:ext cx="147600" cy="176760"/>
            </p14:xfrm>
          </p:contentPart>
        </mc:Choice>
        <mc:Fallback xmlns="">
          <p:pic>
            <p:nvPicPr>
              <p:cNvPr id="4" name="Ink 3">
                <a:extLst>
                  <a:ext uri="{FF2B5EF4-FFF2-40B4-BE49-F238E27FC236}">
                    <a16:creationId xmlns:a16="http://schemas.microsoft.com/office/drawing/2014/main" id="{D4180CBF-647B-BC41-86AD-BCD5108DB402}"/>
                  </a:ext>
                </a:extLst>
              </p:cNvPr>
              <p:cNvPicPr/>
              <p:nvPr/>
            </p:nvPicPr>
            <p:blipFill>
              <a:blip r:embed="rId4"/>
              <a:stretch>
                <a:fillRect/>
              </a:stretch>
            </p:blipFill>
            <p:spPr>
              <a:xfrm>
                <a:off x="2101308" y="2183313"/>
                <a:ext cx="1782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7B6EC06-0EC5-9A4C-910A-F473A41FB36D}"/>
                  </a:ext>
                </a:extLst>
              </p14:cNvPr>
              <p14:cNvContentPartPr/>
              <p14:nvPr/>
            </p14:nvContentPartPr>
            <p14:xfrm>
              <a:off x="2125068" y="2705313"/>
              <a:ext cx="144720" cy="128160"/>
            </p14:xfrm>
          </p:contentPart>
        </mc:Choice>
        <mc:Fallback xmlns="">
          <p:pic>
            <p:nvPicPr>
              <p:cNvPr id="5" name="Ink 4">
                <a:extLst>
                  <a:ext uri="{FF2B5EF4-FFF2-40B4-BE49-F238E27FC236}">
                    <a16:creationId xmlns:a16="http://schemas.microsoft.com/office/drawing/2014/main" id="{47B6EC06-0EC5-9A4C-910A-F473A41FB36D}"/>
                  </a:ext>
                </a:extLst>
              </p:cNvPr>
              <p:cNvPicPr/>
              <p:nvPr/>
            </p:nvPicPr>
            <p:blipFill>
              <a:blip r:embed="rId6"/>
              <a:stretch>
                <a:fillRect/>
              </a:stretch>
            </p:blipFill>
            <p:spPr>
              <a:xfrm>
                <a:off x="2109948" y="2689833"/>
                <a:ext cx="1749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AF5F170F-10CE-A64E-A21E-92D0B2360C90}"/>
                  </a:ext>
                </a:extLst>
              </p14:cNvPr>
              <p14:cNvContentPartPr/>
              <p14:nvPr/>
            </p14:nvContentPartPr>
            <p14:xfrm>
              <a:off x="2183028" y="3168633"/>
              <a:ext cx="132120" cy="142920"/>
            </p14:xfrm>
          </p:contentPart>
        </mc:Choice>
        <mc:Fallback xmlns="">
          <p:pic>
            <p:nvPicPr>
              <p:cNvPr id="6" name="Ink 5">
                <a:extLst>
                  <a:ext uri="{FF2B5EF4-FFF2-40B4-BE49-F238E27FC236}">
                    <a16:creationId xmlns:a16="http://schemas.microsoft.com/office/drawing/2014/main" id="{AF5F170F-10CE-A64E-A21E-92D0B2360C90}"/>
                  </a:ext>
                </a:extLst>
              </p:cNvPr>
              <p:cNvPicPr/>
              <p:nvPr/>
            </p:nvPicPr>
            <p:blipFill>
              <a:blip r:embed="rId8"/>
              <a:stretch>
                <a:fillRect/>
              </a:stretch>
            </p:blipFill>
            <p:spPr>
              <a:xfrm>
                <a:off x="2167548" y="3153513"/>
                <a:ext cx="1627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F7BD974A-EB95-5A48-AD16-299781ADD882}"/>
                  </a:ext>
                </a:extLst>
              </p14:cNvPr>
              <p14:cNvContentPartPr/>
              <p14:nvPr/>
            </p14:nvContentPartPr>
            <p14:xfrm>
              <a:off x="2203908" y="3531153"/>
              <a:ext cx="113760" cy="171720"/>
            </p14:xfrm>
          </p:contentPart>
        </mc:Choice>
        <mc:Fallback xmlns="">
          <p:pic>
            <p:nvPicPr>
              <p:cNvPr id="7" name="Ink 6">
                <a:extLst>
                  <a:ext uri="{FF2B5EF4-FFF2-40B4-BE49-F238E27FC236}">
                    <a16:creationId xmlns:a16="http://schemas.microsoft.com/office/drawing/2014/main" id="{F7BD974A-EB95-5A48-AD16-299781ADD882}"/>
                  </a:ext>
                </a:extLst>
              </p:cNvPr>
              <p:cNvPicPr/>
              <p:nvPr/>
            </p:nvPicPr>
            <p:blipFill>
              <a:blip r:embed="rId10"/>
              <a:stretch>
                <a:fillRect/>
              </a:stretch>
            </p:blipFill>
            <p:spPr>
              <a:xfrm>
                <a:off x="2188428" y="3516033"/>
                <a:ext cx="1443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C6E52B53-749F-084F-BF6D-B7E819B82869}"/>
                  </a:ext>
                </a:extLst>
              </p14:cNvPr>
              <p14:cNvContentPartPr/>
              <p14:nvPr/>
            </p14:nvContentPartPr>
            <p14:xfrm>
              <a:off x="2205348" y="4083033"/>
              <a:ext cx="111240" cy="152280"/>
            </p14:xfrm>
          </p:contentPart>
        </mc:Choice>
        <mc:Fallback xmlns="">
          <p:pic>
            <p:nvPicPr>
              <p:cNvPr id="8" name="Ink 7">
                <a:extLst>
                  <a:ext uri="{FF2B5EF4-FFF2-40B4-BE49-F238E27FC236}">
                    <a16:creationId xmlns:a16="http://schemas.microsoft.com/office/drawing/2014/main" id="{C6E52B53-749F-084F-BF6D-B7E819B82869}"/>
                  </a:ext>
                </a:extLst>
              </p:cNvPr>
              <p:cNvPicPr/>
              <p:nvPr/>
            </p:nvPicPr>
            <p:blipFill>
              <a:blip r:embed="rId12"/>
              <a:stretch>
                <a:fillRect/>
              </a:stretch>
            </p:blipFill>
            <p:spPr>
              <a:xfrm>
                <a:off x="2189868" y="4067913"/>
                <a:ext cx="1418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2AFCC940-B752-7340-B043-B54DBF3FD100}"/>
                  </a:ext>
                </a:extLst>
              </p14:cNvPr>
              <p14:cNvContentPartPr/>
              <p14:nvPr/>
            </p14:nvContentPartPr>
            <p14:xfrm>
              <a:off x="2210748" y="4603233"/>
              <a:ext cx="119880" cy="139320"/>
            </p14:xfrm>
          </p:contentPart>
        </mc:Choice>
        <mc:Fallback xmlns="">
          <p:pic>
            <p:nvPicPr>
              <p:cNvPr id="9" name="Ink 8">
                <a:extLst>
                  <a:ext uri="{FF2B5EF4-FFF2-40B4-BE49-F238E27FC236}">
                    <a16:creationId xmlns:a16="http://schemas.microsoft.com/office/drawing/2014/main" id="{2AFCC940-B752-7340-B043-B54DBF3FD100}"/>
                  </a:ext>
                </a:extLst>
              </p:cNvPr>
              <p:cNvPicPr/>
              <p:nvPr/>
            </p:nvPicPr>
            <p:blipFill>
              <a:blip r:embed="rId14"/>
              <a:stretch>
                <a:fillRect/>
              </a:stretch>
            </p:blipFill>
            <p:spPr>
              <a:xfrm>
                <a:off x="2195268" y="4588113"/>
                <a:ext cx="1504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8ED0C09A-B851-E047-9EC4-76EA802B14CA}"/>
                  </a:ext>
                </a:extLst>
              </p14:cNvPr>
              <p14:cNvContentPartPr/>
              <p14:nvPr/>
            </p14:nvContentPartPr>
            <p14:xfrm>
              <a:off x="2225148" y="5050713"/>
              <a:ext cx="152280" cy="147960"/>
            </p14:xfrm>
          </p:contentPart>
        </mc:Choice>
        <mc:Fallback xmlns="">
          <p:pic>
            <p:nvPicPr>
              <p:cNvPr id="10" name="Ink 9">
                <a:extLst>
                  <a:ext uri="{FF2B5EF4-FFF2-40B4-BE49-F238E27FC236}">
                    <a16:creationId xmlns:a16="http://schemas.microsoft.com/office/drawing/2014/main" id="{8ED0C09A-B851-E047-9EC4-76EA802B14CA}"/>
                  </a:ext>
                </a:extLst>
              </p:cNvPr>
              <p:cNvPicPr/>
              <p:nvPr/>
            </p:nvPicPr>
            <p:blipFill>
              <a:blip r:embed="rId16"/>
              <a:stretch>
                <a:fillRect/>
              </a:stretch>
            </p:blipFill>
            <p:spPr>
              <a:xfrm>
                <a:off x="2210028" y="5035593"/>
                <a:ext cx="1828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2CC169F4-2A15-7A4F-A80F-0A973579E113}"/>
                  </a:ext>
                </a:extLst>
              </p14:cNvPr>
              <p14:cNvContentPartPr/>
              <p14:nvPr/>
            </p14:nvContentPartPr>
            <p14:xfrm>
              <a:off x="2006988" y="5498193"/>
              <a:ext cx="115920" cy="133200"/>
            </p14:xfrm>
          </p:contentPart>
        </mc:Choice>
        <mc:Fallback xmlns="">
          <p:pic>
            <p:nvPicPr>
              <p:cNvPr id="11" name="Ink 10">
                <a:extLst>
                  <a:ext uri="{FF2B5EF4-FFF2-40B4-BE49-F238E27FC236}">
                    <a16:creationId xmlns:a16="http://schemas.microsoft.com/office/drawing/2014/main" id="{2CC169F4-2A15-7A4F-A80F-0A973579E113}"/>
                  </a:ext>
                </a:extLst>
              </p:cNvPr>
              <p:cNvPicPr/>
              <p:nvPr/>
            </p:nvPicPr>
            <p:blipFill>
              <a:blip r:embed="rId18"/>
              <a:stretch>
                <a:fillRect/>
              </a:stretch>
            </p:blipFill>
            <p:spPr>
              <a:xfrm>
                <a:off x="1991868" y="5483073"/>
                <a:ext cx="146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8F4BC2A4-544D-B640-8163-2C77B9E07FFE}"/>
                  </a:ext>
                </a:extLst>
              </p14:cNvPr>
              <p14:cNvContentPartPr/>
              <p14:nvPr/>
            </p14:nvContentPartPr>
            <p14:xfrm>
              <a:off x="1764708" y="5904993"/>
              <a:ext cx="108360" cy="121680"/>
            </p14:xfrm>
          </p:contentPart>
        </mc:Choice>
        <mc:Fallback xmlns="">
          <p:pic>
            <p:nvPicPr>
              <p:cNvPr id="12" name="Ink 11">
                <a:extLst>
                  <a:ext uri="{FF2B5EF4-FFF2-40B4-BE49-F238E27FC236}">
                    <a16:creationId xmlns:a16="http://schemas.microsoft.com/office/drawing/2014/main" id="{8F4BC2A4-544D-B640-8163-2C77B9E07FFE}"/>
                  </a:ext>
                </a:extLst>
              </p:cNvPr>
              <p:cNvPicPr/>
              <p:nvPr/>
            </p:nvPicPr>
            <p:blipFill>
              <a:blip r:embed="rId20"/>
              <a:stretch>
                <a:fillRect/>
              </a:stretch>
            </p:blipFill>
            <p:spPr>
              <a:xfrm>
                <a:off x="1749588" y="5889513"/>
                <a:ext cx="1389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C763045D-9771-5644-8E02-C8015E795DC0}"/>
                  </a:ext>
                </a:extLst>
              </p14:cNvPr>
              <p14:cNvContentPartPr/>
              <p14:nvPr/>
            </p14:nvContentPartPr>
            <p14:xfrm>
              <a:off x="2798988" y="5818953"/>
              <a:ext cx="141480" cy="100440"/>
            </p14:xfrm>
          </p:contentPart>
        </mc:Choice>
        <mc:Fallback xmlns="">
          <p:pic>
            <p:nvPicPr>
              <p:cNvPr id="13" name="Ink 12">
                <a:extLst>
                  <a:ext uri="{FF2B5EF4-FFF2-40B4-BE49-F238E27FC236}">
                    <a16:creationId xmlns:a16="http://schemas.microsoft.com/office/drawing/2014/main" id="{C763045D-9771-5644-8E02-C8015E795DC0}"/>
                  </a:ext>
                </a:extLst>
              </p:cNvPr>
              <p:cNvPicPr/>
              <p:nvPr/>
            </p:nvPicPr>
            <p:blipFill>
              <a:blip r:embed="rId22"/>
              <a:stretch>
                <a:fillRect/>
              </a:stretch>
            </p:blipFill>
            <p:spPr>
              <a:xfrm>
                <a:off x="2783868" y="5803473"/>
                <a:ext cx="172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8FB5D616-2AFE-C040-991A-B809170477A4}"/>
                  </a:ext>
                </a:extLst>
              </p14:cNvPr>
              <p14:cNvContentPartPr/>
              <p14:nvPr/>
            </p14:nvContentPartPr>
            <p14:xfrm>
              <a:off x="3095268" y="6260313"/>
              <a:ext cx="148320" cy="110880"/>
            </p14:xfrm>
          </p:contentPart>
        </mc:Choice>
        <mc:Fallback xmlns="">
          <p:pic>
            <p:nvPicPr>
              <p:cNvPr id="14" name="Ink 13">
                <a:extLst>
                  <a:ext uri="{FF2B5EF4-FFF2-40B4-BE49-F238E27FC236}">
                    <a16:creationId xmlns:a16="http://schemas.microsoft.com/office/drawing/2014/main" id="{8FB5D616-2AFE-C040-991A-B809170477A4}"/>
                  </a:ext>
                </a:extLst>
              </p:cNvPr>
              <p:cNvPicPr/>
              <p:nvPr/>
            </p:nvPicPr>
            <p:blipFill>
              <a:blip r:embed="rId24"/>
              <a:stretch>
                <a:fillRect/>
              </a:stretch>
            </p:blipFill>
            <p:spPr>
              <a:xfrm>
                <a:off x="3080148" y="6244833"/>
                <a:ext cx="178920" cy="141480"/>
              </a:xfrm>
              <a:prstGeom prst="rect">
                <a:avLst/>
              </a:prstGeom>
            </p:spPr>
          </p:pic>
        </mc:Fallback>
      </mc:AlternateContent>
      <p:grpSp>
        <p:nvGrpSpPr>
          <p:cNvPr id="18" name="Group 17">
            <a:extLst>
              <a:ext uri="{FF2B5EF4-FFF2-40B4-BE49-F238E27FC236}">
                <a16:creationId xmlns:a16="http://schemas.microsoft.com/office/drawing/2014/main" id="{7CD70B3A-EFA3-8A45-BCF9-132E5483E152}"/>
              </a:ext>
            </a:extLst>
          </p:cNvPr>
          <p:cNvGrpSpPr/>
          <p:nvPr/>
        </p:nvGrpSpPr>
        <p:grpSpPr>
          <a:xfrm>
            <a:off x="1560588" y="6433113"/>
            <a:ext cx="333000" cy="266760"/>
            <a:chOff x="1560588" y="6433113"/>
            <a:chExt cx="333000" cy="266760"/>
          </a:xfrm>
        </p:grpSpPr>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C95912EC-3CBA-564B-983D-144221658E50}"/>
                    </a:ext>
                  </a:extLst>
                </p14:cNvPr>
                <p14:cNvContentPartPr/>
                <p14:nvPr/>
              </p14:nvContentPartPr>
              <p14:xfrm>
                <a:off x="1560588" y="6433113"/>
                <a:ext cx="323280" cy="97920"/>
              </p14:xfrm>
            </p:contentPart>
          </mc:Choice>
          <mc:Fallback xmlns="">
            <p:pic>
              <p:nvPicPr>
                <p:cNvPr id="15" name="Ink 14">
                  <a:extLst>
                    <a:ext uri="{FF2B5EF4-FFF2-40B4-BE49-F238E27FC236}">
                      <a16:creationId xmlns:a16="http://schemas.microsoft.com/office/drawing/2014/main" id="{C95912EC-3CBA-564B-983D-144221658E50}"/>
                    </a:ext>
                  </a:extLst>
                </p:cNvPr>
                <p:cNvPicPr/>
                <p:nvPr/>
              </p:nvPicPr>
              <p:blipFill>
                <a:blip r:embed="rId26"/>
                <a:stretch>
                  <a:fillRect/>
                </a:stretch>
              </p:blipFill>
              <p:spPr>
                <a:xfrm>
                  <a:off x="1545468" y="6417993"/>
                  <a:ext cx="353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4ED05E41-00AE-474A-B56F-85320CCFC705}"/>
                    </a:ext>
                  </a:extLst>
                </p14:cNvPr>
                <p14:cNvContentPartPr/>
                <p14:nvPr/>
              </p14:nvContentPartPr>
              <p14:xfrm>
                <a:off x="1560588" y="6510873"/>
                <a:ext cx="284760" cy="189000"/>
              </p14:xfrm>
            </p:contentPart>
          </mc:Choice>
          <mc:Fallback xmlns="">
            <p:pic>
              <p:nvPicPr>
                <p:cNvPr id="16" name="Ink 15">
                  <a:extLst>
                    <a:ext uri="{FF2B5EF4-FFF2-40B4-BE49-F238E27FC236}">
                      <a16:creationId xmlns:a16="http://schemas.microsoft.com/office/drawing/2014/main" id="{4ED05E41-00AE-474A-B56F-85320CCFC705}"/>
                    </a:ext>
                  </a:extLst>
                </p:cNvPr>
                <p:cNvPicPr/>
                <p:nvPr/>
              </p:nvPicPr>
              <p:blipFill>
                <a:blip r:embed="rId28"/>
                <a:stretch>
                  <a:fillRect/>
                </a:stretch>
              </p:blipFill>
              <p:spPr>
                <a:xfrm>
                  <a:off x="1545468" y="6495753"/>
                  <a:ext cx="3153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Ink 16">
                  <a:extLst>
                    <a:ext uri="{FF2B5EF4-FFF2-40B4-BE49-F238E27FC236}">
                      <a16:creationId xmlns:a16="http://schemas.microsoft.com/office/drawing/2014/main" id="{EA641408-6C9E-B346-B562-A8CF0FAFC468}"/>
                    </a:ext>
                  </a:extLst>
                </p14:cNvPr>
                <p14:cNvContentPartPr/>
                <p14:nvPr/>
              </p14:nvContentPartPr>
              <p14:xfrm>
                <a:off x="1875948" y="6542553"/>
                <a:ext cx="17640" cy="116640"/>
              </p14:xfrm>
            </p:contentPart>
          </mc:Choice>
          <mc:Fallback xmlns="">
            <p:pic>
              <p:nvPicPr>
                <p:cNvPr id="17" name="Ink 16">
                  <a:extLst>
                    <a:ext uri="{FF2B5EF4-FFF2-40B4-BE49-F238E27FC236}">
                      <a16:creationId xmlns:a16="http://schemas.microsoft.com/office/drawing/2014/main" id="{EA641408-6C9E-B346-B562-A8CF0FAFC468}"/>
                    </a:ext>
                  </a:extLst>
                </p:cNvPr>
                <p:cNvPicPr/>
                <p:nvPr/>
              </p:nvPicPr>
              <p:blipFill>
                <a:blip r:embed="rId30"/>
                <a:stretch>
                  <a:fillRect/>
                </a:stretch>
              </p:blipFill>
              <p:spPr>
                <a:xfrm>
                  <a:off x="1860828" y="6527433"/>
                  <a:ext cx="48240" cy="146880"/>
                </a:xfrm>
                <a:prstGeom prst="rect">
                  <a:avLst/>
                </a:prstGeom>
              </p:spPr>
            </p:pic>
          </mc:Fallback>
        </mc:AlternateContent>
      </p:grpSp>
      <p:grpSp>
        <p:nvGrpSpPr>
          <p:cNvPr id="23" name="Group 22">
            <a:extLst>
              <a:ext uri="{FF2B5EF4-FFF2-40B4-BE49-F238E27FC236}">
                <a16:creationId xmlns:a16="http://schemas.microsoft.com/office/drawing/2014/main" id="{A48A00D1-2688-CC4E-B54B-F21505DC1191}"/>
              </a:ext>
            </a:extLst>
          </p:cNvPr>
          <p:cNvGrpSpPr/>
          <p:nvPr/>
        </p:nvGrpSpPr>
        <p:grpSpPr>
          <a:xfrm>
            <a:off x="3089868" y="6464073"/>
            <a:ext cx="321480" cy="246240"/>
            <a:chOff x="3089868" y="6464073"/>
            <a:chExt cx="321480" cy="246240"/>
          </a:xfrm>
        </p:grpSpPr>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B6F04396-9A5A-764E-85A7-07BA0E4F1C44}"/>
                    </a:ext>
                  </a:extLst>
                </p14:cNvPr>
                <p14:cNvContentPartPr/>
                <p14:nvPr/>
              </p14:nvContentPartPr>
              <p14:xfrm>
                <a:off x="3089868" y="6464073"/>
                <a:ext cx="295200" cy="86040"/>
              </p14:xfrm>
            </p:contentPart>
          </mc:Choice>
          <mc:Fallback xmlns="">
            <p:pic>
              <p:nvPicPr>
                <p:cNvPr id="19" name="Ink 18">
                  <a:extLst>
                    <a:ext uri="{FF2B5EF4-FFF2-40B4-BE49-F238E27FC236}">
                      <a16:creationId xmlns:a16="http://schemas.microsoft.com/office/drawing/2014/main" id="{B6F04396-9A5A-764E-85A7-07BA0E4F1C44}"/>
                    </a:ext>
                  </a:extLst>
                </p:cNvPr>
                <p:cNvPicPr/>
                <p:nvPr/>
              </p:nvPicPr>
              <p:blipFill>
                <a:blip r:embed="rId32"/>
                <a:stretch>
                  <a:fillRect/>
                </a:stretch>
              </p:blipFill>
              <p:spPr>
                <a:xfrm>
                  <a:off x="3074388" y="6448953"/>
                  <a:ext cx="325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CCF952DC-B620-254A-A979-2FA2010D89C2}"/>
                    </a:ext>
                  </a:extLst>
                </p14:cNvPr>
                <p14:cNvContentPartPr/>
                <p14:nvPr/>
              </p14:nvContentPartPr>
              <p14:xfrm>
                <a:off x="3099228" y="6558393"/>
                <a:ext cx="15120" cy="123120"/>
              </p14:xfrm>
            </p:contentPart>
          </mc:Choice>
          <mc:Fallback xmlns="">
            <p:pic>
              <p:nvPicPr>
                <p:cNvPr id="20" name="Ink 19">
                  <a:extLst>
                    <a:ext uri="{FF2B5EF4-FFF2-40B4-BE49-F238E27FC236}">
                      <a16:creationId xmlns:a16="http://schemas.microsoft.com/office/drawing/2014/main" id="{CCF952DC-B620-254A-A979-2FA2010D89C2}"/>
                    </a:ext>
                  </a:extLst>
                </p:cNvPr>
                <p:cNvPicPr/>
                <p:nvPr/>
              </p:nvPicPr>
              <p:blipFill>
                <a:blip r:embed="rId34"/>
                <a:stretch>
                  <a:fillRect/>
                </a:stretch>
              </p:blipFill>
              <p:spPr>
                <a:xfrm>
                  <a:off x="3083748" y="6542913"/>
                  <a:ext cx="45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B94395CD-8A19-3940-BDC9-4631319B1D27}"/>
                    </a:ext>
                  </a:extLst>
                </p14:cNvPr>
                <p14:cNvContentPartPr/>
                <p14:nvPr/>
              </p14:nvContentPartPr>
              <p14:xfrm>
                <a:off x="3089868" y="6608073"/>
                <a:ext cx="301320" cy="102240"/>
              </p14:xfrm>
            </p:contentPart>
          </mc:Choice>
          <mc:Fallback xmlns="">
            <p:pic>
              <p:nvPicPr>
                <p:cNvPr id="21" name="Ink 20">
                  <a:extLst>
                    <a:ext uri="{FF2B5EF4-FFF2-40B4-BE49-F238E27FC236}">
                      <a16:creationId xmlns:a16="http://schemas.microsoft.com/office/drawing/2014/main" id="{B94395CD-8A19-3940-BDC9-4631319B1D27}"/>
                    </a:ext>
                  </a:extLst>
                </p:cNvPr>
                <p:cNvPicPr/>
                <p:nvPr/>
              </p:nvPicPr>
              <p:blipFill>
                <a:blip r:embed="rId36"/>
                <a:stretch>
                  <a:fillRect/>
                </a:stretch>
              </p:blipFill>
              <p:spPr>
                <a:xfrm>
                  <a:off x="3074748" y="6592953"/>
                  <a:ext cx="331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F4E77BA1-F0C3-E54A-AB16-1F17D6469F06}"/>
                    </a:ext>
                  </a:extLst>
                </p14:cNvPr>
                <p14:cNvContentPartPr/>
                <p14:nvPr/>
              </p14:nvContentPartPr>
              <p14:xfrm>
                <a:off x="3402348" y="6495393"/>
                <a:ext cx="9000" cy="128880"/>
              </p14:xfrm>
            </p:contentPart>
          </mc:Choice>
          <mc:Fallback xmlns="">
            <p:pic>
              <p:nvPicPr>
                <p:cNvPr id="22" name="Ink 21">
                  <a:extLst>
                    <a:ext uri="{FF2B5EF4-FFF2-40B4-BE49-F238E27FC236}">
                      <a16:creationId xmlns:a16="http://schemas.microsoft.com/office/drawing/2014/main" id="{F4E77BA1-F0C3-E54A-AB16-1F17D6469F06}"/>
                    </a:ext>
                  </a:extLst>
                </p:cNvPr>
                <p:cNvPicPr/>
                <p:nvPr/>
              </p:nvPicPr>
              <p:blipFill>
                <a:blip r:embed="rId38"/>
                <a:stretch>
                  <a:fillRect/>
                </a:stretch>
              </p:blipFill>
              <p:spPr>
                <a:xfrm>
                  <a:off x="3386868" y="6479913"/>
                  <a:ext cx="39240" cy="159120"/>
                </a:xfrm>
                <a:prstGeom prst="rect">
                  <a:avLst/>
                </a:prstGeom>
              </p:spPr>
            </p:pic>
          </mc:Fallback>
        </mc:AlternateContent>
      </p:grpSp>
      <p:grpSp>
        <p:nvGrpSpPr>
          <p:cNvPr id="27" name="Group 26">
            <a:extLst>
              <a:ext uri="{FF2B5EF4-FFF2-40B4-BE49-F238E27FC236}">
                <a16:creationId xmlns:a16="http://schemas.microsoft.com/office/drawing/2014/main" id="{D9EFE7A5-BE07-204D-B474-D843DF75E4EE}"/>
              </a:ext>
            </a:extLst>
          </p:cNvPr>
          <p:cNvGrpSpPr/>
          <p:nvPr/>
        </p:nvGrpSpPr>
        <p:grpSpPr>
          <a:xfrm>
            <a:off x="2348988" y="6319713"/>
            <a:ext cx="243000" cy="249480"/>
            <a:chOff x="2348988" y="6319713"/>
            <a:chExt cx="243000" cy="249480"/>
          </a:xfrm>
        </p:grpSpPr>
        <mc:AlternateContent xmlns:mc="http://schemas.openxmlformats.org/markup-compatibility/2006" xmlns:p14="http://schemas.microsoft.com/office/powerpoint/2010/main">
          <mc:Choice Requires="p14">
            <p:contentPart p14:bwMode="auto" r:id="rId39">
              <p14:nvContentPartPr>
                <p14:cNvPr id="24" name="Ink 23">
                  <a:extLst>
                    <a:ext uri="{FF2B5EF4-FFF2-40B4-BE49-F238E27FC236}">
                      <a16:creationId xmlns:a16="http://schemas.microsoft.com/office/drawing/2014/main" id="{AC73606C-8B1D-6C48-B4AF-E3536D58F303}"/>
                    </a:ext>
                  </a:extLst>
                </p14:cNvPr>
                <p14:cNvContentPartPr/>
                <p14:nvPr/>
              </p14:nvContentPartPr>
              <p14:xfrm>
                <a:off x="2364468" y="6319713"/>
                <a:ext cx="227520" cy="106920"/>
              </p14:xfrm>
            </p:contentPart>
          </mc:Choice>
          <mc:Fallback xmlns="">
            <p:pic>
              <p:nvPicPr>
                <p:cNvPr id="24" name="Ink 23">
                  <a:extLst>
                    <a:ext uri="{FF2B5EF4-FFF2-40B4-BE49-F238E27FC236}">
                      <a16:creationId xmlns:a16="http://schemas.microsoft.com/office/drawing/2014/main" id="{AC73606C-8B1D-6C48-B4AF-E3536D58F303}"/>
                    </a:ext>
                  </a:extLst>
                </p:cNvPr>
                <p:cNvPicPr/>
                <p:nvPr/>
              </p:nvPicPr>
              <p:blipFill>
                <a:blip r:embed="rId40"/>
                <a:stretch>
                  <a:fillRect/>
                </a:stretch>
              </p:blipFill>
              <p:spPr>
                <a:xfrm>
                  <a:off x="2349348" y="6304593"/>
                  <a:ext cx="257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Ink 24">
                  <a:extLst>
                    <a:ext uri="{FF2B5EF4-FFF2-40B4-BE49-F238E27FC236}">
                      <a16:creationId xmlns:a16="http://schemas.microsoft.com/office/drawing/2014/main" id="{2940C0A5-59A6-9C43-B1CA-FD3B6DE4369B}"/>
                    </a:ext>
                  </a:extLst>
                </p14:cNvPr>
                <p14:cNvContentPartPr/>
                <p14:nvPr/>
              </p14:nvContentPartPr>
              <p14:xfrm>
                <a:off x="2348988" y="6384873"/>
                <a:ext cx="20880" cy="161640"/>
              </p14:xfrm>
            </p:contentPart>
          </mc:Choice>
          <mc:Fallback xmlns="">
            <p:pic>
              <p:nvPicPr>
                <p:cNvPr id="25" name="Ink 24">
                  <a:extLst>
                    <a:ext uri="{FF2B5EF4-FFF2-40B4-BE49-F238E27FC236}">
                      <a16:creationId xmlns:a16="http://schemas.microsoft.com/office/drawing/2014/main" id="{2940C0A5-59A6-9C43-B1CA-FD3B6DE4369B}"/>
                    </a:ext>
                  </a:extLst>
                </p:cNvPr>
                <p:cNvPicPr/>
                <p:nvPr/>
              </p:nvPicPr>
              <p:blipFill>
                <a:blip r:embed="rId42"/>
                <a:stretch>
                  <a:fillRect/>
                </a:stretch>
              </p:blipFill>
              <p:spPr>
                <a:xfrm>
                  <a:off x="2333508" y="6369753"/>
                  <a:ext cx="514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Ink 25">
                  <a:extLst>
                    <a:ext uri="{FF2B5EF4-FFF2-40B4-BE49-F238E27FC236}">
                      <a16:creationId xmlns:a16="http://schemas.microsoft.com/office/drawing/2014/main" id="{913A973A-6554-FB4D-BDF3-B2E0AA732C2D}"/>
                    </a:ext>
                  </a:extLst>
                </p14:cNvPr>
                <p14:cNvContentPartPr/>
                <p14:nvPr/>
              </p14:nvContentPartPr>
              <p14:xfrm>
                <a:off x="2381028" y="6400713"/>
                <a:ext cx="199440" cy="168480"/>
              </p14:xfrm>
            </p:contentPart>
          </mc:Choice>
          <mc:Fallback xmlns="">
            <p:pic>
              <p:nvPicPr>
                <p:cNvPr id="26" name="Ink 25">
                  <a:extLst>
                    <a:ext uri="{FF2B5EF4-FFF2-40B4-BE49-F238E27FC236}">
                      <a16:creationId xmlns:a16="http://schemas.microsoft.com/office/drawing/2014/main" id="{913A973A-6554-FB4D-BDF3-B2E0AA732C2D}"/>
                    </a:ext>
                  </a:extLst>
                </p:cNvPr>
                <p:cNvPicPr/>
                <p:nvPr/>
              </p:nvPicPr>
              <p:blipFill>
                <a:blip r:embed="rId44"/>
                <a:stretch>
                  <a:fillRect/>
                </a:stretch>
              </p:blipFill>
              <p:spPr>
                <a:xfrm>
                  <a:off x="2365908" y="6385233"/>
                  <a:ext cx="230040" cy="199080"/>
                </a:xfrm>
                <a:prstGeom prst="rect">
                  <a:avLst/>
                </a:prstGeom>
              </p:spPr>
            </p:pic>
          </mc:Fallback>
        </mc:AlternateContent>
      </p:grpSp>
      <p:grpSp>
        <p:nvGrpSpPr>
          <p:cNvPr id="45" name="Group 44">
            <a:extLst>
              <a:ext uri="{FF2B5EF4-FFF2-40B4-BE49-F238E27FC236}">
                <a16:creationId xmlns:a16="http://schemas.microsoft.com/office/drawing/2014/main" id="{FAB624EF-90DC-7742-99CA-F77C74F753E5}"/>
              </a:ext>
            </a:extLst>
          </p:cNvPr>
          <p:cNvGrpSpPr/>
          <p:nvPr/>
        </p:nvGrpSpPr>
        <p:grpSpPr>
          <a:xfrm>
            <a:off x="2821668" y="4934433"/>
            <a:ext cx="598680" cy="420480"/>
            <a:chOff x="2821668" y="4934433"/>
            <a:chExt cx="598680" cy="420480"/>
          </a:xfrm>
        </p:grpSpPr>
        <mc:AlternateContent xmlns:mc="http://schemas.openxmlformats.org/markup-compatibility/2006" xmlns:p14="http://schemas.microsoft.com/office/powerpoint/2010/main">
          <mc:Choice Requires="p14">
            <p:contentPart p14:bwMode="auto" r:id="rId45">
              <p14:nvContentPartPr>
                <p14:cNvPr id="41" name="Ink 40">
                  <a:extLst>
                    <a:ext uri="{FF2B5EF4-FFF2-40B4-BE49-F238E27FC236}">
                      <a16:creationId xmlns:a16="http://schemas.microsoft.com/office/drawing/2014/main" id="{F412AA74-F00C-BF44-A4AF-9B98D3A8F04A}"/>
                    </a:ext>
                  </a:extLst>
                </p14:cNvPr>
                <p14:cNvContentPartPr/>
                <p14:nvPr/>
              </p14:nvContentPartPr>
              <p14:xfrm>
                <a:off x="2821668" y="4934433"/>
                <a:ext cx="39240" cy="420480"/>
              </p14:xfrm>
            </p:contentPart>
          </mc:Choice>
          <mc:Fallback xmlns="">
            <p:pic>
              <p:nvPicPr>
                <p:cNvPr id="41" name="Ink 40">
                  <a:extLst>
                    <a:ext uri="{FF2B5EF4-FFF2-40B4-BE49-F238E27FC236}">
                      <a16:creationId xmlns:a16="http://schemas.microsoft.com/office/drawing/2014/main" id="{F412AA74-F00C-BF44-A4AF-9B98D3A8F04A}"/>
                    </a:ext>
                  </a:extLst>
                </p:cNvPr>
                <p:cNvPicPr/>
                <p:nvPr/>
              </p:nvPicPr>
              <p:blipFill>
                <a:blip r:embed="rId46"/>
                <a:stretch>
                  <a:fillRect/>
                </a:stretch>
              </p:blipFill>
              <p:spPr>
                <a:xfrm>
                  <a:off x="2806548" y="4918953"/>
                  <a:ext cx="6984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Ink 41">
                  <a:extLst>
                    <a:ext uri="{FF2B5EF4-FFF2-40B4-BE49-F238E27FC236}">
                      <a16:creationId xmlns:a16="http://schemas.microsoft.com/office/drawing/2014/main" id="{3F583BEC-D2E2-EA41-823C-587127981069}"/>
                    </a:ext>
                  </a:extLst>
                </p14:cNvPr>
                <p14:cNvContentPartPr/>
                <p14:nvPr/>
              </p14:nvContentPartPr>
              <p14:xfrm>
                <a:off x="2948028" y="4997433"/>
                <a:ext cx="23400" cy="190800"/>
              </p14:xfrm>
            </p:contentPart>
          </mc:Choice>
          <mc:Fallback xmlns="">
            <p:pic>
              <p:nvPicPr>
                <p:cNvPr id="42" name="Ink 41">
                  <a:extLst>
                    <a:ext uri="{FF2B5EF4-FFF2-40B4-BE49-F238E27FC236}">
                      <a16:creationId xmlns:a16="http://schemas.microsoft.com/office/drawing/2014/main" id="{3F583BEC-D2E2-EA41-823C-587127981069}"/>
                    </a:ext>
                  </a:extLst>
                </p:cNvPr>
                <p:cNvPicPr/>
                <p:nvPr/>
              </p:nvPicPr>
              <p:blipFill>
                <a:blip r:embed="rId48"/>
                <a:stretch>
                  <a:fillRect/>
                </a:stretch>
              </p:blipFill>
              <p:spPr>
                <a:xfrm>
                  <a:off x="2932548" y="4982313"/>
                  <a:ext cx="540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4" name="Ink 43">
                  <a:extLst>
                    <a:ext uri="{FF2B5EF4-FFF2-40B4-BE49-F238E27FC236}">
                      <a16:creationId xmlns:a16="http://schemas.microsoft.com/office/drawing/2014/main" id="{31789249-BF70-0A4D-9036-0A28D6CE3C47}"/>
                    </a:ext>
                  </a:extLst>
                </p14:cNvPr>
                <p14:cNvContentPartPr/>
                <p14:nvPr/>
              </p14:nvContentPartPr>
              <p14:xfrm>
                <a:off x="3042708" y="5076273"/>
                <a:ext cx="377640" cy="17280"/>
              </p14:xfrm>
            </p:contentPart>
          </mc:Choice>
          <mc:Fallback xmlns="">
            <p:pic>
              <p:nvPicPr>
                <p:cNvPr id="44" name="Ink 43">
                  <a:extLst>
                    <a:ext uri="{FF2B5EF4-FFF2-40B4-BE49-F238E27FC236}">
                      <a16:creationId xmlns:a16="http://schemas.microsoft.com/office/drawing/2014/main" id="{31789249-BF70-0A4D-9036-0A28D6CE3C47}"/>
                    </a:ext>
                  </a:extLst>
                </p:cNvPr>
                <p:cNvPicPr/>
                <p:nvPr/>
              </p:nvPicPr>
              <p:blipFill>
                <a:blip r:embed="rId50"/>
                <a:stretch>
                  <a:fillRect/>
                </a:stretch>
              </p:blipFill>
              <p:spPr>
                <a:xfrm>
                  <a:off x="3027228" y="5061153"/>
                  <a:ext cx="408240" cy="47880"/>
                </a:xfrm>
                <a:prstGeom prst="rect">
                  <a:avLst/>
                </a:prstGeom>
              </p:spPr>
            </p:pic>
          </mc:Fallback>
        </mc:AlternateContent>
      </p:grpSp>
      <p:grpSp>
        <p:nvGrpSpPr>
          <p:cNvPr id="48" name="Group 47">
            <a:extLst>
              <a:ext uri="{FF2B5EF4-FFF2-40B4-BE49-F238E27FC236}">
                <a16:creationId xmlns:a16="http://schemas.microsoft.com/office/drawing/2014/main" id="{543E975F-9DD6-B84E-9664-EC90BCA6BC20}"/>
              </a:ext>
            </a:extLst>
          </p:cNvPr>
          <p:cNvGrpSpPr/>
          <p:nvPr/>
        </p:nvGrpSpPr>
        <p:grpSpPr>
          <a:xfrm>
            <a:off x="1875948" y="4918593"/>
            <a:ext cx="129240" cy="379800"/>
            <a:chOff x="1875948" y="4918593"/>
            <a:chExt cx="129240" cy="379800"/>
          </a:xfrm>
        </p:grpSpPr>
        <mc:AlternateContent xmlns:mc="http://schemas.openxmlformats.org/markup-compatibility/2006" xmlns:p14="http://schemas.microsoft.com/office/powerpoint/2010/main">
          <mc:Choice Requires="p14">
            <p:contentPart p14:bwMode="auto" r:id="rId51">
              <p14:nvContentPartPr>
                <p14:cNvPr id="40" name="Ink 39">
                  <a:extLst>
                    <a:ext uri="{FF2B5EF4-FFF2-40B4-BE49-F238E27FC236}">
                      <a16:creationId xmlns:a16="http://schemas.microsoft.com/office/drawing/2014/main" id="{A669395F-D2C0-864A-BF70-95B60FCD9EAF}"/>
                    </a:ext>
                  </a:extLst>
                </p14:cNvPr>
                <p14:cNvContentPartPr/>
                <p14:nvPr/>
              </p14:nvContentPartPr>
              <p14:xfrm>
                <a:off x="1967748" y="4918593"/>
                <a:ext cx="37440" cy="379800"/>
              </p14:xfrm>
            </p:contentPart>
          </mc:Choice>
          <mc:Fallback xmlns="">
            <p:pic>
              <p:nvPicPr>
                <p:cNvPr id="40" name="Ink 39">
                  <a:extLst>
                    <a:ext uri="{FF2B5EF4-FFF2-40B4-BE49-F238E27FC236}">
                      <a16:creationId xmlns:a16="http://schemas.microsoft.com/office/drawing/2014/main" id="{A669395F-D2C0-864A-BF70-95B60FCD9EAF}"/>
                    </a:ext>
                  </a:extLst>
                </p:cNvPr>
                <p:cNvPicPr/>
                <p:nvPr/>
              </p:nvPicPr>
              <p:blipFill>
                <a:blip r:embed="rId52"/>
                <a:stretch>
                  <a:fillRect/>
                </a:stretch>
              </p:blipFill>
              <p:spPr>
                <a:xfrm>
                  <a:off x="1952268" y="4903473"/>
                  <a:ext cx="6804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6" name="Ink 45">
                  <a:extLst>
                    <a:ext uri="{FF2B5EF4-FFF2-40B4-BE49-F238E27FC236}">
                      <a16:creationId xmlns:a16="http://schemas.microsoft.com/office/drawing/2014/main" id="{7C511D24-83C1-0643-BDEE-87EBF18BC407}"/>
                    </a:ext>
                  </a:extLst>
                </p14:cNvPr>
                <p14:cNvContentPartPr/>
                <p14:nvPr/>
              </p14:nvContentPartPr>
              <p14:xfrm>
                <a:off x="1875948" y="5076273"/>
                <a:ext cx="25920" cy="125640"/>
              </p14:xfrm>
            </p:contentPart>
          </mc:Choice>
          <mc:Fallback xmlns="">
            <p:pic>
              <p:nvPicPr>
                <p:cNvPr id="46" name="Ink 45">
                  <a:extLst>
                    <a:ext uri="{FF2B5EF4-FFF2-40B4-BE49-F238E27FC236}">
                      <a16:creationId xmlns:a16="http://schemas.microsoft.com/office/drawing/2014/main" id="{7C511D24-83C1-0643-BDEE-87EBF18BC407}"/>
                    </a:ext>
                  </a:extLst>
                </p:cNvPr>
                <p:cNvPicPr/>
                <p:nvPr/>
              </p:nvPicPr>
              <p:blipFill>
                <a:blip r:embed="rId54"/>
                <a:stretch>
                  <a:fillRect/>
                </a:stretch>
              </p:blipFill>
              <p:spPr>
                <a:xfrm>
                  <a:off x="1860828" y="5061153"/>
                  <a:ext cx="56160" cy="15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49" name="Ink 48">
                <a:extLst>
                  <a:ext uri="{FF2B5EF4-FFF2-40B4-BE49-F238E27FC236}">
                    <a16:creationId xmlns:a16="http://schemas.microsoft.com/office/drawing/2014/main" id="{87C2A8DE-77EC-064A-A8CE-AD3308E00088}"/>
                  </a:ext>
                </a:extLst>
              </p14:cNvPr>
              <p14:cNvContentPartPr/>
              <p14:nvPr/>
            </p14:nvContentPartPr>
            <p14:xfrm>
              <a:off x="1464468" y="5123793"/>
              <a:ext cx="396360" cy="31320"/>
            </p14:xfrm>
          </p:contentPart>
        </mc:Choice>
        <mc:Fallback xmlns="">
          <p:pic>
            <p:nvPicPr>
              <p:cNvPr id="49" name="Ink 48">
                <a:extLst>
                  <a:ext uri="{FF2B5EF4-FFF2-40B4-BE49-F238E27FC236}">
                    <a16:creationId xmlns:a16="http://schemas.microsoft.com/office/drawing/2014/main" id="{87C2A8DE-77EC-064A-A8CE-AD3308E00088}"/>
                  </a:ext>
                </a:extLst>
              </p:cNvPr>
              <p:cNvPicPr/>
              <p:nvPr/>
            </p:nvPicPr>
            <p:blipFill>
              <a:blip r:embed="rId56"/>
              <a:stretch>
                <a:fillRect/>
              </a:stretch>
            </p:blipFill>
            <p:spPr>
              <a:xfrm>
                <a:off x="1448988" y="5108313"/>
                <a:ext cx="426600" cy="61920"/>
              </a:xfrm>
              <a:prstGeom prst="rect">
                <a:avLst/>
              </a:prstGeom>
            </p:spPr>
          </p:pic>
        </mc:Fallback>
      </mc:AlternateContent>
      <p:grpSp>
        <p:nvGrpSpPr>
          <p:cNvPr id="52" name="Group 51">
            <a:extLst>
              <a:ext uri="{FF2B5EF4-FFF2-40B4-BE49-F238E27FC236}">
                <a16:creationId xmlns:a16="http://schemas.microsoft.com/office/drawing/2014/main" id="{F771E42B-18FD-A74E-8301-79075E02470F}"/>
              </a:ext>
            </a:extLst>
          </p:cNvPr>
          <p:cNvGrpSpPr/>
          <p:nvPr/>
        </p:nvGrpSpPr>
        <p:grpSpPr>
          <a:xfrm>
            <a:off x="1734108" y="4902753"/>
            <a:ext cx="119160" cy="111600"/>
            <a:chOff x="1734108" y="4902753"/>
            <a:chExt cx="119160" cy="111600"/>
          </a:xfrm>
        </p:grpSpPr>
        <mc:AlternateContent xmlns:mc="http://schemas.openxmlformats.org/markup-compatibility/2006" xmlns:p14="http://schemas.microsoft.com/office/powerpoint/2010/main">
          <mc:Choice Requires="p14">
            <p:contentPart p14:bwMode="auto" r:id="rId57">
              <p14:nvContentPartPr>
                <p14:cNvPr id="50" name="Ink 49">
                  <a:extLst>
                    <a:ext uri="{FF2B5EF4-FFF2-40B4-BE49-F238E27FC236}">
                      <a16:creationId xmlns:a16="http://schemas.microsoft.com/office/drawing/2014/main" id="{4138F432-9675-B648-A693-07B41283DC74}"/>
                    </a:ext>
                  </a:extLst>
                </p14:cNvPr>
                <p14:cNvContentPartPr/>
                <p14:nvPr/>
              </p14:nvContentPartPr>
              <p14:xfrm>
                <a:off x="1765788" y="4902753"/>
                <a:ext cx="25200" cy="111600"/>
              </p14:xfrm>
            </p:contentPart>
          </mc:Choice>
          <mc:Fallback xmlns="">
            <p:pic>
              <p:nvPicPr>
                <p:cNvPr id="50" name="Ink 49">
                  <a:extLst>
                    <a:ext uri="{FF2B5EF4-FFF2-40B4-BE49-F238E27FC236}">
                      <a16:creationId xmlns:a16="http://schemas.microsoft.com/office/drawing/2014/main" id="{4138F432-9675-B648-A693-07B41283DC74}"/>
                    </a:ext>
                  </a:extLst>
                </p:cNvPr>
                <p:cNvPicPr/>
                <p:nvPr/>
              </p:nvPicPr>
              <p:blipFill>
                <a:blip r:embed="rId58"/>
                <a:stretch>
                  <a:fillRect/>
                </a:stretch>
              </p:blipFill>
              <p:spPr>
                <a:xfrm>
                  <a:off x="1750308" y="4887633"/>
                  <a:ext cx="55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Ink 50">
                  <a:extLst>
                    <a:ext uri="{FF2B5EF4-FFF2-40B4-BE49-F238E27FC236}">
                      <a16:creationId xmlns:a16="http://schemas.microsoft.com/office/drawing/2014/main" id="{741BF7E2-8D20-D649-9BFD-53E13808E273}"/>
                    </a:ext>
                  </a:extLst>
                </p14:cNvPr>
                <p14:cNvContentPartPr/>
                <p14:nvPr/>
              </p14:nvContentPartPr>
              <p14:xfrm>
                <a:off x="1734108" y="4950273"/>
                <a:ext cx="119160" cy="11880"/>
              </p14:xfrm>
            </p:contentPart>
          </mc:Choice>
          <mc:Fallback xmlns="">
            <p:pic>
              <p:nvPicPr>
                <p:cNvPr id="51" name="Ink 50">
                  <a:extLst>
                    <a:ext uri="{FF2B5EF4-FFF2-40B4-BE49-F238E27FC236}">
                      <a16:creationId xmlns:a16="http://schemas.microsoft.com/office/drawing/2014/main" id="{741BF7E2-8D20-D649-9BFD-53E13808E273}"/>
                    </a:ext>
                  </a:extLst>
                </p:cNvPr>
                <p:cNvPicPr/>
                <p:nvPr/>
              </p:nvPicPr>
              <p:blipFill>
                <a:blip r:embed="rId60"/>
                <a:stretch>
                  <a:fillRect/>
                </a:stretch>
              </p:blipFill>
              <p:spPr>
                <a:xfrm>
                  <a:off x="1718628" y="4934793"/>
                  <a:ext cx="149760" cy="4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53" name="Ink 52">
                <a:extLst>
                  <a:ext uri="{FF2B5EF4-FFF2-40B4-BE49-F238E27FC236}">
                    <a16:creationId xmlns:a16="http://schemas.microsoft.com/office/drawing/2014/main" id="{D5526F7D-55DB-154D-B649-FBDEF2BC23B2}"/>
                  </a:ext>
                </a:extLst>
              </p14:cNvPr>
              <p14:cNvContentPartPr/>
              <p14:nvPr/>
            </p14:nvContentPartPr>
            <p14:xfrm>
              <a:off x="3105708" y="4937673"/>
              <a:ext cx="140400" cy="12600"/>
            </p14:xfrm>
          </p:contentPart>
        </mc:Choice>
        <mc:Fallback xmlns="">
          <p:pic>
            <p:nvPicPr>
              <p:cNvPr id="53" name="Ink 52">
                <a:extLst>
                  <a:ext uri="{FF2B5EF4-FFF2-40B4-BE49-F238E27FC236}">
                    <a16:creationId xmlns:a16="http://schemas.microsoft.com/office/drawing/2014/main" id="{D5526F7D-55DB-154D-B649-FBDEF2BC23B2}"/>
                  </a:ext>
                </a:extLst>
              </p:cNvPr>
              <p:cNvPicPr/>
              <p:nvPr/>
            </p:nvPicPr>
            <p:blipFill>
              <a:blip r:embed="rId62"/>
              <a:stretch>
                <a:fillRect/>
              </a:stretch>
            </p:blipFill>
            <p:spPr>
              <a:xfrm>
                <a:off x="3090228" y="4922553"/>
                <a:ext cx="171000" cy="43200"/>
              </a:xfrm>
              <a:prstGeom prst="rect">
                <a:avLst/>
              </a:prstGeom>
            </p:spPr>
          </p:pic>
        </mc:Fallback>
      </mc:AlternateContent>
      <p:grpSp>
        <p:nvGrpSpPr>
          <p:cNvPr id="56" name="Group 55">
            <a:extLst>
              <a:ext uri="{FF2B5EF4-FFF2-40B4-BE49-F238E27FC236}">
                <a16:creationId xmlns:a16="http://schemas.microsoft.com/office/drawing/2014/main" id="{0F4CFF60-4CCC-5945-96DE-BC956D90F567}"/>
              </a:ext>
            </a:extLst>
          </p:cNvPr>
          <p:cNvGrpSpPr/>
          <p:nvPr/>
        </p:nvGrpSpPr>
        <p:grpSpPr>
          <a:xfrm>
            <a:off x="280068" y="3468153"/>
            <a:ext cx="419400" cy="496440"/>
            <a:chOff x="280068" y="3468153"/>
            <a:chExt cx="419400" cy="496440"/>
          </a:xfrm>
        </p:grpSpPr>
        <mc:AlternateContent xmlns:mc="http://schemas.openxmlformats.org/markup-compatibility/2006" xmlns:p14="http://schemas.microsoft.com/office/powerpoint/2010/main">
          <mc:Choice Requires="p14">
            <p:contentPart p14:bwMode="auto" r:id="rId63">
              <p14:nvContentPartPr>
                <p14:cNvPr id="54" name="Ink 53">
                  <a:extLst>
                    <a:ext uri="{FF2B5EF4-FFF2-40B4-BE49-F238E27FC236}">
                      <a16:creationId xmlns:a16="http://schemas.microsoft.com/office/drawing/2014/main" id="{A059CF1E-E8F5-2E47-988E-DD19E4760788}"/>
                    </a:ext>
                  </a:extLst>
                </p14:cNvPr>
                <p14:cNvContentPartPr/>
                <p14:nvPr/>
              </p14:nvContentPartPr>
              <p14:xfrm>
                <a:off x="677868" y="3468153"/>
                <a:ext cx="21600" cy="496440"/>
              </p14:xfrm>
            </p:contentPart>
          </mc:Choice>
          <mc:Fallback xmlns="">
            <p:pic>
              <p:nvPicPr>
                <p:cNvPr id="54" name="Ink 53">
                  <a:extLst>
                    <a:ext uri="{FF2B5EF4-FFF2-40B4-BE49-F238E27FC236}">
                      <a16:creationId xmlns:a16="http://schemas.microsoft.com/office/drawing/2014/main" id="{A059CF1E-E8F5-2E47-988E-DD19E4760788}"/>
                    </a:ext>
                  </a:extLst>
                </p:cNvPr>
                <p:cNvPicPr/>
                <p:nvPr/>
              </p:nvPicPr>
              <p:blipFill>
                <a:blip r:embed="rId64"/>
                <a:stretch>
                  <a:fillRect/>
                </a:stretch>
              </p:blipFill>
              <p:spPr>
                <a:xfrm>
                  <a:off x="662388" y="3453033"/>
                  <a:ext cx="5220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5" name="Ink 54">
                  <a:extLst>
                    <a:ext uri="{FF2B5EF4-FFF2-40B4-BE49-F238E27FC236}">
                      <a16:creationId xmlns:a16="http://schemas.microsoft.com/office/drawing/2014/main" id="{FBB67EEB-673E-594F-9FD9-5CAA9C75EE68}"/>
                    </a:ext>
                  </a:extLst>
                </p14:cNvPr>
                <p14:cNvContentPartPr/>
                <p14:nvPr/>
              </p14:nvContentPartPr>
              <p14:xfrm>
                <a:off x="280068" y="3468153"/>
                <a:ext cx="398160" cy="27360"/>
              </p14:xfrm>
            </p:contentPart>
          </mc:Choice>
          <mc:Fallback xmlns="">
            <p:pic>
              <p:nvPicPr>
                <p:cNvPr id="55" name="Ink 54">
                  <a:extLst>
                    <a:ext uri="{FF2B5EF4-FFF2-40B4-BE49-F238E27FC236}">
                      <a16:creationId xmlns:a16="http://schemas.microsoft.com/office/drawing/2014/main" id="{FBB67EEB-673E-594F-9FD9-5CAA9C75EE68}"/>
                    </a:ext>
                  </a:extLst>
                </p:cNvPr>
                <p:cNvPicPr/>
                <p:nvPr/>
              </p:nvPicPr>
              <p:blipFill>
                <a:blip r:embed="rId66"/>
                <a:stretch>
                  <a:fillRect/>
                </a:stretch>
              </p:blipFill>
              <p:spPr>
                <a:xfrm>
                  <a:off x="264948" y="3453033"/>
                  <a:ext cx="428400" cy="5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57" name="Ink 56">
                <a:extLst>
                  <a:ext uri="{FF2B5EF4-FFF2-40B4-BE49-F238E27FC236}">
                    <a16:creationId xmlns:a16="http://schemas.microsoft.com/office/drawing/2014/main" id="{7C31EC26-77C0-574F-A478-A52122391BC4}"/>
                  </a:ext>
                </a:extLst>
              </p14:cNvPr>
              <p14:cNvContentPartPr/>
              <p14:nvPr/>
            </p14:nvContentPartPr>
            <p14:xfrm>
              <a:off x="165588" y="3940113"/>
              <a:ext cx="528120" cy="32760"/>
            </p14:xfrm>
          </p:contentPart>
        </mc:Choice>
        <mc:Fallback xmlns="">
          <p:pic>
            <p:nvPicPr>
              <p:cNvPr id="57" name="Ink 56">
                <a:extLst>
                  <a:ext uri="{FF2B5EF4-FFF2-40B4-BE49-F238E27FC236}">
                    <a16:creationId xmlns:a16="http://schemas.microsoft.com/office/drawing/2014/main" id="{7C31EC26-77C0-574F-A478-A52122391BC4}"/>
                  </a:ext>
                </a:extLst>
              </p:cNvPr>
              <p:cNvPicPr/>
              <p:nvPr/>
            </p:nvPicPr>
            <p:blipFill>
              <a:blip r:embed="rId68"/>
              <a:stretch>
                <a:fillRect/>
              </a:stretch>
            </p:blipFill>
            <p:spPr>
              <a:xfrm>
                <a:off x="150108" y="3924993"/>
                <a:ext cx="558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8" name="Ink 57">
                <a:extLst>
                  <a:ext uri="{FF2B5EF4-FFF2-40B4-BE49-F238E27FC236}">
                    <a16:creationId xmlns:a16="http://schemas.microsoft.com/office/drawing/2014/main" id="{B8F68C97-5F89-5945-BAE5-298C7A80B8C6}"/>
                  </a:ext>
                </a:extLst>
              </p14:cNvPr>
              <p14:cNvContentPartPr/>
              <p14:nvPr/>
            </p14:nvContentPartPr>
            <p14:xfrm>
              <a:off x="725028" y="3653193"/>
              <a:ext cx="1376280" cy="43200"/>
            </p14:xfrm>
          </p:contentPart>
        </mc:Choice>
        <mc:Fallback xmlns="">
          <p:pic>
            <p:nvPicPr>
              <p:cNvPr id="58" name="Ink 57">
                <a:extLst>
                  <a:ext uri="{FF2B5EF4-FFF2-40B4-BE49-F238E27FC236}">
                    <a16:creationId xmlns:a16="http://schemas.microsoft.com/office/drawing/2014/main" id="{B8F68C97-5F89-5945-BAE5-298C7A80B8C6}"/>
                  </a:ext>
                </a:extLst>
              </p:cNvPr>
              <p:cNvPicPr/>
              <p:nvPr/>
            </p:nvPicPr>
            <p:blipFill>
              <a:blip r:embed="rId70"/>
              <a:stretch>
                <a:fillRect/>
              </a:stretch>
            </p:blipFill>
            <p:spPr>
              <a:xfrm>
                <a:off x="709908" y="3637713"/>
                <a:ext cx="1406880" cy="73800"/>
              </a:xfrm>
              <a:prstGeom prst="rect">
                <a:avLst/>
              </a:prstGeom>
            </p:spPr>
          </p:pic>
        </mc:Fallback>
      </mc:AlternateContent>
      <p:grpSp>
        <p:nvGrpSpPr>
          <p:cNvPr id="61" name="Group 60">
            <a:extLst>
              <a:ext uri="{FF2B5EF4-FFF2-40B4-BE49-F238E27FC236}">
                <a16:creationId xmlns:a16="http://schemas.microsoft.com/office/drawing/2014/main" id="{497F153C-50D8-DF48-BD7C-57EBA5890F0E}"/>
              </a:ext>
            </a:extLst>
          </p:cNvPr>
          <p:cNvGrpSpPr/>
          <p:nvPr/>
        </p:nvGrpSpPr>
        <p:grpSpPr>
          <a:xfrm>
            <a:off x="2411988" y="3515313"/>
            <a:ext cx="1162800" cy="134640"/>
            <a:chOff x="2411988" y="3515313"/>
            <a:chExt cx="1162800" cy="134640"/>
          </a:xfrm>
        </p:grpSpPr>
        <mc:AlternateContent xmlns:mc="http://schemas.openxmlformats.org/markup-compatibility/2006" xmlns:p14="http://schemas.microsoft.com/office/powerpoint/2010/main">
          <mc:Choice Requires="p14">
            <p:contentPart p14:bwMode="auto" r:id="rId71">
              <p14:nvContentPartPr>
                <p14:cNvPr id="59" name="Ink 58">
                  <a:extLst>
                    <a:ext uri="{FF2B5EF4-FFF2-40B4-BE49-F238E27FC236}">
                      <a16:creationId xmlns:a16="http://schemas.microsoft.com/office/drawing/2014/main" id="{3B5CEDA9-0C7E-9C49-9E30-95EE6E71AE5F}"/>
                    </a:ext>
                  </a:extLst>
                </p14:cNvPr>
                <p14:cNvContentPartPr/>
                <p14:nvPr/>
              </p14:nvContentPartPr>
              <p14:xfrm>
                <a:off x="2411988" y="3583713"/>
                <a:ext cx="1028520" cy="59400"/>
              </p14:xfrm>
            </p:contentPart>
          </mc:Choice>
          <mc:Fallback xmlns="">
            <p:pic>
              <p:nvPicPr>
                <p:cNvPr id="59" name="Ink 58">
                  <a:extLst>
                    <a:ext uri="{FF2B5EF4-FFF2-40B4-BE49-F238E27FC236}">
                      <a16:creationId xmlns:a16="http://schemas.microsoft.com/office/drawing/2014/main" id="{3B5CEDA9-0C7E-9C49-9E30-95EE6E71AE5F}"/>
                    </a:ext>
                  </a:extLst>
                </p:cNvPr>
                <p:cNvPicPr/>
                <p:nvPr/>
              </p:nvPicPr>
              <p:blipFill>
                <a:blip r:embed="rId72"/>
                <a:stretch>
                  <a:fillRect/>
                </a:stretch>
              </p:blipFill>
              <p:spPr>
                <a:xfrm>
                  <a:off x="2396868" y="3568233"/>
                  <a:ext cx="1059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0" name="Ink 59">
                  <a:extLst>
                    <a:ext uri="{FF2B5EF4-FFF2-40B4-BE49-F238E27FC236}">
                      <a16:creationId xmlns:a16="http://schemas.microsoft.com/office/drawing/2014/main" id="{72A0458B-D01E-1D45-A6D3-A640FB412BDC}"/>
                    </a:ext>
                  </a:extLst>
                </p14:cNvPr>
                <p14:cNvContentPartPr/>
                <p14:nvPr/>
              </p14:nvContentPartPr>
              <p14:xfrm>
                <a:off x="3373548" y="3515313"/>
                <a:ext cx="201240" cy="134640"/>
              </p14:xfrm>
            </p:contentPart>
          </mc:Choice>
          <mc:Fallback xmlns="">
            <p:pic>
              <p:nvPicPr>
                <p:cNvPr id="60" name="Ink 59">
                  <a:extLst>
                    <a:ext uri="{FF2B5EF4-FFF2-40B4-BE49-F238E27FC236}">
                      <a16:creationId xmlns:a16="http://schemas.microsoft.com/office/drawing/2014/main" id="{72A0458B-D01E-1D45-A6D3-A640FB412BDC}"/>
                    </a:ext>
                  </a:extLst>
                </p:cNvPr>
                <p:cNvPicPr/>
                <p:nvPr/>
              </p:nvPicPr>
              <p:blipFill>
                <a:blip r:embed="rId74"/>
                <a:stretch>
                  <a:fillRect/>
                </a:stretch>
              </p:blipFill>
              <p:spPr>
                <a:xfrm>
                  <a:off x="3358428" y="3500193"/>
                  <a:ext cx="231480" cy="16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62" name="Ink 61">
                <a:extLst>
                  <a:ext uri="{FF2B5EF4-FFF2-40B4-BE49-F238E27FC236}">
                    <a16:creationId xmlns:a16="http://schemas.microsoft.com/office/drawing/2014/main" id="{97E9954A-7A65-C849-B899-6DB26E5E9E79}"/>
                  </a:ext>
                </a:extLst>
              </p14:cNvPr>
              <p14:cNvContentPartPr/>
              <p14:nvPr/>
            </p14:nvContentPartPr>
            <p14:xfrm>
              <a:off x="2364468" y="2715753"/>
              <a:ext cx="714600" cy="784080"/>
            </p14:xfrm>
          </p:contentPart>
        </mc:Choice>
        <mc:Fallback xmlns="">
          <p:pic>
            <p:nvPicPr>
              <p:cNvPr id="62" name="Ink 61">
                <a:extLst>
                  <a:ext uri="{FF2B5EF4-FFF2-40B4-BE49-F238E27FC236}">
                    <a16:creationId xmlns:a16="http://schemas.microsoft.com/office/drawing/2014/main" id="{97E9954A-7A65-C849-B899-6DB26E5E9E79}"/>
                  </a:ext>
                </a:extLst>
              </p:cNvPr>
              <p:cNvPicPr/>
              <p:nvPr/>
            </p:nvPicPr>
            <p:blipFill>
              <a:blip r:embed="rId76"/>
              <a:stretch>
                <a:fillRect/>
              </a:stretch>
            </p:blipFill>
            <p:spPr>
              <a:xfrm>
                <a:off x="2333868" y="2685153"/>
                <a:ext cx="775800" cy="845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7">
            <p14:nvContentPartPr>
              <p14:cNvPr id="63" name="Ink 62">
                <a:extLst>
                  <a:ext uri="{FF2B5EF4-FFF2-40B4-BE49-F238E27FC236}">
                    <a16:creationId xmlns:a16="http://schemas.microsoft.com/office/drawing/2014/main" id="{18994ABB-E172-814F-BDA2-F87FBF0E1323}"/>
                  </a:ext>
                </a:extLst>
              </p14:cNvPr>
              <p14:cNvContentPartPr/>
              <p14:nvPr/>
            </p14:nvContentPartPr>
            <p14:xfrm>
              <a:off x="1821228" y="2756793"/>
              <a:ext cx="309600" cy="664560"/>
            </p14:xfrm>
          </p:contentPart>
        </mc:Choice>
        <mc:Fallback xmlns="">
          <p:pic>
            <p:nvPicPr>
              <p:cNvPr id="63" name="Ink 62">
                <a:extLst>
                  <a:ext uri="{FF2B5EF4-FFF2-40B4-BE49-F238E27FC236}">
                    <a16:creationId xmlns:a16="http://schemas.microsoft.com/office/drawing/2014/main" id="{18994ABB-E172-814F-BDA2-F87FBF0E1323}"/>
                  </a:ext>
                </a:extLst>
              </p:cNvPr>
              <p:cNvPicPr/>
              <p:nvPr/>
            </p:nvPicPr>
            <p:blipFill>
              <a:blip r:embed="rId78"/>
              <a:stretch>
                <a:fillRect/>
              </a:stretch>
            </p:blipFill>
            <p:spPr>
              <a:xfrm>
                <a:off x="1812228" y="2747793"/>
                <a:ext cx="327240" cy="682200"/>
              </a:xfrm>
              <a:prstGeom prst="rect">
                <a:avLst/>
              </a:prstGeom>
            </p:spPr>
          </p:pic>
        </mc:Fallback>
      </mc:AlternateContent>
      <p:grpSp>
        <p:nvGrpSpPr>
          <p:cNvPr id="72" name="Group 71">
            <a:extLst>
              <a:ext uri="{FF2B5EF4-FFF2-40B4-BE49-F238E27FC236}">
                <a16:creationId xmlns:a16="http://schemas.microsoft.com/office/drawing/2014/main" id="{CF4ADEE8-5B0D-D943-8DE3-9A123C1CA951}"/>
              </a:ext>
            </a:extLst>
          </p:cNvPr>
          <p:cNvGrpSpPr/>
          <p:nvPr/>
        </p:nvGrpSpPr>
        <p:grpSpPr>
          <a:xfrm>
            <a:off x="867948" y="3748953"/>
            <a:ext cx="1000800" cy="236880"/>
            <a:chOff x="867948" y="3748953"/>
            <a:chExt cx="1000800" cy="236880"/>
          </a:xfrm>
        </p:grpSpPr>
        <mc:AlternateContent xmlns:mc="http://schemas.openxmlformats.org/markup-compatibility/2006" xmlns:p14="http://schemas.microsoft.com/office/powerpoint/2010/main">
          <mc:Choice Requires="p14">
            <p:contentPart p14:bwMode="auto" r:id="rId79">
              <p14:nvContentPartPr>
                <p14:cNvPr id="64" name="Ink 63">
                  <a:extLst>
                    <a:ext uri="{FF2B5EF4-FFF2-40B4-BE49-F238E27FC236}">
                      <a16:creationId xmlns:a16="http://schemas.microsoft.com/office/drawing/2014/main" id="{16D0ABAC-42CF-8E4F-98C5-76CAD8DE21C7}"/>
                    </a:ext>
                  </a:extLst>
                </p14:cNvPr>
                <p14:cNvContentPartPr/>
                <p14:nvPr/>
              </p14:nvContentPartPr>
              <p14:xfrm>
                <a:off x="867948" y="3783513"/>
                <a:ext cx="125280" cy="158760"/>
              </p14:xfrm>
            </p:contentPart>
          </mc:Choice>
          <mc:Fallback xmlns="">
            <p:pic>
              <p:nvPicPr>
                <p:cNvPr id="64" name="Ink 63">
                  <a:extLst>
                    <a:ext uri="{FF2B5EF4-FFF2-40B4-BE49-F238E27FC236}">
                      <a16:creationId xmlns:a16="http://schemas.microsoft.com/office/drawing/2014/main" id="{16D0ABAC-42CF-8E4F-98C5-76CAD8DE21C7}"/>
                    </a:ext>
                  </a:extLst>
                </p:cNvPr>
                <p:cNvPicPr/>
                <p:nvPr/>
              </p:nvPicPr>
              <p:blipFill>
                <a:blip r:embed="rId80"/>
                <a:stretch>
                  <a:fillRect/>
                </a:stretch>
              </p:blipFill>
              <p:spPr>
                <a:xfrm>
                  <a:off x="852468" y="3768393"/>
                  <a:ext cx="1558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5" name="Ink 64">
                  <a:extLst>
                    <a:ext uri="{FF2B5EF4-FFF2-40B4-BE49-F238E27FC236}">
                      <a16:creationId xmlns:a16="http://schemas.microsoft.com/office/drawing/2014/main" id="{F343D58F-39FA-2340-9448-864300C6E4F9}"/>
                    </a:ext>
                  </a:extLst>
                </p14:cNvPr>
                <p14:cNvContentPartPr/>
                <p14:nvPr/>
              </p14:nvContentPartPr>
              <p14:xfrm>
                <a:off x="1071708" y="3780633"/>
                <a:ext cx="127800" cy="205200"/>
              </p14:xfrm>
            </p:contentPart>
          </mc:Choice>
          <mc:Fallback xmlns="">
            <p:pic>
              <p:nvPicPr>
                <p:cNvPr id="65" name="Ink 64">
                  <a:extLst>
                    <a:ext uri="{FF2B5EF4-FFF2-40B4-BE49-F238E27FC236}">
                      <a16:creationId xmlns:a16="http://schemas.microsoft.com/office/drawing/2014/main" id="{F343D58F-39FA-2340-9448-864300C6E4F9}"/>
                    </a:ext>
                  </a:extLst>
                </p:cNvPr>
                <p:cNvPicPr/>
                <p:nvPr/>
              </p:nvPicPr>
              <p:blipFill>
                <a:blip r:embed="rId82"/>
                <a:stretch>
                  <a:fillRect/>
                </a:stretch>
              </p:blipFill>
              <p:spPr>
                <a:xfrm>
                  <a:off x="1056588" y="3765513"/>
                  <a:ext cx="1584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6" name="Ink 65">
                  <a:extLst>
                    <a:ext uri="{FF2B5EF4-FFF2-40B4-BE49-F238E27FC236}">
                      <a16:creationId xmlns:a16="http://schemas.microsoft.com/office/drawing/2014/main" id="{C85E1EFC-9847-CE4A-936C-8E03F56476AF}"/>
                    </a:ext>
                  </a:extLst>
                </p14:cNvPr>
                <p14:cNvContentPartPr/>
                <p14:nvPr/>
              </p14:nvContentPartPr>
              <p14:xfrm>
                <a:off x="1087548" y="3846513"/>
                <a:ext cx="99720" cy="10080"/>
              </p14:xfrm>
            </p:contentPart>
          </mc:Choice>
          <mc:Fallback xmlns="">
            <p:pic>
              <p:nvPicPr>
                <p:cNvPr id="66" name="Ink 65">
                  <a:extLst>
                    <a:ext uri="{FF2B5EF4-FFF2-40B4-BE49-F238E27FC236}">
                      <a16:creationId xmlns:a16="http://schemas.microsoft.com/office/drawing/2014/main" id="{C85E1EFC-9847-CE4A-936C-8E03F56476AF}"/>
                    </a:ext>
                  </a:extLst>
                </p:cNvPr>
                <p:cNvPicPr/>
                <p:nvPr/>
              </p:nvPicPr>
              <p:blipFill>
                <a:blip r:embed="rId84"/>
                <a:stretch>
                  <a:fillRect/>
                </a:stretch>
              </p:blipFill>
              <p:spPr>
                <a:xfrm>
                  <a:off x="1072428" y="3831393"/>
                  <a:ext cx="130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7" name="Ink 66">
                  <a:extLst>
                    <a:ext uri="{FF2B5EF4-FFF2-40B4-BE49-F238E27FC236}">
                      <a16:creationId xmlns:a16="http://schemas.microsoft.com/office/drawing/2014/main" id="{594214A7-2FA8-B742-B75D-8B89467C1F54}"/>
                    </a:ext>
                  </a:extLst>
                </p14:cNvPr>
                <p14:cNvContentPartPr/>
                <p14:nvPr/>
              </p14:nvContentPartPr>
              <p14:xfrm>
                <a:off x="1331988" y="3783513"/>
                <a:ext cx="71280" cy="129600"/>
              </p14:xfrm>
            </p:contentPart>
          </mc:Choice>
          <mc:Fallback xmlns="">
            <p:pic>
              <p:nvPicPr>
                <p:cNvPr id="67" name="Ink 66">
                  <a:extLst>
                    <a:ext uri="{FF2B5EF4-FFF2-40B4-BE49-F238E27FC236}">
                      <a16:creationId xmlns:a16="http://schemas.microsoft.com/office/drawing/2014/main" id="{594214A7-2FA8-B742-B75D-8B89467C1F54}"/>
                    </a:ext>
                  </a:extLst>
                </p:cNvPr>
                <p:cNvPicPr/>
                <p:nvPr/>
              </p:nvPicPr>
              <p:blipFill>
                <a:blip r:embed="rId86"/>
                <a:stretch>
                  <a:fillRect/>
                </a:stretch>
              </p:blipFill>
              <p:spPr>
                <a:xfrm>
                  <a:off x="1316868" y="3768033"/>
                  <a:ext cx="101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8" name="Ink 67">
                  <a:extLst>
                    <a:ext uri="{FF2B5EF4-FFF2-40B4-BE49-F238E27FC236}">
                      <a16:creationId xmlns:a16="http://schemas.microsoft.com/office/drawing/2014/main" id="{F70BD232-0F0C-4749-B0BE-D11A9E65AB60}"/>
                    </a:ext>
                  </a:extLst>
                </p14:cNvPr>
                <p14:cNvContentPartPr/>
                <p14:nvPr/>
              </p14:nvContentPartPr>
              <p14:xfrm>
                <a:off x="1481028" y="3752193"/>
                <a:ext cx="113040" cy="151560"/>
              </p14:xfrm>
            </p:contentPart>
          </mc:Choice>
          <mc:Fallback xmlns="">
            <p:pic>
              <p:nvPicPr>
                <p:cNvPr id="68" name="Ink 67">
                  <a:extLst>
                    <a:ext uri="{FF2B5EF4-FFF2-40B4-BE49-F238E27FC236}">
                      <a16:creationId xmlns:a16="http://schemas.microsoft.com/office/drawing/2014/main" id="{F70BD232-0F0C-4749-B0BE-D11A9E65AB60}"/>
                    </a:ext>
                  </a:extLst>
                </p:cNvPr>
                <p:cNvPicPr/>
                <p:nvPr/>
              </p:nvPicPr>
              <p:blipFill>
                <a:blip r:embed="rId88"/>
                <a:stretch>
                  <a:fillRect/>
                </a:stretch>
              </p:blipFill>
              <p:spPr>
                <a:xfrm>
                  <a:off x="1465908" y="3736713"/>
                  <a:ext cx="143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9" name="Ink 68">
                  <a:extLst>
                    <a:ext uri="{FF2B5EF4-FFF2-40B4-BE49-F238E27FC236}">
                      <a16:creationId xmlns:a16="http://schemas.microsoft.com/office/drawing/2014/main" id="{790695E4-C505-114E-9D05-A481D53BE5A6}"/>
                    </a:ext>
                  </a:extLst>
                </p14:cNvPr>
                <p14:cNvContentPartPr/>
                <p14:nvPr/>
              </p14:nvContentPartPr>
              <p14:xfrm>
                <a:off x="1497588" y="3815193"/>
                <a:ext cx="84960" cy="9720"/>
              </p14:xfrm>
            </p:contentPart>
          </mc:Choice>
          <mc:Fallback xmlns="">
            <p:pic>
              <p:nvPicPr>
                <p:cNvPr id="69" name="Ink 68">
                  <a:extLst>
                    <a:ext uri="{FF2B5EF4-FFF2-40B4-BE49-F238E27FC236}">
                      <a16:creationId xmlns:a16="http://schemas.microsoft.com/office/drawing/2014/main" id="{790695E4-C505-114E-9D05-A481D53BE5A6}"/>
                    </a:ext>
                  </a:extLst>
                </p:cNvPr>
                <p:cNvPicPr/>
                <p:nvPr/>
              </p:nvPicPr>
              <p:blipFill>
                <a:blip r:embed="rId90"/>
                <a:stretch>
                  <a:fillRect/>
                </a:stretch>
              </p:blipFill>
              <p:spPr>
                <a:xfrm>
                  <a:off x="1482468" y="3799713"/>
                  <a:ext cx="1152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 name="Ink 69">
                  <a:extLst>
                    <a:ext uri="{FF2B5EF4-FFF2-40B4-BE49-F238E27FC236}">
                      <a16:creationId xmlns:a16="http://schemas.microsoft.com/office/drawing/2014/main" id="{3F0E0983-4708-884C-B0DD-0972C460724F}"/>
                    </a:ext>
                  </a:extLst>
                </p14:cNvPr>
                <p14:cNvContentPartPr/>
                <p14:nvPr/>
              </p14:nvContentPartPr>
              <p14:xfrm>
                <a:off x="1669308" y="3748953"/>
                <a:ext cx="199440" cy="159840"/>
              </p14:xfrm>
            </p:contentPart>
          </mc:Choice>
          <mc:Fallback xmlns="">
            <p:pic>
              <p:nvPicPr>
                <p:cNvPr id="70" name="Ink 69">
                  <a:extLst>
                    <a:ext uri="{FF2B5EF4-FFF2-40B4-BE49-F238E27FC236}">
                      <a16:creationId xmlns:a16="http://schemas.microsoft.com/office/drawing/2014/main" id="{3F0E0983-4708-884C-B0DD-0972C460724F}"/>
                    </a:ext>
                  </a:extLst>
                </p:cNvPr>
                <p:cNvPicPr/>
                <p:nvPr/>
              </p:nvPicPr>
              <p:blipFill>
                <a:blip r:embed="rId92"/>
                <a:stretch>
                  <a:fillRect/>
                </a:stretch>
              </p:blipFill>
              <p:spPr>
                <a:xfrm>
                  <a:off x="1653828" y="3733833"/>
                  <a:ext cx="2300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1" name="Ink 70">
                  <a:extLst>
                    <a:ext uri="{FF2B5EF4-FFF2-40B4-BE49-F238E27FC236}">
                      <a16:creationId xmlns:a16="http://schemas.microsoft.com/office/drawing/2014/main" id="{B6CB8312-0238-1942-A9EE-2B49B0B49576}"/>
                    </a:ext>
                  </a:extLst>
                </p14:cNvPr>
                <p14:cNvContentPartPr/>
                <p14:nvPr/>
              </p14:nvContentPartPr>
              <p14:xfrm>
                <a:off x="1706388" y="3862353"/>
                <a:ext cx="14040" cy="61920"/>
              </p14:xfrm>
            </p:contentPart>
          </mc:Choice>
          <mc:Fallback xmlns="">
            <p:pic>
              <p:nvPicPr>
                <p:cNvPr id="71" name="Ink 70">
                  <a:extLst>
                    <a:ext uri="{FF2B5EF4-FFF2-40B4-BE49-F238E27FC236}">
                      <a16:creationId xmlns:a16="http://schemas.microsoft.com/office/drawing/2014/main" id="{B6CB8312-0238-1942-A9EE-2B49B0B49576}"/>
                    </a:ext>
                  </a:extLst>
                </p:cNvPr>
                <p:cNvPicPr/>
                <p:nvPr/>
              </p:nvPicPr>
              <p:blipFill>
                <a:blip r:embed="rId94"/>
                <a:stretch>
                  <a:fillRect/>
                </a:stretch>
              </p:blipFill>
              <p:spPr>
                <a:xfrm>
                  <a:off x="1690908" y="3847233"/>
                  <a:ext cx="44640" cy="92520"/>
                </a:xfrm>
                <a:prstGeom prst="rect">
                  <a:avLst/>
                </a:prstGeom>
              </p:spPr>
            </p:pic>
          </mc:Fallback>
        </mc:AlternateContent>
      </p:grpSp>
      <p:grpSp>
        <p:nvGrpSpPr>
          <p:cNvPr id="77" name="Group 76">
            <a:extLst>
              <a:ext uri="{FF2B5EF4-FFF2-40B4-BE49-F238E27FC236}">
                <a16:creationId xmlns:a16="http://schemas.microsoft.com/office/drawing/2014/main" id="{EEE62034-BAB7-1445-B326-6740A858B390}"/>
              </a:ext>
            </a:extLst>
          </p:cNvPr>
          <p:cNvGrpSpPr/>
          <p:nvPr/>
        </p:nvGrpSpPr>
        <p:grpSpPr>
          <a:xfrm>
            <a:off x="3846588" y="3395793"/>
            <a:ext cx="408960" cy="309240"/>
            <a:chOff x="3846588" y="3395793"/>
            <a:chExt cx="408960" cy="309240"/>
          </a:xfrm>
        </p:grpSpPr>
        <mc:AlternateContent xmlns:mc="http://schemas.openxmlformats.org/markup-compatibility/2006" xmlns:p14="http://schemas.microsoft.com/office/powerpoint/2010/main">
          <mc:Choice Requires="p14">
            <p:contentPart p14:bwMode="auto" r:id="rId95">
              <p14:nvContentPartPr>
                <p14:cNvPr id="73" name="Ink 72">
                  <a:extLst>
                    <a:ext uri="{FF2B5EF4-FFF2-40B4-BE49-F238E27FC236}">
                      <a16:creationId xmlns:a16="http://schemas.microsoft.com/office/drawing/2014/main" id="{789F4F85-5629-1B42-B00F-19379ED1B03A}"/>
                    </a:ext>
                  </a:extLst>
                </p14:cNvPr>
                <p14:cNvContentPartPr/>
                <p14:nvPr/>
              </p14:nvContentPartPr>
              <p14:xfrm>
                <a:off x="3846588" y="3436833"/>
                <a:ext cx="32040" cy="245880"/>
              </p14:xfrm>
            </p:contentPart>
          </mc:Choice>
          <mc:Fallback xmlns="">
            <p:pic>
              <p:nvPicPr>
                <p:cNvPr id="73" name="Ink 72">
                  <a:extLst>
                    <a:ext uri="{FF2B5EF4-FFF2-40B4-BE49-F238E27FC236}">
                      <a16:creationId xmlns:a16="http://schemas.microsoft.com/office/drawing/2014/main" id="{789F4F85-5629-1B42-B00F-19379ED1B03A}"/>
                    </a:ext>
                  </a:extLst>
                </p:cNvPr>
                <p:cNvPicPr/>
                <p:nvPr/>
              </p:nvPicPr>
              <p:blipFill>
                <a:blip r:embed="rId96"/>
                <a:stretch>
                  <a:fillRect/>
                </a:stretch>
              </p:blipFill>
              <p:spPr>
                <a:xfrm>
                  <a:off x="3831468" y="3421353"/>
                  <a:ext cx="622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4" name="Ink 73">
                  <a:extLst>
                    <a:ext uri="{FF2B5EF4-FFF2-40B4-BE49-F238E27FC236}">
                      <a16:creationId xmlns:a16="http://schemas.microsoft.com/office/drawing/2014/main" id="{C36DE1FC-C583-7648-9BA4-D2C1124DA415}"/>
                    </a:ext>
                  </a:extLst>
                </p14:cNvPr>
                <p14:cNvContentPartPr/>
                <p14:nvPr/>
              </p14:nvContentPartPr>
              <p14:xfrm>
                <a:off x="3909588" y="3395793"/>
                <a:ext cx="345960" cy="295920"/>
              </p14:xfrm>
            </p:contentPart>
          </mc:Choice>
          <mc:Fallback xmlns="">
            <p:pic>
              <p:nvPicPr>
                <p:cNvPr id="74" name="Ink 73">
                  <a:extLst>
                    <a:ext uri="{FF2B5EF4-FFF2-40B4-BE49-F238E27FC236}">
                      <a16:creationId xmlns:a16="http://schemas.microsoft.com/office/drawing/2014/main" id="{C36DE1FC-C583-7648-9BA4-D2C1124DA415}"/>
                    </a:ext>
                  </a:extLst>
                </p:cNvPr>
                <p:cNvPicPr/>
                <p:nvPr/>
              </p:nvPicPr>
              <p:blipFill>
                <a:blip r:embed="rId98"/>
                <a:stretch>
                  <a:fillRect/>
                </a:stretch>
              </p:blipFill>
              <p:spPr>
                <a:xfrm>
                  <a:off x="3894468" y="3380673"/>
                  <a:ext cx="37656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6" name="Ink 75">
                  <a:extLst>
                    <a:ext uri="{FF2B5EF4-FFF2-40B4-BE49-F238E27FC236}">
                      <a16:creationId xmlns:a16="http://schemas.microsoft.com/office/drawing/2014/main" id="{FD963DEF-899C-C345-BCEA-C0983958E164}"/>
                    </a:ext>
                  </a:extLst>
                </p14:cNvPr>
                <p14:cNvContentPartPr/>
                <p14:nvPr/>
              </p14:nvContentPartPr>
              <p14:xfrm>
                <a:off x="3877908" y="3679113"/>
                <a:ext cx="370800" cy="25920"/>
              </p14:xfrm>
            </p:contentPart>
          </mc:Choice>
          <mc:Fallback xmlns="">
            <p:pic>
              <p:nvPicPr>
                <p:cNvPr id="76" name="Ink 75">
                  <a:extLst>
                    <a:ext uri="{FF2B5EF4-FFF2-40B4-BE49-F238E27FC236}">
                      <a16:creationId xmlns:a16="http://schemas.microsoft.com/office/drawing/2014/main" id="{FD963DEF-899C-C345-BCEA-C0983958E164}"/>
                    </a:ext>
                  </a:extLst>
                </p:cNvPr>
                <p:cNvPicPr/>
                <p:nvPr/>
              </p:nvPicPr>
              <p:blipFill>
                <a:blip r:embed="rId100"/>
                <a:stretch>
                  <a:fillRect/>
                </a:stretch>
              </p:blipFill>
              <p:spPr>
                <a:xfrm>
                  <a:off x="3862788" y="3663993"/>
                  <a:ext cx="401400" cy="56160"/>
                </a:xfrm>
                <a:prstGeom prst="rect">
                  <a:avLst/>
                </a:prstGeom>
              </p:spPr>
            </p:pic>
          </mc:Fallback>
        </mc:AlternateContent>
      </p:grpSp>
      <p:grpSp>
        <p:nvGrpSpPr>
          <p:cNvPr id="82" name="Group 81">
            <a:extLst>
              <a:ext uri="{FF2B5EF4-FFF2-40B4-BE49-F238E27FC236}">
                <a16:creationId xmlns:a16="http://schemas.microsoft.com/office/drawing/2014/main" id="{C331F71C-CAD6-3B4F-B3D4-CB897881F734}"/>
              </a:ext>
            </a:extLst>
          </p:cNvPr>
          <p:cNvGrpSpPr/>
          <p:nvPr/>
        </p:nvGrpSpPr>
        <p:grpSpPr>
          <a:xfrm>
            <a:off x="3941268" y="3828873"/>
            <a:ext cx="636120" cy="252000"/>
            <a:chOff x="3941268" y="3828873"/>
            <a:chExt cx="636120" cy="252000"/>
          </a:xfrm>
        </p:grpSpPr>
        <mc:AlternateContent xmlns:mc="http://schemas.openxmlformats.org/markup-compatibility/2006" xmlns:p14="http://schemas.microsoft.com/office/powerpoint/2010/main">
          <mc:Choice Requires="p14">
            <p:contentPart p14:bwMode="auto" r:id="rId101">
              <p14:nvContentPartPr>
                <p14:cNvPr id="78" name="Ink 77">
                  <a:extLst>
                    <a:ext uri="{FF2B5EF4-FFF2-40B4-BE49-F238E27FC236}">
                      <a16:creationId xmlns:a16="http://schemas.microsoft.com/office/drawing/2014/main" id="{7EBE0278-6328-A645-9712-4CA0B82F21EE}"/>
                    </a:ext>
                  </a:extLst>
                </p14:cNvPr>
                <p14:cNvContentPartPr/>
                <p14:nvPr/>
              </p14:nvContentPartPr>
              <p14:xfrm>
                <a:off x="3941268" y="3828873"/>
                <a:ext cx="208080" cy="252000"/>
              </p14:xfrm>
            </p:contentPart>
          </mc:Choice>
          <mc:Fallback xmlns="">
            <p:pic>
              <p:nvPicPr>
                <p:cNvPr id="78" name="Ink 77">
                  <a:extLst>
                    <a:ext uri="{FF2B5EF4-FFF2-40B4-BE49-F238E27FC236}">
                      <a16:creationId xmlns:a16="http://schemas.microsoft.com/office/drawing/2014/main" id="{7EBE0278-6328-A645-9712-4CA0B82F21EE}"/>
                    </a:ext>
                  </a:extLst>
                </p:cNvPr>
                <p:cNvPicPr/>
                <p:nvPr/>
              </p:nvPicPr>
              <p:blipFill>
                <a:blip r:embed="rId102"/>
                <a:stretch>
                  <a:fillRect/>
                </a:stretch>
              </p:blipFill>
              <p:spPr>
                <a:xfrm>
                  <a:off x="3925788" y="3813393"/>
                  <a:ext cx="2386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9" name="Ink 78">
                  <a:extLst>
                    <a:ext uri="{FF2B5EF4-FFF2-40B4-BE49-F238E27FC236}">
                      <a16:creationId xmlns:a16="http://schemas.microsoft.com/office/drawing/2014/main" id="{9513B325-6CDD-EF42-9642-82EEFF2F0A29}"/>
                    </a:ext>
                  </a:extLst>
                </p14:cNvPr>
                <p14:cNvContentPartPr/>
                <p14:nvPr/>
              </p14:nvContentPartPr>
              <p14:xfrm>
                <a:off x="3941268" y="3957033"/>
                <a:ext cx="129960" cy="5040"/>
              </p14:xfrm>
            </p:contentPart>
          </mc:Choice>
          <mc:Fallback xmlns="">
            <p:pic>
              <p:nvPicPr>
                <p:cNvPr id="79" name="Ink 78">
                  <a:extLst>
                    <a:ext uri="{FF2B5EF4-FFF2-40B4-BE49-F238E27FC236}">
                      <a16:creationId xmlns:a16="http://schemas.microsoft.com/office/drawing/2014/main" id="{9513B325-6CDD-EF42-9642-82EEFF2F0A29}"/>
                    </a:ext>
                  </a:extLst>
                </p:cNvPr>
                <p:cNvPicPr/>
                <p:nvPr/>
              </p:nvPicPr>
              <p:blipFill>
                <a:blip r:embed="rId104"/>
                <a:stretch>
                  <a:fillRect/>
                </a:stretch>
              </p:blipFill>
              <p:spPr>
                <a:xfrm>
                  <a:off x="3926148" y="3941553"/>
                  <a:ext cx="160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0" name="Ink 79">
                  <a:extLst>
                    <a:ext uri="{FF2B5EF4-FFF2-40B4-BE49-F238E27FC236}">
                      <a16:creationId xmlns:a16="http://schemas.microsoft.com/office/drawing/2014/main" id="{AD5EABAD-F1D4-124D-AE30-CCC6F632AC62}"/>
                    </a:ext>
                  </a:extLst>
                </p14:cNvPr>
                <p14:cNvContentPartPr/>
                <p14:nvPr/>
              </p14:nvContentPartPr>
              <p14:xfrm>
                <a:off x="4206588" y="3891873"/>
                <a:ext cx="105120" cy="168120"/>
              </p14:xfrm>
            </p:contentPart>
          </mc:Choice>
          <mc:Fallback xmlns="">
            <p:pic>
              <p:nvPicPr>
                <p:cNvPr id="80" name="Ink 79">
                  <a:extLst>
                    <a:ext uri="{FF2B5EF4-FFF2-40B4-BE49-F238E27FC236}">
                      <a16:creationId xmlns:a16="http://schemas.microsoft.com/office/drawing/2014/main" id="{AD5EABAD-F1D4-124D-AE30-CCC6F632AC62}"/>
                    </a:ext>
                  </a:extLst>
                </p:cNvPr>
                <p:cNvPicPr/>
                <p:nvPr/>
              </p:nvPicPr>
              <p:blipFill>
                <a:blip r:embed="rId106"/>
                <a:stretch>
                  <a:fillRect/>
                </a:stretch>
              </p:blipFill>
              <p:spPr>
                <a:xfrm>
                  <a:off x="4191468" y="3876393"/>
                  <a:ext cx="1357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1" name="Ink 80">
                  <a:extLst>
                    <a:ext uri="{FF2B5EF4-FFF2-40B4-BE49-F238E27FC236}">
                      <a16:creationId xmlns:a16="http://schemas.microsoft.com/office/drawing/2014/main" id="{0AA67873-6F3C-3441-9423-C5F39CDDACB4}"/>
                    </a:ext>
                  </a:extLst>
                </p14:cNvPr>
                <p14:cNvContentPartPr/>
                <p14:nvPr/>
              </p14:nvContentPartPr>
              <p14:xfrm>
                <a:off x="4404948" y="3899073"/>
                <a:ext cx="172440" cy="166680"/>
              </p14:xfrm>
            </p:contentPart>
          </mc:Choice>
          <mc:Fallback xmlns="">
            <p:pic>
              <p:nvPicPr>
                <p:cNvPr id="81" name="Ink 80">
                  <a:extLst>
                    <a:ext uri="{FF2B5EF4-FFF2-40B4-BE49-F238E27FC236}">
                      <a16:creationId xmlns:a16="http://schemas.microsoft.com/office/drawing/2014/main" id="{0AA67873-6F3C-3441-9423-C5F39CDDACB4}"/>
                    </a:ext>
                  </a:extLst>
                </p:cNvPr>
                <p:cNvPicPr/>
                <p:nvPr/>
              </p:nvPicPr>
              <p:blipFill>
                <a:blip r:embed="rId108"/>
                <a:stretch>
                  <a:fillRect/>
                </a:stretch>
              </p:blipFill>
              <p:spPr>
                <a:xfrm>
                  <a:off x="4389828" y="3883593"/>
                  <a:ext cx="203040" cy="19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90" name="Ink 89">
                <a:extLst>
                  <a:ext uri="{FF2B5EF4-FFF2-40B4-BE49-F238E27FC236}">
                    <a16:creationId xmlns:a16="http://schemas.microsoft.com/office/drawing/2014/main" id="{28B60306-07A3-E544-A681-6260C5EE8BC2}"/>
                  </a:ext>
                </a:extLst>
              </p14:cNvPr>
              <p14:cNvContentPartPr/>
              <p14:nvPr/>
            </p14:nvContentPartPr>
            <p14:xfrm>
              <a:off x="4287948" y="3485073"/>
              <a:ext cx="428760" cy="78120"/>
            </p14:xfrm>
          </p:contentPart>
        </mc:Choice>
        <mc:Fallback xmlns="">
          <p:pic>
            <p:nvPicPr>
              <p:cNvPr id="90" name="Ink 89">
                <a:extLst>
                  <a:ext uri="{FF2B5EF4-FFF2-40B4-BE49-F238E27FC236}">
                    <a16:creationId xmlns:a16="http://schemas.microsoft.com/office/drawing/2014/main" id="{28B60306-07A3-E544-A681-6260C5EE8BC2}"/>
                  </a:ext>
                </a:extLst>
              </p:cNvPr>
              <p:cNvPicPr/>
              <p:nvPr/>
            </p:nvPicPr>
            <p:blipFill>
              <a:blip r:embed="rId110"/>
              <a:stretch>
                <a:fillRect/>
              </a:stretch>
            </p:blipFill>
            <p:spPr>
              <a:xfrm>
                <a:off x="4272828" y="3469953"/>
                <a:ext cx="459360" cy="108720"/>
              </a:xfrm>
              <a:prstGeom prst="rect">
                <a:avLst/>
              </a:prstGeom>
            </p:spPr>
          </p:pic>
        </mc:Fallback>
      </mc:AlternateContent>
      <p:grpSp>
        <p:nvGrpSpPr>
          <p:cNvPr id="98" name="Group 97">
            <a:extLst>
              <a:ext uri="{FF2B5EF4-FFF2-40B4-BE49-F238E27FC236}">
                <a16:creationId xmlns:a16="http://schemas.microsoft.com/office/drawing/2014/main" id="{F95D4EF3-9BF8-794D-83E9-88C51766C7BB}"/>
              </a:ext>
            </a:extLst>
          </p:cNvPr>
          <p:cNvGrpSpPr/>
          <p:nvPr/>
        </p:nvGrpSpPr>
        <p:grpSpPr>
          <a:xfrm>
            <a:off x="3152868" y="2260353"/>
            <a:ext cx="1191600" cy="562680"/>
            <a:chOff x="3152868" y="2260353"/>
            <a:chExt cx="1191600" cy="562680"/>
          </a:xfrm>
        </p:grpSpPr>
        <mc:AlternateContent xmlns:mc="http://schemas.openxmlformats.org/markup-compatibility/2006" xmlns:p14="http://schemas.microsoft.com/office/powerpoint/2010/main">
          <mc:Choice Requires="p14">
            <p:contentPart p14:bwMode="auto" r:id="rId111">
              <p14:nvContentPartPr>
                <p14:cNvPr id="83" name="Ink 82">
                  <a:extLst>
                    <a:ext uri="{FF2B5EF4-FFF2-40B4-BE49-F238E27FC236}">
                      <a16:creationId xmlns:a16="http://schemas.microsoft.com/office/drawing/2014/main" id="{2EF289BC-2C38-4F4B-A734-849A9A610CF5}"/>
                    </a:ext>
                  </a:extLst>
                </p14:cNvPr>
                <p14:cNvContentPartPr/>
                <p14:nvPr/>
              </p14:nvContentPartPr>
              <p14:xfrm>
                <a:off x="3152868" y="2474913"/>
                <a:ext cx="165600" cy="191880"/>
              </p14:xfrm>
            </p:contentPart>
          </mc:Choice>
          <mc:Fallback xmlns="">
            <p:pic>
              <p:nvPicPr>
                <p:cNvPr id="83" name="Ink 82">
                  <a:extLst>
                    <a:ext uri="{FF2B5EF4-FFF2-40B4-BE49-F238E27FC236}">
                      <a16:creationId xmlns:a16="http://schemas.microsoft.com/office/drawing/2014/main" id="{2EF289BC-2C38-4F4B-A734-849A9A610CF5}"/>
                    </a:ext>
                  </a:extLst>
                </p:cNvPr>
                <p:cNvPicPr/>
                <p:nvPr/>
              </p:nvPicPr>
              <p:blipFill>
                <a:blip r:embed="rId112"/>
                <a:stretch>
                  <a:fillRect/>
                </a:stretch>
              </p:blipFill>
              <p:spPr>
                <a:xfrm>
                  <a:off x="3137748" y="2459793"/>
                  <a:ext cx="1962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4" name="Ink 83">
                  <a:extLst>
                    <a:ext uri="{FF2B5EF4-FFF2-40B4-BE49-F238E27FC236}">
                      <a16:creationId xmlns:a16="http://schemas.microsoft.com/office/drawing/2014/main" id="{E5D17505-250B-7141-9E2D-59D84DFF4EC4}"/>
                    </a:ext>
                  </a:extLst>
                </p14:cNvPr>
                <p14:cNvContentPartPr/>
                <p14:nvPr/>
              </p14:nvContentPartPr>
              <p14:xfrm>
                <a:off x="3152868" y="2490753"/>
                <a:ext cx="138600" cy="201240"/>
              </p14:xfrm>
            </p:contentPart>
          </mc:Choice>
          <mc:Fallback xmlns="">
            <p:pic>
              <p:nvPicPr>
                <p:cNvPr id="84" name="Ink 83">
                  <a:extLst>
                    <a:ext uri="{FF2B5EF4-FFF2-40B4-BE49-F238E27FC236}">
                      <a16:creationId xmlns:a16="http://schemas.microsoft.com/office/drawing/2014/main" id="{E5D17505-250B-7141-9E2D-59D84DFF4EC4}"/>
                    </a:ext>
                  </a:extLst>
                </p:cNvPr>
                <p:cNvPicPr/>
                <p:nvPr/>
              </p:nvPicPr>
              <p:blipFill>
                <a:blip r:embed="rId114"/>
                <a:stretch>
                  <a:fillRect/>
                </a:stretch>
              </p:blipFill>
              <p:spPr>
                <a:xfrm>
                  <a:off x="3137748" y="2475633"/>
                  <a:ext cx="1692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5" name="Ink 84">
                  <a:extLst>
                    <a:ext uri="{FF2B5EF4-FFF2-40B4-BE49-F238E27FC236}">
                      <a16:creationId xmlns:a16="http://schemas.microsoft.com/office/drawing/2014/main" id="{8994C798-C6B1-A348-876D-909DC53D5430}"/>
                    </a:ext>
                  </a:extLst>
                </p14:cNvPr>
                <p14:cNvContentPartPr/>
                <p14:nvPr/>
              </p14:nvContentPartPr>
              <p14:xfrm>
                <a:off x="3200028" y="2343513"/>
                <a:ext cx="139320" cy="115920"/>
              </p14:xfrm>
            </p:contentPart>
          </mc:Choice>
          <mc:Fallback xmlns="">
            <p:pic>
              <p:nvPicPr>
                <p:cNvPr id="85" name="Ink 84">
                  <a:extLst>
                    <a:ext uri="{FF2B5EF4-FFF2-40B4-BE49-F238E27FC236}">
                      <a16:creationId xmlns:a16="http://schemas.microsoft.com/office/drawing/2014/main" id="{8994C798-C6B1-A348-876D-909DC53D5430}"/>
                    </a:ext>
                  </a:extLst>
                </p:cNvPr>
                <p:cNvPicPr/>
                <p:nvPr/>
              </p:nvPicPr>
              <p:blipFill>
                <a:blip r:embed="rId116"/>
                <a:stretch>
                  <a:fillRect/>
                </a:stretch>
              </p:blipFill>
              <p:spPr>
                <a:xfrm>
                  <a:off x="3184908" y="2328393"/>
                  <a:ext cx="1695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6" name="Ink 85">
                  <a:extLst>
                    <a:ext uri="{FF2B5EF4-FFF2-40B4-BE49-F238E27FC236}">
                      <a16:creationId xmlns:a16="http://schemas.microsoft.com/office/drawing/2014/main" id="{3DD882C3-CA5A-434E-BFA3-F4E5717EC2FC}"/>
                    </a:ext>
                  </a:extLst>
                </p14:cNvPr>
                <p14:cNvContentPartPr/>
                <p14:nvPr/>
              </p14:nvContentPartPr>
              <p14:xfrm>
                <a:off x="3326388" y="2532153"/>
                <a:ext cx="147240" cy="164160"/>
              </p14:xfrm>
            </p:contentPart>
          </mc:Choice>
          <mc:Fallback xmlns="">
            <p:pic>
              <p:nvPicPr>
                <p:cNvPr id="86" name="Ink 85">
                  <a:extLst>
                    <a:ext uri="{FF2B5EF4-FFF2-40B4-BE49-F238E27FC236}">
                      <a16:creationId xmlns:a16="http://schemas.microsoft.com/office/drawing/2014/main" id="{3DD882C3-CA5A-434E-BFA3-F4E5717EC2FC}"/>
                    </a:ext>
                  </a:extLst>
                </p:cNvPr>
                <p:cNvPicPr/>
                <p:nvPr/>
              </p:nvPicPr>
              <p:blipFill>
                <a:blip r:embed="rId118"/>
                <a:stretch>
                  <a:fillRect/>
                </a:stretch>
              </p:blipFill>
              <p:spPr>
                <a:xfrm>
                  <a:off x="3311268" y="2516673"/>
                  <a:ext cx="1778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7" name="Ink 86">
                  <a:extLst>
                    <a:ext uri="{FF2B5EF4-FFF2-40B4-BE49-F238E27FC236}">
                      <a16:creationId xmlns:a16="http://schemas.microsoft.com/office/drawing/2014/main" id="{58E791B5-CF46-344B-9AD5-A2F4029073DA}"/>
                    </a:ext>
                  </a:extLst>
                </p14:cNvPr>
                <p14:cNvContentPartPr/>
                <p14:nvPr/>
              </p14:nvContentPartPr>
              <p14:xfrm>
                <a:off x="3357708" y="2348913"/>
                <a:ext cx="146520" cy="182880"/>
              </p14:xfrm>
            </p:contentPart>
          </mc:Choice>
          <mc:Fallback xmlns="">
            <p:pic>
              <p:nvPicPr>
                <p:cNvPr id="87" name="Ink 86">
                  <a:extLst>
                    <a:ext uri="{FF2B5EF4-FFF2-40B4-BE49-F238E27FC236}">
                      <a16:creationId xmlns:a16="http://schemas.microsoft.com/office/drawing/2014/main" id="{58E791B5-CF46-344B-9AD5-A2F4029073DA}"/>
                    </a:ext>
                  </a:extLst>
                </p:cNvPr>
                <p:cNvPicPr/>
                <p:nvPr/>
              </p:nvPicPr>
              <p:blipFill>
                <a:blip r:embed="rId120"/>
                <a:stretch>
                  <a:fillRect/>
                </a:stretch>
              </p:blipFill>
              <p:spPr>
                <a:xfrm>
                  <a:off x="3342588" y="2333793"/>
                  <a:ext cx="1771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8" name="Ink 87">
                  <a:extLst>
                    <a:ext uri="{FF2B5EF4-FFF2-40B4-BE49-F238E27FC236}">
                      <a16:creationId xmlns:a16="http://schemas.microsoft.com/office/drawing/2014/main" id="{102BBB7D-F1F5-CE4C-971F-BFDF78AA116C}"/>
                    </a:ext>
                  </a:extLst>
                </p14:cNvPr>
                <p14:cNvContentPartPr/>
                <p14:nvPr/>
              </p14:nvContentPartPr>
              <p14:xfrm>
                <a:off x="3499548" y="2260353"/>
                <a:ext cx="412920" cy="120240"/>
              </p14:xfrm>
            </p:contentPart>
          </mc:Choice>
          <mc:Fallback xmlns="">
            <p:pic>
              <p:nvPicPr>
                <p:cNvPr id="88" name="Ink 87">
                  <a:extLst>
                    <a:ext uri="{FF2B5EF4-FFF2-40B4-BE49-F238E27FC236}">
                      <a16:creationId xmlns:a16="http://schemas.microsoft.com/office/drawing/2014/main" id="{102BBB7D-F1F5-CE4C-971F-BFDF78AA116C}"/>
                    </a:ext>
                  </a:extLst>
                </p:cNvPr>
                <p:cNvPicPr/>
                <p:nvPr/>
              </p:nvPicPr>
              <p:blipFill>
                <a:blip r:embed="rId122"/>
                <a:stretch>
                  <a:fillRect/>
                </a:stretch>
              </p:blipFill>
              <p:spPr>
                <a:xfrm>
                  <a:off x="3484428" y="2245233"/>
                  <a:ext cx="443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1" name="Ink 90">
                  <a:extLst>
                    <a:ext uri="{FF2B5EF4-FFF2-40B4-BE49-F238E27FC236}">
                      <a16:creationId xmlns:a16="http://schemas.microsoft.com/office/drawing/2014/main" id="{21B007C4-882F-DE4B-A1E2-7B5B2E942D4D}"/>
                    </a:ext>
                  </a:extLst>
                </p14:cNvPr>
                <p14:cNvContentPartPr/>
                <p14:nvPr/>
              </p14:nvContentPartPr>
              <p14:xfrm>
                <a:off x="3524028" y="2585073"/>
                <a:ext cx="109800" cy="198360"/>
              </p14:xfrm>
            </p:contentPart>
          </mc:Choice>
          <mc:Fallback xmlns="">
            <p:pic>
              <p:nvPicPr>
                <p:cNvPr id="91" name="Ink 90">
                  <a:extLst>
                    <a:ext uri="{FF2B5EF4-FFF2-40B4-BE49-F238E27FC236}">
                      <a16:creationId xmlns:a16="http://schemas.microsoft.com/office/drawing/2014/main" id="{21B007C4-882F-DE4B-A1E2-7B5B2E942D4D}"/>
                    </a:ext>
                  </a:extLst>
                </p:cNvPr>
                <p:cNvPicPr/>
                <p:nvPr/>
              </p:nvPicPr>
              <p:blipFill>
                <a:blip r:embed="rId124"/>
                <a:stretch>
                  <a:fillRect/>
                </a:stretch>
              </p:blipFill>
              <p:spPr>
                <a:xfrm>
                  <a:off x="3508908" y="2569953"/>
                  <a:ext cx="1404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2" name="Ink 91">
                  <a:extLst>
                    <a:ext uri="{FF2B5EF4-FFF2-40B4-BE49-F238E27FC236}">
                      <a16:creationId xmlns:a16="http://schemas.microsoft.com/office/drawing/2014/main" id="{37E616A1-5939-8A49-B991-CBCD86993DB3}"/>
                    </a:ext>
                  </a:extLst>
                </p14:cNvPr>
                <p14:cNvContentPartPr/>
                <p14:nvPr/>
              </p14:nvContentPartPr>
              <p14:xfrm>
                <a:off x="3680628" y="2628993"/>
                <a:ext cx="198360" cy="104400"/>
              </p14:xfrm>
            </p:contentPart>
          </mc:Choice>
          <mc:Fallback xmlns="">
            <p:pic>
              <p:nvPicPr>
                <p:cNvPr id="92" name="Ink 91">
                  <a:extLst>
                    <a:ext uri="{FF2B5EF4-FFF2-40B4-BE49-F238E27FC236}">
                      <a16:creationId xmlns:a16="http://schemas.microsoft.com/office/drawing/2014/main" id="{37E616A1-5939-8A49-B991-CBCD86993DB3}"/>
                    </a:ext>
                  </a:extLst>
                </p:cNvPr>
                <p:cNvPicPr/>
                <p:nvPr/>
              </p:nvPicPr>
              <p:blipFill>
                <a:blip r:embed="rId126"/>
                <a:stretch>
                  <a:fillRect/>
                </a:stretch>
              </p:blipFill>
              <p:spPr>
                <a:xfrm>
                  <a:off x="3665508" y="2613513"/>
                  <a:ext cx="2289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3" name="Ink 92">
                  <a:extLst>
                    <a:ext uri="{FF2B5EF4-FFF2-40B4-BE49-F238E27FC236}">
                      <a16:creationId xmlns:a16="http://schemas.microsoft.com/office/drawing/2014/main" id="{F6DDD69A-FDFD-2E4C-AB05-DDE4F02EC2A9}"/>
                    </a:ext>
                  </a:extLst>
                </p14:cNvPr>
                <p14:cNvContentPartPr/>
                <p14:nvPr/>
              </p14:nvContentPartPr>
              <p14:xfrm>
                <a:off x="3988428" y="2616753"/>
                <a:ext cx="9000" cy="133920"/>
              </p14:xfrm>
            </p:contentPart>
          </mc:Choice>
          <mc:Fallback xmlns="">
            <p:pic>
              <p:nvPicPr>
                <p:cNvPr id="93" name="Ink 92">
                  <a:extLst>
                    <a:ext uri="{FF2B5EF4-FFF2-40B4-BE49-F238E27FC236}">
                      <a16:creationId xmlns:a16="http://schemas.microsoft.com/office/drawing/2014/main" id="{F6DDD69A-FDFD-2E4C-AB05-DDE4F02EC2A9}"/>
                    </a:ext>
                  </a:extLst>
                </p:cNvPr>
                <p:cNvPicPr/>
                <p:nvPr/>
              </p:nvPicPr>
              <p:blipFill>
                <a:blip r:embed="rId128"/>
                <a:stretch>
                  <a:fillRect/>
                </a:stretch>
              </p:blipFill>
              <p:spPr>
                <a:xfrm>
                  <a:off x="3973308" y="2601633"/>
                  <a:ext cx="39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4" name="Ink 93">
                  <a:extLst>
                    <a:ext uri="{FF2B5EF4-FFF2-40B4-BE49-F238E27FC236}">
                      <a16:creationId xmlns:a16="http://schemas.microsoft.com/office/drawing/2014/main" id="{FC0EF4B3-B951-FF4E-9647-373302EBCB15}"/>
                    </a:ext>
                  </a:extLst>
                </p14:cNvPr>
                <p14:cNvContentPartPr/>
                <p14:nvPr/>
              </p14:nvContentPartPr>
              <p14:xfrm>
                <a:off x="3925428" y="2601273"/>
                <a:ext cx="222480" cy="11880"/>
              </p14:xfrm>
            </p:contentPart>
          </mc:Choice>
          <mc:Fallback xmlns="">
            <p:pic>
              <p:nvPicPr>
                <p:cNvPr id="94" name="Ink 93">
                  <a:extLst>
                    <a:ext uri="{FF2B5EF4-FFF2-40B4-BE49-F238E27FC236}">
                      <a16:creationId xmlns:a16="http://schemas.microsoft.com/office/drawing/2014/main" id="{FC0EF4B3-B951-FF4E-9647-373302EBCB15}"/>
                    </a:ext>
                  </a:extLst>
                </p:cNvPr>
                <p:cNvPicPr/>
                <p:nvPr/>
              </p:nvPicPr>
              <p:blipFill>
                <a:blip r:embed="rId130"/>
                <a:stretch>
                  <a:fillRect/>
                </a:stretch>
              </p:blipFill>
              <p:spPr>
                <a:xfrm>
                  <a:off x="3910308" y="2585793"/>
                  <a:ext cx="2527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5" name="Ink 94">
                  <a:extLst>
                    <a:ext uri="{FF2B5EF4-FFF2-40B4-BE49-F238E27FC236}">
                      <a16:creationId xmlns:a16="http://schemas.microsoft.com/office/drawing/2014/main" id="{14C3E208-9246-7345-9960-C21724C1A135}"/>
                    </a:ext>
                  </a:extLst>
                </p14:cNvPr>
                <p14:cNvContentPartPr/>
                <p14:nvPr/>
              </p14:nvContentPartPr>
              <p14:xfrm>
                <a:off x="4193628" y="2616753"/>
                <a:ext cx="360" cy="360"/>
              </p14:xfrm>
            </p:contentPart>
          </mc:Choice>
          <mc:Fallback xmlns="">
            <p:pic>
              <p:nvPicPr>
                <p:cNvPr id="95" name="Ink 94">
                  <a:extLst>
                    <a:ext uri="{FF2B5EF4-FFF2-40B4-BE49-F238E27FC236}">
                      <a16:creationId xmlns:a16="http://schemas.microsoft.com/office/drawing/2014/main" id="{14C3E208-9246-7345-9960-C21724C1A135}"/>
                    </a:ext>
                  </a:extLst>
                </p:cNvPr>
                <p:cNvPicPr/>
                <p:nvPr/>
              </p:nvPicPr>
              <p:blipFill>
                <a:blip r:embed="rId132"/>
                <a:stretch>
                  <a:fillRect/>
                </a:stretch>
              </p:blipFill>
              <p:spPr>
                <a:xfrm>
                  <a:off x="4178148" y="260163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6" name="Ink 95">
                  <a:extLst>
                    <a:ext uri="{FF2B5EF4-FFF2-40B4-BE49-F238E27FC236}">
                      <a16:creationId xmlns:a16="http://schemas.microsoft.com/office/drawing/2014/main" id="{EDC8C06D-1147-D542-9AB5-F9E5B882E1A9}"/>
                    </a:ext>
                  </a:extLst>
                </p14:cNvPr>
                <p14:cNvContentPartPr/>
                <p14:nvPr/>
              </p14:nvContentPartPr>
              <p14:xfrm>
                <a:off x="4146108" y="2617473"/>
                <a:ext cx="89280" cy="194400"/>
              </p14:xfrm>
            </p:contentPart>
          </mc:Choice>
          <mc:Fallback xmlns="">
            <p:pic>
              <p:nvPicPr>
                <p:cNvPr id="96" name="Ink 95">
                  <a:extLst>
                    <a:ext uri="{FF2B5EF4-FFF2-40B4-BE49-F238E27FC236}">
                      <a16:creationId xmlns:a16="http://schemas.microsoft.com/office/drawing/2014/main" id="{EDC8C06D-1147-D542-9AB5-F9E5B882E1A9}"/>
                    </a:ext>
                  </a:extLst>
                </p:cNvPr>
                <p:cNvPicPr/>
                <p:nvPr/>
              </p:nvPicPr>
              <p:blipFill>
                <a:blip r:embed="rId134"/>
                <a:stretch>
                  <a:fillRect/>
                </a:stretch>
              </p:blipFill>
              <p:spPr>
                <a:xfrm>
                  <a:off x="4130988" y="2601993"/>
                  <a:ext cx="1195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7" name="Ink 96">
                  <a:extLst>
                    <a:ext uri="{FF2B5EF4-FFF2-40B4-BE49-F238E27FC236}">
                      <a16:creationId xmlns:a16="http://schemas.microsoft.com/office/drawing/2014/main" id="{838A5662-6E37-6C41-B6DE-B877E0859957}"/>
                    </a:ext>
                  </a:extLst>
                </p14:cNvPr>
                <p14:cNvContentPartPr/>
                <p14:nvPr/>
              </p14:nvContentPartPr>
              <p14:xfrm>
                <a:off x="4114788" y="2818353"/>
                <a:ext cx="229680" cy="4680"/>
              </p14:xfrm>
            </p:contentPart>
          </mc:Choice>
          <mc:Fallback xmlns="">
            <p:pic>
              <p:nvPicPr>
                <p:cNvPr id="97" name="Ink 96">
                  <a:extLst>
                    <a:ext uri="{FF2B5EF4-FFF2-40B4-BE49-F238E27FC236}">
                      <a16:creationId xmlns:a16="http://schemas.microsoft.com/office/drawing/2014/main" id="{838A5662-6E37-6C41-B6DE-B877E0859957}"/>
                    </a:ext>
                  </a:extLst>
                </p:cNvPr>
                <p:cNvPicPr/>
                <p:nvPr/>
              </p:nvPicPr>
              <p:blipFill>
                <a:blip r:embed="rId136"/>
                <a:stretch>
                  <a:fillRect/>
                </a:stretch>
              </p:blipFill>
              <p:spPr>
                <a:xfrm>
                  <a:off x="4099308" y="2803233"/>
                  <a:ext cx="260280" cy="35280"/>
                </a:xfrm>
                <a:prstGeom prst="rect">
                  <a:avLst/>
                </a:prstGeom>
              </p:spPr>
            </p:pic>
          </mc:Fallback>
        </mc:AlternateContent>
      </p:grpSp>
      <p:grpSp>
        <p:nvGrpSpPr>
          <p:cNvPr id="112" name="Group 111">
            <a:extLst>
              <a:ext uri="{FF2B5EF4-FFF2-40B4-BE49-F238E27FC236}">
                <a16:creationId xmlns:a16="http://schemas.microsoft.com/office/drawing/2014/main" id="{75688F9B-BFCC-DE4C-8D54-4A29C0665F23}"/>
              </a:ext>
            </a:extLst>
          </p:cNvPr>
          <p:cNvGrpSpPr/>
          <p:nvPr/>
        </p:nvGrpSpPr>
        <p:grpSpPr>
          <a:xfrm>
            <a:off x="1035348" y="2298153"/>
            <a:ext cx="809280" cy="728640"/>
            <a:chOff x="1035348" y="2298153"/>
            <a:chExt cx="809280" cy="728640"/>
          </a:xfrm>
        </p:grpSpPr>
        <mc:AlternateContent xmlns:mc="http://schemas.openxmlformats.org/markup-compatibility/2006" xmlns:p14="http://schemas.microsoft.com/office/powerpoint/2010/main">
          <mc:Choice Requires="p14">
            <p:contentPart p14:bwMode="auto" r:id="rId137">
              <p14:nvContentPartPr>
                <p14:cNvPr id="99" name="Ink 98">
                  <a:extLst>
                    <a:ext uri="{FF2B5EF4-FFF2-40B4-BE49-F238E27FC236}">
                      <a16:creationId xmlns:a16="http://schemas.microsoft.com/office/drawing/2014/main" id="{F383C17D-E865-FA4A-90F1-E1BFA40AEEE7}"/>
                    </a:ext>
                  </a:extLst>
                </p14:cNvPr>
                <p14:cNvContentPartPr/>
                <p14:nvPr/>
              </p14:nvContentPartPr>
              <p14:xfrm>
                <a:off x="1592988" y="2553393"/>
                <a:ext cx="251640" cy="138240"/>
              </p14:xfrm>
            </p:contentPart>
          </mc:Choice>
          <mc:Fallback xmlns="">
            <p:pic>
              <p:nvPicPr>
                <p:cNvPr id="99" name="Ink 98">
                  <a:extLst>
                    <a:ext uri="{FF2B5EF4-FFF2-40B4-BE49-F238E27FC236}">
                      <a16:creationId xmlns:a16="http://schemas.microsoft.com/office/drawing/2014/main" id="{F383C17D-E865-FA4A-90F1-E1BFA40AEEE7}"/>
                    </a:ext>
                  </a:extLst>
                </p:cNvPr>
                <p:cNvPicPr/>
                <p:nvPr/>
              </p:nvPicPr>
              <p:blipFill>
                <a:blip r:embed="rId138"/>
                <a:stretch>
                  <a:fillRect/>
                </a:stretch>
              </p:blipFill>
              <p:spPr>
                <a:xfrm>
                  <a:off x="1577508" y="2538273"/>
                  <a:ext cx="282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0" name="Ink 99">
                  <a:extLst>
                    <a:ext uri="{FF2B5EF4-FFF2-40B4-BE49-F238E27FC236}">
                      <a16:creationId xmlns:a16="http://schemas.microsoft.com/office/drawing/2014/main" id="{81759D78-6896-5F48-840E-EE3C69169E1E}"/>
                    </a:ext>
                  </a:extLst>
                </p14:cNvPr>
                <p14:cNvContentPartPr/>
                <p14:nvPr/>
              </p14:nvContentPartPr>
              <p14:xfrm>
                <a:off x="1709268" y="2374473"/>
                <a:ext cx="119520" cy="195480"/>
              </p14:xfrm>
            </p:contentPart>
          </mc:Choice>
          <mc:Fallback xmlns="">
            <p:pic>
              <p:nvPicPr>
                <p:cNvPr id="100" name="Ink 99">
                  <a:extLst>
                    <a:ext uri="{FF2B5EF4-FFF2-40B4-BE49-F238E27FC236}">
                      <a16:creationId xmlns:a16="http://schemas.microsoft.com/office/drawing/2014/main" id="{81759D78-6896-5F48-840E-EE3C69169E1E}"/>
                    </a:ext>
                  </a:extLst>
                </p:cNvPr>
                <p:cNvPicPr/>
                <p:nvPr/>
              </p:nvPicPr>
              <p:blipFill>
                <a:blip r:embed="rId140"/>
                <a:stretch>
                  <a:fillRect/>
                </a:stretch>
              </p:blipFill>
              <p:spPr>
                <a:xfrm>
                  <a:off x="1694148" y="2358993"/>
                  <a:ext cx="1501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2" name="Ink 101">
                  <a:extLst>
                    <a:ext uri="{FF2B5EF4-FFF2-40B4-BE49-F238E27FC236}">
                      <a16:creationId xmlns:a16="http://schemas.microsoft.com/office/drawing/2014/main" id="{F005A3A3-AF5C-4647-9FA5-D7EC24D9D3A3}"/>
                    </a:ext>
                  </a:extLst>
                </p14:cNvPr>
                <p14:cNvContentPartPr/>
                <p14:nvPr/>
              </p14:nvContentPartPr>
              <p14:xfrm>
                <a:off x="1530708" y="2422353"/>
                <a:ext cx="80280" cy="258120"/>
              </p14:xfrm>
            </p:contentPart>
          </mc:Choice>
          <mc:Fallback xmlns="">
            <p:pic>
              <p:nvPicPr>
                <p:cNvPr id="102" name="Ink 101">
                  <a:extLst>
                    <a:ext uri="{FF2B5EF4-FFF2-40B4-BE49-F238E27FC236}">
                      <a16:creationId xmlns:a16="http://schemas.microsoft.com/office/drawing/2014/main" id="{F005A3A3-AF5C-4647-9FA5-D7EC24D9D3A3}"/>
                    </a:ext>
                  </a:extLst>
                </p:cNvPr>
                <p:cNvPicPr/>
                <p:nvPr/>
              </p:nvPicPr>
              <p:blipFill>
                <a:blip r:embed="rId142"/>
                <a:stretch>
                  <a:fillRect/>
                </a:stretch>
              </p:blipFill>
              <p:spPr>
                <a:xfrm>
                  <a:off x="1515588" y="2407233"/>
                  <a:ext cx="1108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3" name="Ink 102">
                  <a:extLst>
                    <a:ext uri="{FF2B5EF4-FFF2-40B4-BE49-F238E27FC236}">
                      <a16:creationId xmlns:a16="http://schemas.microsoft.com/office/drawing/2014/main" id="{03AB0D34-F139-FD41-B580-43D17001D4A5}"/>
                    </a:ext>
                  </a:extLst>
                </p14:cNvPr>
                <p14:cNvContentPartPr/>
                <p14:nvPr/>
              </p14:nvContentPartPr>
              <p14:xfrm>
                <a:off x="1611348" y="2373393"/>
                <a:ext cx="107280" cy="75960"/>
              </p14:xfrm>
            </p:contentPart>
          </mc:Choice>
          <mc:Fallback xmlns="">
            <p:pic>
              <p:nvPicPr>
                <p:cNvPr id="103" name="Ink 102">
                  <a:extLst>
                    <a:ext uri="{FF2B5EF4-FFF2-40B4-BE49-F238E27FC236}">
                      <a16:creationId xmlns:a16="http://schemas.microsoft.com/office/drawing/2014/main" id="{03AB0D34-F139-FD41-B580-43D17001D4A5}"/>
                    </a:ext>
                  </a:extLst>
                </p:cNvPr>
                <p:cNvPicPr/>
                <p:nvPr/>
              </p:nvPicPr>
              <p:blipFill>
                <a:blip r:embed="rId144"/>
                <a:stretch>
                  <a:fillRect/>
                </a:stretch>
              </p:blipFill>
              <p:spPr>
                <a:xfrm>
                  <a:off x="1596228" y="2358273"/>
                  <a:ext cx="137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4" name="Ink 103">
                  <a:extLst>
                    <a:ext uri="{FF2B5EF4-FFF2-40B4-BE49-F238E27FC236}">
                      <a16:creationId xmlns:a16="http://schemas.microsoft.com/office/drawing/2014/main" id="{530D9C5A-A1A2-E64D-B372-6EACD42ABC58}"/>
                    </a:ext>
                  </a:extLst>
                </p14:cNvPr>
                <p14:cNvContentPartPr/>
                <p14:nvPr/>
              </p14:nvContentPartPr>
              <p14:xfrm>
                <a:off x="1529628" y="2398233"/>
                <a:ext cx="110160" cy="54360"/>
              </p14:xfrm>
            </p:contentPart>
          </mc:Choice>
          <mc:Fallback xmlns="">
            <p:pic>
              <p:nvPicPr>
                <p:cNvPr id="104" name="Ink 103">
                  <a:extLst>
                    <a:ext uri="{FF2B5EF4-FFF2-40B4-BE49-F238E27FC236}">
                      <a16:creationId xmlns:a16="http://schemas.microsoft.com/office/drawing/2014/main" id="{530D9C5A-A1A2-E64D-B372-6EACD42ABC58}"/>
                    </a:ext>
                  </a:extLst>
                </p:cNvPr>
                <p:cNvPicPr/>
                <p:nvPr/>
              </p:nvPicPr>
              <p:blipFill>
                <a:blip r:embed="rId146"/>
                <a:stretch>
                  <a:fillRect/>
                </a:stretch>
              </p:blipFill>
              <p:spPr>
                <a:xfrm>
                  <a:off x="1514148" y="2383113"/>
                  <a:ext cx="140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5" name="Ink 104">
                  <a:extLst>
                    <a:ext uri="{FF2B5EF4-FFF2-40B4-BE49-F238E27FC236}">
                      <a16:creationId xmlns:a16="http://schemas.microsoft.com/office/drawing/2014/main" id="{5BC7E4DC-AFA5-C946-8938-4D35E3213A78}"/>
                    </a:ext>
                  </a:extLst>
                </p14:cNvPr>
                <p14:cNvContentPartPr/>
                <p14:nvPr/>
              </p14:nvContentPartPr>
              <p14:xfrm>
                <a:off x="1035348" y="2298153"/>
                <a:ext cx="588960" cy="200160"/>
              </p14:xfrm>
            </p:contentPart>
          </mc:Choice>
          <mc:Fallback xmlns="">
            <p:pic>
              <p:nvPicPr>
                <p:cNvPr id="105" name="Ink 104">
                  <a:extLst>
                    <a:ext uri="{FF2B5EF4-FFF2-40B4-BE49-F238E27FC236}">
                      <a16:creationId xmlns:a16="http://schemas.microsoft.com/office/drawing/2014/main" id="{5BC7E4DC-AFA5-C946-8938-4D35E3213A78}"/>
                    </a:ext>
                  </a:extLst>
                </p:cNvPr>
                <p:cNvPicPr/>
                <p:nvPr/>
              </p:nvPicPr>
              <p:blipFill>
                <a:blip r:embed="rId148"/>
                <a:stretch>
                  <a:fillRect/>
                </a:stretch>
              </p:blipFill>
              <p:spPr>
                <a:xfrm>
                  <a:off x="1019868" y="2283033"/>
                  <a:ext cx="6192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7" name="Ink 106">
                  <a:extLst>
                    <a:ext uri="{FF2B5EF4-FFF2-40B4-BE49-F238E27FC236}">
                      <a16:creationId xmlns:a16="http://schemas.microsoft.com/office/drawing/2014/main" id="{66EDACFC-89A9-8D49-A8B4-3A5DE7BD5CBE}"/>
                    </a:ext>
                  </a:extLst>
                </p14:cNvPr>
                <p14:cNvContentPartPr/>
                <p14:nvPr/>
              </p14:nvContentPartPr>
              <p14:xfrm>
                <a:off x="1171788" y="2597313"/>
                <a:ext cx="124560" cy="210240"/>
              </p14:xfrm>
            </p:contentPart>
          </mc:Choice>
          <mc:Fallback xmlns="">
            <p:pic>
              <p:nvPicPr>
                <p:cNvPr id="107" name="Ink 106">
                  <a:extLst>
                    <a:ext uri="{FF2B5EF4-FFF2-40B4-BE49-F238E27FC236}">
                      <a16:creationId xmlns:a16="http://schemas.microsoft.com/office/drawing/2014/main" id="{66EDACFC-89A9-8D49-A8B4-3A5DE7BD5CBE}"/>
                    </a:ext>
                  </a:extLst>
                </p:cNvPr>
                <p:cNvPicPr/>
                <p:nvPr/>
              </p:nvPicPr>
              <p:blipFill>
                <a:blip r:embed="rId150"/>
                <a:stretch>
                  <a:fillRect/>
                </a:stretch>
              </p:blipFill>
              <p:spPr>
                <a:xfrm>
                  <a:off x="1156308" y="2581833"/>
                  <a:ext cx="1551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8" name="Ink 107">
                  <a:extLst>
                    <a:ext uri="{FF2B5EF4-FFF2-40B4-BE49-F238E27FC236}">
                      <a16:creationId xmlns:a16="http://schemas.microsoft.com/office/drawing/2014/main" id="{44F04BB1-0F7B-4846-9982-7C1C24D0BAC7}"/>
                    </a:ext>
                  </a:extLst>
                </p14:cNvPr>
                <p14:cNvContentPartPr/>
                <p14:nvPr/>
              </p14:nvContentPartPr>
              <p14:xfrm>
                <a:off x="1308228" y="2727273"/>
                <a:ext cx="146160" cy="176400"/>
              </p14:xfrm>
            </p:contentPart>
          </mc:Choice>
          <mc:Fallback xmlns="">
            <p:pic>
              <p:nvPicPr>
                <p:cNvPr id="108" name="Ink 107">
                  <a:extLst>
                    <a:ext uri="{FF2B5EF4-FFF2-40B4-BE49-F238E27FC236}">
                      <a16:creationId xmlns:a16="http://schemas.microsoft.com/office/drawing/2014/main" id="{44F04BB1-0F7B-4846-9982-7C1C24D0BAC7}"/>
                    </a:ext>
                  </a:extLst>
                </p:cNvPr>
                <p:cNvPicPr/>
                <p:nvPr/>
              </p:nvPicPr>
              <p:blipFill>
                <a:blip r:embed="rId152"/>
                <a:stretch>
                  <a:fillRect/>
                </a:stretch>
              </p:blipFill>
              <p:spPr>
                <a:xfrm>
                  <a:off x="1293108" y="2712153"/>
                  <a:ext cx="1767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9" name="Ink 108">
                  <a:extLst>
                    <a:ext uri="{FF2B5EF4-FFF2-40B4-BE49-F238E27FC236}">
                      <a16:creationId xmlns:a16="http://schemas.microsoft.com/office/drawing/2014/main" id="{A9E1D4ED-725F-2946-85F2-FECE582CE8BD}"/>
                    </a:ext>
                  </a:extLst>
                </p14:cNvPr>
                <p14:cNvContentPartPr/>
                <p14:nvPr/>
              </p14:nvContentPartPr>
              <p14:xfrm>
                <a:off x="1518828" y="2790273"/>
                <a:ext cx="26280" cy="110160"/>
              </p14:xfrm>
            </p:contentPart>
          </mc:Choice>
          <mc:Fallback xmlns="">
            <p:pic>
              <p:nvPicPr>
                <p:cNvPr id="109" name="Ink 108">
                  <a:extLst>
                    <a:ext uri="{FF2B5EF4-FFF2-40B4-BE49-F238E27FC236}">
                      <a16:creationId xmlns:a16="http://schemas.microsoft.com/office/drawing/2014/main" id="{A9E1D4ED-725F-2946-85F2-FECE582CE8BD}"/>
                    </a:ext>
                  </a:extLst>
                </p:cNvPr>
                <p:cNvPicPr/>
                <p:nvPr/>
              </p:nvPicPr>
              <p:blipFill>
                <a:blip r:embed="rId154"/>
                <a:stretch>
                  <a:fillRect/>
                </a:stretch>
              </p:blipFill>
              <p:spPr>
                <a:xfrm>
                  <a:off x="1503708" y="2775153"/>
                  <a:ext cx="56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0" name="Ink 109">
                  <a:extLst>
                    <a:ext uri="{FF2B5EF4-FFF2-40B4-BE49-F238E27FC236}">
                      <a16:creationId xmlns:a16="http://schemas.microsoft.com/office/drawing/2014/main" id="{1FB251F5-F47C-8C41-9978-E251CB2B63FA}"/>
                    </a:ext>
                  </a:extLst>
                </p14:cNvPr>
                <p14:cNvContentPartPr/>
                <p14:nvPr/>
              </p14:nvContentPartPr>
              <p14:xfrm>
                <a:off x="1500468" y="2735193"/>
                <a:ext cx="163080" cy="39600"/>
              </p14:xfrm>
            </p:contentPart>
          </mc:Choice>
          <mc:Fallback xmlns="">
            <p:pic>
              <p:nvPicPr>
                <p:cNvPr id="110" name="Ink 109">
                  <a:extLst>
                    <a:ext uri="{FF2B5EF4-FFF2-40B4-BE49-F238E27FC236}">
                      <a16:creationId xmlns:a16="http://schemas.microsoft.com/office/drawing/2014/main" id="{1FB251F5-F47C-8C41-9978-E251CB2B63FA}"/>
                    </a:ext>
                  </a:extLst>
                </p:cNvPr>
                <p:cNvPicPr/>
                <p:nvPr/>
              </p:nvPicPr>
              <p:blipFill>
                <a:blip r:embed="rId156"/>
                <a:stretch>
                  <a:fillRect/>
                </a:stretch>
              </p:blipFill>
              <p:spPr>
                <a:xfrm>
                  <a:off x="1484988" y="2720073"/>
                  <a:ext cx="193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1" name="Ink 110">
                  <a:extLst>
                    <a:ext uri="{FF2B5EF4-FFF2-40B4-BE49-F238E27FC236}">
                      <a16:creationId xmlns:a16="http://schemas.microsoft.com/office/drawing/2014/main" id="{2E7E6C7C-2CC5-6247-85B6-BF4429DCC034}"/>
                    </a:ext>
                  </a:extLst>
                </p14:cNvPr>
                <p14:cNvContentPartPr/>
                <p14:nvPr/>
              </p14:nvContentPartPr>
              <p14:xfrm>
                <a:off x="1607748" y="2884953"/>
                <a:ext cx="182880" cy="141840"/>
              </p14:xfrm>
            </p:contentPart>
          </mc:Choice>
          <mc:Fallback xmlns="">
            <p:pic>
              <p:nvPicPr>
                <p:cNvPr id="111" name="Ink 110">
                  <a:extLst>
                    <a:ext uri="{FF2B5EF4-FFF2-40B4-BE49-F238E27FC236}">
                      <a16:creationId xmlns:a16="http://schemas.microsoft.com/office/drawing/2014/main" id="{2E7E6C7C-2CC5-6247-85B6-BF4429DCC034}"/>
                    </a:ext>
                  </a:extLst>
                </p:cNvPr>
                <p:cNvPicPr/>
                <p:nvPr/>
              </p:nvPicPr>
              <p:blipFill>
                <a:blip r:embed="rId158"/>
                <a:stretch>
                  <a:fillRect/>
                </a:stretch>
              </p:blipFill>
              <p:spPr>
                <a:xfrm>
                  <a:off x="1592628" y="2869833"/>
                  <a:ext cx="213120" cy="172440"/>
                </a:xfrm>
                <a:prstGeom prst="rect">
                  <a:avLst/>
                </a:prstGeom>
              </p:spPr>
            </p:pic>
          </mc:Fallback>
        </mc:AlternateContent>
      </p:grpSp>
      <p:pic>
        <p:nvPicPr>
          <p:cNvPr id="28" name="Picture 27">
            <a:extLst>
              <a:ext uri="{FF2B5EF4-FFF2-40B4-BE49-F238E27FC236}">
                <a16:creationId xmlns:a16="http://schemas.microsoft.com/office/drawing/2014/main" id="{DBA4E887-F39B-B449-9120-D917ABB21E67}"/>
              </a:ext>
            </a:extLst>
          </p:cNvPr>
          <p:cNvPicPr>
            <a:picLocks noChangeAspect="1"/>
          </p:cNvPicPr>
          <p:nvPr/>
        </p:nvPicPr>
        <p:blipFill>
          <a:blip r:embed="rId159"/>
          <a:stretch>
            <a:fillRect/>
          </a:stretch>
        </p:blipFill>
        <p:spPr>
          <a:xfrm>
            <a:off x="5966288" y="561223"/>
            <a:ext cx="5397500" cy="4508500"/>
          </a:xfrm>
          <a:prstGeom prst="rect">
            <a:avLst/>
          </a:prstGeom>
        </p:spPr>
      </p:pic>
      <p:sp>
        <p:nvSpPr>
          <p:cNvPr id="29" name="TextBox 28">
            <a:extLst>
              <a:ext uri="{FF2B5EF4-FFF2-40B4-BE49-F238E27FC236}">
                <a16:creationId xmlns:a16="http://schemas.microsoft.com/office/drawing/2014/main" id="{FC47ABBB-04C3-904E-AF23-24077839451A}"/>
              </a:ext>
            </a:extLst>
          </p:cNvPr>
          <p:cNvSpPr txBox="1"/>
          <p:nvPr/>
        </p:nvSpPr>
        <p:spPr>
          <a:xfrm>
            <a:off x="5856935" y="5715669"/>
            <a:ext cx="5752179" cy="923330"/>
          </a:xfrm>
          <a:prstGeom prst="rect">
            <a:avLst/>
          </a:prstGeom>
          <a:noFill/>
        </p:spPr>
        <p:txBody>
          <a:bodyPr wrap="square" rtlCol="0">
            <a:spAutoFit/>
          </a:bodyPr>
          <a:lstStyle/>
          <a:p>
            <a:r>
              <a:rPr lang="en-US" dirty="0"/>
              <a:t>https://</a:t>
            </a:r>
            <a:r>
              <a:rPr lang="en-US" dirty="0" err="1"/>
              <a:t>www.researchgate.net</a:t>
            </a:r>
            <a:r>
              <a:rPr lang="en-US" dirty="0"/>
              <a:t>/figure/Schematic-of-the-FACSCalibur-optical-layout-the-488nm-blue-laser-was-used-however-the_fig8_267818602</a:t>
            </a:r>
          </a:p>
        </p:txBody>
      </p:sp>
      <p:grpSp>
        <p:nvGrpSpPr>
          <p:cNvPr id="47" name="Group 46">
            <a:extLst>
              <a:ext uri="{FF2B5EF4-FFF2-40B4-BE49-F238E27FC236}">
                <a16:creationId xmlns:a16="http://schemas.microsoft.com/office/drawing/2014/main" id="{FA721400-240B-5148-850A-8BE4299440A7}"/>
              </a:ext>
            </a:extLst>
          </p:cNvPr>
          <p:cNvGrpSpPr/>
          <p:nvPr/>
        </p:nvGrpSpPr>
        <p:grpSpPr>
          <a:xfrm>
            <a:off x="5877348" y="930153"/>
            <a:ext cx="2005560" cy="572040"/>
            <a:chOff x="5877348" y="930153"/>
            <a:chExt cx="2005560" cy="572040"/>
          </a:xfrm>
        </p:grpSpPr>
        <mc:AlternateContent xmlns:mc="http://schemas.openxmlformats.org/markup-compatibility/2006">
          <mc:Choice xmlns:p14="http://schemas.microsoft.com/office/powerpoint/2010/main" Requires="p14">
            <p:contentPart p14:bwMode="auto" r:id="rId160">
              <p14:nvContentPartPr>
                <p14:cNvPr id="30" name="Ink 29">
                  <a:extLst>
                    <a:ext uri="{FF2B5EF4-FFF2-40B4-BE49-F238E27FC236}">
                      <a16:creationId xmlns:a16="http://schemas.microsoft.com/office/drawing/2014/main" id="{467EE039-F174-9A46-B8E0-CC30ECF4DA36}"/>
                    </a:ext>
                  </a:extLst>
                </p14:cNvPr>
                <p14:cNvContentPartPr/>
                <p14:nvPr/>
              </p14:nvContentPartPr>
              <p14:xfrm>
                <a:off x="7094148" y="1206993"/>
                <a:ext cx="788760" cy="128160"/>
              </p14:xfrm>
            </p:contentPart>
          </mc:Choice>
          <mc:Fallback>
            <p:pic>
              <p:nvPicPr>
                <p:cNvPr id="30" name="Ink 29">
                  <a:extLst>
                    <a:ext uri="{FF2B5EF4-FFF2-40B4-BE49-F238E27FC236}">
                      <a16:creationId xmlns:a16="http://schemas.microsoft.com/office/drawing/2014/main" id="{467EE039-F174-9A46-B8E0-CC30ECF4DA36}"/>
                    </a:ext>
                  </a:extLst>
                </p:cNvPr>
                <p:cNvPicPr/>
                <p:nvPr/>
              </p:nvPicPr>
              <p:blipFill>
                <a:blip r:embed="rId161"/>
                <a:stretch>
                  <a:fillRect/>
                </a:stretch>
              </p:blipFill>
              <p:spPr>
                <a:xfrm>
                  <a:off x="7079028" y="1191873"/>
                  <a:ext cx="819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31" name="Ink 30">
                  <a:extLst>
                    <a:ext uri="{FF2B5EF4-FFF2-40B4-BE49-F238E27FC236}">
                      <a16:creationId xmlns:a16="http://schemas.microsoft.com/office/drawing/2014/main" id="{82301C12-104C-1A43-BC3F-5B5124AD56BF}"/>
                    </a:ext>
                  </a:extLst>
                </p14:cNvPr>
                <p14:cNvContentPartPr/>
                <p14:nvPr/>
              </p14:nvContentPartPr>
              <p14:xfrm>
                <a:off x="6027108" y="1030593"/>
                <a:ext cx="184680" cy="130680"/>
              </p14:xfrm>
            </p:contentPart>
          </mc:Choice>
          <mc:Fallback>
            <p:pic>
              <p:nvPicPr>
                <p:cNvPr id="31" name="Ink 30">
                  <a:extLst>
                    <a:ext uri="{FF2B5EF4-FFF2-40B4-BE49-F238E27FC236}">
                      <a16:creationId xmlns:a16="http://schemas.microsoft.com/office/drawing/2014/main" id="{82301C12-104C-1A43-BC3F-5B5124AD56BF}"/>
                    </a:ext>
                  </a:extLst>
                </p:cNvPr>
                <p:cNvPicPr/>
                <p:nvPr/>
              </p:nvPicPr>
              <p:blipFill>
                <a:blip r:embed="rId163"/>
                <a:stretch>
                  <a:fillRect/>
                </a:stretch>
              </p:blipFill>
              <p:spPr>
                <a:xfrm>
                  <a:off x="6011628" y="1015473"/>
                  <a:ext cx="2152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32" name="Ink 31">
                  <a:extLst>
                    <a:ext uri="{FF2B5EF4-FFF2-40B4-BE49-F238E27FC236}">
                      <a16:creationId xmlns:a16="http://schemas.microsoft.com/office/drawing/2014/main" id="{42435930-2F2D-0444-BE6E-45C8F998A3CB}"/>
                    </a:ext>
                  </a:extLst>
                </p14:cNvPr>
                <p14:cNvContentPartPr/>
                <p14:nvPr/>
              </p14:nvContentPartPr>
              <p14:xfrm>
                <a:off x="6230868" y="1071993"/>
                <a:ext cx="12600" cy="86040"/>
              </p14:xfrm>
            </p:contentPart>
          </mc:Choice>
          <mc:Fallback>
            <p:pic>
              <p:nvPicPr>
                <p:cNvPr id="32" name="Ink 31">
                  <a:extLst>
                    <a:ext uri="{FF2B5EF4-FFF2-40B4-BE49-F238E27FC236}">
                      <a16:creationId xmlns:a16="http://schemas.microsoft.com/office/drawing/2014/main" id="{42435930-2F2D-0444-BE6E-45C8F998A3CB}"/>
                    </a:ext>
                  </a:extLst>
                </p:cNvPr>
                <p:cNvPicPr/>
                <p:nvPr/>
              </p:nvPicPr>
              <p:blipFill>
                <a:blip r:embed="rId165"/>
                <a:stretch>
                  <a:fillRect/>
                </a:stretch>
              </p:blipFill>
              <p:spPr>
                <a:xfrm>
                  <a:off x="6215388" y="1056513"/>
                  <a:ext cx="432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3" name="Ink 32">
                  <a:extLst>
                    <a:ext uri="{FF2B5EF4-FFF2-40B4-BE49-F238E27FC236}">
                      <a16:creationId xmlns:a16="http://schemas.microsoft.com/office/drawing/2014/main" id="{9FDF7156-7ABA-C747-B8C5-83176F34988B}"/>
                    </a:ext>
                  </a:extLst>
                </p14:cNvPr>
                <p14:cNvContentPartPr/>
                <p14:nvPr/>
              </p14:nvContentPartPr>
              <p14:xfrm>
                <a:off x="6290268" y="961473"/>
                <a:ext cx="12600" cy="720"/>
              </p14:xfrm>
            </p:contentPart>
          </mc:Choice>
          <mc:Fallback>
            <p:pic>
              <p:nvPicPr>
                <p:cNvPr id="33" name="Ink 32">
                  <a:extLst>
                    <a:ext uri="{FF2B5EF4-FFF2-40B4-BE49-F238E27FC236}">
                      <a16:creationId xmlns:a16="http://schemas.microsoft.com/office/drawing/2014/main" id="{9FDF7156-7ABA-C747-B8C5-83176F34988B}"/>
                    </a:ext>
                  </a:extLst>
                </p:cNvPr>
                <p:cNvPicPr/>
                <p:nvPr/>
              </p:nvPicPr>
              <p:blipFill>
                <a:blip r:embed="rId167"/>
                <a:stretch>
                  <a:fillRect/>
                </a:stretch>
              </p:blipFill>
              <p:spPr>
                <a:xfrm>
                  <a:off x="6275148" y="946353"/>
                  <a:ext cx="42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4" name="Ink 33">
                  <a:extLst>
                    <a:ext uri="{FF2B5EF4-FFF2-40B4-BE49-F238E27FC236}">
                      <a16:creationId xmlns:a16="http://schemas.microsoft.com/office/drawing/2014/main" id="{482B43E1-3F18-2A41-AC15-721DF9B87581}"/>
                    </a:ext>
                  </a:extLst>
                </p14:cNvPr>
                <p14:cNvContentPartPr/>
                <p14:nvPr/>
              </p14:nvContentPartPr>
              <p14:xfrm>
                <a:off x="6342468" y="930153"/>
                <a:ext cx="359640" cy="277560"/>
              </p14:xfrm>
            </p:contentPart>
          </mc:Choice>
          <mc:Fallback>
            <p:pic>
              <p:nvPicPr>
                <p:cNvPr id="34" name="Ink 33">
                  <a:extLst>
                    <a:ext uri="{FF2B5EF4-FFF2-40B4-BE49-F238E27FC236}">
                      <a16:creationId xmlns:a16="http://schemas.microsoft.com/office/drawing/2014/main" id="{482B43E1-3F18-2A41-AC15-721DF9B87581}"/>
                    </a:ext>
                  </a:extLst>
                </p:cNvPr>
                <p:cNvPicPr/>
                <p:nvPr/>
              </p:nvPicPr>
              <p:blipFill>
                <a:blip r:embed="rId169"/>
                <a:stretch>
                  <a:fillRect/>
                </a:stretch>
              </p:blipFill>
              <p:spPr>
                <a:xfrm>
                  <a:off x="6327348" y="914673"/>
                  <a:ext cx="39024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5" name="Ink 34">
                  <a:extLst>
                    <a:ext uri="{FF2B5EF4-FFF2-40B4-BE49-F238E27FC236}">
                      <a16:creationId xmlns:a16="http://schemas.microsoft.com/office/drawing/2014/main" id="{B5E3B80C-884D-6F4F-8A43-7D96C85E60C6}"/>
                    </a:ext>
                  </a:extLst>
                </p14:cNvPr>
                <p14:cNvContentPartPr/>
                <p14:nvPr/>
              </p14:nvContentPartPr>
              <p14:xfrm>
                <a:off x="5877348" y="1289433"/>
                <a:ext cx="163080" cy="149400"/>
              </p14:xfrm>
            </p:contentPart>
          </mc:Choice>
          <mc:Fallback>
            <p:pic>
              <p:nvPicPr>
                <p:cNvPr id="35" name="Ink 34">
                  <a:extLst>
                    <a:ext uri="{FF2B5EF4-FFF2-40B4-BE49-F238E27FC236}">
                      <a16:creationId xmlns:a16="http://schemas.microsoft.com/office/drawing/2014/main" id="{B5E3B80C-884D-6F4F-8A43-7D96C85E60C6}"/>
                    </a:ext>
                  </a:extLst>
                </p:cNvPr>
                <p:cNvPicPr/>
                <p:nvPr/>
              </p:nvPicPr>
              <p:blipFill>
                <a:blip r:embed="rId171"/>
                <a:stretch>
                  <a:fillRect/>
                </a:stretch>
              </p:blipFill>
              <p:spPr>
                <a:xfrm>
                  <a:off x="5862228" y="1274313"/>
                  <a:ext cx="1936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6" name="Ink 35">
                  <a:extLst>
                    <a:ext uri="{FF2B5EF4-FFF2-40B4-BE49-F238E27FC236}">
                      <a16:creationId xmlns:a16="http://schemas.microsoft.com/office/drawing/2014/main" id="{5601A12A-4CF8-F943-A9F8-046D85E27756}"/>
                    </a:ext>
                  </a:extLst>
                </p14:cNvPr>
                <p14:cNvContentPartPr/>
                <p14:nvPr/>
              </p14:nvContentPartPr>
              <p14:xfrm>
                <a:off x="6077868" y="1339833"/>
                <a:ext cx="88920" cy="108360"/>
              </p14:xfrm>
            </p:contentPart>
          </mc:Choice>
          <mc:Fallback>
            <p:pic>
              <p:nvPicPr>
                <p:cNvPr id="36" name="Ink 35">
                  <a:extLst>
                    <a:ext uri="{FF2B5EF4-FFF2-40B4-BE49-F238E27FC236}">
                      <a16:creationId xmlns:a16="http://schemas.microsoft.com/office/drawing/2014/main" id="{5601A12A-4CF8-F943-A9F8-046D85E27756}"/>
                    </a:ext>
                  </a:extLst>
                </p:cNvPr>
                <p:cNvPicPr/>
                <p:nvPr/>
              </p:nvPicPr>
              <p:blipFill>
                <a:blip r:embed="rId173"/>
                <a:stretch>
                  <a:fillRect/>
                </a:stretch>
              </p:blipFill>
              <p:spPr>
                <a:xfrm>
                  <a:off x="6062748" y="1324713"/>
                  <a:ext cx="119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7" name="Ink 36">
                  <a:extLst>
                    <a:ext uri="{FF2B5EF4-FFF2-40B4-BE49-F238E27FC236}">
                      <a16:creationId xmlns:a16="http://schemas.microsoft.com/office/drawing/2014/main" id="{D5436BAC-481C-F645-84A4-0A099A3732D6}"/>
                    </a:ext>
                  </a:extLst>
                </p14:cNvPr>
                <p14:cNvContentPartPr/>
                <p14:nvPr/>
              </p14:nvContentPartPr>
              <p14:xfrm>
                <a:off x="6215748" y="1363233"/>
                <a:ext cx="124920" cy="122760"/>
              </p14:xfrm>
            </p:contentPart>
          </mc:Choice>
          <mc:Fallback>
            <p:pic>
              <p:nvPicPr>
                <p:cNvPr id="37" name="Ink 36">
                  <a:extLst>
                    <a:ext uri="{FF2B5EF4-FFF2-40B4-BE49-F238E27FC236}">
                      <a16:creationId xmlns:a16="http://schemas.microsoft.com/office/drawing/2014/main" id="{D5436BAC-481C-F645-84A4-0A099A3732D6}"/>
                    </a:ext>
                  </a:extLst>
                </p:cNvPr>
                <p:cNvPicPr/>
                <p:nvPr/>
              </p:nvPicPr>
              <p:blipFill>
                <a:blip r:embed="rId175"/>
                <a:stretch>
                  <a:fillRect/>
                </a:stretch>
              </p:blipFill>
              <p:spPr>
                <a:xfrm>
                  <a:off x="6200268" y="1347753"/>
                  <a:ext cx="155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8" name="Ink 37">
                  <a:extLst>
                    <a:ext uri="{FF2B5EF4-FFF2-40B4-BE49-F238E27FC236}">
                      <a16:creationId xmlns:a16="http://schemas.microsoft.com/office/drawing/2014/main" id="{1DCEF292-E350-0640-9ACF-94F29B659439}"/>
                    </a:ext>
                  </a:extLst>
                </p14:cNvPr>
                <p14:cNvContentPartPr/>
                <p14:nvPr/>
              </p14:nvContentPartPr>
              <p14:xfrm>
                <a:off x="6432108" y="1292673"/>
                <a:ext cx="27000" cy="158400"/>
              </p14:xfrm>
            </p:contentPart>
          </mc:Choice>
          <mc:Fallback>
            <p:pic>
              <p:nvPicPr>
                <p:cNvPr id="38" name="Ink 37">
                  <a:extLst>
                    <a:ext uri="{FF2B5EF4-FFF2-40B4-BE49-F238E27FC236}">
                      <a16:creationId xmlns:a16="http://schemas.microsoft.com/office/drawing/2014/main" id="{1DCEF292-E350-0640-9ACF-94F29B659439}"/>
                    </a:ext>
                  </a:extLst>
                </p:cNvPr>
                <p:cNvPicPr/>
                <p:nvPr/>
              </p:nvPicPr>
              <p:blipFill>
                <a:blip r:embed="rId177"/>
                <a:stretch>
                  <a:fillRect/>
                </a:stretch>
              </p:blipFill>
              <p:spPr>
                <a:xfrm>
                  <a:off x="6416988" y="1277193"/>
                  <a:ext cx="576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9" name="Ink 38">
                  <a:extLst>
                    <a:ext uri="{FF2B5EF4-FFF2-40B4-BE49-F238E27FC236}">
                      <a16:creationId xmlns:a16="http://schemas.microsoft.com/office/drawing/2014/main" id="{4499FB36-317E-5549-80B3-8E587AD78AD4}"/>
                    </a:ext>
                  </a:extLst>
                </p14:cNvPr>
                <p14:cNvContentPartPr/>
                <p14:nvPr/>
              </p14:nvContentPartPr>
              <p14:xfrm>
                <a:off x="6495108" y="1276833"/>
                <a:ext cx="33480" cy="188640"/>
              </p14:xfrm>
            </p:contentPart>
          </mc:Choice>
          <mc:Fallback>
            <p:pic>
              <p:nvPicPr>
                <p:cNvPr id="39" name="Ink 38">
                  <a:extLst>
                    <a:ext uri="{FF2B5EF4-FFF2-40B4-BE49-F238E27FC236}">
                      <a16:creationId xmlns:a16="http://schemas.microsoft.com/office/drawing/2014/main" id="{4499FB36-317E-5549-80B3-8E587AD78AD4}"/>
                    </a:ext>
                  </a:extLst>
                </p:cNvPr>
                <p:cNvPicPr/>
                <p:nvPr/>
              </p:nvPicPr>
              <p:blipFill>
                <a:blip r:embed="rId179"/>
                <a:stretch>
                  <a:fillRect/>
                </a:stretch>
              </p:blipFill>
              <p:spPr>
                <a:xfrm>
                  <a:off x="6479988" y="1261713"/>
                  <a:ext cx="640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3" name="Ink 42">
                  <a:extLst>
                    <a:ext uri="{FF2B5EF4-FFF2-40B4-BE49-F238E27FC236}">
                      <a16:creationId xmlns:a16="http://schemas.microsoft.com/office/drawing/2014/main" id="{FE01AECC-EAD6-494E-B232-BA35F514BD9E}"/>
                    </a:ext>
                  </a:extLst>
                </p14:cNvPr>
                <p14:cNvContentPartPr/>
                <p14:nvPr/>
              </p14:nvContentPartPr>
              <p14:xfrm>
                <a:off x="6400428" y="1361073"/>
                <a:ext cx="520920" cy="141120"/>
              </p14:xfrm>
            </p:contentPart>
          </mc:Choice>
          <mc:Fallback>
            <p:pic>
              <p:nvPicPr>
                <p:cNvPr id="43" name="Ink 42">
                  <a:extLst>
                    <a:ext uri="{FF2B5EF4-FFF2-40B4-BE49-F238E27FC236}">
                      <a16:creationId xmlns:a16="http://schemas.microsoft.com/office/drawing/2014/main" id="{FE01AECC-EAD6-494E-B232-BA35F514BD9E}"/>
                    </a:ext>
                  </a:extLst>
                </p:cNvPr>
                <p:cNvPicPr/>
                <p:nvPr/>
              </p:nvPicPr>
              <p:blipFill>
                <a:blip r:embed="rId181"/>
                <a:stretch>
                  <a:fillRect/>
                </a:stretch>
              </p:blipFill>
              <p:spPr>
                <a:xfrm>
                  <a:off x="6385308" y="1345953"/>
                  <a:ext cx="551160" cy="171720"/>
                </a:xfrm>
                <a:prstGeom prst="rect">
                  <a:avLst/>
                </a:prstGeom>
              </p:spPr>
            </p:pic>
          </mc:Fallback>
        </mc:AlternateContent>
      </p:grpSp>
      <p:grpSp>
        <p:nvGrpSpPr>
          <p:cNvPr id="128" name="Group 127">
            <a:extLst>
              <a:ext uri="{FF2B5EF4-FFF2-40B4-BE49-F238E27FC236}">
                <a16:creationId xmlns:a16="http://schemas.microsoft.com/office/drawing/2014/main" id="{72FFD63C-7EC8-444E-A98C-CFCECEA19202}"/>
              </a:ext>
            </a:extLst>
          </p:cNvPr>
          <p:cNvGrpSpPr/>
          <p:nvPr/>
        </p:nvGrpSpPr>
        <p:grpSpPr>
          <a:xfrm>
            <a:off x="10569948" y="4696473"/>
            <a:ext cx="1182240" cy="548640"/>
            <a:chOff x="10569948" y="4696473"/>
            <a:chExt cx="1182240" cy="548640"/>
          </a:xfrm>
        </p:grpSpPr>
        <mc:AlternateContent xmlns:mc="http://schemas.openxmlformats.org/markup-compatibility/2006">
          <mc:Choice xmlns:p14="http://schemas.microsoft.com/office/powerpoint/2010/main" Requires="p14">
            <p:contentPart p14:bwMode="auto" r:id="rId182">
              <p14:nvContentPartPr>
                <p14:cNvPr id="75" name="Ink 74">
                  <a:extLst>
                    <a:ext uri="{FF2B5EF4-FFF2-40B4-BE49-F238E27FC236}">
                      <a16:creationId xmlns:a16="http://schemas.microsoft.com/office/drawing/2014/main" id="{FF5225C1-E007-9D4C-ABA3-379627ECFA6B}"/>
                    </a:ext>
                  </a:extLst>
                </p14:cNvPr>
                <p14:cNvContentPartPr/>
                <p14:nvPr/>
              </p14:nvContentPartPr>
              <p14:xfrm>
                <a:off x="10752108" y="4696473"/>
                <a:ext cx="115200" cy="272880"/>
              </p14:xfrm>
            </p:contentPart>
          </mc:Choice>
          <mc:Fallback>
            <p:pic>
              <p:nvPicPr>
                <p:cNvPr id="75" name="Ink 74">
                  <a:extLst>
                    <a:ext uri="{FF2B5EF4-FFF2-40B4-BE49-F238E27FC236}">
                      <a16:creationId xmlns:a16="http://schemas.microsoft.com/office/drawing/2014/main" id="{FF5225C1-E007-9D4C-ABA3-379627ECFA6B}"/>
                    </a:ext>
                  </a:extLst>
                </p:cNvPr>
                <p:cNvPicPr/>
                <p:nvPr/>
              </p:nvPicPr>
              <p:blipFill>
                <a:blip r:embed="rId183"/>
                <a:stretch>
                  <a:fillRect/>
                </a:stretch>
              </p:blipFill>
              <p:spPr>
                <a:xfrm>
                  <a:off x="10736628" y="4681353"/>
                  <a:ext cx="14580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89" name="Ink 88">
                  <a:extLst>
                    <a:ext uri="{FF2B5EF4-FFF2-40B4-BE49-F238E27FC236}">
                      <a16:creationId xmlns:a16="http://schemas.microsoft.com/office/drawing/2014/main" id="{9AD3AA5F-297C-994B-9873-63B0736D6246}"/>
                    </a:ext>
                  </a:extLst>
                </p14:cNvPr>
                <p14:cNvContentPartPr/>
                <p14:nvPr/>
              </p14:nvContentPartPr>
              <p14:xfrm>
                <a:off x="10657428" y="4831473"/>
                <a:ext cx="322560" cy="78480"/>
              </p14:xfrm>
            </p:contentPart>
          </mc:Choice>
          <mc:Fallback>
            <p:pic>
              <p:nvPicPr>
                <p:cNvPr id="89" name="Ink 88">
                  <a:extLst>
                    <a:ext uri="{FF2B5EF4-FFF2-40B4-BE49-F238E27FC236}">
                      <a16:creationId xmlns:a16="http://schemas.microsoft.com/office/drawing/2014/main" id="{9AD3AA5F-297C-994B-9873-63B0736D6246}"/>
                    </a:ext>
                  </a:extLst>
                </p:cNvPr>
                <p:cNvPicPr/>
                <p:nvPr/>
              </p:nvPicPr>
              <p:blipFill>
                <a:blip r:embed="rId185"/>
                <a:stretch>
                  <a:fillRect/>
                </a:stretch>
              </p:blipFill>
              <p:spPr>
                <a:xfrm>
                  <a:off x="10641948" y="4816353"/>
                  <a:ext cx="353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1" name="Ink 100">
                  <a:extLst>
                    <a:ext uri="{FF2B5EF4-FFF2-40B4-BE49-F238E27FC236}">
                      <a16:creationId xmlns:a16="http://schemas.microsoft.com/office/drawing/2014/main" id="{F1073FEA-56B5-114C-83B5-8B452587CC05}"/>
                    </a:ext>
                  </a:extLst>
                </p14:cNvPr>
                <p14:cNvContentPartPr/>
                <p14:nvPr/>
              </p14:nvContentPartPr>
              <p14:xfrm>
                <a:off x="11051628" y="4855593"/>
                <a:ext cx="105120" cy="74880"/>
              </p14:xfrm>
            </p:contentPart>
          </mc:Choice>
          <mc:Fallback>
            <p:pic>
              <p:nvPicPr>
                <p:cNvPr id="101" name="Ink 100">
                  <a:extLst>
                    <a:ext uri="{FF2B5EF4-FFF2-40B4-BE49-F238E27FC236}">
                      <a16:creationId xmlns:a16="http://schemas.microsoft.com/office/drawing/2014/main" id="{F1073FEA-56B5-114C-83B5-8B452587CC05}"/>
                    </a:ext>
                  </a:extLst>
                </p:cNvPr>
                <p:cNvPicPr/>
                <p:nvPr/>
              </p:nvPicPr>
              <p:blipFill>
                <a:blip r:embed="rId187"/>
                <a:stretch>
                  <a:fillRect/>
                </a:stretch>
              </p:blipFill>
              <p:spPr>
                <a:xfrm>
                  <a:off x="11036148" y="4840113"/>
                  <a:ext cx="135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6" name="Ink 105">
                  <a:extLst>
                    <a:ext uri="{FF2B5EF4-FFF2-40B4-BE49-F238E27FC236}">
                      <a16:creationId xmlns:a16="http://schemas.microsoft.com/office/drawing/2014/main" id="{1B4B3F8F-A011-064A-8A5F-13CF3137BEE6}"/>
                    </a:ext>
                  </a:extLst>
                </p14:cNvPr>
                <p14:cNvContentPartPr/>
                <p14:nvPr/>
              </p14:nvContentPartPr>
              <p14:xfrm>
                <a:off x="11177628" y="4839753"/>
                <a:ext cx="156240" cy="89640"/>
              </p14:xfrm>
            </p:contentPart>
          </mc:Choice>
          <mc:Fallback>
            <p:pic>
              <p:nvPicPr>
                <p:cNvPr id="106" name="Ink 105">
                  <a:extLst>
                    <a:ext uri="{FF2B5EF4-FFF2-40B4-BE49-F238E27FC236}">
                      <a16:creationId xmlns:a16="http://schemas.microsoft.com/office/drawing/2014/main" id="{1B4B3F8F-A011-064A-8A5F-13CF3137BEE6}"/>
                    </a:ext>
                  </a:extLst>
                </p:cNvPr>
                <p:cNvPicPr/>
                <p:nvPr/>
              </p:nvPicPr>
              <p:blipFill>
                <a:blip r:embed="rId189"/>
                <a:stretch>
                  <a:fillRect/>
                </a:stretch>
              </p:blipFill>
              <p:spPr>
                <a:xfrm>
                  <a:off x="11162148" y="4824633"/>
                  <a:ext cx="186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3" name="Ink 112">
                  <a:extLst>
                    <a:ext uri="{FF2B5EF4-FFF2-40B4-BE49-F238E27FC236}">
                      <a16:creationId xmlns:a16="http://schemas.microsoft.com/office/drawing/2014/main" id="{E018D085-F95F-5542-8D39-D6B47A52DB8B}"/>
                    </a:ext>
                  </a:extLst>
                </p14:cNvPr>
                <p14:cNvContentPartPr/>
                <p14:nvPr/>
              </p14:nvContentPartPr>
              <p14:xfrm>
                <a:off x="11359068" y="4824633"/>
                <a:ext cx="184680" cy="115920"/>
              </p14:xfrm>
            </p:contentPart>
          </mc:Choice>
          <mc:Fallback>
            <p:pic>
              <p:nvPicPr>
                <p:cNvPr id="113" name="Ink 112">
                  <a:extLst>
                    <a:ext uri="{FF2B5EF4-FFF2-40B4-BE49-F238E27FC236}">
                      <a16:creationId xmlns:a16="http://schemas.microsoft.com/office/drawing/2014/main" id="{E018D085-F95F-5542-8D39-D6B47A52DB8B}"/>
                    </a:ext>
                  </a:extLst>
                </p:cNvPr>
                <p:cNvPicPr/>
                <p:nvPr/>
              </p:nvPicPr>
              <p:blipFill>
                <a:blip r:embed="rId191"/>
                <a:stretch>
                  <a:fillRect/>
                </a:stretch>
              </p:blipFill>
              <p:spPr>
                <a:xfrm>
                  <a:off x="11343948" y="4809153"/>
                  <a:ext cx="215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4" name="Ink 113">
                  <a:extLst>
                    <a:ext uri="{FF2B5EF4-FFF2-40B4-BE49-F238E27FC236}">
                      <a16:creationId xmlns:a16="http://schemas.microsoft.com/office/drawing/2014/main" id="{CEFB57D1-D9BD-F44D-9147-5A142697C6E2}"/>
                    </a:ext>
                  </a:extLst>
                </p14:cNvPr>
                <p14:cNvContentPartPr/>
                <p14:nvPr/>
              </p14:nvContentPartPr>
              <p14:xfrm>
                <a:off x="11602428" y="4760913"/>
                <a:ext cx="149760" cy="231120"/>
              </p14:xfrm>
            </p:contentPart>
          </mc:Choice>
          <mc:Fallback>
            <p:pic>
              <p:nvPicPr>
                <p:cNvPr id="114" name="Ink 113">
                  <a:extLst>
                    <a:ext uri="{FF2B5EF4-FFF2-40B4-BE49-F238E27FC236}">
                      <a16:creationId xmlns:a16="http://schemas.microsoft.com/office/drawing/2014/main" id="{CEFB57D1-D9BD-F44D-9147-5A142697C6E2}"/>
                    </a:ext>
                  </a:extLst>
                </p:cNvPr>
                <p:cNvPicPr/>
                <p:nvPr/>
              </p:nvPicPr>
              <p:blipFill>
                <a:blip r:embed="rId193"/>
                <a:stretch>
                  <a:fillRect/>
                </a:stretch>
              </p:blipFill>
              <p:spPr>
                <a:xfrm>
                  <a:off x="11586948" y="4745793"/>
                  <a:ext cx="1803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0" name="Ink 119">
                  <a:extLst>
                    <a:ext uri="{FF2B5EF4-FFF2-40B4-BE49-F238E27FC236}">
                      <a16:creationId xmlns:a16="http://schemas.microsoft.com/office/drawing/2014/main" id="{18B7B2A1-BAC4-C34C-A15B-644E55DBA6C4}"/>
                    </a:ext>
                  </a:extLst>
                </p14:cNvPr>
                <p14:cNvContentPartPr/>
                <p14:nvPr/>
              </p14:nvContentPartPr>
              <p14:xfrm>
                <a:off x="10569948" y="5086713"/>
                <a:ext cx="119160" cy="99720"/>
              </p14:xfrm>
            </p:contentPart>
          </mc:Choice>
          <mc:Fallback>
            <p:pic>
              <p:nvPicPr>
                <p:cNvPr id="120" name="Ink 119">
                  <a:extLst>
                    <a:ext uri="{FF2B5EF4-FFF2-40B4-BE49-F238E27FC236}">
                      <a16:creationId xmlns:a16="http://schemas.microsoft.com/office/drawing/2014/main" id="{18B7B2A1-BAC4-C34C-A15B-644E55DBA6C4}"/>
                    </a:ext>
                  </a:extLst>
                </p:cNvPr>
                <p:cNvPicPr/>
                <p:nvPr/>
              </p:nvPicPr>
              <p:blipFill>
                <a:blip r:embed="rId195"/>
                <a:stretch>
                  <a:fillRect/>
                </a:stretch>
              </p:blipFill>
              <p:spPr>
                <a:xfrm>
                  <a:off x="10554828" y="5071593"/>
                  <a:ext cx="149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1" name="Ink 120">
                  <a:extLst>
                    <a:ext uri="{FF2B5EF4-FFF2-40B4-BE49-F238E27FC236}">
                      <a16:creationId xmlns:a16="http://schemas.microsoft.com/office/drawing/2014/main" id="{F0E53845-2ADB-F744-8C68-3AC00B02666E}"/>
                    </a:ext>
                  </a:extLst>
                </p14:cNvPr>
                <p14:cNvContentPartPr/>
                <p14:nvPr/>
              </p14:nvContentPartPr>
              <p14:xfrm>
                <a:off x="10771548" y="5107953"/>
                <a:ext cx="108000" cy="106200"/>
              </p14:xfrm>
            </p:contentPart>
          </mc:Choice>
          <mc:Fallback>
            <p:pic>
              <p:nvPicPr>
                <p:cNvPr id="121" name="Ink 120">
                  <a:extLst>
                    <a:ext uri="{FF2B5EF4-FFF2-40B4-BE49-F238E27FC236}">
                      <a16:creationId xmlns:a16="http://schemas.microsoft.com/office/drawing/2014/main" id="{F0E53845-2ADB-F744-8C68-3AC00B02666E}"/>
                    </a:ext>
                  </a:extLst>
                </p:cNvPr>
                <p:cNvPicPr/>
                <p:nvPr/>
              </p:nvPicPr>
              <p:blipFill>
                <a:blip r:embed="rId197"/>
                <a:stretch>
                  <a:fillRect/>
                </a:stretch>
              </p:blipFill>
              <p:spPr>
                <a:xfrm>
                  <a:off x="10756428" y="5092473"/>
                  <a:ext cx="138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2" name="Ink 121">
                  <a:extLst>
                    <a:ext uri="{FF2B5EF4-FFF2-40B4-BE49-F238E27FC236}">
                      <a16:creationId xmlns:a16="http://schemas.microsoft.com/office/drawing/2014/main" id="{CC865809-EABD-FD4B-9AA5-8733548CEF64}"/>
                    </a:ext>
                  </a:extLst>
                </p14:cNvPr>
                <p14:cNvContentPartPr/>
                <p14:nvPr/>
              </p14:nvContentPartPr>
              <p14:xfrm>
                <a:off x="10985748" y="5107953"/>
                <a:ext cx="163080" cy="120960"/>
              </p14:xfrm>
            </p:contentPart>
          </mc:Choice>
          <mc:Fallback>
            <p:pic>
              <p:nvPicPr>
                <p:cNvPr id="122" name="Ink 121">
                  <a:extLst>
                    <a:ext uri="{FF2B5EF4-FFF2-40B4-BE49-F238E27FC236}">
                      <a16:creationId xmlns:a16="http://schemas.microsoft.com/office/drawing/2014/main" id="{CC865809-EABD-FD4B-9AA5-8733548CEF64}"/>
                    </a:ext>
                  </a:extLst>
                </p:cNvPr>
                <p:cNvPicPr/>
                <p:nvPr/>
              </p:nvPicPr>
              <p:blipFill>
                <a:blip r:embed="rId199"/>
                <a:stretch>
                  <a:fillRect/>
                </a:stretch>
              </p:blipFill>
              <p:spPr>
                <a:xfrm>
                  <a:off x="10970628" y="5092473"/>
                  <a:ext cx="1936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3" name="Ink 122">
                  <a:extLst>
                    <a:ext uri="{FF2B5EF4-FFF2-40B4-BE49-F238E27FC236}">
                      <a16:creationId xmlns:a16="http://schemas.microsoft.com/office/drawing/2014/main" id="{016ABACC-5B53-A049-8EC8-A6886B7517A3}"/>
                    </a:ext>
                  </a:extLst>
                </p14:cNvPr>
                <p14:cNvContentPartPr/>
                <p14:nvPr/>
              </p14:nvContentPartPr>
              <p14:xfrm>
                <a:off x="11224788" y="5013273"/>
                <a:ext cx="34920" cy="212040"/>
              </p14:xfrm>
            </p:contentPart>
          </mc:Choice>
          <mc:Fallback>
            <p:pic>
              <p:nvPicPr>
                <p:cNvPr id="123" name="Ink 122">
                  <a:extLst>
                    <a:ext uri="{FF2B5EF4-FFF2-40B4-BE49-F238E27FC236}">
                      <a16:creationId xmlns:a16="http://schemas.microsoft.com/office/drawing/2014/main" id="{016ABACC-5B53-A049-8EC8-A6886B7517A3}"/>
                    </a:ext>
                  </a:extLst>
                </p:cNvPr>
                <p:cNvPicPr/>
                <p:nvPr/>
              </p:nvPicPr>
              <p:blipFill>
                <a:blip r:embed="rId201"/>
                <a:stretch>
                  <a:fillRect/>
                </a:stretch>
              </p:blipFill>
              <p:spPr>
                <a:xfrm>
                  <a:off x="11209668" y="4998153"/>
                  <a:ext cx="655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4" name="Ink 123">
                  <a:extLst>
                    <a:ext uri="{FF2B5EF4-FFF2-40B4-BE49-F238E27FC236}">
                      <a16:creationId xmlns:a16="http://schemas.microsoft.com/office/drawing/2014/main" id="{E2B61F43-A589-B042-B15D-429DA7982AD8}"/>
                    </a:ext>
                  </a:extLst>
                </p14:cNvPr>
                <p14:cNvContentPartPr/>
                <p14:nvPr/>
              </p14:nvContentPartPr>
              <p14:xfrm>
                <a:off x="11288148" y="5029113"/>
                <a:ext cx="52920" cy="196200"/>
              </p14:xfrm>
            </p:contentPart>
          </mc:Choice>
          <mc:Fallback>
            <p:pic>
              <p:nvPicPr>
                <p:cNvPr id="124" name="Ink 123">
                  <a:extLst>
                    <a:ext uri="{FF2B5EF4-FFF2-40B4-BE49-F238E27FC236}">
                      <a16:creationId xmlns:a16="http://schemas.microsoft.com/office/drawing/2014/main" id="{E2B61F43-A589-B042-B15D-429DA7982AD8}"/>
                    </a:ext>
                  </a:extLst>
                </p:cNvPr>
                <p:cNvPicPr/>
                <p:nvPr/>
              </p:nvPicPr>
              <p:blipFill>
                <a:blip r:embed="rId203"/>
                <a:stretch>
                  <a:fillRect/>
                </a:stretch>
              </p:blipFill>
              <p:spPr>
                <a:xfrm>
                  <a:off x="11272668" y="5013633"/>
                  <a:ext cx="835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5" name="Ink 124">
                  <a:extLst>
                    <a:ext uri="{FF2B5EF4-FFF2-40B4-BE49-F238E27FC236}">
                      <a16:creationId xmlns:a16="http://schemas.microsoft.com/office/drawing/2014/main" id="{D98467CB-A6F4-7944-A5AF-7C93AFEBB46E}"/>
                    </a:ext>
                  </a:extLst>
                </p14:cNvPr>
                <p14:cNvContentPartPr/>
                <p14:nvPr/>
              </p14:nvContentPartPr>
              <p14:xfrm>
                <a:off x="11193108" y="5139273"/>
                <a:ext cx="195480" cy="17280"/>
              </p14:xfrm>
            </p:contentPart>
          </mc:Choice>
          <mc:Fallback>
            <p:pic>
              <p:nvPicPr>
                <p:cNvPr id="125" name="Ink 124">
                  <a:extLst>
                    <a:ext uri="{FF2B5EF4-FFF2-40B4-BE49-F238E27FC236}">
                      <a16:creationId xmlns:a16="http://schemas.microsoft.com/office/drawing/2014/main" id="{D98467CB-A6F4-7944-A5AF-7C93AFEBB46E}"/>
                    </a:ext>
                  </a:extLst>
                </p:cNvPr>
                <p:cNvPicPr/>
                <p:nvPr/>
              </p:nvPicPr>
              <p:blipFill>
                <a:blip r:embed="rId205"/>
                <a:stretch>
                  <a:fillRect/>
                </a:stretch>
              </p:blipFill>
              <p:spPr>
                <a:xfrm>
                  <a:off x="11177988" y="5124153"/>
                  <a:ext cx="2260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6" name="Ink 125">
                  <a:extLst>
                    <a:ext uri="{FF2B5EF4-FFF2-40B4-BE49-F238E27FC236}">
                      <a16:creationId xmlns:a16="http://schemas.microsoft.com/office/drawing/2014/main" id="{1C4234BC-0CDE-2748-B13D-0F7705A70785}"/>
                    </a:ext>
                  </a:extLst>
                </p14:cNvPr>
                <p14:cNvContentPartPr/>
                <p14:nvPr/>
              </p14:nvContentPartPr>
              <p14:xfrm>
                <a:off x="11355468" y="5112993"/>
                <a:ext cx="367200" cy="132120"/>
              </p14:xfrm>
            </p:contentPart>
          </mc:Choice>
          <mc:Fallback>
            <p:pic>
              <p:nvPicPr>
                <p:cNvPr id="126" name="Ink 125">
                  <a:extLst>
                    <a:ext uri="{FF2B5EF4-FFF2-40B4-BE49-F238E27FC236}">
                      <a16:creationId xmlns:a16="http://schemas.microsoft.com/office/drawing/2014/main" id="{1C4234BC-0CDE-2748-B13D-0F7705A70785}"/>
                    </a:ext>
                  </a:extLst>
                </p:cNvPr>
                <p:cNvPicPr/>
                <p:nvPr/>
              </p:nvPicPr>
              <p:blipFill>
                <a:blip r:embed="rId207"/>
                <a:stretch>
                  <a:fillRect/>
                </a:stretch>
              </p:blipFill>
              <p:spPr>
                <a:xfrm>
                  <a:off x="11340348" y="5097873"/>
                  <a:ext cx="397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7" name="Ink 126">
                  <a:extLst>
                    <a:ext uri="{FF2B5EF4-FFF2-40B4-BE49-F238E27FC236}">
                      <a16:creationId xmlns:a16="http://schemas.microsoft.com/office/drawing/2014/main" id="{2963A091-16ED-4143-BB0E-5B3A66434637}"/>
                    </a:ext>
                  </a:extLst>
                </p14:cNvPr>
                <p14:cNvContentPartPr/>
                <p14:nvPr/>
              </p14:nvContentPartPr>
              <p14:xfrm>
                <a:off x="11382468" y="5097873"/>
                <a:ext cx="74880" cy="89640"/>
              </p14:xfrm>
            </p:contentPart>
          </mc:Choice>
          <mc:Fallback>
            <p:pic>
              <p:nvPicPr>
                <p:cNvPr id="127" name="Ink 126">
                  <a:extLst>
                    <a:ext uri="{FF2B5EF4-FFF2-40B4-BE49-F238E27FC236}">
                      <a16:creationId xmlns:a16="http://schemas.microsoft.com/office/drawing/2014/main" id="{2963A091-16ED-4143-BB0E-5B3A66434637}"/>
                    </a:ext>
                  </a:extLst>
                </p:cNvPr>
                <p:cNvPicPr/>
                <p:nvPr/>
              </p:nvPicPr>
              <p:blipFill>
                <a:blip r:embed="rId209"/>
                <a:stretch>
                  <a:fillRect/>
                </a:stretch>
              </p:blipFill>
              <p:spPr>
                <a:xfrm>
                  <a:off x="11367348" y="5082753"/>
                  <a:ext cx="105480" cy="119880"/>
                </a:xfrm>
                <a:prstGeom prst="rect">
                  <a:avLst/>
                </a:prstGeom>
              </p:spPr>
            </p:pic>
          </mc:Fallback>
        </mc:AlternateContent>
      </p:grpSp>
      <p:grpSp>
        <p:nvGrpSpPr>
          <p:cNvPr id="133" name="Group 132">
            <a:extLst>
              <a:ext uri="{FF2B5EF4-FFF2-40B4-BE49-F238E27FC236}">
                <a16:creationId xmlns:a16="http://schemas.microsoft.com/office/drawing/2014/main" id="{7502B6DE-ED1C-C048-BFDF-B2F11DDFF11F}"/>
              </a:ext>
            </a:extLst>
          </p:cNvPr>
          <p:cNvGrpSpPr/>
          <p:nvPr/>
        </p:nvGrpSpPr>
        <p:grpSpPr>
          <a:xfrm>
            <a:off x="9949308" y="781833"/>
            <a:ext cx="547560" cy="252000"/>
            <a:chOff x="9949308" y="781833"/>
            <a:chExt cx="547560" cy="252000"/>
          </a:xfrm>
        </p:grpSpPr>
        <mc:AlternateContent xmlns:mc="http://schemas.openxmlformats.org/markup-compatibility/2006">
          <mc:Choice xmlns:p14="http://schemas.microsoft.com/office/powerpoint/2010/main" Requires="p14">
            <p:contentPart p14:bwMode="auto" r:id="rId210">
              <p14:nvContentPartPr>
                <p14:cNvPr id="129" name="Ink 128">
                  <a:extLst>
                    <a:ext uri="{FF2B5EF4-FFF2-40B4-BE49-F238E27FC236}">
                      <a16:creationId xmlns:a16="http://schemas.microsoft.com/office/drawing/2014/main" id="{448C3702-63F5-BF40-AFE3-40AA2AD43A1B}"/>
                    </a:ext>
                  </a:extLst>
                </p14:cNvPr>
                <p14:cNvContentPartPr/>
                <p14:nvPr/>
              </p14:nvContentPartPr>
              <p14:xfrm>
                <a:off x="9949308" y="781833"/>
                <a:ext cx="256320" cy="252000"/>
              </p14:xfrm>
            </p:contentPart>
          </mc:Choice>
          <mc:Fallback>
            <p:pic>
              <p:nvPicPr>
                <p:cNvPr id="129" name="Ink 128">
                  <a:extLst>
                    <a:ext uri="{FF2B5EF4-FFF2-40B4-BE49-F238E27FC236}">
                      <a16:creationId xmlns:a16="http://schemas.microsoft.com/office/drawing/2014/main" id="{448C3702-63F5-BF40-AFE3-40AA2AD43A1B}"/>
                    </a:ext>
                  </a:extLst>
                </p:cNvPr>
                <p:cNvPicPr/>
                <p:nvPr/>
              </p:nvPicPr>
              <p:blipFill>
                <a:blip r:embed="rId211"/>
                <a:stretch>
                  <a:fillRect/>
                </a:stretch>
              </p:blipFill>
              <p:spPr>
                <a:xfrm>
                  <a:off x="9933828" y="766713"/>
                  <a:ext cx="28692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0" name="Ink 129">
                  <a:extLst>
                    <a:ext uri="{FF2B5EF4-FFF2-40B4-BE49-F238E27FC236}">
                      <a16:creationId xmlns:a16="http://schemas.microsoft.com/office/drawing/2014/main" id="{DDA0A9C2-1B9B-8D4E-AB10-17873F20E4DF}"/>
                    </a:ext>
                  </a:extLst>
                </p14:cNvPr>
                <p14:cNvContentPartPr/>
                <p14:nvPr/>
              </p14:nvContentPartPr>
              <p14:xfrm>
                <a:off x="9979548" y="891633"/>
                <a:ext cx="164520" cy="22680"/>
              </p14:xfrm>
            </p:contentPart>
          </mc:Choice>
          <mc:Fallback>
            <p:pic>
              <p:nvPicPr>
                <p:cNvPr id="130" name="Ink 129">
                  <a:extLst>
                    <a:ext uri="{FF2B5EF4-FFF2-40B4-BE49-F238E27FC236}">
                      <a16:creationId xmlns:a16="http://schemas.microsoft.com/office/drawing/2014/main" id="{DDA0A9C2-1B9B-8D4E-AB10-17873F20E4DF}"/>
                    </a:ext>
                  </a:extLst>
                </p:cNvPr>
                <p:cNvPicPr/>
                <p:nvPr/>
              </p:nvPicPr>
              <p:blipFill>
                <a:blip r:embed="rId213"/>
                <a:stretch>
                  <a:fillRect/>
                </a:stretch>
              </p:blipFill>
              <p:spPr>
                <a:xfrm>
                  <a:off x="9964068" y="876513"/>
                  <a:ext cx="1951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1" name="Ink 130">
                  <a:extLst>
                    <a:ext uri="{FF2B5EF4-FFF2-40B4-BE49-F238E27FC236}">
                      <a16:creationId xmlns:a16="http://schemas.microsoft.com/office/drawing/2014/main" id="{0E0E1831-FAB0-9849-A853-6F07AC69E8DA}"/>
                    </a:ext>
                  </a:extLst>
                </p14:cNvPr>
                <p14:cNvContentPartPr/>
                <p14:nvPr/>
              </p14:nvContentPartPr>
              <p14:xfrm>
                <a:off x="10176468" y="851313"/>
                <a:ext cx="187200" cy="165600"/>
              </p14:xfrm>
            </p:contentPart>
          </mc:Choice>
          <mc:Fallback>
            <p:pic>
              <p:nvPicPr>
                <p:cNvPr id="131" name="Ink 130">
                  <a:extLst>
                    <a:ext uri="{FF2B5EF4-FFF2-40B4-BE49-F238E27FC236}">
                      <a16:creationId xmlns:a16="http://schemas.microsoft.com/office/drawing/2014/main" id="{0E0E1831-FAB0-9849-A853-6F07AC69E8DA}"/>
                    </a:ext>
                  </a:extLst>
                </p:cNvPr>
                <p:cNvPicPr/>
                <p:nvPr/>
              </p:nvPicPr>
              <p:blipFill>
                <a:blip r:embed="rId215"/>
                <a:stretch>
                  <a:fillRect/>
                </a:stretch>
              </p:blipFill>
              <p:spPr>
                <a:xfrm>
                  <a:off x="10161348" y="835833"/>
                  <a:ext cx="2174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2" name="Ink 131">
                  <a:extLst>
                    <a:ext uri="{FF2B5EF4-FFF2-40B4-BE49-F238E27FC236}">
                      <a16:creationId xmlns:a16="http://schemas.microsoft.com/office/drawing/2014/main" id="{59A27EE0-85C6-1443-8456-31510DD95216}"/>
                    </a:ext>
                  </a:extLst>
                </p14:cNvPr>
                <p14:cNvContentPartPr/>
                <p14:nvPr/>
              </p14:nvContentPartPr>
              <p14:xfrm>
                <a:off x="10468068" y="851313"/>
                <a:ext cx="28800" cy="165960"/>
              </p14:xfrm>
            </p:contentPart>
          </mc:Choice>
          <mc:Fallback>
            <p:pic>
              <p:nvPicPr>
                <p:cNvPr id="132" name="Ink 131">
                  <a:extLst>
                    <a:ext uri="{FF2B5EF4-FFF2-40B4-BE49-F238E27FC236}">
                      <a16:creationId xmlns:a16="http://schemas.microsoft.com/office/drawing/2014/main" id="{59A27EE0-85C6-1443-8456-31510DD95216}"/>
                    </a:ext>
                  </a:extLst>
                </p:cNvPr>
                <p:cNvPicPr/>
                <p:nvPr/>
              </p:nvPicPr>
              <p:blipFill>
                <a:blip r:embed="rId217"/>
                <a:stretch>
                  <a:fillRect/>
                </a:stretch>
              </p:blipFill>
              <p:spPr>
                <a:xfrm>
                  <a:off x="10452948" y="835833"/>
                  <a:ext cx="59400" cy="196560"/>
                </a:xfrm>
                <a:prstGeom prst="rect">
                  <a:avLst/>
                </a:prstGeom>
              </p:spPr>
            </p:pic>
          </mc:Fallback>
        </mc:AlternateContent>
      </p:grpSp>
      <p:grpSp>
        <p:nvGrpSpPr>
          <p:cNvPr id="139" name="Group 138">
            <a:extLst>
              <a:ext uri="{FF2B5EF4-FFF2-40B4-BE49-F238E27FC236}">
                <a16:creationId xmlns:a16="http://schemas.microsoft.com/office/drawing/2014/main" id="{8420CA03-6EDA-3640-88F2-7FD10F605B65}"/>
              </a:ext>
            </a:extLst>
          </p:cNvPr>
          <p:cNvGrpSpPr/>
          <p:nvPr/>
        </p:nvGrpSpPr>
        <p:grpSpPr>
          <a:xfrm>
            <a:off x="7031148" y="1697313"/>
            <a:ext cx="607680" cy="288360"/>
            <a:chOff x="7031148" y="1697313"/>
            <a:chExt cx="607680" cy="288360"/>
          </a:xfrm>
        </p:grpSpPr>
        <mc:AlternateContent xmlns:mc="http://schemas.openxmlformats.org/markup-compatibility/2006">
          <mc:Choice xmlns:p14="http://schemas.microsoft.com/office/powerpoint/2010/main" Requires="p14">
            <p:contentPart p14:bwMode="auto" r:id="rId218">
              <p14:nvContentPartPr>
                <p14:cNvPr id="134" name="Ink 133">
                  <a:extLst>
                    <a:ext uri="{FF2B5EF4-FFF2-40B4-BE49-F238E27FC236}">
                      <a16:creationId xmlns:a16="http://schemas.microsoft.com/office/drawing/2014/main" id="{675946A1-8236-C940-AF92-DCF3475D86CA}"/>
                    </a:ext>
                  </a:extLst>
                </p14:cNvPr>
                <p14:cNvContentPartPr/>
                <p14:nvPr/>
              </p14:nvContentPartPr>
              <p14:xfrm>
                <a:off x="7091628" y="1797033"/>
                <a:ext cx="25560" cy="188640"/>
              </p14:xfrm>
            </p:contentPart>
          </mc:Choice>
          <mc:Fallback>
            <p:pic>
              <p:nvPicPr>
                <p:cNvPr id="134" name="Ink 133">
                  <a:extLst>
                    <a:ext uri="{FF2B5EF4-FFF2-40B4-BE49-F238E27FC236}">
                      <a16:creationId xmlns:a16="http://schemas.microsoft.com/office/drawing/2014/main" id="{675946A1-8236-C940-AF92-DCF3475D86CA}"/>
                    </a:ext>
                  </a:extLst>
                </p:cNvPr>
                <p:cNvPicPr/>
                <p:nvPr/>
              </p:nvPicPr>
              <p:blipFill>
                <a:blip r:embed="rId219"/>
                <a:stretch>
                  <a:fillRect/>
                </a:stretch>
              </p:blipFill>
              <p:spPr>
                <a:xfrm>
                  <a:off x="7076148" y="1781913"/>
                  <a:ext cx="561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5" name="Ink 134">
                  <a:extLst>
                    <a:ext uri="{FF2B5EF4-FFF2-40B4-BE49-F238E27FC236}">
                      <a16:creationId xmlns:a16="http://schemas.microsoft.com/office/drawing/2014/main" id="{A7D62F0E-3E4F-124F-A5F0-EAD0AED77F8E}"/>
                    </a:ext>
                  </a:extLst>
                </p14:cNvPr>
                <p14:cNvContentPartPr/>
                <p14:nvPr/>
              </p14:nvContentPartPr>
              <p14:xfrm>
                <a:off x="7031148" y="1697313"/>
                <a:ext cx="223200" cy="114480"/>
              </p14:xfrm>
            </p:contentPart>
          </mc:Choice>
          <mc:Fallback>
            <p:pic>
              <p:nvPicPr>
                <p:cNvPr id="135" name="Ink 134">
                  <a:extLst>
                    <a:ext uri="{FF2B5EF4-FFF2-40B4-BE49-F238E27FC236}">
                      <a16:creationId xmlns:a16="http://schemas.microsoft.com/office/drawing/2014/main" id="{A7D62F0E-3E4F-124F-A5F0-EAD0AED77F8E}"/>
                    </a:ext>
                  </a:extLst>
                </p:cNvPr>
                <p:cNvPicPr/>
                <p:nvPr/>
              </p:nvPicPr>
              <p:blipFill>
                <a:blip r:embed="rId221"/>
                <a:stretch>
                  <a:fillRect/>
                </a:stretch>
              </p:blipFill>
              <p:spPr>
                <a:xfrm>
                  <a:off x="7016028" y="1682193"/>
                  <a:ext cx="2538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6" name="Ink 135">
                  <a:extLst>
                    <a:ext uri="{FF2B5EF4-FFF2-40B4-BE49-F238E27FC236}">
                      <a16:creationId xmlns:a16="http://schemas.microsoft.com/office/drawing/2014/main" id="{A2C7CAA7-96AC-024B-8807-A4516EA56939}"/>
                    </a:ext>
                  </a:extLst>
                </p14:cNvPr>
                <p14:cNvContentPartPr/>
                <p14:nvPr/>
              </p14:nvContentPartPr>
              <p14:xfrm>
                <a:off x="7062828" y="1811433"/>
                <a:ext cx="172440" cy="33480"/>
              </p14:xfrm>
            </p:contentPart>
          </mc:Choice>
          <mc:Fallback>
            <p:pic>
              <p:nvPicPr>
                <p:cNvPr id="136" name="Ink 135">
                  <a:extLst>
                    <a:ext uri="{FF2B5EF4-FFF2-40B4-BE49-F238E27FC236}">
                      <a16:creationId xmlns:a16="http://schemas.microsoft.com/office/drawing/2014/main" id="{A2C7CAA7-96AC-024B-8807-A4516EA56939}"/>
                    </a:ext>
                  </a:extLst>
                </p:cNvPr>
                <p:cNvPicPr/>
                <p:nvPr/>
              </p:nvPicPr>
              <p:blipFill>
                <a:blip r:embed="rId223"/>
                <a:stretch>
                  <a:fillRect/>
                </a:stretch>
              </p:blipFill>
              <p:spPr>
                <a:xfrm>
                  <a:off x="7047348" y="1795953"/>
                  <a:ext cx="203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7" name="Ink 136">
                  <a:extLst>
                    <a:ext uri="{FF2B5EF4-FFF2-40B4-BE49-F238E27FC236}">
                      <a16:creationId xmlns:a16="http://schemas.microsoft.com/office/drawing/2014/main" id="{67D8CF2B-BCEA-384C-8A31-FBF627A39A35}"/>
                    </a:ext>
                  </a:extLst>
                </p14:cNvPr>
                <p14:cNvContentPartPr/>
                <p14:nvPr/>
              </p14:nvContentPartPr>
              <p14:xfrm>
                <a:off x="7241028" y="1781193"/>
                <a:ext cx="128520" cy="162360"/>
              </p14:xfrm>
            </p:contentPart>
          </mc:Choice>
          <mc:Fallback>
            <p:pic>
              <p:nvPicPr>
                <p:cNvPr id="137" name="Ink 136">
                  <a:extLst>
                    <a:ext uri="{FF2B5EF4-FFF2-40B4-BE49-F238E27FC236}">
                      <a16:creationId xmlns:a16="http://schemas.microsoft.com/office/drawing/2014/main" id="{67D8CF2B-BCEA-384C-8A31-FBF627A39A35}"/>
                    </a:ext>
                  </a:extLst>
                </p:cNvPr>
                <p:cNvPicPr/>
                <p:nvPr/>
              </p:nvPicPr>
              <p:blipFill>
                <a:blip r:embed="rId225"/>
                <a:stretch>
                  <a:fillRect/>
                </a:stretch>
              </p:blipFill>
              <p:spPr>
                <a:xfrm>
                  <a:off x="7225908" y="1766073"/>
                  <a:ext cx="158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8" name="Ink 137">
                  <a:extLst>
                    <a:ext uri="{FF2B5EF4-FFF2-40B4-BE49-F238E27FC236}">
                      <a16:creationId xmlns:a16="http://schemas.microsoft.com/office/drawing/2014/main" id="{8A59053C-E6F6-4145-AAEE-F3220E2B846C}"/>
                    </a:ext>
                  </a:extLst>
                </p14:cNvPr>
                <p14:cNvContentPartPr/>
                <p14:nvPr/>
              </p14:nvContentPartPr>
              <p14:xfrm>
                <a:off x="7457028" y="1804593"/>
                <a:ext cx="181800" cy="122040"/>
              </p14:xfrm>
            </p:contentPart>
          </mc:Choice>
          <mc:Fallback>
            <p:pic>
              <p:nvPicPr>
                <p:cNvPr id="138" name="Ink 137">
                  <a:extLst>
                    <a:ext uri="{FF2B5EF4-FFF2-40B4-BE49-F238E27FC236}">
                      <a16:creationId xmlns:a16="http://schemas.microsoft.com/office/drawing/2014/main" id="{8A59053C-E6F6-4145-AAEE-F3220E2B846C}"/>
                    </a:ext>
                  </a:extLst>
                </p:cNvPr>
                <p:cNvPicPr/>
                <p:nvPr/>
              </p:nvPicPr>
              <p:blipFill>
                <a:blip r:embed="rId227"/>
                <a:stretch>
                  <a:fillRect/>
                </a:stretch>
              </p:blipFill>
              <p:spPr>
                <a:xfrm>
                  <a:off x="7441548" y="1789113"/>
                  <a:ext cx="212400" cy="152640"/>
                </a:xfrm>
                <a:prstGeom prst="rect">
                  <a:avLst/>
                </a:prstGeom>
              </p:spPr>
            </p:pic>
          </mc:Fallback>
        </mc:AlternateContent>
      </p:grpSp>
      <p:grpSp>
        <p:nvGrpSpPr>
          <p:cNvPr id="145" name="Group 144">
            <a:extLst>
              <a:ext uri="{FF2B5EF4-FFF2-40B4-BE49-F238E27FC236}">
                <a16:creationId xmlns:a16="http://schemas.microsoft.com/office/drawing/2014/main" id="{506FF39B-655D-334D-8B86-29CF660D1701}"/>
              </a:ext>
            </a:extLst>
          </p:cNvPr>
          <p:cNvGrpSpPr/>
          <p:nvPr/>
        </p:nvGrpSpPr>
        <p:grpSpPr>
          <a:xfrm>
            <a:off x="6837108" y="3460953"/>
            <a:ext cx="497520" cy="312480"/>
            <a:chOff x="6837108" y="3460953"/>
            <a:chExt cx="497520" cy="312480"/>
          </a:xfrm>
        </p:grpSpPr>
        <mc:AlternateContent xmlns:mc="http://schemas.openxmlformats.org/markup-compatibility/2006">
          <mc:Choice xmlns:p14="http://schemas.microsoft.com/office/powerpoint/2010/main" Requires="p14">
            <p:contentPart p14:bwMode="auto" r:id="rId228">
              <p14:nvContentPartPr>
                <p14:cNvPr id="140" name="Ink 139">
                  <a:extLst>
                    <a:ext uri="{FF2B5EF4-FFF2-40B4-BE49-F238E27FC236}">
                      <a16:creationId xmlns:a16="http://schemas.microsoft.com/office/drawing/2014/main" id="{D75204A5-79EF-104C-BB92-B8E262064A4D}"/>
                    </a:ext>
                  </a:extLst>
                </p14:cNvPr>
                <p14:cNvContentPartPr/>
                <p14:nvPr/>
              </p14:nvContentPartPr>
              <p14:xfrm>
                <a:off x="6837108" y="3562833"/>
                <a:ext cx="32760" cy="210600"/>
              </p14:xfrm>
            </p:contentPart>
          </mc:Choice>
          <mc:Fallback>
            <p:pic>
              <p:nvPicPr>
                <p:cNvPr id="140" name="Ink 139">
                  <a:extLst>
                    <a:ext uri="{FF2B5EF4-FFF2-40B4-BE49-F238E27FC236}">
                      <a16:creationId xmlns:a16="http://schemas.microsoft.com/office/drawing/2014/main" id="{D75204A5-79EF-104C-BB92-B8E262064A4D}"/>
                    </a:ext>
                  </a:extLst>
                </p:cNvPr>
                <p:cNvPicPr/>
                <p:nvPr/>
              </p:nvPicPr>
              <p:blipFill>
                <a:blip r:embed="rId229"/>
                <a:stretch>
                  <a:fillRect/>
                </a:stretch>
              </p:blipFill>
              <p:spPr>
                <a:xfrm>
                  <a:off x="6821628" y="3547713"/>
                  <a:ext cx="633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1" name="Ink 140">
                  <a:extLst>
                    <a:ext uri="{FF2B5EF4-FFF2-40B4-BE49-F238E27FC236}">
                      <a16:creationId xmlns:a16="http://schemas.microsoft.com/office/drawing/2014/main" id="{2EC92BE7-3A1C-C246-8B07-BA5671945763}"/>
                    </a:ext>
                  </a:extLst>
                </p14:cNvPr>
                <p14:cNvContentPartPr/>
                <p14:nvPr/>
              </p14:nvContentPartPr>
              <p14:xfrm>
                <a:off x="6842148" y="3460953"/>
                <a:ext cx="209520" cy="77760"/>
              </p14:xfrm>
            </p:contentPart>
          </mc:Choice>
          <mc:Fallback>
            <p:pic>
              <p:nvPicPr>
                <p:cNvPr id="141" name="Ink 140">
                  <a:extLst>
                    <a:ext uri="{FF2B5EF4-FFF2-40B4-BE49-F238E27FC236}">
                      <a16:creationId xmlns:a16="http://schemas.microsoft.com/office/drawing/2014/main" id="{2EC92BE7-3A1C-C246-8B07-BA5671945763}"/>
                    </a:ext>
                  </a:extLst>
                </p:cNvPr>
                <p:cNvPicPr/>
                <p:nvPr/>
              </p:nvPicPr>
              <p:blipFill>
                <a:blip r:embed="rId231"/>
                <a:stretch>
                  <a:fillRect/>
                </a:stretch>
              </p:blipFill>
              <p:spPr>
                <a:xfrm>
                  <a:off x="6826668" y="3445833"/>
                  <a:ext cx="240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2" name="Ink 141">
                  <a:extLst>
                    <a:ext uri="{FF2B5EF4-FFF2-40B4-BE49-F238E27FC236}">
                      <a16:creationId xmlns:a16="http://schemas.microsoft.com/office/drawing/2014/main" id="{6DA64975-C745-B04F-9E94-6F275654BC93}"/>
                    </a:ext>
                  </a:extLst>
                </p14:cNvPr>
                <p14:cNvContentPartPr/>
                <p14:nvPr/>
              </p14:nvContentPartPr>
              <p14:xfrm>
                <a:off x="6842148" y="3600633"/>
                <a:ext cx="127800" cy="25560"/>
              </p14:xfrm>
            </p:contentPart>
          </mc:Choice>
          <mc:Fallback>
            <p:pic>
              <p:nvPicPr>
                <p:cNvPr id="142" name="Ink 141">
                  <a:extLst>
                    <a:ext uri="{FF2B5EF4-FFF2-40B4-BE49-F238E27FC236}">
                      <a16:creationId xmlns:a16="http://schemas.microsoft.com/office/drawing/2014/main" id="{6DA64975-C745-B04F-9E94-6F275654BC93}"/>
                    </a:ext>
                  </a:extLst>
                </p:cNvPr>
                <p:cNvPicPr/>
                <p:nvPr/>
              </p:nvPicPr>
              <p:blipFill>
                <a:blip r:embed="rId233"/>
                <a:stretch>
                  <a:fillRect/>
                </a:stretch>
              </p:blipFill>
              <p:spPr>
                <a:xfrm>
                  <a:off x="6826668" y="3585513"/>
                  <a:ext cx="1584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3" name="Ink 142">
                  <a:extLst>
                    <a:ext uri="{FF2B5EF4-FFF2-40B4-BE49-F238E27FC236}">
                      <a16:creationId xmlns:a16="http://schemas.microsoft.com/office/drawing/2014/main" id="{D450B106-9AFA-7F45-B6A0-1F093C7A70C9}"/>
                    </a:ext>
                  </a:extLst>
                </p14:cNvPr>
                <p14:cNvContentPartPr/>
                <p14:nvPr/>
              </p14:nvContentPartPr>
              <p14:xfrm>
                <a:off x="6991908" y="3562833"/>
                <a:ext cx="115200" cy="172800"/>
              </p14:xfrm>
            </p:contentPart>
          </mc:Choice>
          <mc:Fallback>
            <p:pic>
              <p:nvPicPr>
                <p:cNvPr id="143" name="Ink 142">
                  <a:extLst>
                    <a:ext uri="{FF2B5EF4-FFF2-40B4-BE49-F238E27FC236}">
                      <a16:creationId xmlns:a16="http://schemas.microsoft.com/office/drawing/2014/main" id="{D450B106-9AFA-7F45-B6A0-1F093C7A70C9}"/>
                    </a:ext>
                  </a:extLst>
                </p:cNvPr>
                <p:cNvPicPr/>
                <p:nvPr/>
              </p:nvPicPr>
              <p:blipFill>
                <a:blip r:embed="rId235"/>
                <a:stretch>
                  <a:fillRect/>
                </a:stretch>
              </p:blipFill>
              <p:spPr>
                <a:xfrm>
                  <a:off x="6976788" y="3547713"/>
                  <a:ext cx="1458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4" name="Ink 143">
                  <a:extLst>
                    <a:ext uri="{FF2B5EF4-FFF2-40B4-BE49-F238E27FC236}">
                      <a16:creationId xmlns:a16="http://schemas.microsoft.com/office/drawing/2014/main" id="{7B7F7099-7488-544D-9BF1-A05468A57962}"/>
                    </a:ext>
                  </a:extLst>
                </p14:cNvPr>
                <p14:cNvContentPartPr/>
                <p14:nvPr/>
              </p14:nvContentPartPr>
              <p14:xfrm>
                <a:off x="7204668" y="3542673"/>
                <a:ext cx="129960" cy="217080"/>
              </p14:xfrm>
            </p:contentPart>
          </mc:Choice>
          <mc:Fallback>
            <p:pic>
              <p:nvPicPr>
                <p:cNvPr id="144" name="Ink 143">
                  <a:extLst>
                    <a:ext uri="{FF2B5EF4-FFF2-40B4-BE49-F238E27FC236}">
                      <a16:creationId xmlns:a16="http://schemas.microsoft.com/office/drawing/2014/main" id="{7B7F7099-7488-544D-9BF1-A05468A57962}"/>
                    </a:ext>
                  </a:extLst>
                </p:cNvPr>
                <p:cNvPicPr/>
                <p:nvPr/>
              </p:nvPicPr>
              <p:blipFill>
                <a:blip r:embed="rId237"/>
                <a:stretch>
                  <a:fillRect/>
                </a:stretch>
              </p:blipFill>
              <p:spPr>
                <a:xfrm>
                  <a:off x="7189548" y="3527193"/>
                  <a:ext cx="160560" cy="247680"/>
                </a:xfrm>
                <a:prstGeom prst="rect">
                  <a:avLst/>
                </a:prstGeom>
              </p:spPr>
            </p:pic>
          </mc:Fallback>
        </mc:AlternateContent>
      </p:grpSp>
      <p:grpSp>
        <p:nvGrpSpPr>
          <p:cNvPr id="153" name="Group 152">
            <a:extLst>
              <a:ext uri="{FF2B5EF4-FFF2-40B4-BE49-F238E27FC236}">
                <a16:creationId xmlns:a16="http://schemas.microsoft.com/office/drawing/2014/main" id="{0B0F0E1C-F004-CE4C-BEFD-84D8EDC79529}"/>
              </a:ext>
            </a:extLst>
          </p:cNvPr>
          <p:cNvGrpSpPr/>
          <p:nvPr/>
        </p:nvGrpSpPr>
        <p:grpSpPr>
          <a:xfrm>
            <a:off x="6810468" y="2312913"/>
            <a:ext cx="568080" cy="434880"/>
            <a:chOff x="6810468" y="2312913"/>
            <a:chExt cx="568080" cy="434880"/>
          </a:xfrm>
        </p:grpSpPr>
        <mc:AlternateContent xmlns:mc="http://schemas.openxmlformats.org/markup-compatibility/2006">
          <mc:Choice xmlns:p14="http://schemas.microsoft.com/office/powerpoint/2010/main" Requires="p14">
            <p:contentPart p14:bwMode="auto" r:id="rId238">
              <p14:nvContentPartPr>
                <p14:cNvPr id="146" name="Ink 145">
                  <a:extLst>
                    <a:ext uri="{FF2B5EF4-FFF2-40B4-BE49-F238E27FC236}">
                      <a16:creationId xmlns:a16="http://schemas.microsoft.com/office/drawing/2014/main" id="{C6F01A8F-6AB3-884D-A66A-8471E952FB79}"/>
                    </a:ext>
                  </a:extLst>
                </p14:cNvPr>
                <p14:cNvContentPartPr/>
                <p14:nvPr/>
              </p14:nvContentPartPr>
              <p14:xfrm>
                <a:off x="6836028" y="2333073"/>
                <a:ext cx="69120" cy="235440"/>
              </p14:xfrm>
            </p:contentPart>
          </mc:Choice>
          <mc:Fallback>
            <p:pic>
              <p:nvPicPr>
                <p:cNvPr id="146" name="Ink 145">
                  <a:extLst>
                    <a:ext uri="{FF2B5EF4-FFF2-40B4-BE49-F238E27FC236}">
                      <a16:creationId xmlns:a16="http://schemas.microsoft.com/office/drawing/2014/main" id="{C6F01A8F-6AB3-884D-A66A-8471E952FB79}"/>
                    </a:ext>
                  </a:extLst>
                </p:cNvPr>
                <p:cNvPicPr/>
                <p:nvPr/>
              </p:nvPicPr>
              <p:blipFill>
                <a:blip r:embed="rId239"/>
                <a:stretch>
                  <a:fillRect/>
                </a:stretch>
              </p:blipFill>
              <p:spPr>
                <a:xfrm>
                  <a:off x="6820908" y="2317953"/>
                  <a:ext cx="997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7" name="Ink 146">
                  <a:extLst>
                    <a:ext uri="{FF2B5EF4-FFF2-40B4-BE49-F238E27FC236}">
                      <a16:creationId xmlns:a16="http://schemas.microsoft.com/office/drawing/2014/main" id="{177AFB92-931D-CB4F-89C5-023D2883A6CF}"/>
                    </a:ext>
                  </a:extLst>
                </p14:cNvPr>
                <p14:cNvContentPartPr/>
                <p14:nvPr/>
              </p14:nvContentPartPr>
              <p14:xfrm>
                <a:off x="6810468" y="2312913"/>
                <a:ext cx="182520" cy="64440"/>
              </p14:xfrm>
            </p:contentPart>
          </mc:Choice>
          <mc:Fallback>
            <p:pic>
              <p:nvPicPr>
                <p:cNvPr id="147" name="Ink 146">
                  <a:extLst>
                    <a:ext uri="{FF2B5EF4-FFF2-40B4-BE49-F238E27FC236}">
                      <a16:creationId xmlns:a16="http://schemas.microsoft.com/office/drawing/2014/main" id="{177AFB92-931D-CB4F-89C5-023D2883A6CF}"/>
                    </a:ext>
                  </a:extLst>
                </p:cNvPr>
                <p:cNvPicPr/>
                <p:nvPr/>
              </p:nvPicPr>
              <p:blipFill>
                <a:blip r:embed="rId241"/>
                <a:stretch>
                  <a:fillRect/>
                </a:stretch>
              </p:blipFill>
              <p:spPr>
                <a:xfrm>
                  <a:off x="6795348" y="2297793"/>
                  <a:ext cx="213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8" name="Ink 147">
                  <a:extLst>
                    <a:ext uri="{FF2B5EF4-FFF2-40B4-BE49-F238E27FC236}">
                      <a16:creationId xmlns:a16="http://schemas.microsoft.com/office/drawing/2014/main" id="{E9706AE0-9ECC-674B-9753-72234E20FF46}"/>
                    </a:ext>
                  </a:extLst>
                </p14:cNvPr>
                <p14:cNvContentPartPr/>
                <p14:nvPr/>
              </p14:nvContentPartPr>
              <p14:xfrm>
                <a:off x="6842148" y="2444673"/>
                <a:ext cx="110880" cy="14760"/>
              </p14:xfrm>
            </p:contentPart>
          </mc:Choice>
          <mc:Fallback>
            <p:pic>
              <p:nvPicPr>
                <p:cNvPr id="148" name="Ink 147">
                  <a:extLst>
                    <a:ext uri="{FF2B5EF4-FFF2-40B4-BE49-F238E27FC236}">
                      <a16:creationId xmlns:a16="http://schemas.microsoft.com/office/drawing/2014/main" id="{E9706AE0-9ECC-674B-9753-72234E20FF46}"/>
                    </a:ext>
                  </a:extLst>
                </p:cNvPr>
                <p:cNvPicPr/>
                <p:nvPr/>
              </p:nvPicPr>
              <p:blipFill>
                <a:blip r:embed="rId243"/>
                <a:stretch>
                  <a:fillRect/>
                </a:stretch>
              </p:blipFill>
              <p:spPr>
                <a:xfrm>
                  <a:off x="6826668" y="2429553"/>
                  <a:ext cx="1414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9" name="Ink 148">
                  <a:extLst>
                    <a:ext uri="{FF2B5EF4-FFF2-40B4-BE49-F238E27FC236}">
                      <a16:creationId xmlns:a16="http://schemas.microsoft.com/office/drawing/2014/main" id="{B7833989-BEE9-BA48-98BC-8E8159EE87AD}"/>
                    </a:ext>
                  </a:extLst>
                </p14:cNvPr>
                <p14:cNvContentPartPr/>
                <p14:nvPr/>
              </p14:nvContentPartPr>
              <p14:xfrm>
                <a:off x="7009548" y="2396073"/>
                <a:ext cx="133920" cy="200520"/>
              </p14:xfrm>
            </p:contentPart>
          </mc:Choice>
          <mc:Fallback>
            <p:pic>
              <p:nvPicPr>
                <p:cNvPr id="149" name="Ink 148">
                  <a:extLst>
                    <a:ext uri="{FF2B5EF4-FFF2-40B4-BE49-F238E27FC236}">
                      <a16:creationId xmlns:a16="http://schemas.microsoft.com/office/drawing/2014/main" id="{B7833989-BEE9-BA48-98BC-8E8159EE87AD}"/>
                    </a:ext>
                  </a:extLst>
                </p:cNvPr>
                <p:cNvPicPr/>
                <p:nvPr/>
              </p:nvPicPr>
              <p:blipFill>
                <a:blip r:embed="rId245"/>
                <a:stretch>
                  <a:fillRect/>
                </a:stretch>
              </p:blipFill>
              <p:spPr>
                <a:xfrm>
                  <a:off x="6994428" y="2380953"/>
                  <a:ext cx="1641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0" name="Ink 149">
                  <a:extLst>
                    <a:ext uri="{FF2B5EF4-FFF2-40B4-BE49-F238E27FC236}">
                      <a16:creationId xmlns:a16="http://schemas.microsoft.com/office/drawing/2014/main" id="{4D2C9662-DDCA-A84C-895C-789F972E2A5D}"/>
                    </a:ext>
                  </a:extLst>
                </p14:cNvPr>
                <p14:cNvContentPartPr/>
                <p14:nvPr/>
              </p14:nvContentPartPr>
              <p14:xfrm>
                <a:off x="7188828" y="2522433"/>
                <a:ext cx="140040" cy="131040"/>
              </p14:xfrm>
            </p:contentPart>
          </mc:Choice>
          <mc:Fallback>
            <p:pic>
              <p:nvPicPr>
                <p:cNvPr id="150" name="Ink 149">
                  <a:extLst>
                    <a:ext uri="{FF2B5EF4-FFF2-40B4-BE49-F238E27FC236}">
                      <a16:creationId xmlns:a16="http://schemas.microsoft.com/office/drawing/2014/main" id="{4D2C9662-DDCA-A84C-895C-789F972E2A5D}"/>
                    </a:ext>
                  </a:extLst>
                </p:cNvPr>
                <p:cNvPicPr/>
                <p:nvPr/>
              </p:nvPicPr>
              <p:blipFill>
                <a:blip r:embed="rId247"/>
                <a:stretch>
                  <a:fillRect/>
                </a:stretch>
              </p:blipFill>
              <p:spPr>
                <a:xfrm>
                  <a:off x="7173348" y="2506953"/>
                  <a:ext cx="1706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1" name="Ink 150">
                  <a:extLst>
                    <a:ext uri="{FF2B5EF4-FFF2-40B4-BE49-F238E27FC236}">
                      <a16:creationId xmlns:a16="http://schemas.microsoft.com/office/drawing/2014/main" id="{58210F91-4FD0-B441-A4C1-27440DF2B30D}"/>
                    </a:ext>
                  </a:extLst>
                </p14:cNvPr>
                <p14:cNvContentPartPr/>
                <p14:nvPr/>
              </p14:nvContentPartPr>
              <p14:xfrm>
                <a:off x="7249668" y="2505153"/>
                <a:ext cx="97200" cy="242640"/>
              </p14:xfrm>
            </p:contentPart>
          </mc:Choice>
          <mc:Fallback>
            <p:pic>
              <p:nvPicPr>
                <p:cNvPr id="151" name="Ink 150">
                  <a:extLst>
                    <a:ext uri="{FF2B5EF4-FFF2-40B4-BE49-F238E27FC236}">
                      <a16:creationId xmlns:a16="http://schemas.microsoft.com/office/drawing/2014/main" id="{58210F91-4FD0-B441-A4C1-27440DF2B30D}"/>
                    </a:ext>
                  </a:extLst>
                </p:cNvPr>
                <p:cNvPicPr/>
                <p:nvPr/>
              </p:nvPicPr>
              <p:blipFill>
                <a:blip r:embed="rId249"/>
                <a:stretch>
                  <a:fillRect/>
                </a:stretch>
              </p:blipFill>
              <p:spPr>
                <a:xfrm>
                  <a:off x="7234188" y="2489673"/>
                  <a:ext cx="1278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2" name="Ink 151">
                  <a:extLst>
                    <a:ext uri="{FF2B5EF4-FFF2-40B4-BE49-F238E27FC236}">
                      <a16:creationId xmlns:a16="http://schemas.microsoft.com/office/drawing/2014/main" id="{959D0E15-2A00-C849-BC64-303966013CF5}"/>
                    </a:ext>
                  </a:extLst>
                </p14:cNvPr>
                <p14:cNvContentPartPr/>
                <p14:nvPr/>
              </p14:nvContentPartPr>
              <p14:xfrm>
                <a:off x="7378188" y="2711433"/>
                <a:ext cx="360" cy="360"/>
              </p14:xfrm>
            </p:contentPart>
          </mc:Choice>
          <mc:Fallback>
            <p:pic>
              <p:nvPicPr>
                <p:cNvPr id="152" name="Ink 151">
                  <a:extLst>
                    <a:ext uri="{FF2B5EF4-FFF2-40B4-BE49-F238E27FC236}">
                      <a16:creationId xmlns:a16="http://schemas.microsoft.com/office/drawing/2014/main" id="{959D0E15-2A00-C849-BC64-303966013CF5}"/>
                    </a:ext>
                  </a:extLst>
                </p:cNvPr>
                <p:cNvPicPr/>
                <p:nvPr/>
              </p:nvPicPr>
              <p:blipFill>
                <a:blip r:embed="rId251"/>
                <a:stretch>
                  <a:fillRect/>
                </a:stretch>
              </p:blipFill>
              <p:spPr>
                <a:xfrm>
                  <a:off x="7363068" y="2696313"/>
                  <a:ext cx="30960" cy="30960"/>
                </a:xfrm>
                <a:prstGeom prst="rect">
                  <a:avLst/>
                </a:prstGeom>
              </p:spPr>
            </p:pic>
          </mc:Fallback>
        </mc:AlternateContent>
      </p:grpSp>
    </p:spTree>
    <p:extLst>
      <p:ext uri="{BB962C8B-B14F-4D97-AF65-F5344CB8AC3E}">
        <p14:creationId xmlns:p14="http://schemas.microsoft.com/office/powerpoint/2010/main" val="403593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E88D40-80C3-9C4E-97B2-E27AB40CBC2A}"/>
              </a:ext>
            </a:extLst>
          </p:cNvPr>
          <p:cNvPicPr>
            <a:picLocks noChangeAspect="1"/>
          </p:cNvPicPr>
          <p:nvPr/>
        </p:nvPicPr>
        <p:blipFill>
          <a:blip r:embed="rId2"/>
          <a:stretch>
            <a:fillRect/>
          </a:stretch>
        </p:blipFill>
        <p:spPr>
          <a:xfrm>
            <a:off x="366207" y="656354"/>
            <a:ext cx="7775150" cy="5819239"/>
          </a:xfrm>
          <a:prstGeom prst="rect">
            <a:avLst/>
          </a:prstGeom>
        </p:spPr>
      </p:pic>
      <p:grpSp>
        <p:nvGrpSpPr>
          <p:cNvPr id="5" name="Group 4">
            <a:extLst>
              <a:ext uri="{FF2B5EF4-FFF2-40B4-BE49-F238E27FC236}">
                <a16:creationId xmlns:a16="http://schemas.microsoft.com/office/drawing/2014/main" id="{B04A6557-8794-6F40-A9FE-63F67B7E6D74}"/>
              </a:ext>
            </a:extLst>
          </p:cNvPr>
          <p:cNvGrpSpPr/>
          <p:nvPr/>
        </p:nvGrpSpPr>
        <p:grpSpPr>
          <a:xfrm>
            <a:off x="3758028" y="6475593"/>
            <a:ext cx="360" cy="360"/>
            <a:chOff x="3758028" y="6475593"/>
            <a:chExt cx="360" cy="36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41722BB3-494F-1A42-BDF9-D20872175940}"/>
                    </a:ext>
                  </a:extLst>
                </p14:cNvPr>
                <p14:cNvContentPartPr/>
                <p14:nvPr/>
              </p14:nvContentPartPr>
              <p14:xfrm>
                <a:off x="3758028" y="6475593"/>
                <a:ext cx="360" cy="360"/>
              </p14:xfrm>
            </p:contentPart>
          </mc:Choice>
          <mc:Fallback>
            <p:pic>
              <p:nvPicPr>
                <p:cNvPr id="3" name="Ink 2">
                  <a:extLst>
                    <a:ext uri="{FF2B5EF4-FFF2-40B4-BE49-F238E27FC236}">
                      <a16:creationId xmlns:a16="http://schemas.microsoft.com/office/drawing/2014/main" id="{41722BB3-494F-1A42-BDF9-D20872175940}"/>
                    </a:ext>
                  </a:extLst>
                </p:cNvPr>
                <p:cNvPicPr/>
                <p:nvPr/>
              </p:nvPicPr>
              <p:blipFill>
                <a:blip r:embed="rId4"/>
                <a:stretch>
                  <a:fillRect/>
                </a:stretch>
              </p:blipFill>
              <p:spPr>
                <a:xfrm>
                  <a:off x="3749028" y="646695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AF25B7A5-5483-1B41-AC32-BD3144E057A2}"/>
                    </a:ext>
                  </a:extLst>
                </p14:cNvPr>
                <p14:cNvContentPartPr/>
                <p14:nvPr/>
              </p14:nvContentPartPr>
              <p14:xfrm>
                <a:off x="3758028" y="6475593"/>
                <a:ext cx="360" cy="360"/>
              </p14:xfrm>
            </p:contentPart>
          </mc:Choice>
          <mc:Fallback>
            <p:pic>
              <p:nvPicPr>
                <p:cNvPr id="4" name="Ink 3">
                  <a:extLst>
                    <a:ext uri="{FF2B5EF4-FFF2-40B4-BE49-F238E27FC236}">
                      <a16:creationId xmlns:a16="http://schemas.microsoft.com/office/drawing/2014/main" id="{AF25B7A5-5483-1B41-AC32-BD3144E057A2}"/>
                    </a:ext>
                  </a:extLst>
                </p:cNvPr>
                <p:cNvPicPr/>
                <p:nvPr/>
              </p:nvPicPr>
              <p:blipFill>
                <a:blip r:embed="rId4"/>
                <a:stretch>
                  <a:fillRect/>
                </a:stretch>
              </p:blipFill>
              <p:spPr>
                <a:xfrm>
                  <a:off x="3749028" y="6466953"/>
                  <a:ext cx="18000" cy="18000"/>
                </a:xfrm>
                <a:prstGeom prst="rect">
                  <a:avLst/>
                </a:prstGeom>
              </p:spPr>
            </p:pic>
          </mc:Fallback>
        </mc:AlternateContent>
      </p:grpSp>
      <p:sp>
        <p:nvSpPr>
          <p:cNvPr id="6" name="TextBox 5">
            <a:extLst>
              <a:ext uri="{FF2B5EF4-FFF2-40B4-BE49-F238E27FC236}">
                <a16:creationId xmlns:a16="http://schemas.microsoft.com/office/drawing/2014/main" id="{3EA028D3-8C1B-E543-9836-BA825BE8C3C7}"/>
              </a:ext>
            </a:extLst>
          </p:cNvPr>
          <p:cNvSpPr txBox="1"/>
          <p:nvPr/>
        </p:nvSpPr>
        <p:spPr>
          <a:xfrm>
            <a:off x="8828690" y="5934670"/>
            <a:ext cx="3168869" cy="923330"/>
          </a:xfrm>
          <a:prstGeom prst="rect">
            <a:avLst/>
          </a:prstGeom>
          <a:noFill/>
        </p:spPr>
        <p:txBody>
          <a:bodyPr wrap="square" rtlCol="0">
            <a:spAutoFit/>
          </a:bodyPr>
          <a:lstStyle/>
          <a:p>
            <a:r>
              <a:rPr lang="en-US" dirty="0"/>
              <a:t>https://</a:t>
            </a:r>
            <a:r>
              <a:rPr lang="en-US" dirty="0" err="1"/>
              <a:t>www.sciencedirect.com</a:t>
            </a:r>
            <a:r>
              <a:rPr lang="en-US" dirty="0"/>
              <a:t>/topics/medicine-and-dentistry/mass-cytometry</a:t>
            </a:r>
          </a:p>
        </p:txBody>
      </p:sp>
      <p:sp>
        <p:nvSpPr>
          <p:cNvPr id="7" name="TextBox 6">
            <a:extLst>
              <a:ext uri="{FF2B5EF4-FFF2-40B4-BE49-F238E27FC236}">
                <a16:creationId xmlns:a16="http://schemas.microsoft.com/office/drawing/2014/main" id="{B7C2514F-8388-0B41-B71A-2CDDD422D80B}"/>
              </a:ext>
            </a:extLst>
          </p:cNvPr>
          <p:cNvSpPr txBox="1"/>
          <p:nvPr/>
        </p:nvSpPr>
        <p:spPr>
          <a:xfrm>
            <a:off x="8671034" y="1024759"/>
            <a:ext cx="3154759" cy="1477328"/>
          </a:xfrm>
          <a:prstGeom prst="rect">
            <a:avLst/>
          </a:prstGeom>
          <a:noFill/>
        </p:spPr>
        <p:txBody>
          <a:bodyPr wrap="square" rtlCol="0">
            <a:spAutoFit/>
          </a:bodyPr>
          <a:lstStyle/>
          <a:p>
            <a:r>
              <a:rPr lang="en-US" dirty="0"/>
              <a:t>Flow cytometry (fluorescence based signals) vs mass cytometry (heavy metal ion based signals) mark each antibody</a:t>
            </a:r>
          </a:p>
        </p:txBody>
      </p:sp>
    </p:spTree>
    <p:extLst>
      <p:ext uri="{BB962C8B-B14F-4D97-AF65-F5344CB8AC3E}">
        <p14:creationId xmlns:p14="http://schemas.microsoft.com/office/powerpoint/2010/main" val="2349008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161905-E826-FA4F-A840-C49D08AB334A}"/>
              </a:ext>
            </a:extLst>
          </p:cNvPr>
          <p:cNvPicPr>
            <a:picLocks noChangeAspect="1"/>
          </p:cNvPicPr>
          <p:nvPr/>
        </p:nvPicPr>
        <p:blipFill>
          <a:blip r:embed="rId2"/>
          <a:stretch>
            <a:fillRect/>
          </a:stretch>
        </p:blipFill>
        <p:spPr>
          <a:xfrm>
            <a:off x="510208" y="400863"/>
            <a:ext cx="4192225" cy="5571066"/>
          </a:xfrm>
          <a:prstGeom prst="rect">
            <a:avLst/>
          </a:prstGeom>
        </p:spPr>
      </p:pic>
      <p:pic>
        <p:nvPicPr>
          <p:cNvPr id="5" name="Picture 4">
            <a:extLst>
              <a:ext uri="{FF2B5EF4-FFF2-40B4-BE49-F238E27FC236}">
                <a16:creationId xmlns:a16="http://schemas.microsoft.com/office/drawing/2014/main" id="{64E39247-15B5-C04E-BDC6-3AA5C3DE4F59}"/>
              </a:ext>
            </a:extLst>
          </p:cNvPr>
          <p:cNvPicPr>
            <a:picLocks noChangeAspect="1"/>
          </p:cNvPicPr>
          <p:nvPr/>
        </p:nvPicPr>
        <p:blipFill>
          <a:blip r:embed="rId3"/>
          <a:stretch>
            <a:fillRect/>
          </a:stretch>
        </p:blipFill>
        <p:spPr>
          <a:xfrm>
            <a:off x="6096000" y="882440"/>
            <a:ext cx="5291667" cy="2791354"/>
          </a:xfrm>
          <a:prstGeom prst="rect">
            <a:avLst/>
          </a:prstGeom>
        </p:spPr>
      </p:pic>
      <p:sp>
        <p:nvSpPr>
          <p:cNvPr id="2" name="TextBox 1">
            <a:extLst>
              <a:ext uri="{FF2B5EF4-FFF2-40B4-BE49-F238E27FC236}">
                <a16:creationId xmlns:a16="http://schemas.microsoft.com/office/drawing/2014/main" id="{75736E9D-BBF2-9C48-9B7C-DEC4A5E9DEB3}"/>
              </a:ext>
            </a:extLst>
          </p:cNvPr>
          <p:cNvSpPr txBox="1"/>
          <p:nvPr/>
        </p:nvSpPr>
        <p:spPr>
          <a:xfrm>
            <a:off x="4702433" y="31531"/>
            <a:ext cx="3108864" cy="369332"/>
          </a:xfrm>
          <a:prstGeom prst="rect">
            <a:avLst/>
          </a:prstGeom>
          <a:noFill/>
        </p:spPr>
        <p:txBody>
          <a:bodyPr wrap="none" rtlCol="0">
            <a:spAutoFit/>
          </a:bodyPr>
          <a:lstStyle/>
          <a:p>
            <a:pPr>
              <a:spcAft>
                <a:spcPts val="600"/>
              </a:spcAft>
            </a:pPr>
            <a:r>
              <a:rPr lang="en-US" dirty="0"/>
              <a:t>DATA FROM FLOW CYTOMETER</a:t>
            </a:r>
          </a:p>
        </p:txBody>
      </p:sp>
      <p:sp>
        <p:nvSpPr>
          <p:cNvPr id="4" name="TextBox 3">
            <a:extLst>
              <a:ext uri="{FF2B5EF4-FFF2-40B4-BE49-F238E27FC236}">
                <a16:creationId xmlns:a16="http://schemas.microsoft.com/office/drawing/2014/main" id="{2672474D-E9D8-4648-A499-1BAD8A3F53BA}"/>
              </a:ext>
            </a:extLst>
          </p:cNvPr>
          <p:cNvSpPr txBox="1"/>
          <p:nvPr/>
        </p:nvSpPr>
        <p:spPr>
          <a:xfrm>
            <a:off x="106738" y="5903139"/>
            <a:ext cx="6542689" cy="923330"/>
          </a:xfrm>
          <a:prstGeom prst="rect">
            <a:avLst/>
          </a:prstGeom>
          <a:noFill/>
        </p:spPr>
        <p:txBody>
          <a:bodyPr wrap="square" rtlCol="0">
            <a:spAutoFit/>
          </a:bodyPr>
          <a:lstStyle/>
          <a:p>
            <a:pPr>
              <a:spcAft>
                <a:spcPts val="600"/>
              </a:spcAft>
            </a:pPr>
            <a:r>
              <a:rPr lang="en-US"/>
              <a:t>https://www.researchgate.net/figure/An-example-of-flow-cytometry-data-analysis-FACS-purification-The-strategy-followed-to_fig5_278966289</a:t>
            </a:r>
          </a:p>
        </p:txBody>
      </p:sp>
      <p:sp>
        <p:nvSpPr>
          <p:cNvPr id="6" name="TextBox 5">
            <a:extLst>
              <a:ext uri="{FF2B5EF4-FFF2-40B4-BE49-F238E27FC236}">
                <a16:creationId xmlns:a16="http://schemas.microsoft.com/office/drawing/2014/main" id="{791C08AF-BBB5-1645-8B9D-EE2EFEED67AD}"/>
              </a:ext>
            </a:extLst>
          </p:cNvPr>
          <p:cNvSpPr txBox="1"/>
          <p:nvPr/>
        </p:nvSpPr>
        <p:spPr>
          <a:xfrm>
            <a:off x="7017601" y="5691351"/>
            <a:ext cx="4766150" cy="923330"/>
          </a:xfrm>
          <a:prstGeom prst="rect">
            <a:avLst/>
          </a:prstGeom>
          <a:noFill/>
        </p:spPr>
        <p:txBody>
          <a:bodyPr wrap="square" rtlCol="0">
            <a:spAutoFit/>
          </a:bodyPr>
          <a:lstStyle/>
          <a:p>
            <a:r>
              <a:rPr lang="en-US" dirty="0"/>
              <a:t>https://</a:t>
            </a:r>
            <a:r>
              <a:rPr lang="en-US" dirty="0" err="1"/>
              <a:t>www.aatbio.com</a:t>
            </a:r>
            <a:r>
              <a:rPr lang="en-US" dirty="0"/>
              <a:t>/resources/</a:t>
            </a:r>
            <a:r>
              <a:rPr lang="en-US" dirty="0" err="1"/>
              <a:t>assaywise</a:t>
            </a:r>
            <a:r>
              <a:rPr lang="en-US" dirty="0"/>
              <a:t>/2018-7-2/practical-guide-for-live-cell-cycle-analysis-in-flow-cytometry</a:t>
            </a:r>
          </a:p>
        </p:txBody>
      </p:sp>
      <p:sp>
        <p:nvSpPr>
          <p:cNvPr id="7" name="TextBox 6">
            <a:extLst>
              <a:ext uri="{FF2B5EF4-FFF2-40B4-BE49-F238E27FC236}">
                <a16:creationId xmlns:a16="http://schemas.microsoft.com/office/drawing/2014/main" id="{36EB71D9-615A-E544-9F02-AE0CE20BBA22}"/>
              </a:ext>
            </a:extLst>
          </p:cNvPr>
          <p:cNvSpPr txBox="1"/>
          <p:nvPr/>
        </p:nvSpPr>
        <p:spPr>
          <a:xfrm>
            <a:off x="1277007" y="141890"/>
            <a:ext cx="1108124" cy="369332"/>
          </a:xfrm>
          <a:prstGeom prst="rect">
            <a:avLst/>
          </a:prstGeom>
          <a:noFill/>
        </p:spPr>
        <p:txBody>
          <a:bodyPr wrap="none" rtlCol="0">
            <a:spAutoFit/>
          </a:bodyPr>
          <a:lstStyle/>
          <a:p>
            <a:r>
              <a:rPr lang="en-US" dirty="0"/>
              <a:t>DOT PLOT</a:t>
            </a:r>
          </a:p>
        </p:txBody>
      </p:sp>
      <p:sp>
        <p:nvSpPr>
          <p:cNvPr id="8" name="TextBox 7">
            <a:extLst>
              <a:ext uri="{FF2B5EF4-FFF2-40B4-BE49-F238E27FC236}">
                <a16:creationId xmlns:a16="http://schemas.microsoft.com/office/drawing/2014/main" id="{0A0FBA9E-C304-2F45-852F-39D324093D71}"/>
              </a:ext>
            </a:extLst>
          </p:cNvPr>
          <p:cNvSpPr txBox="1"/>
          <p:nvPr/>
        </p:nvSpPr>
        <p:spPr>
          <a:xfrm>
            <a:off x="8050755" y="511222"/>
            <a:ext cx="1349921" cy="369332"/>
          </a:xfrm>
          <a:prstGeom prst="rect">
            <a:avLst/>
          </a:prstGeom>
          <a:noFill/>
        </p:spPr>
        <p:txBody>
          <a:bodyPr wrap="none" rtlCol="0">
            <a:spAutoFit/>
          </a:bodyPr>
          <a:lstStyle/>
          <a:p>
            <a:r>
              <a:rPr lang="en-US" dirty="0"/>
              <a:t>HISTOGRAM</a:t>
            </a:r>
          </a:p>
        </p:txBody>
      </p:sp>
      <p:sp>
        <p:nvSpPr>
          <p:cNvPr id="9" name="TextBox 8">
            <a:extLst>
              <a:ext uri="{FF2B5EF4-FFF2-40B4-BE49-F238E27FC236}">
                <a16:creationId xmlns:a16="http://schemas.microsoft.com/office/drawing/2014/main" id="{64B3D958-5FD1-3449-B2FE-23D8FFE29750}"/>
              </a:ext>
            </a:extLst>
          </p:cNvPr>
          <p:cNvSpPr txBox="1"/>
          <p:nvPr/>
        </p:nvSpPr>
        <p:spPr>
          <a:xfrm>
            <a:off x="6522312" y="3673794"/>
            <a:ext cx="5159480" cy="923330"/>
          </a:xfrm>
          <a:prstGeom prst="rect">
            <a:avLst/>
          </a:prstGeom>
          <a:noFill/>
        </p:spPr>
        <p:txBody>
          <a:bodyPr wrap="square" rtlCol="0">
            <a:spAutoFit/>
          </a:bodyPr>
          <a:lstStyle/>
          <a:p>
            <a:r>
              <a:rPr lang="en-US" b="1" dirty="0"/>
              <a:t>Nocodazole</a:t>
            </a:r>
            <a:r>
              <a:rPr lang="en-US" dirty="0"/>
              <a:t> synchronizes cell division. Cells </a:t>
            </a:r>
            <a:r>
              <a:rPr lang="en-US" b="1" dirty="0"/>
              <a:t>treated</a:t>
            </a:r>
            <a:r>
              <a:rPr lang="en-US" dirty="0"/>
              <a:t> with </a:t>
            </a:r>
            <a:r>
              <a:rPr lang="en-US" b="1" dirty="0"/>
              <a:t>nocodazole</a:t>
            </a:r>
            <a:r>
              <a:rPr lang="en-US" dirty="0"/>
              <a:t> by arresting at G2- or M-phase.</a:t>
            </a:r>
          </a:p>
        </p:txBody>
      </p:sp>
      <p:grpSp>
        <p:nvGrpSpPr>
          <p:cNvPr id="13" name="Group 12">
            <a:extLst>
              <a:ext uri="{FF2B5EF4-FFF2-40B4-BE49-F238E27FC236}">
                <a16:creationId xmlns:a16="http://schemas.microsoft.com/office/drawing/2014/main" id="{859C8F16-A9AC-1D45-9B14-FC61FAB09544}"/>
              </a:ext>
            </a:extLst>
          </p:cNvPr>
          <p:cNvGrpSpPr/>
          <p:nvPr/>
        </p:nvGrpSpPr>
        <p:grpSpPr>
          <a:xfrm>
            <a:off x="185748" y="1101513"/>
            <a:ext cx="393840" cy="203400"/>
            <a:chOff x="185748" y="1101513"/>
            <a:chExt cx="393840" cy="203400"/>
          </a:xfrm>
        </p:grpSpPr>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96758B84-BEA1-FA4E-B374-C91DA1C9A9F5}"/>
                    </a:ext>
                  </a:extLst>
                </p14:cNvPr>
                <p14:cNvContentPartPr/>
                <p14:nvPr/>
              </p14:nvContentPartPr>
              <p14:xfrm>
                <a:off x="185748" y="1101513"/>
                <a:ext cx="140760" cy="203400"/>
              </p14:xfrm>
            </p:contentPart>
          </mc:Choice>
          <mc:Fallback>
            <p:pic>
              <p:nvPicPr>
                <p:cNvPr id="10" name="Ink 9">
                  <a:extLst>
                    <a:ext uri="{FF2B5EF4-FFF2-40B4-BE49-F238E27FC236}">
                      <a16:creationId xmlns:a16="http://schemas.microsoft.com/office/drawing/2014/main" id="{96758B84-BEA1-FA4E-B374-C91DA1C9A9F5}"/>
                    </a:ext>
                  </a:extLst>
                </p:cNvPr>
                <p:cNvPicPr/>
                <p:nvPr/>
              </p:nvPicPr>
              <p:blipFill>
                <a:blip r:embed="rId5"/>
                <a:stretch>
                  <a:fillRect/>
                </a:stretch>
              </p:blipFill>
              <p:spPr>
                <a:xfrm>
                  <a:off x="170628" y="1086393"/>
                  <a:ext cx="1713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12071D51-85E8-954B-9BDA-067AB2D02F55}"/>
                    </a:ext>
                  </a:extLst>
                </p14:cNvPr>
                <p14:cNvContentPartPr/>
                <p14:nvPr/>
              </p14:nvContentPartPr>
              <p14:xfrm>
                <a:off x="350628" y="1134993"/>
                <a:ext cx="101160" cy="131760"/>
              </p14:xfrm>
            </p:contentPart>
          </mc:Choice>
          <mc:Fallback>
            <p:pic>
              <p:nvPicPr>
                <p:cNvPr id="11" name="Ink 10">
                  <a:extLst>
                    <a:ext uri="{FF2B5EF4-FFF2-40B4-BE49-F238E27FC236}">
                      <a16:creationId xmlns:a16="http://schemas.microsoft.com/office/drawing/2014/main" id="{12071D51-85E8-954B-9BDA-067AB2D02F55}"/>
                    </a:ext>
                  </a:extLst>
                </p:cNvPr>
                <p:cNvPicPr/>
                <p:nvPr/>
              </p:nvPicPr>
              <p:blipFill>
                <a:blip r:embed="rId7"/>
                <a:stretch>
                  <a:fillRect/>
                </a:stretch>
              </p:blipFill>
              <p:spPr>
                <a:xfrm>
                  <a:off x="335148" y="1119513"/>
                  <a:ext cx="1314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41A871E0-6824-9F4A-A98F-A46F1F30D503}"/>
                    </a:ext>
                  </a:extLst>
                </p14:cNvPr>
                <p14:cNvContentPartPr/>
                <p14:nvPr/>
              </p14:nvContentPartPr>
              <p14:xfrm>
                <a:off x="466188" y="1128513"/>
                <a:ext cx="113400" cy="156960"/>
              </p14:xfrm>
            </p:contentPart>
          </mc:Choice>
          <mc:Fallback>
            <p:pic>
              <p:nvPicPr>
                <p:cNvPr id="12" name="Ink 11">
                  <a:extLst>
                    <a:ext uri="{FF2B5EF4-FFF2-40B4-BE49-F238E27FC236}">
                      <a16:creationId xmlns:a16="http://schemas.microsoft.com/office/drawing/2014/main" id="{41A871E0-6824-9F4A-A98F-A46F1F30D503}"/>
                    </a:ext>
                  </a:extLst>
                </p:cNvPr>
                <p:cNvPicPr/>
                <p:nvPr/>
              </p:nvPicPr>
              <p:blipFill>
                <a:blip r:embed="rId9"/>
                <a:stretch>
                  <a:fillRect/>
                </a:stretch>
              </p:blipFill>
              <p:spPr>
                <a:xfrm>
                  <a:off x="450708" y="1113393"/>
                  <a:ext cx="144000" cy="187200"/>
                </a:xfrm>
                <a:prstGeom prst="rect">
                  <a:avLst/>
                </a:prstGeom>
              </p:spPr>
            </p:pic>
          </mc:Fallback>
        </mc:AlternateContent>
      </p:grpSp>
      <p:grpSp>
        <p:nvGrpSpPr>
          <p:cNvPr id="19" name="Group 18">
            <a:extLst>
              <a:ext uri="{FF2B5EF4-FFF2-40B4-BE49-F238E27FC236}">
                <a16:creationId xmlns:a16="http://schemas.microsoft.com/office/drawing/2014/main" id="{99A00307-3041-DB42-9FA4-30F7CB334334}"/>
              </a:ext>
            </a:extLst>
          </p:cNvPr>
          <p:cNvGrpSpPr/>
          <p:nvPr/>
        </p:nvGrpSpPr>
        <p:grpSpPr>
          <a:xfrm>
            <a:off x="693348" y="1951113"/>
            <a:ext cx="357480" cy="194760"/>
            <a:chOff x="693348" y="1951113"/>
            <a:chExt cx="357480" cy="194760"/>
          </a:xfrm>
        </p:grpSpPr>
        <mc:AlternateContent xmlns:mc="http://schemas.openxmlformats.org/markup-compatibility/2006">
          <mc:Choice xmlns:p14="http://schemas.microsoft.com/office/powerpoint/2010/main" Requires="p14">
            <p:contentPart p14:bwMode="auto" r:id="rId10">
              <p14:nvContentPartPr>
                <p14:cNvPr id="14" name="Ink 13">
                  <a:extLst>
                    <a:ext uri="{FF2B5EF4-FFF2-40B4-BE49-F238E27FC236}">
                      <a16:creationId xmlns:a16="http://schemas.microsoft.com/office/drawing/2014/main" id="{76DCC11C-5CD7-7649-BA31-103886AD4386}"/>
                    </a:ext>
                  </a:extLst>
                </p14:cNvPr>
                <p14:cNvContentPartPr/>
                <p14:nvPr/>
              </p14:nvContentPartPr>
              <p14:xfrm>
                <a:off x="709188" y="2017713"/>
                <a:ext cx="8280" cy="128160"/>
              </p14:xfrm>
            </p:contentPart>
          </mc:Choice>
          <mc:Fallback>
            <p:pic>
              <p:nvPicPr>
                <p:cNvPr id="14" name="Ink 13">
                  <a:extLst>
                    <a:ext uri="{FF2B5EF4-FFF2-40B4-BE49-F238E27FC236}">
                      <a16:creationId xmlns:a16="http://schemas.microsoft.com/office/drawing/2014/main" id="{76DCC11C-5CD7-7649-BA31-103886AD4386}"/>
                    </a:ext>
                  </a:extLst>
                </p:cNvPr>
                <p:cNvPicPr/>
                <p:nvPr/>
              </p:nvPicPr>
              <p:blipFill>
                <a:blip r:embed="rId11"/>
                <a:stretch>
                  <a:fillRect/>
                </a:stretch>
              </p:blipFill>
              <p:spPr>
                <a:xfrm>
                  <a:off x="694068" y="2002593"/>
                  <a:ext cx="388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Ink 14">
                  <a:extLst>
                    <a:ext uri="{FF2B5EF4-FFF2-40B4-BE49-F238E27FC236}">
                      <a16:creationId xmlns:a16="http://schemas.microsoft.com/office/drawing/2014/main" id="{ED4A021F-2A94-8B40-8555-6BA76FAD1289}"/>
                    </a:ext>
                  </a:extLst>
                </p14:cNvPr>
                <p14:cNvContentPartPr/>
                <p14:nvPr/>
              </p14:nvContentPartPr>
              <p14:xfrm>
                <a:off x="693348" y="1951113"/>
                <a:ext cx="136800" cy="67320"/>
              </p14:xfrm>
            </p:contentPart>
          </mc:Choice>
          <mc:Fallback>
            <p:pic>
              <p:nvPicPr>
                <p:cNvPr id="15" name="Ink 14">
                  <a:extLst>
                    <a:ext uri="{FF2B5EF4-FFF2-40B4-BE49-F238E27FC236}">
                      <a16:creationId xmlns:a16="http://schemas.microsoft.com/office/drawing/2014/main" id="{ED4A021F-2A94-8B40-8555-6BA76FAD1289}"/>
                    </a:ext>
                  </a:extLst>
                </p:cNvPr>
                <p:cNvPicPr/>
                <p:nvPr/>
              </p:nvPicPr>
              <p:blipFill>
                <a:blip r:embed="rId13"/>
                <a:stretch>
                  <a:fillRect/>
                </a:stretch>
              </p:blipFill>
              <p:spPr>
                <a:xfrm>
                  <a:off x="678228" y="1935633"/>
                  <a:ext cx="167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Ink 15">
                  <a:extLst>
                    <a:ext uri="{FF2B5EF4-FFF2-40B4-BE49-F238E27FC236}">
                      <a16:creationId xmlns:a16="http://schemas.microsoft.com/office/drawing/2014/main" id="{07D70FEA-D0A8-7B4E-A65E-614F7CDA172E}"/>
                    </a:ext>
                  </a:extLst>
                </p14:cNvPr>
                <p14:cNvContentPartPr/>
                <p14:nvPr/>
              </p14:nvContentPartPr>
              <p14:xfrm>
                <a:off x="693708" y="2041833"/>
                <a:ext cx="73440" cy="7920"/>
              </p14:xfrm>
            </p:contentPart>
          </mc:Choice>
          <mc:Fallback>
            <p:pic>
              <p:nvPicPr>
                <p:cNvPr id="16" name="Ink 15">
                  <a:extLst>
                    <a:ext uri="{FF2B5EF4-FFF2-40B4-BE49-F238E27FC236}">
                      <a16:creationId xmlns:a16="http://schemas.microsoft.com/office/drawing/2014/main" id="{07D70FEA-D0A8-7B4E-A65E-614F7CDA172E}"/>
                    </a:ext>
                  </a:extLst>
                </p:cNvPr>
                <p:cNvPicPr/>
                <p:nvPr/>
              </p:nvPicPr>
              <p:blipFill>
                <a:blip r:embed="rId15"/>
                <a:stretch>
                  <a:fillRect/>
                </a:stretch>
              </p:blipFill>
              <p:spPr>
                <a:xfrm>
                  <a:off x="678228" y="2026713"/>
                  <a:ext cx="1040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Ink 16">
                  <a:extLst>
                    <a:ext uri="{FF2B5EF4-FFF2-40B4-BE49-F238E27FC236}">
                      <a16:creationId xmlns:a16="http://schemas.microsoft.com/office/drawing/2014/main" id="{E534FDB4-DC5E-7F42-B3C2-92D245A66585}"/>
                    </a:ext>
                  </a:extLst>
                </p14:cNvPr>
                <p14:cNvContentPartPr/>
                <p14:nvPr/>
              </p14:nvContentPartPr>
              <p14:xfrm>
                <a:off x="845988" y="1970553"/>
                <a:ext cx="68400" cy="159840"/>
              </p14:xfrm>
            </p:contentPart>
          </mc:Choice>
          <mc:Fallback>
            <p:pic>
              <p:nvPicPr>
                <p:cNvPr id="17" name="Ink 16">
                  <a:extLst>
                    <a:ext uri="{FF2B5EF4-FFF2-40B4-BE49-F238E27FC236}">
                      <a16:creationId xmlns:a16="http://schemas.microsoft.com/office/drawing/2014/main" id="{E534FDB4-DC5E-7F42-B3C2-92D245A66585}"/>
                    </a:ext>
                  </a:extLst>
                </p:cNvPr>
                <p:cNvPicPr/>
                <p:nvPr/>
              </p:nvPicPr>
              <p:blipFill>
                <a:blip r:embed="rId17"/>
                <a:stretch>
                  <a:fillRect/>
                </a:stretch>
              </p:blipFill>
              <p:spPr>
                <a:xfrm>
                  <a:off x="830868" y="1955433"/>
                  <a:ext cx="98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Ink 17">
                  <a:extLst>
                    <a:ext uri="{FF2B5EF4-FFF2-40B4-BE49-F238E27FC236}">
                      <a16:creationId xmlns:a16="http://schemas.microsoft.com/office/drawing/2014/main" id="{B4A56737-1642-B442-A824-D8519AE61A72}"/>
                    </a:ext>
                  </a:extLst>
                </p14:cNvPr>
                <p14:cNvContentPartPr/>
                <p14:nvPr/>
              </p14:nvContentPartPr>
              <p14:xfrm>
                <a:off x="926268" y="1993953"/>
                <a:ext cx="124560" cy="128880"/>
              </p14:xfrm>
            </p:contentPart>
          </mc:Choice>
          <mc:Fallback>
            <p:pic>
              <p:nvPicPr>
                <p:cNvPr id="18" name="Ink 17">
                  <a:extLst>
                    <a:ext uri="{FF2B5EF4-FFF2-40B4-BE49-F238E27FC236}">
                      <a16:creationId xmlns:a16="http://schemas.microsoft.com/office/drawing/2014/main" id="{B4A56737-1642-B442-A824-D8519AE61A72}"/>
                    </a:ext>
                  </a:extLst>
                </p:cNvPr>
                <p:cNvPicPr/>
                <p:nvPr/>
              </p:nvPicPr>
              <p:blipFill>
                <a:blip r:embed="rId19"/>
                <a:stretch>
                  <a:fillRect/>
                </a:stretch>
              </p:blipFill>
              <p:spPr>
                <a:xfrm>
                  <a:off x="911148" y="1978473"/>
                  <a:ext cx="155160" cy="15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DA002044-EBBE-234D-98F4-05D322D3961B}"/>
                  </a:ext>
                </a:extLst>
              </p14:cNvPr>
              <p14:cNvContentPartPr/>
              <p14:nvPr/>
            </p14:nvContentPartPr>
            <p14:xfrm>
              <a:off x="4473348" y="1841313"/>
              <a:ext cx="3960" cy="34920"/>
            </p14:xfrm>
          </p:contentPart>
        </mc:Choice>
        <mc:Fallback>
          <p:pic>
            <p:nvPicPr>
              <p:cNvPr id="20" name="Ink 19">
                <a:extLst>
                  <a:ext uri="{FF2B5EF4-FFF2-40B4-BE49-F238E27FC236}">
                    <a16:creationId xmlns:a16="http://schemas.microsoft.com/office/drawing/2014/main" id="{DA002044-EBBE-234D-98F4-05D322D3961B}"/>
                  </a:ext>
                </a:extLst>
              </p:cNvPr>
              <p:cNvPicPr/>
              <p:nvPr/>
            </p:nvPicPr>
            <p:blipFill>
              <a:blip r:embed="rId21"/>
              <a:stretch>
                <a:fillRect/>
              </a:stretch>
            </p:blipFill>
            <p:spPr>
              <a:xfrm>
                <a:off x="4458228" y="1826193"/>
                <a:ext cx="34560" cy="65520"/>
              </a:xfrm>
              <a:prstGeom prst="rect">
                <a:avLst/>
              </a:prstGeom>
            </p:spPr>
          </p:pic>
        </mc:Fallback>
      </mc:AlternateContent>
      <p:grpSp>
        <p:nvGrpSpPr>
          <p:cNvPr id="25" name="Group 24">
            <a:extLst>
              <a:ext uri="{FF2B5EF4-FFF2-40B4-BE49-F238E27FC236}">
                <a16:creationId xmlns:a16="http://schemas.microsoft.com/office/drawing/2014/main" id="{E4A5CC3A-E976-8D48-9F6F-5E96D7626FDA}"/>
              </a:ext>
            </a:extLst>
          </p:cNvPr>
          <p:cNvGrpSpPr/>
          <p:nvPr/>
        </p:nvGrpSpPr>
        <p:grpSpPr>
          <a:xfrm>
            <a:off x="4183548" y="2017713"/>
            <a:ext cx="161640" cy="262800"/>
            <a:chOff x="4183548" y="2017713"/>
            <a:chExt cx="161640" cy="262800"/>
          </a:xfrm>
        </p:grpSpPr>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390DDAF2-6A78-0A46-9386-CA0BEC5277F3}"/>
                    </a:ext>
                  </a:extLst>
                </p14:cNvPr>
                <p14:cNvContentPartPr/>
                <p14:nvPr/>
              </p14:nvContentPartPr>
              <p14:xfrm>
                <a:off x="4224948" y="2128233"/>
                <a:ext cx="90000" cy="129240"/>
              </p14:xfrm>
            </p:contentPart>
          </mc:Choice>
          <mc:Fallback>
            <p:pic>
              <p:nvPicPr>
                <p:cNvPr id="21" name="Ink 20">
                  <a:extLst>
                    <a:ext uri="{FF2B5EF4-FFF2-40B4-BE49-F238E27FC236}">
                      <a16:creationId xmlns:a16="http://schemas.microsoft.com/office/drawing/2014/main" id="{390DDAF2-6A78-0A46-9386-CA0BEC5277F3}"/>
                    </a:ext>
                  </a:extLst>
                </p:cNvPr>
                <p:cNvPicPr/>
                <p:nvPr/>
              </p:nvPicPr>
              <p:blipFill>
                <a:blip r:embed="rId23"/>
                <a:stretch>
                  <a:fillRect/>
                </a:stretch>
              </p:blipFill>
              <p:spPr>
                <a:xfrm>
                  <a:off x="4209828" y="2112753"/>
                  <a:ext cx="1206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BF0D41F6-39CF-294C-8C3F-34032640DC34}"/>
                    </a:ext>
                  </a:extLst>
                </p14:cNvPr>
                <p14:cNvContentPartPr/>
                <p14:nvPr/>
              </p14:nvContentPartPr>
              <p14:xfrm>
                <a:off x="4194348" y="2094033"/>
                <a:ext cx="150840" cy="186480"/>
              </p14:xfrm>
            </p:contentPart>
          </mc:Choice>
          <mc:Fallback>
            <p:pic>
              <p:nvPicPr>
                <p:cNvPr id="22" name="Ink 21">
                  <a:extLst>
                    <a:ext uri="{FF2B5EF4-FFF2-40B4-BE49-F238E27FC236}">
                      <a16:creationId xmlns:a16="http://schemas.microsoft.com/office/drawing/2014/main" id="{BF0D41F6-39CF-294C-8C3F-34032640DC34}"/>
                    </a:ext>
                  </a:extLst>
                </p:cNvPr>
                <p:cNvPicPr/>
                <p:nvPr/>
              </p:nvPicPr>
              <p:blipFill>
                <a:blip r:embed="rId25"/>
                <a:stretch>
                  <a:fillRect/>
                </a:stretch>
              </p:blipFill>
              <p:spPr>
                <a:xfrm>
                  <a:off x="4178868" y="2078913"/>
                  <a:ext cx="1814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C3A543FD-1672-9A49-B67D-A52B18A053E3}"/>
                    </a:ext>
                  </a:extLst>
                </p14:cNvPr>
                <p14:cNvContentPartPr/>
                <p14:nvPr/>
              </p14:nvContentPartPr>
              <p14:xfrm>
                <a:off x="4260588" y="2017713"/>
                <a:ext cx="59400" cy="232560"/>
              </p14:xfrm>
            </p:contentPart>
          </mc:Choice>
          <mc:Fallback>
            <p:pic>
              <p:nvPicPr>
                <p:cNvPr id="23" name="Ink 22">
                  <a:extLst>
                    <a:ext uri="{FF2B5EF4-FFF2-40B4-BE49-F238E27FC236}">
                      <a16:creationId xmlns:a16="http://schemas.microsoft.com/office/drawing/2014/main" id="{C3A543FD-1672-9A49-B67D-A52B18A053E3}"/>
                    </a:ext>
                  </a:extLst>
                </p:cNvPr>
                <p:cNvPicPr/>
                <p:nvPr/>
              </p:nvPicPr>
              <p:blipFill>
                <a:blip r:embed="rId27"/>
                <a:stretch>
                  <a:fillRect/>
                </a:stretch>
              </p:blipFill>
              <p:spPr>
                <a:xfrm>
                  <a:off x="4245468" y="2002593"/>
                  <a:ext cx="900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53E19486-4AD0-0A45-8E74-C76F915217E5}"/>
                    </a:ext>
                  </a:extLst>
                </p14:cNvPr>
                <p14:cNvContentPartPr/>
                <p14:nvPr/>
              </p14:nvContentPartPr>
              <p14:xfrm>
                <a:off x="4183548" y="2183313"/>
                <a:ext cx="130680" cy="8280"/>
              </p14:xfrm>
            </p:contentPart>
          </mc:Choice>
          <mc:Fallback>
            <p:pic>
              <p:nvPicPr>
                <p:cNvPr id="24" name="Ink 23">
                  <a:extLst>
                    <a:ext uri="{FF2B5EF4-FFF2-40B4-BE49-F238E27FC236}">
                      <a16:creationId xmlns:a16="http://schemas.microsoft.com/office/drawing/2014/main" id="{53E19486-4AD0-0A45-8E74-C76F915217E5}"/>
                    </a:ext>
                  </a:extLst>
                </p:cNvPr>
                <p:cNvPicPr/>
                <p:nvPr/>
              </p:nvPicPr>
              <p:blipFill>
                <a:blip r:embed="rId29"/>
                <a:stretch>
                  <a:fillRect/>
                </a:stretch>
              </p:blipFill>
              <p:spPr>
                <a:xfrm>
                  <a:off x="4168068" y="2168193"/>
                  <a:ext cx="161280" cy="38880"/>
                </a:xfrm>
                <a:prstGeom prst="rect">
                  <a:avLst/>
                </a:prstGeom>
              </p:spPr>
            </p:pic>
          </mc:Fallback>
        </mc:AlternateContent>
      </p:grpSp>
      <p:grpSp>
        <p:nvGrpSpPr>
          <p:cNvPr id="35" name="Group 34">
            <a:extLst>
              <a:ext uri="{FF2B5EF4-FFF2-40B4-BE49-F238E27FC236}">
                <a16:creationId xmlns:a16="http://schemas.microsoft.com/office/drawing/2014/main" id="{5A16C384-C76F-484D-842C-29F0E5275628}"/>
              </a:ext>
            </a:extLst>
          </p:cNvPr>
          <p:cNvGrpSpPr/>
          <p:nvPr/>
        </p:nvGrpSpPr>
        <p:grpSpPr>
          <a:xfrm>
            <a:off x="4224948" y="2419833"/>
            <a:ext cx="853560" cy="247320"/>
            <a:chOff x="4224948" y="2419833"/>
            <a:chExt cx="853560" cy="247320"/>
          </a:xfrm>
        </p:grpSpPr>
        <mc:AlternateContent xmlns:mc="http://schemas.openxmlformats.org/markup-compatibility/2006">
          <mc:Choice xmlns:p14="http://schemas.microsoft.com/office/powerpoint/2010/main" Requires="p14">
            <p:contentPart p14:bwMode="auto" r:id="rId30">
              <p14:nvContentPartPr>
                <p14:cNvPr id="26" name="Ink 25">
                  <a:extLst>
                    <a:ext uri="{FF2B5EF4-FFF2-40B4-BE49-F238E27FC236}">
                      <a16:creationId xmlns:a16="http://schemas.microsoft.com/office/drawing/2014/main" id="{B2FF1520-F9EC-4B44-A6D6-D5437DFFCDF5}"/>
                    </a:ext>
                  </a:extLst>
                </p14:cNvPr>
                <p14:cNvContentPartPr/>
                <p14:nvPr/>
              </p14:nvContentPartPr>
              <p14:xfrm>
                <a:off x="4224948" y="2419833"/>
                <a:ext cx="135360" cy="247320"/>
              </p14:xfrm>
            </p:contentPart>
          </mc:Choice>
          <mc:Fallback>
            <p:pic>
              <p:nvPicPr>
                <p:cNvPr id="26" name="Ink 25">
                  <a:extLst>
                    <a:ext uri="{FF2B5EF4-FFF2-40B4-BE49-F238E27FC236}">
                      <a16:creationId xmlns:a16="http://schemas.microsoft.com/office/drawing/2014/main" id="{B2FF1520-F9EC-4B44-A6D6-D5437DFFCDF5}"/>
                    </a:ext>
                  </a:extLst>
                </p:cNvPr>
                <p:cNvPicPr/>
                <p:nvPr/>
              </p:nvPicPr>
              <p:blipFill>
                <a:blip r:embed="rId31"/>
                <a:stretch>
                  <a:fillRect/>
                </a:stretch>
              </p:blipFill>
              <p:spPr>
                <a:xfrm>
                  <a:off x="4209828" y="2404713"/>
                  <a:ext cx="1659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Ink 26">
                  <a:extLst>
                    <a:ext uri="{FF2B5EF4-FFF2-40B4-BE49-F238E27FC236}">
                      <a16:creationId xmlns:a16="http://schemas.microsoft.com/office/drawing/2014/main" id="{A2E9527A-6898-9449-ACD6-F6EA35B56C4D}"/>
                    </a:ext>
                  </a:extLst>
                </p14:cNvPr>
                <p14:cNvContentPartPr/>
                <p14:nvPr/>
              </p14:nvContentPartPr>
              <p14:xfrm>
                <a:off x="4240788" y="2578233"/>
                <a:ext cx="51120" cy="23040"/>
              </p14:xfrm>
            </p:contentPart>
          </mc:Choice>
          <mc:Fallback>
            <p:pic>
              <p:nvPicPr>
                <p:cNvPr id="27" name="Ink 26">
                  <a:extLst>
                    <a:ext uri="{FF2B5EF4-FFF2-40B4-BE49-F238E27FC236}">
                      <a16:creationId xmlns:a16="http://schemas.microsoft.com/office/drawing/2014/main" id="{A2E9527A-6898-9449-ACD6-F6EA35B56C4D}"/>
                    </a:ext>
                  </a:extLst>
                </p:cNvPr>
                <p:cNvPicPr/>
                <p:nvPr/>
              </p:nvPicPr>
              <p:blipFill>
                <a:blip r:embed="rId33"/>
                <a:stretch>
                  <a:fillRect/>
                </a:stretch>
              </p:blipFill>
              <p:spPr>
                <a:xfrm>
                  <a:off x="4225308" y="2563113"/>
                  <a:ext cx="817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Ink 27">
                  <a:extLst>
                    <a:ext uri="{FF2B5EF4-FFF2-40B4-BE49-F238E27FC236}">
                      <a16:creationId xmlns:a16="http://schemas.microsoft.com/office/drawing/2014/main" id="{F1A70379-1E06-5A43-890C-10351E283BC9}"/>
                    </a:ext>
                  </a:extLst>
                </p14:cNvPr>
                <p14:cNvContentPartPr/>
                <p14:nvPr/>
              </p14:nvContentPartPr>
              <p14:xfrm>
                <a:off x="4445628" y="2544753"/>
                <a:ext cx="28080" cy="9360"/>
              </p14:xfrm>
            </p:contentPart>
          </mc:Choice>
          <mc:Fallback>
            <p:pic>
              <p:nvPicPr>
                <p:cNvPr id="28" name="Ink 27">
                  <a:extLst>
                    <a:ext uri="{FF2B5EF4-FFF2-40B4-BE49-F238E27FC236}">
                      <a16:creationId xmlns:a16="http://schemas.microsoft.com/office/drawing/2014/main" id="{F1A70379-1E06-5A43-890C-10351E283BC9}"/>
                    </a:ext>
                  </a:extLst>
                </p:cNvPr>
                <p:cNvPicPr/>
                <p:nvPr/>
              </p:nvPicPr>
              <p:blipFill>
                <a:blip r:embed="rId35"/>
                <a:stretch>
                  <a:fillRect/>
                </a:stretch>
              </p:blipFill>
              <p:spPr>
                <a:xfrm>
                  <a:off x="4430508" y="2529633"/>
                  <a:ext cx="586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61DAE539-1926-3147-973F-3C9F49AC52FA}"/>
                    </a:ext>
                  </a:extLst>
                </p14:cNvPr>
                <p14:cNvContentPartPr/>
                <p14:nvPr/>
              </p14:nvContentPartPr>
              <p14:xfrm>
                <a:off x="4546788" y="2439633"/>
                <a:ext cx="99720" cy="157320"/>
              </p14:xfrm>
            </p:contentPart>
          </mc:Choice>
          <mc:Fallback>
            <p:pic>
              <p:nvPicPr>
                <p:cNvPr id="29" name="Ink 28">
                  <a:extLst>
                    <a:ext uri="{FF2B5EF4-FFF2-40B4-BE49-F238E27FC236}">
                      <a16:creationId xmlns:a16="http://schemas.microsoft.com/office/drawing/2014/main" id="{61DAE539-1926-3147-973F-3C9F49AC52FA}"/>
                    </a:ext>
                  </a:extLst>
                </p:cNvPr>
                <p:cNvPicPr/>
                <p:nvPr/>
              </p:nvPicPr>
              <p:blipFill>
                <a:blip r:embed="rId37"/>
                <a:stretch>
                  <a:fillRect/>
                </a:stretch>
              </p:blipFill>
              <p:spPr>
                <a:xfrm>
                  <a:off x="4531668" y="2424153"/>
                  <a:ext cx="1303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Ink 29">
                  <a:extLst>
                    <a:ext uri="{FF2B5EF4-FFF2-40B4-BE49-F238E27FC236}">
                      <a16:creationId xmlns:a16="http://schemas.microsoft.com/office/drawing/2014/main" id="{EEDAA73A-1AC3-4043-88A8-C60310482D6A}"/>
                    </a:ext>
                  </a:extLst>
                </p14:cNvPr>
                <p14:cNvContentPartPr/>
                <p14:nvPr/>
              </p14:nvContentPartPr>
              <p14:xfrm>
                <a:off x="4571628" y="2544033"/>
                <a:ext cx="85680" cy="10080"/>
              </p14:xfrm>
            </p:contentPart>
          </mc:Choice>
          <mc:Fallback>
            <p:pic>
              <p:nvPicPr>
                <p:cNvPr id="30" name="Ink 29">
                  <a:extLst>
                    <a:ext uri="{FF2B5EF4-FFF2-40B4-BE49-F238E27FC236}">
                      <a16:creationId xmlns:a16="http://schemas.microsoft.com/office/drawing/2014/main" id="{EEDAA73A-1AC3-4043-88A8-C60310482D6A}"/>
                    </a:ext>
                  </a:extLst>
                </p:cNvPr>
                <p:cNvPicPr/>
                <p:nvPr/>
              </p:nvPicPr>
              <p:blipFill>
                <a:blip r:embed="rId39"/>
                <a:stretch>
                  <a:fillRect/>
                </a:stretch>
              </p:blipFill>
              <p:spPr>
                <a:xfrm>
                  <a:off x="4556508" y="2528913"/>
                  <a:ext cx="1162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CE77E2A9-033C-AD43-B0DC-204106B69FD7}"/>
                    </a:ext>
                  </a:extLst>
                </p14:cNvPr>
                <p14:cNvContentPartPr/>
                <p14:nvPr/>
              </p14:nvContentPartPr>
              <p14:xfrm>
                <a:off x="4725708" y="2433153"/>
                <a:ext cx="113040" cy="159480"/>
              </p14:xfrm>
            </p:contentPart>
          </mc:Choice>
          <mc:Fallback>
            <p:pic>
              <p:nvPicPr>
                <p:cNvPr id="31" name="Ink 30">
                  <a:extLst>
                    <a:ext uri="{FF2B5EF4-FFF2-40B4-BE49-F238E27FC236}">
                      <a16:creationId xmlns:a16="http://schemas.microsoft.com/office/drawing/2014/main" id="{CE77E2A9-033C-AD43-B0DC-204106B69FD7}"/>
                    </a:ext>
                  </a:extLst>
                </p:cNvPr>
                <p:cNvPicPr/>
                <p:nvPr/>
              </p:nvPicPr>
              <p:blipFill>
                <a:blip r:embed="rId41"/>
                <a:stretch>
                  <a:fillRect/>
                </a:stretch>
              </p:blipFill>
              <p:spPr>
                <a:xfrm>
                  <a:off x="4710588" y="2417673"/>
                  <a:ext cx="1432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1E37BCAA-2F9E-5347-84B0-31F02939FE70}"/>
                    </a:ext>
                  </a:extLst>
                </p14:cNvPr>
                <p14:cNvContentPartPr/>
                <p14:nvPr/>
              </p14:nvContentPartPr>
              <p14:xfrm>
                <a:off x="4745148" y="2537913"/>
                <a:ext cx="73440" cy="7920"/>
              </p14:xfrm>
            </p:contentPart>
          </mc:Choice>
          <mc:Fallback>
            <p:pic>
              <p:nvPicPr>
                <p:cNvPr id="32" name="Ink 31">
                  <a:extLst>
                    <a:ext uri="{FF2B5EF4-FFF2-40B4-BE49-F238E27FC236}">
                      <a16:creationId xmlns:a16="http://schemas.microsoft.com/office/drawing/2014/main" id="{1E37BCAA-2F9E-5347-84B0-31F02939FE70}"/>
                    </a:ext>
                  </a:extLst>
                </p:cNvPr>
                <p:cNvPicPr/>
                <p:nvPr/>
              </p:nvPicPr>
              <p:blipFill>
                <a:blip r:embed="rId43"/>
                <a:stretch>
                  <a:fillRect/>
                </a:stretch>
              </p:blipFill>
              <p:spPr>
                <a:xfrm>
                  <a:off x="4730028" y="2522793"/>
                  <a:ext cx="103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3FC8E5A1-50B3-6540-9E41-FC97EE70B863}"/>
                    </a:ext>
                  </a:extLst>
                </p14:cNvPr>
                <p14:cNvContentPartPr/>
                <p14:nvPr/>
              </p14:nvContentPartPr>
              <p14:xfrm>
                <a:off x="4934508" y="2427753"/>
                <a:ext cx="66240" cy="113400"/>
              </p14:xfrm>
            </p:contentPart>
          </mc:Choice>
          <mc:Fallback>
            <p:pic>
              <p:nvPicPr>
                <p:cNvPr id="33" name="Ink 32">
                  <a:extLst>
                    <a:ext uri="{FF2B5EF4-FFF2-40B4-BE49-F238E27FC236}">
                      <a16:creationId xmlns:a16="http://schemas.microsoft.com/office/drawing/2014/main" id="{3FC8E5A1-50B3-6540-9E41-FC97EE70B863}"/>
                    </a:ext>
                  </a:extLst>
                </p:cNvPr>
                <p:cNvPicPr/>
                <p:nvPr/>
              </p:nvPicPr>
              <p:blipFill>
                <a:blip r:embed="rId45"/>
                <a:stretch>
                  <a:fillRect/>
                </a:stretch>
              </p:blipFill>
              <p:spPr>
                <a:xfrm>
                  <a:off x="4919028" y="2412633"/>
                  <a:ext cx="968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0B4C5255-95EA-0B4D-9400-FBFAEAD0D800}"/>
                    </a:ext>
                  </a:extLst>
                </p14:cNvPr>
                <p14:cNvContentPartPr/>
                <p14:nvPr/>
              </p14:nvContentPartPr>
              <p14:xfrm>
                <a:off x="4918668" y="2443593"/>
                <a:ext cx="159840" cy="128520"/>
              </p14:xfrm>
            </p:contentPart>
          </mc:Choice>
          <mc:Fallback>
            <p:pic>
              <p:nvPicPr>
                <p:cNvPr id="34" name="Ink 33">
                  <a:extLst>
                    <a:ext uri="{FF2B5EF4-FFF2-40B4-BE49-F238E27FC236}">
                      <a16:creationId xmlns:a16="http://schemas.microsoft.com/office/drawing/2014/main" id="{0B4C5255-95EA-0B4D-9400-FBFAEAD0D800}"/>
                    </a:ext>
                  </a:extLst>
                </p:cNvPr>
                <p:cNvPicPr/>
                <p:nvPr/>
              </p:nvPicPr>
              <p:blipFill>
                <a:blip r:embed="rId47"/>
                <a:stretch>
                  <a:fillRect/>
                </a:stretch>
              </p:blipFill>
              <p:spPr>
                <a:xfrm>
                  <a:off x="4903548" y="2428113"/>
                  <a:ext cx="190440" cy="158760"/>
                </a:xfrm>
                <a:prstGeom prst="rect">
                  <a:avLst/>
                </a:prstGeom>
              </p:spPr>
            </p:pic>
          </mc:Fallback>
        </mc:AlternateContent>
      </p:grpSp>
      <p:grpSp>
        <p:nvGrpSpPr>
          <p:cNvPr id="47" name="Group 46">
            <a:extLst>
              <a:ext uri="{FF2B5EF4-FFF2-40B4-BE49-F238E27FC236}">
                <a16:creationId xmlns:a16="http://schemas.microsoft.com/office/drawing/2014/main" id="{33E688DD-525B-9342-B4D7-76884C28790E}"/>
              </a:ext>
            </a:extLst>
          </p:cNvPr>
          <p:cNvGrpSpPr/>
          <p:nvPr/>
        </p:nvGrpSpPr>
        <p:grpSpPr>
          <a:xfrm>
            <a:off x="3830748" y="2743113"/>
            <a:ext cx="1112040" cy="211320"/>
            <a:chOff x="3830748" y="2743113"/>
            <a:chExt cx="1112040" cy="211320"/>
          </a:xfrm>
        </p:grpSpPr>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B08EB779-FCDD-DB4D-8A7F-E8D0CCF476C4}"/>
                    </a:ext>
                  </a:extLst>
                </p14:cNvPr>
                <p14:cNvContentPartPr/>
                <p14:nvPr/>
              </p14:nvContentPartPr>
              <p14:xfrm>
                <a:off x="3830748" y="2745633"/>
                <a:ext cx="99360" cy="13680"/>
              </p14:xfrm>
            </p:contentPart>
          </mc:Choice>
          <mc:Fallback>
            <p:pic>
              <p:nvPicPr>
                <p:cNvPr id="36" name="Ink 35">
                  <a:extLst>
                    <a:ext uri="{FF2B5EF4-FFF2-40B4-BE49-F238E27FC236}">
                      <a16:creationId xmlns:a16="http://schemas.microsoft.com/office/drawing/2014/main" id="{B08EB779-FCDD-DB4D-8A7F-E8D0CCF476C4}"/>
                    </a:ext>
                  </a:extLst>
                </p:cNvPr>
                <p:cNvPicPr/>
                <p:nvPr/>
              </p:nvPicPr>
              <p:blipFill>
                <a:blip r:embed="rId49"/>
                <a:stretch>
                  <a:fillRect/>
                </a:stretch>
              </p:blipFill>
              <p:spPr>
                <a:xfrm>
                  <a:off x="3815628" y="2730153"/>
                  <a:ext cx="1296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1FB52A05-0C96-8148-B95A-85423F81B1C1}"/>
                    </a:ext>
                  </a:extLst>
                </p14:cNvPr>
                <p14:cNvContentPartPr/>
                <p14:nvPr/>
              </p14:nvContentPartPr>
              <p14:xfrm>
                <a:off x="3846588" y="2789193"/>
                <a:ext cx="120600" cy="14760"/>
              </p14:xfrm>
            </p:contentPart>
          </mc:Choice>
          <mc:Fallback>
            <p:pic>
              <p:nvPicPr>
                <p:cNvPr id="37" name="Ink 36">
                  <a:extLst>
                    <a:ext uri="{FF2B5EF4-FFF2-40B4-BE49-F238E27FC236}">
                      <a16:creationId xmlns:a16="http://schemas.microsoft.com/office/drawing/2014/main" id="{1FB52A05-0C96-8148-B95A-85423F81B1C1}"/>
                    </a:ext>
                  </a:extLst>
                </p:cNvPr>
                <p:cNvPicPr/>
                <p:nvPr/>
              </p:nvPicPr>
              <p:blipFill>
                <a:blip r:embed="rId51"/>
                <a:stretch>
                  <a:fillRect/>
                </a:stretch>
              </p:blipFill>
              <p:spPr>
                <a:xfrm>
                  <a:off x="3831468" y="2774073"/>
                  <a:ext cx="1508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Ink 38">
                  <a:extLst>
                    <a:ext uri="{FF2B5EF4-FFF2-40B4-BE49-F238E27FC236}">
                      <a16:creationId xmlns:a16="http://schemas.microsoft.com/office/drawing/2014/main" id="{A257C300-7943-0248-BE20-F3197CCCD24D}"/>
                    </a:ext>
                  </a:extLst>
                </p14:cNvPr>
                <p14:cNvContentPartPr/>
                <p14:nvPr/>
              </p14:nvContentPartPr>
              <p14:xfrm>
                <a:off x="4035948" y="2745633"/>
                <a:ext cx="155880" cy="208800"/>
              </p14:xfrm>
            </p:contentPart>
          </mc:Choice>
          <mc:Fallback>
            <p:pic>
              <p:nvPicPr>
                <p:cNvPr id="39" name="Ink 38">
                  <a:extLst>
                    <a:ext uri="{FF2B5EF4-FFF2-40B4-BE49-F238E27FC236}">
                      <a16:creationId xmlns:a16="http://schemas.microsoft.com/office/drawing/2014/main" id="{A257C300-7943-0248-BE20-F3197CCCD24D}"/>
                    </a:ext>
                  </a:extLst>
                </p:cNvPr>
                <p:cNvPicPr/>
                <p:nvPr/>
              </p:nvPicPr>
              <p:blipFill>
                <a:blip r:embed="rId53"/>
                <a:stretch>
                  <a:fillRect/>
                </a:stretch>
              </p:blipFill>
              <p:spPr>
                <a:xfrm>
                  <a:off x="4020468" y="2730153"/>
                  <a:ext cx="1861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Ink 40">
                  <a:extLst>
                    <a:ext uri="{FF2B5EF4-FFF2-40B4-BE49-F238E27FC236}">
                      <a16:creationId xmlns:a16="http://schemas.microsoft.com/office/drawing/2014/main" id="{7027E0B1-875D-EA4F-B0E8-DD76FAEB9321}"/>
                    </a:ext>
                  </a:extLst>
                </p14:cNvPr>
                <p14:cNvContentPartPr/>
                <p14:nvPr/>
              </p14:nvContentPartPr>
              <p14:xfrm>
                <a:off x="4316748" y="2796753"/>
                <a:ext cx="107640" cy="120240"/>
              </p14:xfrm>
            </p:contentPart>
          </mc:Choice>
          <mc:Fallback>
            <p:pic>
              <p:nvPicPr>
                <p:cNvPr id="41" name="Ink 40">
                  <a:extLst>
                    <a:ext uri="{FF2B5EF4-FFF2-40B4-BE49-F238E27FC236}">
                      <a16:creationId xmlns:a16="http://schemas.microsoft.com/office/drawing/2014/main" id="{7027E0B1-875D-EA4F-B0E8-DD76FAEB9321}"/>
                    </a:ext>
                  </a:extLst>
                </p:cNvPr>
                <p:cNvPicPr/>
                <p:nvPr/>
              </p:nvPicPr>
              <p:blipFill>
                <a:blip r:embed="rId55"/>
                <a:stretch>
                  <a:fillRect/>
                </a:stretch>
              </p:blipFill>
              <p:spPr>
                <a:xfrm>
                  <a:off x="4301628" y="2781633"/>
                  <a:ext cx="138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Ink 41">
                  <a:extLst>
                    <a:ext uri="{FF2B5EF4-FFF2-40B4-BE49-F238E27FC236}">
                      <a16:creationId xmlns:a16="http://schemas.microsoft.com/office/drawing/2014/main" id="{3DA583F4-D5A1-EB43-9EC1-990EB135DEEE}"/>
                    </a:ext>
                  </a:extLst>
                </p14:cNvPr>
                <p14:cNvContentPartPr/>
                <p14:nvPr/>
              </p14:nvContentPartPr>
              <p14:xfrm>
                <a:off x="4477308" y="2821953"/>
                <a:ext cx="127800" cy="58680"/>
              </p14:xfrm>
            </p:contentPart>
          </mc:Choice>
          <mc:Fallback>
            <p:pic>
              <p:nvPicPr>
                <p:cNvPr id="42" name="Ink 41">
                  <a:extLst>
                    <a:ext uri="{FF2B5EF4-FFF2-40B4-BE49-F238E27FC236}">
                      <a16:creationId xmlns:a16="http://schemas.microsoft.com/office/drawing/2014/main" id="{3DA583F4-D5A1-EB43-9EC1-990EB135DEEE}"/>
                    </a:ext>
                  </a:extLst>
                </p:cNvPr>
                <p:cNvPicPr/>
                <p:nvPr/>
              </p:nvPicPr>
              <p:blipFill>
                <a:blip r:embed="rId57"/>
                <a:stretch>
                  <a:fillRect/>
                </a:stretch>
              </p:blipFill>
              <p:spPr>
                <a:xfrm>
                  <a:off x="4461828" y="2806473"/>
                  <a:ext cx="1580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Ink 42">
                  <a:extLst>
                    <a:ext uri="{FF2B5EF4-FFF2-40B4-BE49-F238E27FC236}">
                      <a16:creationId xmlns:a16="http://schemas.microsoft.com/office/drawing/2014/main" id="{A5C11620-74AA-C645-AAE5-BD94801326FB}"/>
                    </a:ext>
                  </a:extLst>
                </p14:cNvPr>
                <p14:cNvContentPartPr/>
                <p14:nvPr/>
              </p14:nvContentPartPr>
              <p14:xfrm>
                <a:off x="4666308" y="2821953"/>
                <a:ext cx="45000" cy="54360"/>
              </p14:xfrm>
            </p:contentPart>
          </mc:Choice>
          <mc:Fallback>
            <p:pic>
              <p:nvPicPr>
                <p:cNvPr id="43" name="Ink 42">
                  <a:extLst>
                    <a:ext uri="{FF2B5EF4-FFF2-40B4-BE49-F238E27FC236}">
                      <a16:creationId xmlns:a16="http://schemas.microsoft.com/office/drawing/2014/main" id="{A5C11620-74AA-C645-AAE5-BD94801326FB}"/>
                    </a:ext>
                  </a:extLst>
                </p:cNvPr>
                <p:cNvPicPr/>
                <p:nvPr/>
              </p:nvPicPr>
              <p:blipFill>
                <a:blip r:embed="rId59"/>
                <a:stretch>
                  <a:fillRect/>
                </a:stretch>
              </p:blipFill>
              <p:spPr>
                <a:xfrm>
                  <a:off x="4651188" y="2806473"/>
                  <a:ext cx="75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Ink 43">
                  <a:extLst>
                    <a:ext uri="{FF2B5EF4-FFF2-40B4-BE49-F238E27FC236}">
                      <a16:creationId xmlns:a16="http://schemas.microsoft.com/office/drawing/2014/main" id="{DF0E2BB0-645E-864D-BDE3-E6DEF020B8F7}"/>
                    </a:ext>
                  </a:extLst>
                </p14:cNvPr>
                <p14:cNvContentPartPr/>
                <p14:nvPr/>
              </p14:nvContentPartPr>
              <p14:xfrm>
                <a:off x="4697988" y="2743113"/>
                <a:ext cx="8640" cy="15840"/>
              </p14:xfrm>
            </p:contentPart>
          </mc:Choice>
          <mc:Fallback>
            <p:pic>
              <p:nvPicPr>
                <p:cNvPr id="44" name="Ink 43">
                  <a:extLst>
                    <a:ext uri="{FF2B5EF4-FFF2-40B4-BE49-F238E27FC236}">
                      <a16:creationId xmlns:a16="http://schemas.microsoft.com/office/drawing/2014/main" id="{DF0E2BB0-645E-864D-BDE3-E6DEF020B8F7}"/>
                    </a:ext>
                  </a:extLst>
                </p:cNvPr>
                <p:cNvPicPr/>
                <p:nvPr/>
              </p:nvPicPr>
              <p:blipFill>
                <a:blip r:embed="rId61"/>
                <a:stretch>
                  <a:fillRect/>
                </a:stretch>
              </p:blipFill>
              <p:spPr>
                <a:xfrm>
                  <a:off x="4682868" y="2727633"/>
                  <a:ext cx="392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Ink 44">
                  <a:extLst>
                    <a:ext uri="{FF2B5EF4-FFF2-40B4-BE49-F238E27FC236}">
                      <a16:creationId xmlns:a16="http://schemas.microsoft.com/office/drawing/2014/main" id="{39D227A1-4344-A74E-BA2C-0D33C2F30A65}"/>
                    </a:ext>
                  </a:extLst>
                </p14:cNvPr>
                <p14:cNvContentPartPr/>
                <p14:nvPr/>
              </p14:nvContentPartPr>
              <p14:xfrm>
                <a:off x="4745148" y="2821953"/>
                <a:ext cx="82440" cy="34560"/>
              </p14:xfrm>
            </p:contentPart>
          </mc:Choice>
          <mc:Fallback>
            <p:pic>
              <p:nvPicPr>
                <p:cNvPr id="45" name="Ink 44">
                  <a:extLst>
                    <a:ext uri="{FF2B5EF4-FFF2-40B4-BE49-F238E27FC236}">
                      <a16:creationId xmlns:a16="http://schemas.microsoft.com/office/drawing/2014/main" id="{39D227A1-4344-A74E-BA2C-0D33C2F30A65}"/>
                    </a:ext>
                  </a:extLst>
                </p:cNvPr>
                <p:cNvPicPr/>
                <p:nvPr/>
              </p:nvPicPr>
              <p:blipFill>
                <a:blip r:embed="rId63"/>
                <a:stretch>
                  <a:fillRect/>
                </a:stretch>
              </p:blipFill>
              <p:spPr>
                <a:xfrm>
                  <a:off x="4730028" y="2806473"/>
                  <a:ext cx="113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Ink 45">
                  <a:extLst>
                    <a:ext uri="{FF2B5EF4-FFF2-40B4-BE49-F238E27FC236}">
                      <a16:creationId xmlns:a16="http://schemas.microsoft.com/office/drawing/2014/main" id="{62B8C2E9-97DB-3D42-B71D-1718DA6259D4}"/>
                    </a:ext>
                  </a:extLst>
                </p14:cNvPr>
                <p14:cNvContentPartPr/>
                <p14:nvPr/>
              </p14:nvContentPartPr>
              <p14:xfrm>
                <a:off x="4886988" y="2806113"/>
                <a:ext cx="55800" cy="88920"/>
              </p14:xfrm>
            </p:contentPart>
          </mc:Choice>
          <mc:Fallback>
            <p:pic>
              <p:nvPicPr>
                <p:cNvPr id="46" name="Ink 45">
                  <a:extLst>
                    <a:ext uri="{FF2B5EF4-FFF2-40B4-BE49-F238E27FC236}">
                      <a16:creationId xmlns:a16="http://schemas.microsoft.com/office/drawing/2014/main" id="{62B8C2E9-97DB-3D42-B71D-1718DA6259D4}"/>
                    </a:ext>
                  </a:extLst>
                </p:cNvPr>
                <p:cNvPicPr/>
                <p:nvPr/>
              </p:nvPicPr>
              <p:blipFill>
                <a:blip r:embed="rId65"/>
                <a:stretch>
                  <a:fillRect/>
                </a:stretch>
              </p:blipFill>
              <p:spPr>
                <a:xfrm>
                  <a:off x="4871868" y="2790993"/>
                  <a:ext cx="86040" cy="119520"/>
                </a:xfrm>
                <a:prstGeom prst="rect">
                  <a:avLst/>
                </a:prstGeom>
              </p:spPr>
            </p:pic>
          </mc:Fallback>
        </mc:AlternateContent>
      </p:grpSp>
      <p:grpSp>
        <p:nvGrpSpPr>
          <p:cNvPr id="58" name="Group 57">
            <a:extLst>
              <a:ext uri="{FF2B5EF4-FFF2-40B4-BE49-F238E27FC236}">
                <a16:creationId xmlns:a16="http://schemas.microsoft.com/office/drawing/2014/main" id="{B81FB3D5-660A-2041-A49E-E1E7AB81F9E6}"/>
              </a:ext>
            </a:extLst>
          </p:cNvPr>
          <p:cNvGrpSpPr/>
          <p:nvPr/>
        </p:nvGrpSpPr>
        <p:grpSpPr>
          <a:xfrm>
            <a:off x="5087508" y="2727273"/>
            <a:ext cx="900360" cy="186120"/>
            <a:chOff x="5087508" y="2727273"/>
            <a:chExt cx="900360" cy="186120"/>
          </a:xfrm>
        </p:grpSpPr>
        <mc:AlternateContent xmlns:mc="http://schemas.openxmlformats.org/markup-compatibility/2006">
          <mc:Choice xmlns:p14="http://schemas.microsoft.com/office/powerpoint/2010/main" Requires="p14">
            <p:contentPart p14:bwMode="auto" r:id="rId66">
              <p14:nvContentPartPr>
                <p14:cNvPr id="48" name="Ink 47">
                  <a:extLst>
                    <a:ext uri="{FF2B5EF4-FFF2-40B4-BE49-F238E27FC236}">
                      <a16:creationId xmlns:a16="http://schemas.microsoft.com/office/drawing/2014/main" id="{608A0803-02CD-C047-A208-5B7E142F559A}"/>
                    </a:ext>
                  </a:extLst>
                </p14:cNvPr>
                <p14:cNvContentPartPr/>
                <p14:nvPr/>
              </p14:nvContentPartPr>
              <p14:xfrm>
                <a:off x="5087508" y="2789193"/>
                <a:ext cx="139320" cy="124200"/>
              </p14:xfrm>
            </p:contentPart>
          </mc:Choice>
          <mc:Fallback>
            <p:pic>
              <p:nvPicPr>
                <p:cNvPr id="48" name="Ink 47">
                  <a:extLst>
                    <a:ext uri="{FF2B5EF4-FFF2-40B4-BE49-F238E27FC236}">
                      <a16:creationId xmlns:a16="http://schemas.microsoft.com/office/drawing/2014/main" id="{608A0803-02CD-C047-A208-5B7E142F559A}"/>
                    </a:ext>
                  </a:extLst>
                </p:cNvPr>
                <p:cNvPicPr/>
                <p:nvPr/>
              </p:nvPicPr>
              <p:blipFill>
                <a:blip r:embed="rId67"/>
                <a:stretch>
                  <a:fillRect/>
                </a:stretch>
              </p:blipFill>
              <p:spPr>
                <a:xfrm>
                  <a:off x="5072028" y="2774073"/>
                  <a:ext cx="1695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Ink 48">
                  <a:extLst>
                    <a:ext uri="{FF2B5EF4-FFF2-40B4-BE49-F238E27FC236}">
                      <a16:creationId xmlns:a16="http://schemas.microsoft.com/office/drawing/2014/main" id="{89E3773C-8AB1-F745-AE1E-C5BA1BD6FF82}"/>
                    </a:ext>
                  </a:extLst>
                </p14:cNvPr>
                <p14:cNvContentPartPr/>
                <p14:nvPr/>
              </p14:nvContentPartPr>
              <p14:xfrm>
                <a:off x="5264988" y="2821953"/>
                <a:ext cx="32400" cy="63720"/>
              </p14:xfrm>
            </p:contentPart>
          </mc:Choice>
          <mc:Fallback>
            <p:pic>
              <p:nvPicPr>
                <p:cNvPr id="49" name="Ink 48">
                  <a:extLst>
                    <a:ext uri="{FF2B5EF4-FFF2-40B4-BE49-F238E27FC236}">
                      <a16:creationId xmlns:a16="http://schemas.microsoft.com/office/drawing/2014/main" id="{89E3773C-8AB1-F745-AE1E-C5BA1BD6FF82}"/>
                    </a:ext>
                  </a:extLst>
                </p:cNvPr>
                <p:cNvPicPr/>
                <p:nvPr/>
              </p:nvPicPr>
              <p:blipFill>
                <a:blip r:embed="rId69"/>
                <a:stretch>
                  <a:fillRect/>
                </a:stretch>
              </p:blipFill>
              <p:spPr>
                <a:xfrm>
                  <a:off x="5249508" y="2806473"/>
                  <a:ext cx="630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Ink 49">
                  <a:extLst>
                    <a:ext uri="{FF2B5EF4-FFF2-40B4-BE49-F238E27FC236}">
                      <a16:creationId xmlns:a16="http://schemas.microsoft.com/office/drawing/2014/main" id="{A2446CF9-5B27-7C49-8CAA-9FDED86755DD}"/>
                    </a:ext>
                  </a:extLst>
                </p14:cNvPr>
                <p14:cNvContentPartPr/>
                <p14:nvPr/>
              </p14:nvContentPartPr>
              <p14:xfrm>
                <a:off x="5391708" y="2727273"/>
                <a:ext cx="18720" cy="121320"/>
              </p14:xfrm>
            </p:contentPart>
          </mc:Choice>
          <mc:Fallback>
            <p:pic>
              <p:nvPicPr>
                <p:cNvPr id="50" name="Ink 49">
                  <a:extLst>
                    <a:ext uri="{FF2B5EF4-FFF2-40B4-BE49-F238E27FC236}">
                      <a16:creationId xmlns:a16="http://schemas.microsoft.com/office/drawing/2014/main" id="{A2446CF9-5B27-7C49-8CAA-9FDED86755DD}"/>
                    </a:ext>
                  </a:extLst>
                </p:cNvPr>
                <p:cNvPicPr/>
                <p:nvPr/>
              </p:nvPicPr>
              <p:blipFill>
                <a:blip r:embed="rId71"/>
                <a:stretch>
                  <a:fillRect/>
                </a:stretch>
              </p:blipFill>
              <p:spPr>
                <a:xfrm>
                  <a:off x="5376228" y="2712153"/>
                  <a:ext cx="489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Ink 50">
                  <a:extLst>
                    <a:ext uri="{FF2B5EF4-FFF2-40B4-BE49-F238E27FC236}">
                      <a16:creationId xmlns:a16="http://schemas.microsoft.com/office/drawing/2014/main" id="{0ECEC16D-56F4-B44A-BFF3-D5F358798416}"/>
                    </a:ext>
                  </a:extLst>
                </p14:cNvPr>
                <p14:cNvContentPartPr/>
                <p14:nvPr/>
              </p14:nvContentPartPr>
              <p14:xfrm>
                <a:off x="5360028" y="2793873"/>
                <a:ext cx="122760" cy="35280"/>
              </p14:xfrm>
            </p:contentPart>
          </mc:Choice>
          <mc:Fallback>
            <p:pic>
              <p:nvPicPr>
                <p:cNvPr id="51" name="Ink 50">
                  <a:extLst>
                    <a:ext uri="{FF2B5EF4-FFF2-40B4-BE49-F238E27FC236}">
                      <a16:creationId xmlns:a16="http://schemas.microsoft.com/office/drawing/2014/main" id="{0ECEC16D-56F4-B44A-BFF3-D5F358798416}"/>
                    </a:ext>
                  </a:extLst>
                </p:cNvPr>
                <p:cNvPicPr/>
                <p:nvPr/>
              </p:nvPicPr>
              <p:blipFill>
                <a:blip r:embed="rId73"/>
                <a:stretch>
                  <a:fillRect/>
                </a:stretch>
              </p:blipFill>
              <p:spPr>
                <a:xfrm>
                  <a:off x="5344908" y="2778753"/>
                  <a:ext cx="153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Ink 51">
                  <a:extLst>
                    <a:ext uri="{FF2B5EF4-FFF2-40B4-BE49-F238E27FC236}">
                      <a16:creationId xmlns:a16="http://schemas.microsoft.com/office/drawing/2014/main" id="{D7A4474A-B9F6-924F-897E-31DE92EFE75A}"/>
                    </a:ext>
                  </a:extLst>
                </p14:cNvPr>
                <p14:cNvContentPartPr/>
                <p14:nvPr/>
              </p14:nvContentPartPr>
              <p14:xfrm>
                <a:off x="5486388" y="2806113"/>
                <a:ext cx="15840" cy="48600"/>
              </p14:xfrm>
            </p:contentPart>
          </mc:Choice>
          <mc:Fallback>
            <p:pic>
              <p:nvPicPr>
                <p:cNvPr id="52" name="Ink 51">
                  <a:extLst>
                    <a:ext uri="{FF2B5EF4-FFF2-40B4-BE49-F238E27FC236}">
                      <a16:creationId xmlns:a16="http://schemas.microsoft.com/office/drawing/2014/main" id="{D7A4474A-B9F6-924F-897E-31DE92EFE75A}"/>
                    </a:ext>
                  </a:extLst>
                </p:cNvPr>
                <p:cNvPicPr/>
                <p:nvPr/>
              </p:nvPicPr>
              <p:blipFill>
                <a:blip r:embed="rId75"/>
                <a:stretch>
                  <a:fillRect/>
                </a:stretch>
              </p:blipFill>
              <p:spPr>
                <a:xfrm>
                  <a:off x="5470908" y="2790993"/>
                  <a:ext cx="460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 name="Ink 52">
                  <a:extLst>
                    <a:ext uri="{FF2B5EF4-FFF2-40B4-BE49-F238E27FC236}">
                      <a16:creationId xmlns:a16="http://schemas.microsoft.com/office/drawing/2014/main" id="{CD063A79-AB11-5843-8390-E9FFFD077CFD}"/>
                    </a:ext>
                  </a:extLst>
                </p14:cNvPr>
                <p14:cNvContentPartPr/>
                <p14:nvPr/>
              </p14:nvContentPartPr>
              <p14:xfrm>
                <a:off x="5517708" y="2743113"/>
                <a:ext cx="360" cy="360"/>
              </p14:xfrm>
            </p:contentPart>
          </mc:Choice>
          <mc:Fallback>
            <p:pic>
              <p:nvPicPr>
                <p:cNvPr id="53" name="Ink 52">
                  <a:extLst>
                    <a:ext uri="{FF2B5EF4-FFF2-40B4-BE49-F238E27FC236}">
                      <a16:creationId xmlns:a16="http://schemas.microsoft.com/office/drawing/2014/main" id="{CD063A79-AB11-5843-8390-E9FFFD077CFD}"/>
                    </a:ext>
                  </a:extLst>
                </p:cNvPr>
                <p:cNvPicPr/>
                <p:nvPr/>
              </p:nvPicPr>
              <p:blipFill>
                <a:blip r:embed="rId77"/>
                <a:stretch>
                  <a:fillRect/>
                </a:stretch>
              </p:blipFill>
              <p:spPr>
                <a:xfrm>
                  <a:off x="5502588" y="2727633"/>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4" name="Ink 53">
                  <a:extLst>
                    <a:ext uri="{FF2B5EF4-FFF2-40B4-BE49-F238E27FC236}">
                      <a16:creationId xmlns:a16="http://schemas.microsoft.com/office/drawing/2014/main" id="{2EC5671A-26AC-414D-BE7D-F8B8227AA284}"/>
                    </a:ext>
                  </a:extLst>
                </p14:cNvPr>
                <p14:cNvContentPartPr/>
                <p14:nvPr/>
              </p14:nvContentPartPr>
              <p14:xfrm>
                <a:off x="5565228" y="2790273"/>
                <a:ext cx="68760" cy="54000"/>
              </p14:xfrm>
            </p:contentPart>
          </mc:Choice>
          <mc:Fallback>
            <p:pic>
              <p:nvPicPr>
                <p:cNvPr id="54" name="Ink 53">
                  <a:extLst>
                    <a:ext uri="{FF2B5EF4-FFF2-40B4-BE49-F238E27FC236}">
                      <a16:creationId xmlns:a16="http://schemas.microsoft.com/office/drawing/2014/main" id="{2EC5671A-26AC-414D-BE7D-F8B8227AA284}"/>
                    </a:ext>
                  </a:extLst>
                </p:cNvPr>
                <p:cNvPicPr/>
                <p:nvPr/>
              </p:nvPicPr>
              <p:blipFill>
                <a:blip r:embed="rId79"/>
                <a:stretch>
                  <a:fillRect/>
                </a:stretch>
              </p:blipFill>
              <p:spPr>
                <a:xfrm>
                  <a:off x="5549748" y="2775153"/>
                  <a:ext cx="99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 name="Ink 54">
                  <a:extLst>
                    <a:ext uri="{FF2B5EF4-FFF2-40B4-BE49-F238E27FC236}">
                      <a16:creationId xmlns:a16="http://schemas.microsoft.com/office/drawing/2014/main" id="{2EB52BC1-2F4E-0E40-9FB1-2539929251EB}"/>
                    </a:ext>
                  </a:extLst>
                </p14:cNvPr>
                <p14:cNvContentPartPr/>
                <p14:nvPr/>
              </p14:nvContentPartPr>
              <p14:xfrm>
                <a:off x="5693028" y="2794233"/>
                <a:ext cx="48960" cy="79560"/>
              </p14:xfrm>
            </p:contentPart>
          </mc:Choice>
          <mc:Fallback>
            <p:pic>
              <p:nvPicPr>
                <p:cNvPr id="55" name="Ink 54">
                  <a:extLst>
                    <a:ext uri="{FF2B5EF4-FFF2-40B4-BE49-F238E27FC236}">
                      <a16:creationId xmlns:a16="http://schemas.microsoft.com/office/drawing/2014/main" id="{2EB52BC1-2F4E-0E40-9FB1-2539929251EB}"/>
                    </a:ext>
                  </a:extLst>
                </p:cNvPr>
                <p:cNvPicPr/>
                <p:nvPr/>
              </p:nvPicPr>
              <p:blipFill>
                <a:blip r:embed="rId81"/>
                <a:stretch>
                  <a:fillRect/>
                </a:stretch>
              </p:blipFill>
              <p:spPr>
                <a:xfrm>
                  <a:off x="5677548" y="2779113"/>
                  <a:ext cx="795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7" name="Ink 56">
                  <a:extLst>
                    <a:ext uri="{FF2B5EF4-FFF2-40B4-BE49-F238E27FC236}">
                      <a16:creationId xmlns:a16="http://schemas.microsoft.com/office/drawing/2014/main" id="{2D828584-7955-6444-8AF5-F016C552F37B}"/>
                    </a:ext>
                  </a:extLst>
                </p14:cNvPr>
                <p14:cNvContentPartPr/>
                <p14:nvPr/>
              </p14:nvContentPartPr>
              <p14:xfrm>
                <a:off x="5880228" y="2810793"/>
                <a:ext cx="107640" cy="27360"/>
              </p14:xfrm>
            </p:contentPart>
          </mc:Choice>
          <mc:Fallback>
            <p:pic>
              <p:nvPicPr>
                <p:cNvPr id="57" name="Ink 56">
                  <a:extLst>
                    <a:ext uri="{FF2B5EF4-FFF2-40B4-BE49-F238E27FC236}">
                      <a16:creationId xmlns:a16="http://schemas.microsoft.com/office/drawing/2014/main" id="{2D828584-7955-6444-8AF5-F016C552F37B}"/>
                    </a:ext>
                  </a:extLst>
                </p:cNvPr>
                <p:cNvPicPr/>
                <p:nvPr/>
              </p:nvPicPr>
              <p:blipFill>
                <a:blip r:embed="rId83"/>
                <a:stretch>
                  <a:fillRect/>
                </a:stretch>
              </p:blipFill>
              <p:spPr>
                <a:xfrm>
                  <a:off x="5865108" y="2795313"/>
                  <a:ext cx="138240" cy="57600"/>
                </a:xfrm>
                <a:prstGeom prst="rect">
                  <a:avLst/>
                </a:prstGeom>
              </p:spPr>
            </p:pic>
          </mc:Fallback>
        </mc:AlternateContent>
      </p:grpSp>
      <p:grpSp>
        <p:nvGrpSpPr>
          <p:cNvPr id="66" name="Group 65">
            <a:extLst>
              <a:ext uri="{FF2B5EF4-FFF2-40B4-BE49-F238E27FC236}">
                <a16:creationId xmlns:a16="http://schemas.microsoft.com/office/drawing/2014/main" id="{69DFE0CB-5129-0146-AF8D-A1E13A4E8448}"/>
              </a:ext>
            </a:extLst>
          </p:cNvPr>
          <p:cNvGrpSpPr/>
          <p:nvPr/>
        </p:nvGrpSpPr>
        <p:grpSpPr>
          <a:xfrm>
            <a:off x="4429788" y="2998353"/>
            <a:ext cx="1227960" cy="285480"/>
            <a:chOff x="4429788" y="2998353"/>
            <a:chExt cx="1227960" cy="285480"/>
          </a:xfrm>
        </p:grpSpPr>
        <mc:AlternateContent xmlns:mc="http://schemas.openxmlformats.org/markup-compatibility/2006">
          <mc:Choice xmlns:p14="http://schemas.microsoft.com/office/powerpoint/2010/main" Requires="p14">
            <p:contentPart p14:bwMode="auto" r:id="rId84">
              <p14:nvContentPartPr>
                <p14:cNvPr id="59" name="Ink 58">
                  <a:extLst>
                    <a:ext uri="{FF2B5EF4-FFF2-40B4-BE49-F238E27FC236}">
                      <a16:creationId xmlns:a16="http://schemas.microsoft.com/office/drawing/2014/main" id="{AC5D8D6B-FED7-EF40-B172-FAB490A5EFFA}"/>
                    </a:ext>
                  </a:extLst>
                </p14:cNvPr>
                <p14:cNvContentPartPr/>
                <p14:nvPr/>
              </p14:nvContentPartPr>
              <p14:xfrm>
                <a:off x="4429788" y="3105633"/>
                <a:ext cx="214200" cy="51120"/>
              </p14:xfrm>
            </p:contentPart>
          </mc:Choice>
          <mc:Fallback>
            <p:pic>
              <p:nvPicPr>
                <p:cNvPr id="59" name="Ink 58">
                  <a:extLst>
                    <a:ext uri="{FF2B5EF4-FFF2-40B4-BE49-F238E27FC236}">
                      <a16:creationId xmlns:a16="http://schemas.microsoft.com/office/drawing/2014/main" id="{AC5D8D6B-FED7-EF40-B172-FAB490A5EFFA}"/>
                    </a:ext>
                  </a:extLst>
                </p:cNvPr>
                <p:cNvPicPr/>
                <p:nvPr/>
              </p:nvPicPr>
              <p:blipFill>
                <a:blip r:embed="rId85"/>
                <a:stretch>
                  <a:fillRect/>
                </a:stretch>
              </p:blipFill>
              <p:spPr>
                <a:xfrm>
                  <a:off x="4414668" y="3090513"/>
                  <a:ext cx="244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0" name="Ink 59">
                  <a:extLst>
                    <a:ext uri="{FF2B5EF4-FFF2-40B4-BE49-F238E27FC236}">
                      <a16:creationId xmlns:a16="http://schemas.microsoft.com/office/drawing/2014/main" id="{6AD571CE-52DB-744B-93AC-E6AFF574BC3D}"/>
                    </a:ext>
                  </a:extLst>
                </p14:cNvPr>
                <p14:cNvContentPartPr/>
                <p14:nvPr/>
              </p14:nvContentPartPr>
              <p14:xfrm>
                <a:off x="4760988" y="3089793"/>
                <a:ext cx="114480" cy="194040"/>
              </p14:xfrm>
            </p:contentPart>
          </mc:Choice>
          <mc:Fallback>
            <p:pic>
              <p:nvPicPr>
                <p:cNvPr id="60" name="Ink 59">
                  <a:extLst>
                    <a:ext uri="{FF2B5EF4-FFF2-40B4-BE49-F238E27FC236}">
                      <a16:creationId xmlns:a16="http://schemas.microsoft.com/office/drawing/2014/main" id="{6AD571CE-52DB-744B-93AC-E6AFF574BC3D}"/>
                    </a:ext>
                  </a:extLst>
                </p:cNvPr>
                <p:cNvPicPr/>
                <p:nvPr/>
              </p:nvPicPr>
              <p:blipFill>
                <a:blip r:embed="rId87"/>
                <a:stretch>
                  <a:fillRect/>
                </a:stretch>
              </p:blipFill>
              <p:spPr>
                <a:xfrm>
                  <a:off x="4745868" y="3074673"/>
                  <a:ext cx="1450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Ink 60">
                  <a:extLst>
                    <a:ext uri="{FF2B5EF4-FFF2-40B4-BE49-F238E27FC236}">
                      <a16:creationId xmlns:a16="http://schemas.microsoft.com/office/drawing/2014/main" id="{196EBFA6-F9CF-C049-89F1-A40EFA79E34D}"/>
                    </a:ext>
                  </a:extLst>
                </p14:cNvPr>
                <p14:cNvContentPartPr/>
                <p14:nvPr/>
              </p14:nvContentPartPr>
              <p14:xfrm>
                <a:off x="4931628" y="3081873"/>
                <a:ext cx="53640" cy="69480"/>
              </p14:xfrm>
            </p:contentPart>
          </mc:Choice>
          <mc:Fallback>
            <p:pic>
              <p:nvPicPr>
                <p:cNvPr id="61" name="Ink 60">
                  <a:extLst>
                    <a:ext uri="{FF2B5EF4-FFF2-40B4-BE49-F238E27FC236}">
                      <a16:creationId xmlns:a16="http://schemas.microsoft.com/office/drawing/2014/main" id="{196EBFA6-F9CF-C049-89F1-A40EFA79E34D}"/>
                    </a:ext>
                  </a:extLst>
                </p:cNvPr>
                <p:cNvPicPr/>
                <p:nvPr/>
              </p:nvPicPr>
              <p:blipFill>
                <a:blip r:embed="rId89"/>
                <a:stretch>
                  <a:fillRect/>
                </a:stretch>
              </p:blipFill>
              <p:spPr>
                <a:xfrm>
                  <a:off x="4916508" y="3066393"/>
                  <a:ext cx="842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2" name="Ink 61">
                  <a:extLst>
                    <a:ext uri="{FF2B5EF4-FFF2-40B4-BE49-F238E27FC236}">
                      <a16:creationId xmlns:a16="http://schemas.microsoft.com/office/drawing/2014/main" id="{FDC3EFC7-8262-FC47-88CD-9ECC230857C8}"/>
                    </a:ext>
                  </a:extLst>
                </p14:cNvPr>
                <p14:cNvContentPartPr/>
                <p14:nvPr/>
              </p14:nvContentPartPr>
              <p14:xfrm>
                <a:off x="5076348" y="3089793"/>
                <a:ext cx="19080" cy="65520"/>
              </p14:xfrm>
            </p:contentPart>
          </mc:Choice>
          <mc:Fallback>
            <p:pic>
              <p:nvPicPr>
                <p:cNvPr id="62" name="Ink 61">
                  <a:extLst>
                    <a:ext uri="{FF2B5EF4-FFF2-40B4-BE49-F238E27FC236}">
                      <a16:creationId xmlns:a16="http://schemas.microsoft.com/office/drawing/2014/main" id="{FDC3EFC7-8262-FC47-88CD-9ECC230857C8}"/>
                    </a:ext>
                  </a:extLst>
                </p:cNvPr>
                <p:cNvPicPr/>
                <p:nvPr/>
              </p:nvPicPr>
              <p:blipFill>
                <a:blip r:embed="rId91"/>
                <a:stretch>
                  <a:fillRect/>
                </a:stretch>
              </p:blipFill>
              <p:spPr>
                <a:xfrm>
                  <a:off x="5061228" y="3074673"/>
                  <a:ext cx="49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Ink 62">
                  <a:extLst>
                    <a:ext uri="{FF2B5EF4-FFF2-40B4-BE49-F238E27FC236}">
                      <a16:creationId xmlns:a16="http://schemas.microsoft.com/office/drawing/2014/main" id="{60F2B15A-8D22-A74A-9FB8-9D5B441749D1}"/>
                    </a:ext>
                  </a:extLst>
                </p14:cNvPr>
                <p14:cNvContentPartPr/>
                <p14:nvPr/>
              </p14:nvContentPartPr>
              <p14:xfrm>
                <a:off x="5155188" y="3058473"/>
                <a:ext cx="162360" cy="85320"/>
              </p14:xfrm>
            </p:contentPart>
          </mc:Choice>
          <mc:Fallback>
            <p:pic>
              <p:nvPicPr>
                <p:cNvPr id="63" name="Ink 62">
                  <a:extLst>
                    <a:ext uri="{FF2B5EF4-FFF2-40B4-BE49-F238E27FC236}">
                      <a16:creationId xmlns:a16="http://schemas.microsoft.com/office/drawing/2014/main" id="{60F2B15A-8D22-A74A-9FB8-9D5B441749D1}"/>
                    </a:ext>
                  </a:extLst>
                </p:cNvPr>
                <p:cNvPicPr/>
                <p:nvPr/>
              </p:nvPicPr>
              <p:blipFill>
                <a:blip r:embed="rId93"/>
                <a:stretch>
                  <a:fillRect/>
                </a:stretch>
              </p:blipFill>
              <p:spPr>
                <a:xfrm>
                  <a:off x="5140068" y="3042993"/>
                  <a:ext cx="192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4" name="Ink 63">
                  <a:extLst>
                    <a:ext uri="{FF2B5EF4-FFF2-40B4-BE49-F238E27FC236}">
                      <a16:creationId xmlns:a16="http://schemas.microsoft.com/office/drawing/2014/main" id="{1695F2D4-B581-1943-A3C4-2A7E1B4DFD4C}"/>
                    </a:ext>
                  </a:extLst>
                </p14:cNvPr>
                <p14:cNvContentPartPr/>
                <p14:nvPr/>
              </p14:nvContentPartPr>
              <p14:xfrm>
                <a:off x="5501868" y="3026793"/>
                <a:ext cx="16200" cy="115920"/>
              </p14:xfrm>
            </p:contentPart>
          </mc:Choice>
          <mc:Fallback>
            <p:pic>
              <p:nvPicPr>
                <p:cNvPr id="64" name="Ink 63">
                  <a:extLst>
                    <a:ext uri="{FF2B5EF4-FFF2-40B4-BE49-F238E27FC236}">
                      <a16:creationId xmlns:a16="http://schemas.microsoft.com/office/drawing/2014/main" id="{1695F2D4-B581-1943-A3C4-2A7E1B4DFD4C}"/>
                    </a:ext>
                  </a:extLst>
                </p:cNvPr>
                <p:cNvPicPr/>
                <p:nvPr/>
              </p:nvPicPr>
              <p:blipFill>
                <a:blip r:embed="rId95"/>
                <a:stretch>
                  <a:fillRect/>
                </a:stretch>
              </p:blipFill>
              <p:spPr>
                <a:xfrm>
                  <a:off x="5486748" y="3011673"/>
                  <a:ext cx="468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Ink 64">
                  <a:extLst>
                    <a:ext uri="{FF2B5EF4-FFF2-40B4-BE49-F238E27FC236}">
                      <a16:creationId xmlns:a16="http://schemas.microsoft.com/office/drawing/2014/main" id="{4FB31330-9119-FD47-A952-E38BA952B9F6}"/>
                    </a:ext>
                  </a:extLst>
                </p14:cNvPr>
                <p14:cNvContentPartPr/>
                <p14:nvPr/>
              </p14:nvContentPartPr>
              <p14:xfrm>
                <a:off x="5463708" y="2998353"/>
                <a:ext cx="194040" cy="190800"/>
              </p14:xfrm>
            </p:contentPart>
          </mc:Choice>
          <mc:Fallback>
            <p:pic>
              <p:nvPicPr>
                <p:cNvPr id="65" name="Ink 64">
                  <a:extLst>
                    <a:ext uri="{FF2B5EF4-FFF2-40B4-BE49-F238E27FC236}">
                      <a16:creationId xmlns:a16="http://schemas.microsoft.com/office/drawing/2014/main" id="{4FB31330-9119-FD47-A952-E38BA952B9F6}"/>
                    </a:ext>
                  </a:extLst>
                </p:cNvPr>
                <p:cNvPicPr/>
                <p:nvPr/>
              </p:nvPicPr>
              <p:blipFill>
                <a:blip r:embed="rId97"/>
                <a:stretch>
                  <a:fillRect/>
                </a:stretch>
              </p:blipFill>
              <p:spPr>
                <a:xfrm>
                  <a:off x="5448588" y="2982873"/>
                  <a:ext cx="224640" cy="221040"/>
                </a:xfrm>
                <a:prstGeom prst="rect">
                  <a:avLst/>
                </a:prstGeom>
              </p:spPr>
            </p:pic>
          </mc:Fallback>
        </mc:AlternateContent>
      </p:grpSp>
      <p:grpSp>
        <p:nvGrpSpPr>
          <p:cNvPr id="88" name="Group 87">
            <a:extLst>
              <a:ext uri="{FF2B5EF4-FFF2-40B4-BE49-F238E27FC236}">
                <a16:creationId xmlns:a16="http://schemas.microsoft.com/office/drawing/2014/main" id="{F4B7FEDF-BDA0-594C-9F41-3894604A9F81}"/>
              </a:ext>
            </a:extLst>
          </p:cNvPr>
          <p:cNvGrpSpPr/>
          <p:nvPr/>
        </p:nvGrpSpPr>
        <p:grpSpPr>
          <a:xfrm>
            <a:off x="4243668" y="3326313"/>
            <a:ext cx="1936800" cy="579960"/>
            <a:chOff x="4243668" y="3326313"/>
            <a:chExt cx="1936800" cy="579960"/>
          </a:xfrm>
        </p:grpSpPr>
        <mc:AlternateContent xmlns:mc="http://schemas.openxmlformats.org/markup-compatibility/2006">
          <mc:Choice xmlns:p14="http://schemas.microsoft.com/office/powerpoint/2010/main" Requires="p14">
            <p:contentPart p14:bwMode="auto" r:id="rId98">
              <p14:nvContentPartPr>
                <p14:cNvPr id="67" name="Ink 66">
                  <a:extLst>
                    <a:ext uri="{FF2B5EF4-FFF2-40B4-BE49-F238E27FC236}">
                      <a16:creationId xmlns:a16="http://schemas.microsoft.com/office/drawing/2014/main" id="{374DD81D-874C-4848-9188-9B2B7B7CF350}"/>
                    </a:ext>
                  </a:extLst>
                </p14:cNvPr>
                <p14:cNvContentPartPr/>
                <p14:nvPr/>
              </p14:nvContentPartPr>
              <p14:xfrm>
                <a:off x="4524468" y="3326313"/>
                <a:ext cx="113760" cy="258480"/>
              </p14:xfrm>
            </p:contentPart>
          </mc:Choice>
          <mc:Fallback>
            <p:pic>
              <p:nvPicPr>
                <p:cNvPr id="67" name="Ink 66">
                  <a:extLst>
                    <a:ext uri="{FF2B5EF4-FFF2-40B4-BE49-F238E27FC236}">
                      <a16:creationId xmlns:a16="http://schemas.microsoft.com/office/drawing/2014/main" id="{374DD81D-874C-4848-9188-9B2B7B7CF350}"/>
                    </a:ext>
                  </a:extLst>
                </p:cNvPr>
                <p:cNvPicPr/>
                <p:nvPr/>
              </p:nvPicPr>
              <p:blipFill>
                <a:blip r:embed="rId99"/>
                <a:stretch>
                  <a:fillRect/>
                </a:stretch>
              </p:blipFill>
              <p:spPr>
                <a:xfrm>
                  <a:off x="4509348" y="3311193"/>
                  <a:ext cx="14400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8" name="Ink 67">
                  <a:extLst>
                    <a:ext uri="{FF2B5EF4-FFF2-40B4-BE49-F238E27FC236}">
                      <a16:creationId xmlns:a16="http://schemas.microsoft.com/office/drawing/2014/main" id="{3610A3E0-3554-124D-80D3-2AD3667C98E4}"/>
                    </a:ext>
                  </a:extLst>
                </p14:cNvPr>
                <p14:cNvContentPartPr/>
                <p14:nvPr/>
              </p14:nvContentPartPr>
              <p14:xfrm>
                <a:off x="4697988" y="3483993"/>
                <a:ext cx="24120" cy="87120"/>
              </p14:xfrm>
            </p:contentPart>
          </mc:Choice>
          <mc:Fallback>
            <p:pic>
              <p:nvPicPr>
                <p:cNvPr id="68" name="Ink 67">
                  <a:extLst>
                    <a:ext uri="{FF2B5EF4-FFF2-40B4-BE49-F238E27FC236}">
                      <a16:creationId xmlns:a16="http://schemas.microsoft.com/office/drawing/2014/main" id="{3610A3E0-3554-124D-80D3-2AD3667C98E4}"/>
                    </a:ext>
                  </a:extLst>
                </p:cNvPr>
                <p:cNvPicPr/>
                <p:nvPr/>
              </p:nvPicPr>
              <p:blipFill>
                <a:blip r:embed="rId101"/>
                <a:stretch>
                  <a:fillRect/>
                </a:stretch>
              </p:blipFill>
              <p:spPr>
                <a:xfrm>
                  <a:off x="4682868" y="3468873"/>
                  <a:ext cx="54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9" name="Ink 68">
                  <a:extLst>
                    <a:ext uri="{FF2B5EF4-FFF2-40B4-BE49-F238E27FC236}">
                      <a16:creationId xmlns:a16="http://schemas.microsoft.com/office/drawing/2014/main" id="{F8DF709E-55B5-AD47-99CD-AC6C15309826}"/>
                    </a:ext>
                  </a:extLst>
                </p14:cNvPr>
                <p14:cNvContentPartPr/>
                <p14:nvPr/>
              </p14:nvContentPartPr>
              <p14:xfrm>
                <a:off x="4697988" y="3483993"/>
                <a:ext cx="360" cy="360"/>
              </p14:xfrm>
            </p:contentPart>
          </mc:Choice>
          <mc:Fallback>
            <p:pic>
              <p:nvPicPr>
                <p:cNvPr id="69" name="Ink 68">
                  <a:extLst>
                    <a:ext uri="{FF2B5EF4-FFF2-40B4-BE49-F238E27FC236}">
                      <a16:creationId xmlns:a16="http://schemas.microsoft.com/office/drawing/2014/main" id="{F8DF709E-55B5-AD47-99CD-AC6C15309826}"/>
                    </a:ext>
                  </a:extLst>
                </p:cNvPr>
                <p:cNvPicPr/>
                <p:nvPr/>
              </p:nvPicPr>
              <p:blipFill>
                <a:blip r:embed="rId77"/>
                <a:stretch>
                  <a:fillRect/>
                </a:stretch>
              </p:blipFill>
              <p:spPr>
                <a:xfrm>
                  <a:off x="4682508" y="3468513"/>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0" name="Ink 69">
                  <a:extLst>
                    <a:ext uri="{FF2B5EF4-FFF2-40B4-BE49-F238E27FC236}">
                      <a16:creationId xmlns:a16="http://schemas.microsoft.com/office/drawing/2014/main" id="{9887A9A5-DCDF-E041-B962-5ED56B2BE5CA}"/>
                    </a:ext>
                  </a:extLst>
                </p14:cNvPr>
                <p14:cNvContentPartPr/>
                <p14:nvPr/>
              </p14:nvContentPartPr>
              <p14:xfrm>
                <a:off x="4792668" y="3483993"/>
                <a:ext cx="120240" cy="87120"/>
              </p14:xfrm>
            </p:contentPart>
          </mc:Choice>
          <mc:Fallback>
            <p:pic>
              <p:nvPicPr>
                <p:cNvPr id="70" name="Ink 69">
                  <a:extLst>
                    <a:ext uri="{FF2B5EF4-FFF2-40B4-BE49-F238E27FC236}">
                      <a16:creationId xmlns:a16="http://schemas.microsoft.com/office/drawing/2014/main" id="{9887A9A5-DCDF-E041-B962-5ED56B2BE5CA}"/>
                    </a:ext>
                  </a:extLst>
                </p:cNvPr>
                <p:cNvPicPr/>
                <p:nvPr/>
              </p:nvPicPr>
              <p:blipFill>
                <a:blip r:embed="rId104"/>
                <a:stretch>
                  <a:fillRect/>
                </a:stretch>
              </p:blipFill>
              <p:spPr>
                <a:xfrm>
                  <a:off x="4777188" y="3468873"/>
                  <a:ext cx="150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1" name="Ink 70">
                  <a:extLst>
                    <a:ext uri="{FF2B5EF4-FFF2-40B4-BE49-F238E27FC236}">
                      <a16:creationId xmlns:a16="http://schemas.microsoft.com/office/drawing/2014/main" id="{83D59A31-F041-AD4E-90EF-4E1D3579D307}"/>
                    </a:ext>
                  </a:extLst>
                </p14:cNvPr>
                <p14:cNvContentPartPr/>
                <p14:nvPr/>
              </p14:nvContentPartPr>
              <p14:xfrm>
                <a:off x="4990308" y="3373473"/>
                <a:ext cx="246600" cy="175320"/>
              </p14:xfrm>
            </p:contentPart>
          </mc:Choice>
          <mc:Fallback>
            <p:pic>
              <p:nvPicPr>
                <p:cNvPr id="71" name="Ink 70">
                  <a:extLst>
                    <a:ext uri="{FF2B5EF4-FFF2-40B4-BE49-F238E27FC236}">
                      <a16:creationId xmlns:a16="http://schemas.microsoft.com/office/drawing/2014/main" id="{83D59A31-F041-AD4E-90EF-4E1D3579D307}"/>
                    </a:ext>
                  </a:extLst>
                </p:cNvPr>
                <p:cNvPicPr/>
                <p:nvPr/>
              </p:nvPicPr>
              <p:blipFill>
                <a:blip r:embed="rId106"/>
                <a:stretch>
                  <a:fillRect/>
                </a:stretch>
              </p:blipFill>
              <p:spPr>
                <a:xfrm>
                  <a:off x="4974828" y="3358353"/>
                  <a:ext cx="2768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2" name="Ink 71">
                  <a:extLst>
                    <a:ext uri="{FF2B5EF4-FFF2-40B4-BE49-F238E27FC236}">
                      <a16:creationId xmlns:a16="http://schemas.microsoft.com/office/drawing/2014/main" id="{E19E3FFC-A674-9346-8D19-A3129D274BD6}"/>
                    </a:ext>
                  </a:extLst>
                </p14:cNvPr>
                <p14:cNvContentPartPr/>
                <p14:nvPr/>
              </p14:nvContentPartPr>
              <p14:xfrm>
                <a:off x="5438868" y="3389313"/>
                <a:ext cx="31320" cy="121680"/>
              </p14:xfrm>
            </p:contentPart>
          </mc:Choice>
          <mc:Fallback>
            <p:pic>
              <p:nvPicPr>
                <p:cNvPr id="72" name="Ink 71">
                  <a:extLst>
                    <a:ext uri="{FF2B5EF4-FFF2-40B4-BE49-F238E27FC236}">
                      <a16:creationId xmlns:a16="http://schemas.microsoft.com/office/drawing/2014/main" id="{E19E3FFC-A674-9346-8D19-A3129D274BD6}"/>
                    </a:ext>
                  </a:extLst>
                </p:cNvPr>
                <p:cNvPicPr/>
                <p:nvPr/>
              </p:nvPicPr>
              <p:blipFill>
                <a:blip r:embed="rId108"/>
                <a:stretch>
                  <a:fillRect/>
                </a:stretch>
              </p:blipFill>
              <p:spPr>
                <a:xfrm>
                  <a:off x="5423748" y="3374193"/>
                  <a:ext cx="61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3" name="Ink 72">
                  <a:extLst>
                    <a:ext uri="{FF2B5EF4-FFF2-40B4-BE49-F238E27FC236}">
                      <a16:creationId xmlns:a16="http://schemas.microsoft.com/office/drawing/2014/main" id="{9F91C505-3CC7-DC4D-84E2-FFB3354D91F8}"/>
                    </a:ext>
                  </a:extLst>
                </p14:cNvPr>
                <p14:cNvContentPartPr/>
                <p14:nvPr/>
              </p14:nvContentPartPr>
              <p14:xfrm>
                <a:off x="5385948" y="3383913"/>
                <a:ext cx="187920" cy="163080"/>
              </p14:xfrm>
            </p:contentPart>
          </mc:Choice>
          <mc:Fallback>
            <p:pic>
              <p:nvPicPr>
                <p:cNvPr id="73" name="Ink 72">
                  <a:extLst>
                    <a:ext uri="{FF2B5EF4-FFF2-40B4-BE49-F238E27FC236}">
                      <a16:creationId xmlns:a16="http://schemas.microsoft.com/office/drawing/2014/main" id="{9F91C505-3CC7-DC4D-84E2-FFB3354D91F8}"/>
                    </a:ext>
                  </a:extLst>
                </p:cNvPr>
                <p:cNvPicPr/>
                <p:nvPr/>
              </p:nvPicPr>
              <p:blipFill>
                <a:blip r:embed="rId110"/>
                <a:stretch>
                  <a:fillRect/>
                </a:stretch>
              </p:blipFill>
              <p:spPr>
                <a:xfrm>
                  <a:off x="5370828" y="3368793"/>
                  <a:ext cx="2185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4" name="Ink 73">
                  <a:extLst>
                    <a:ext uri="{FF2B5EF4-FFF2-40B4-BE49-F238E27FC236}">
                      <a16:creationId xmlns:a16="http://schemas.microsoft.com/office/drawing/2014/main" id="{CE916ADD-C509-B64F-83DE-B87F36DCD6DA}"/>
                    </a:ext>
                  </a:extLst>
                </p14:cNvPr>
                <p14:cNvContentPartPr/>
                <p14:nvPr/>
              </p14:nvContentPartPr>
              <p14:xfrm>
                <a:off x="5636148" y="3406953"/>
                <a:ext cx="100440" cy="122760"/>
              </p14:xfrm>
            </p:contentPart>
          </mc:Choice>
          <mc:Fallback>
            <p:pic>
              <p:nvPicPr>
                <p:cNvPr id="74" name="Ink 73">
                  <a:extLst>
                    <a:ext uri="{FF2B5EF4-FFF2-40B4-BE49-F238E27FC236}">
                      <a16:creationId xmlns:a16="http://schemas.microsoft.com/office/drawing/2014/main" id="{CE916ADD-C509-B64F-83DE-B87F36DCD6DA}"/>
                    </a:ext>
                  </a:extLst>
                </p:cNvPr>
                <p:cNvPicPr/>
                <p:nvPr/>
              </p:nvPicPr>
              <p:blipFill>
                <a:blip r:embed="rId112"/>
                <a:stretch>
                  <a:fillRect/>
                </a:stretch>
              </p:blipFill>
              <p:spPr>
                <a:xfrm>
                  <a:off x="5621028" y="3391833"/>
                  <a:ext cx="1306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5" name="Ink 74">
                  <a:extLst>
                    <a:ext uri="{FF2B5EF4-FFF2-40B4-BE49-F238E27FC236}">
                      <a16:creationId xmlns:a16="http://schemas.microsoft.com/office/drawing/2014/main" id="{CA1616B8-3186-D443-8C50-65ACFE9E8DF0}"/>
                    </a:ext>
                  </a:extLst>
                </p14:cNvPr>
                <p14:cNvContentPartPr/>
                <p14:nvPr/>
              </p14:nvContentPartPr>
              <p14:xfrm>
                <a:off x="5817228" y="3367713"/>
                <a:ext cx="124920" cy="149400"/>
              </p14:xfrm>
            </p:contentPart>
          </mc:Choice>
          <mc:Fallback>
            <p:pic>
              <p:nvPicPr>
                <p:cNvPr id="75" name="Ink 74">
                  <a:extLst>
                    <a:ext uri="{FF2B5EF4-FFF2-40B4-BE49-F238E27FC236}">
                      <a16:creationId xmlns:a16="http://schemas.microsoft.com/office/drawing/2014/main" id="{CA1616B8-3186-D443-8C50-65ACFE9E8DF0}"/>
                    </a:ext>
                  </a:extLst>
                </p:cNvPr>
                <p:cNvPicPr/>
                <p:nvPr/>
              </p:nvPicPr>
              <p:blipFill>
                <a:blip r:embed="rId114"/>
                <a:stretch>
                  <a:fillRect/>
                </a:stretch>
              </p:blipFill>
              <p:spPr>
                <a:xfrm>
                  <a:off x="5802108" y="3352593"/>
                  <a:ext cx="1555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6" name="Ink 75">
                  <a:extLst>
                    <a:ext uri="{FF2B5EF4-FFF2-40B4-BE49-F238E27FC236}">
                      <a16:creationId xmlns:a16="http://schemas.microsoft.com/office/drawing/2014/main" id="{DD1A7538-84CE-CB45-9DA1-9EA724F07F43}"/>
                    </a:ext>
                  </a:extLst>
                </p14:cNvPr>
                <p14:cNvContentPartPr/>
                <p14:nvPr/>
              </p14:nvContentPartPr>
              <p14:xfrm>
                <a:off x="5817228" y="3452313"/>
                <a:ext cx="124920" cy="17640"/>
              </p14:xfrm>
            </p:contentPart>
          </mc:Choice>
          <mc:Fallback>
            <p:pic>
              <p:nvPicPr>
                <p:cNvPr id="76" name="Ink 75">
                  <a:extLst>
                    <a:ext uri="{FF2B5EF4-FFF2-40B4-BE49-F238E27FC236}">
                      <a16:creationId xmlns:a16="http://schemas.microsoft.com/office/drawing/2014/main" id="{DD1A7538-84CE-CB45-9DA1-9EA724F07F43}"/>
                    </a:ext>
                  </a:extLst>
                </p:cNvPr>
                <p:cNvPicPr/>
                <p:nvPr/>
              </p:nvPicPr>
              <p:blipFill>
                <a:blip r:embed="rId116"/>
                <a:stretch>
                  <a:fillRect/>
                </a:stretch>
              </p:blipFill>
              <p:spPr>
                <a:xfrm>
                  <a:off x="5802108" y="3437193"/>
                  <a:ext cx="1555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9" name="Ink 78">
                  <a:extLst>
                    <a:ext uri="{FF2B5EF4-FFF2-40B4-BE49-F238E27FC236}">
                      <a16:creationId xmlns:a16="http://schemas.microsoft.com/office/drawing/2014/main" id="{C3ACDFA4-8365-054D-B088-257B873A1FE1}"/>
                    </a:ext>
                  </a:extLst>
                </p14:cNvPr>
                <p14:cNvContentPartPr/>
                <p14:nvPr/>
              </p14:nvContentPartPr>
              <p14:xfrm>
                <a:off x="4243668" y="3688833"/>
                <a:ext cx="108000" cy="217440"/>
              </p14:xfrm>
            </p:contentPart>
          </mc:Choice>
          <mc:Fallback>
            <p:pic>
              <p:nvPicPr>
                <p:cNvPr id="79" name="Ink 78">
                  <a:extLst>
                    <a:ext uri="{FF2B5EF4-FFF2-40B4-BE49-F238E27FC236}">
                      <a16:creationId xmlns:a16="http://schemas.microsoft.com/office/drawing/2014/main" id="{C3ACDFA4-8365-054D-B088-257B873A1FE1}"/>
                    </a:ext>
                  </a:extLst>
                </p:cNvPr>
                <p:cNvPicPr/>
                <p:nvPr/>
              </p:nvPicPr>
              <p:blipFill>
                <a:blip r:embed="rId118"/>
                <a:stretch>
                  <a:fillRect/>
                </a:stretch>
              </p:blipFill>
              <p:spPr>
                <a:xfrm>
                  <a:off x="4228188" y="3673713"/>
                  <a:ext cx="1386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0" name="Ink 79">
                  <a:extLst>
                    <a:ext uri="{FF2B5EF4-FFF2-40B4-BE49-F238E27FC236}">
                      <a16:creationId xmlns:a16="http://schemas.microsoft.com/office/drawing/2014/main" id="{43856824-AF10-434A-A59B-1799C2BADD29}"/>
                    </a:ext>
                  </a:extLst>
                </p14:cNvPr>
                <p14:cNvContentPartPr/>
                <p14:nvPr/>
              </p14:nvContentPartPr>
              <p14:xfrm>
                <a:off x="4490628" y="3736353"/>
                <a:ext cx="239400" cy="145080"/>
              </p14:xfrm>
            </p:contentPart>
          </mc:Choice>
          <mc:Fallback>
            <p:pic>
              <p:nvPicPr>
                <p:cNvPr id="80" name="Ink 79">
                  <a:extLst>
                    <a:ext uri="{FF2B5EF4-FFF2-40B4-BE49-F238E27FC236}">
                      <a16:creationId xmlns:a16="http://schemas.microsoft.com/office/drawing/2014/main" id="{43856824-AF10-434A-A59B-1799C2BADD29}"/>
                    </a:ext>
                  </a:extLst>
                </p:cNvPr>
                <p:cNvPicPr/>
                <p:nvPr/>
              </p:nvPicPr>
              <p:blipFill>
                <a:blip r:embed="rId120"/>
                <a:stretch>
                  <a:fillRect/>
                </a:stretch>
              </p:blipFill>
              <p:spPr>
                <a:xfrm>
                  <a:off x="4475148" y="3720873"/>
                  <a:ext cx="2700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1" name="Ink 80">
                  <a:extLst>
                    <a:ext uri="{FF2B5EF4-FFF2-40B4-BE49-F238E27FC236}">
                      <a16:creationId xmlns:a16="http://schemas.microsoft.com/office/drawing/2014/main" id="{99050A08-B226-8F44-A04C-77DECD882469}"/>
                    </a:ext>
                  </a:extLst>
                </p14:cNvPr>
                <p14:cNvContentPartPr/>
                <p14:nvPr/>
              </p14:nvContentPartPr>
              <p14:xfrm>
                <a:off x="4683948" y="3767673"/>
                <a:ext cx="61560" cy="99000"/>
              </p14:xfrm>
            </p:contentPart>
          </mc:Choice>
          <mc:Fallback>
            <p:pic>
              <p:nvPicPr>
                <p:cNvPr id="81" name="Ink 80">
                  <a:extLst>
                    <a:ext uri="{FF2B5EF4-FFF2-40B4-BE49-F238E27FC236}">
                      <a16:creationId xmlns:a16="http://schemas.microsoft.com/office/drawing/2014/main" id="{99050A08-B226-8F44-A04C-77DECD882469}"/>
                    </a:ext>
                  </a:extLst>
                </p:cNvPr>
                <p:cNvPicPr/>
                <p:nvPr/>
              </p:nvPicPr>
              <p:blipFill>
                <a:blip r:embed="rId122"/>
                <a:stretch>
                  <a:fillRect/>
                </a:stretch>
              </p:blipFill>
              <p:spPr>
                <a:xfrm>
                  <a:off x="4668828" y="3752553"/>
                  <a:ext cx="92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2" name="Ink 81">
                  <a:extLst>
                    <a:ext uri="{FF2B5EF4-FFF2-40B4-BE49-F238E27FC236}">
                      <a16:creationId xmlns:a16="http://schemas.microsoft.com/office/drawing/2014/main" id="{841CCC82-3F32-834C-8C78-B99E576AABCB}"/>
                    </a:ext>
                  </a:extLst>
                </p14:cNvPr>
                <p14:cNvContentPartPr/>
                <p14:nvPr/>
              </p14:nvContentPartPr>
              <p14:xfrm>
                <a:off x="4798068" y="3783513"/>
                <a:ext cx="116640" cy="87120"/>
              </p14:xfrm>
            </p:contentPart>
          </mc:Choice>
          <mc:Fallback>
            <p:pic>
              <p:nvPicPr>
                <p:cNvPr id="82" name="Ink 81">
                  <a:extLst>
                    <a:ext uri="{FF2B5EF4-FFF2-40B4-BE49-F238E27FC236}">
                      <a16:creationId xmlns:a16="http://schemas.microsoft.com/office/drawing/2014/main" id="{841CCC82-3F32-834C-8C78-B99E576AABCB}"/>
                    </a:ext>
                  </a:extLst>
                </p:cNvPr>
                <p:cNvPicPr/>
                <p:nvPr/>
              </p:nvPicPr>
              <p:blipFill>
                <a:blip r:embed="rId124"/>
                <a:stretch>
                  <a:fillRect/>
                </a:stretch>
              </p:blipFill>
              <p:spPr>
                <a:xfrm>
                  <a:off x="4782948" y="3768393"/>
                  <a:ext cx="147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3" name="Ink 82">
                  <a:extLst>
                    <a:ext uri="{FF2B5EF4-FFF2-40B4-BE49-F238E27FC236}">
                      <a16:creationId xmlns:a16="http://schemas.microsoft.com/office/drawing/2014/main" id="{FC78C894-22BF-964E-94DD-FE768F5DB306}"/>
                    </a:ext>
                  </a:extLst>
                </p14:cNvPr>
                <p14:cNvContentPartPr/>
                <p14:nvPr/>
              </p14:nvContentPartPr>
              <p14:xfrm>
                <a:off x="4932348" y="3676593"/>
                <a:ext cx="132840" cy="178920"/>
              </p14:xfrm>
            </p:contentPart>
          </mc:Choice>
          <mc:Fallback>
            <p:pic>
              <p:nvPicPr>
                <p:cNvPr id="83" name="Ink 82">
                  <a:extLst>
                    <a:ext uri="{FF2B5EF4-FFF2-40B4-BE49-F238E27FC236}">
                      <a16:creationId xmlns:a16="http://schemas.microsoft.com/office/drawing/2014/main" id="{FC78C894-22BF-964E-94DD-FE768F5DB306}"/>
                    </a:ext>
                  </a:extLst>
                </p:cNvPr>
                <p:cNvPicPr/>
                <p:nvPr/>
              </p:nvPicPr>
              <p:blipFill>
                <a:blip r:embed="rId126"/>
                <a:stretch>
                  <a:fillRect/>
                </a:stretch>
              </p:blipFill>
              <p:spPr>
                <a:xfrm>
                  <a:off x="4917228" y="3661113"/>
                  <a:ext cx="1634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4" name="Ink 83">
                  <a:extLst>
                    <a:ext uri="{FF2B5EF4-FFF2-40B4-BE49-F238E27FC236}">
                      <a16:creationId xmlns:a16="http://schemas.microsoft.com/office/drawing/2014/main" id="{D1B0A022-DD08-D84C-9EE9-2CD3EAC1F6AF}"/>
                    </a:ext>
                  </a:extLst>
                </p14:cNvPr>
                <p14:cNvContentPartPr/>
                <p14:nvPr/>
              </p14:nvContentPartPr>
              <p14:xfrm>
                <a:off x="5287308" y="3752193"/>
                <a:ext cx="41760" cy="97560"/>
              </p14:xfrm>
            </p:contentPart>
          </mc:Choice>
          <mc:Fallback>
            <p:pic>
              <p:nvPicPr>
                <p:cNvPr id="84" name="Ink 83">
                  <a:extLst>
                    <a:ext uri="{FF2B5EF4-FFF2-40B4-BE49-F238E27FC236}">
                      <a16:creationId xmlns:a16="http://schemas.microsoft.com/office/drawing/2014/main" id="{D1B0A022-DD08-D84C-9EE9-2CD3EAC1F6AF}"/>
                    </a:ext>
                  </a:extLst>
                </p:cNvPr>
                <p:cNvPicPr/>
                <p:nvPr/>
              </p:nvPicPr>
              <p:blipFill>
                <a:blip r:embed="rId128"/>
                <a:stretch>
                  <a:fillRect/>
                </a:stretch>
              </p:blipFill>
              <p:spPr>
                <a:xfrm>
                  <a:off x="5271828" y="3736713"/>
                  <a:ext cx="72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5" name="Ink 84">
                  <a:extLst>
                    <a:ext uri="{FF2B5EF4-FFF2-40B4-BE49-F238E27FC236}">
                      <a16:creationId xmlns:a16="http://schemas.microsoft.com/office/drawing/2014/main" id="{C026554F-BDA1-FD41-AF8A-3AC8C8FE0337}"/>
                    </a:ext>
                  </a:extLst>
                </p14:cNvPr>
                <p14:cNvContentPartPr/>
                <p14:nvPr/>
              </p14:nvContentPartPr>
              <p14:xfrm>
                <a:off x="5360028" y="3600993"/>
                <a:ext cx="603720" cy="228600"/>
              </p14:xfrm>
            </p:contentPart>
          </mc:Choice>
          <mc:Fallback>
            <p:pic>
              <p:nvPicPr>
                <p:cNvPr id="85" name="Ink 84">
                  <a:extLst>
                    <a:ext uri="{FF2B5EF4-FFF2-40B4-BE49-F238E27FC236}">
                      <a16:creationId xmlns:a16="http://schemas.microsoft.com/office/drawing/2014/main" id="{C026554F-BDA1-FD41-AF8A-3AC8C8FE0337}"/>
                    </a:ext>
                  </a:extLst>
                </p:cNvPr>
                <p:cNvPicPr/>
                <p:nvPr/>
              </p:nvPicPr>
              <p:blipFill>
                <a:blip r:embed="rId130"/>
                <a:stretch>
                  <a:fillRect/>
                </a:stretch>
              </p:blipFill>
              <p:spPr>
                <a:xfrm>
                  <a:off x="5344908" y="3585873"/>
                  <a:ext cx="6343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6" name="Ink 85">
                  <a:extLst>
                    <a:ext uri="{FF2B5EF4-FFF2-40B4-BE49-F238E27FC236}">
                      <a16:creationId xmlns:a16="http://schemas.microsoft.com/office/drawing/2014/main" id="{53978739-2D5F-5149-8ECD-A497508DC838}"/>
                    </a:ext>
                  </a:extLst>
                </p14:cNvPr>
                <p14:cNvContentPartPr/>
                <p14:nvPr/>
              </p14:nvContentPartPr>
              <p14:xfrm>
                <a:off x="5990748" y="3608553"/>
                <a:ext cx="131400" cy="227520"/>
              </p14:xfrm>
            </p:contentPart>
          </mc:Choice>
          <mc:Fallback>
            <p:pic>
              <p:nvPicPr>
                <p:cNvPr id="86" name="Ink 85">
                  <a:extLst>
                    <a:ext uri="{FF2B5EF4-FFF2-40B4-BE49-F238E27FC236}">
                      <a16:creationId xmlns:a16="http://schemas.microsoft.com/office/drawing/2014/main" id="{53978739-2D5F-5149-8ECD-A497508DC838}"/>
                    </a:ext>
                  </a:extLst>
                </p:cNvPr>
                <p:cNvPicPr/>
                <p:nvPr/>
              </p:nvPicPr>
              <p:blipFill>
                <a:blip r:embed="rId132"/>
                <a:stretch>
                  <a:fillRect/>
                </a:stretch>
              </p:blipFill>
              <p:spPr>
                <a:xfrm>
                  <a:off x="5975268" y="3593073"/>
                  <a:ext cx="1620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7" name="Ink 86">
                  <a:extLst>
                    <a:ext uri="{FF2B5EF4-FFF2-40B4-BE49-F238E27FC236}">
                      <a16:creationId xmlns:a16="http://schemas.microsoft.com/office/drawing/2014/main" id="{E54B0A2A-AAE4-E34C-A3B5-DF4CF88C3F45}"/>
                    </a:ext>
                  </a:extLst>
                </p14:cNvPr>
                <p14:cNvContentPartPr/>
                <p14:nvPr/>
              </p14:nvContentPartPr>
              <p14:xfrm>
                <a:off x="6180108" y="3767673"/>
                <a:ext cx="360" cy="360"/>
              </p14:xfrm>
            </p:contentPart>
          </mc:Choice>
          <mc:Fallback>
            <p:pic>
              <p:nvPicPr>
                <p:cNvPr id="87" name="Ink 86">
                  <a:extLst>
                    <a:ext uri="{FF2B5EF4-FFF2-40B4-BE49-F238E27FC236}">
                      <a16:creationId xmlns:a16="http://schemas.microsoft.com/office/drawing/2014/main" id="{E54B0A2A-AAE4-E34C-A3B5-DF4CF88C3F45}"/>
                    </a:ext>
                  </a:extLst>
                </p:cNvPr>
                <p:cNvPicPr/>
                <p:nvPr/>
              </p:nvPicPr>
              <p:blipFill>
                <a:blip r:embed="rId77"/>
                <a:stretch>
                  <a:fillRect/>
                </a:stretch>
              </p:blipFill>
              <p:spPr>
                <a:xfrm>
                  <a:off x="6164628" y="3752553"/>
                  <a:ext cx="30960" cy="30960"/>
                </a:xfrm>
                <a:prstGeom prst="rect">
                  <a:avLst/>
                </a:prstGeom>
              </p:spPr>
            </p:pic>
          </mc:Fallback>
        </mc:AlternateContent>
      </p:grpSp>
      <p:grpSp>
        <p:nvGrpSpPr>
          <p:cNvPr id="108" name="Group 107">
            <a:extLst>
              <a:ext uri="{FF2B5EF4-FFF2-40B4-BE49-F238E27FC236}">
                <a16:creationId xmlns:a16="http://schemas.microsoft.com/office/drawing/2014/main" id="{214B7D2D-33B6-364C-93EF-1DF5F8903AF9}"/>
              </a:ext>
            </a:extLst>
          </p:cNvPr>
          <p:cNvGrpSpPr/>
          <p:nvPr/>
        </p:nvGrpSpPr>
        <p:grpSpPr>
          <a:xfrm>
            <a:off x="3463854" y="555625"/>
            <a:ext cx="837000" cy="401400"/>
            <a:chOff x="3463854" y="555625"/>
            <a:chExt cx="837000" cy="401400"/>
          </a:xfrm>
        </p:grpSpPr>
        <mc:AlternateContent xmlns:mc="http://schemas.openxmlformats.org/markup-compatibility/2006">
          <mc:Choice xmlns:p14="http://schemas.microsoft.com/office/powerpoint/2010/main" Requires="p14">
            <p:contentPart p14:bwMode="auto" r:id="rId134">
              <p14:nvContentPartPr>
                <p14:cNvPr id="89" name="Ink 88">
                  <a:extLst>
                    <a:ext uri="{FF2B5EF4-FFF2-40B4-BE49-F238E27FC236}">
                      <a16:creationId xmlns:a16="http://schemas.microsoft.com/office/drawing/2014/main" id="{787137A5-4BBA-9849-952F-51E15AAF45BD}"/>
                    </a:ext>
                  </a:extLst>
                </p14:cNvPr>
                <p14:cNvContentPartPr/>
                <p14:nvPr/>
              </p14:nvContentPartPr>
              <p14:xfrm>
                <a:off x="3486174" y="632305"/>
                <a:ext cx="63000" cy="79200"/>
              </p14:xfrm>
            </p:contentPart>
          </mc:Choice>
          <mc:Fallback>
            <p:pic>
              <p:nvPicPr>
                <p:cNvPr id="89" name="Ink 88">
                  <a:extLst>
                    <a:ext uri="{FF2B5EF4-FFF2-40B4-BE49-F238E27FC236}">
                      <a16:creationId xmlns:a16="http://schemas.microsoft.com/office/drawing/2014/main" id="{787137A5-4BBA-9849-952F-51E15AAF45BD}"/>
                    </a:ext>
                  </a:extLst>
                </p:cNvPr>
                <p:cNvPicPr/>
                <p:nvPr/>
              </p:nvPicPr>
              <p:blipFill>
                <a:blip r:embed="rId135"/>
                <a:stretch>
                  <a:fillRect/>
                </a:stretch>
              </p:blipFill>
              <p:spPr>
                <a:xfrm>
                  <a:off x="3471054" y="617185"/>
                  <a:ext cx="93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0" name="Ink 89">
                  <a:extLst>
                    <a:ext uri="{FF2B5EF4-FFF2-40B4-BE49-F238E27FC236}">
                      <a16:creationId xmlns:a16="http://schemas.microsoft.com/office/drawing/2014/main" id="{68B3A63E-638E-6E41-B11A-F56955FCA0BC}"/>
                    </a:ext>
                  </a:extLst>
                </p14:cNvPr>
                <p14:cNvContentPartPr/>
                <p14:nvPr/>
              </p14:nvContentPartPr>
              <p14:xfrm>
                <a:off x="3508494" y="676945"/>
                <a:ext cx="34560" cy="3960"/>
              </p14:xfrm>
            </p:contentPart>
          </mc:Choice>
          <mc:Fallback>
            <p:pic>
              <p:nvPicPr>
                <p:cNvPr id="90" name="Ink 89">
                  <a:extLst>
                    <a:ext uri="{FF2B5EF4-FFF2-40B4-BE49-F238E27FC236}">
                      <a16:creationId xmlns:a16="http://schemas.microsoft.com/office/drawing/2014/main" id="{68B3A63E-638E-6E41-B11A-F56955FCA0BC}"/>
                    </a:ext>
                  </a:extLst>
                </p:cNvPr>
                <p:cNvPicPr/>
                <p:nvPr/>
              </p:nvPicPr>
              <p:blipFill>
                <a:blip r:embed="rId137"/>
                <a:stretch>
                  <a:fillRect/>
                </a:stretch>
              </p:blipFill>
              <p:spPr>
                <a:xfrm>
                  <a:off x="3493014" y="661465"/>
                  <a:ext cx="648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1" name="Ink 90">
                  <a:extLst>
                    <a:ext uri="{FF2B5EF4-FFF2-40B4-BE49-F238E27FC236}">
                      <a16:creationId xmlns:a16="http://schemas.microsoft.com/office/drawing/2014/main" id="{51630551-5E13-DE45-80D6-02AEF73E2DA0}"/>
                    </a:ext>
                  </a:extLst>
                </p14:cNvPr>
                <p14:cNvContentPartPr/>
                <p14:nvPr/>
              </p14:nvContentPartPr>
              <p14:xfrm>
                <a:off x="3594174" y="637345"/>
                <a:ext cx="61920" cy="64440"/>
              </p14:xfrm>
            </p:contentPart>
          </mc:Choice>
          <mc:Fallback>
            <p:pic>
              <p:nvPicPr>
                <p:cNvPr id="91" name="Ink 90">
                  <a:extLst>
                    <a:ext uri="{FF2B5EF4-FFF2-40B4-BE49-F238E27FC236}">
                      <a16:creationId xmlns:a16="http://schemas.microsoft.com/office/drawing/2014/main" id="{51630551-5E13-DE45-80D6-02AEF73E2DA0}"/>
                    </a:ext>
                  </a:extLst>
                </p:cNvPr>
                <p:cNvPicPr/>
                <p:nvPr/>
              </p:nvPicPr>
              <p:blipFill>
                <a:blip r:embed="rId139"/>
                <a:stretch>
                  <a:fillRect/>
                </a:stretch>
              </p:blipFill>
              <p:spPr>
                <a:xfrm>
                  <a:off x="3579054" y="622225"/>
                  <a:ext cx="92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2" name="Ink 91">
                  <a:extLst>
                    <a:ext uri="{FF2B5EF4-FFF2-40B4-BE49-F238E27FC236}">
                      <a16:creationId xmlns:a16="http://schemas.microsoft.com/office/drawing/2014/main" id="{6246AB13-14BA-8B4F-B2DC-6A6AEE475576}"/>
                    </a:ext>
                  </a:extLst>
                </p14:cNvPr>
                <p14:cNvContentPartPr/>
                <p14:nvPr/>
              </p14:nvContentPartPr>
              <p14:xfrm>
                <a:off x="3604254" y="671905"/>
                <a:ext cx="40680" cy="5040"/>
              </p14:xfrm>
            </p:contentPart>
          </mc:Choice>
          <mc:Fallback>
            <p:pic>
              <p:nvPicPr>
                <p:cNvPr id="92" name="Ink 91">
                  <a:extLst>
                    <a:ext uri="{FF2B5EF4-FFF2-40B4-BE49-F238E27FC236}">
                      <a16:creationId xmlns:a16="http://schemas.microsoft.com/office/drawing/2014/main" id="{6246AB13-14BA-8B4F-B2DC-6A6AEE475576}"/>
                    </a:ext>
                  </a:extLst>
                </p:cNvPr>
                <p:cNvPicPr/>
                <p:nvPr/>
              </p:nvPicPr>
              <p:blipFill>
                <a:blip r:embed="rId141"/>
                <a:stretch>
                  <a:fillRect/>
                </a:stretch>
              </p:blipFill>
              <p:spPr>
                <a:xfrm>
                  <a:off x="3589134" y="656425"/>
                  <a:ext cx="709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3" name="Ink 92">
                  <a:extLst>
                    <a:ext uri="{FF2B5EF4-FFF2-40B4-BE49-F238E27FC236}">
                      <a16:creationId xmlns:a16="http://schemas.microsoft.com/office/drawing/2014/main" id="{834A28B1-9090-0645-B915-0A8DBA5074FE}"/>
                    </a:ext>
                  </a:extLst>
                </p14:cNvPr>
                <p14:cNvContentPartPr/>
                <p14:nvPr/>
              </p14:nvContentPartPr>
              <p14:xfrm>
                <a:off x="3690654" y="636265"/>
                <a:ext cx="66960" cy="65880"/>
              </p14:xfrm>
            </p:contentPart>
          </mc:Choice>
          <mc:Fallback>
            <p:pic>
              <p:nvPicPr>
                <p:cNvPr id="93" name="Ink 92">
                  <a:extLst>
                    <a:ext uri="{FF2B5EF4-FFF2-40B4-BE49-F238E27FC236}">
                      <a16:creationId xmlns:a16="http://schemas.microsoft.com/office/drawing/2014/main" id="{834A28B1-9090-0645-B915-0A8DBA5074FE}"/>
                    </a:ext>
                  </a:extLst>
                </p:cNvPr>
                <p:cNvPicPr/>
                <p:nvPr/>
              </p:nvPicPr>
              <p:blipFill>
                <a:blip r:embed="rId143"/>
                <a:stretch>
                  <a:fillRect/>
                </a:stretch>
              </p:blipFill>
              <p:spPr>
                <a:xfrm>
                  <a:off x="3675534" y="621145"/>
                  <a:ext cx="97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4" name="Ink 93">
                  <a:extLst>
                    <a:ext uri="{FF2B5EF4-FFF2-40B4-BE49-F238E27FC236}">
                      <a16:creationId xmlns:a16="http://schemas.microsoft.com/office/drawing/2014/main" id="{257E7D14-18C5-AC40-8EB0-8BF43BC5A5BC}"/>
                    </a:ext>
                  </a:extLst>
                </p14:cNvPr>
                <p14:cNvContentPartPr/>
                <p14:nvPr/>
              </p14:nvContentPartPr>
              <p14:xfrm>
                <a:off x="3811614" y="565705"/>
                <a:ext cx="3960" cy="63360"/>
              </p14:xfrm>
            </p:contentPart>
          </mc:Choice>
          <mc:Fallback>
            <p:pic>
              <p:nvPicPr>
                <p:cNvPr id="94" name="Ink 93">
                  <a:extLst>
                    <a:ext uri="{FF2B5EF4-FFF2-40B4-BE49-F238E27FC236}">
                      <a16:creationId xmlns:a16="http://schemas.microsoft.com/office/drawing/2014/main" id="{257E7D14-18C5-AC40-8EB0-8BF43BC5A5BC}"/>
                    </a:ext>
                  </a:extLst>
                </p:cNvPr>
                <p:cNvPicPr/>
                <p:nvPr/>
              </p:nvPicPr>
              <p:blipFill>
                <a:blip r:embed="rId145"/>
                <a:stretch>
                  <a:fillRect/>
                </a:stretch>
              </p:blipFill>
              <p:spPr>
                <a:xfrm>
                  <a:off x="3796134" y="550225"/>
                  <a:ext cx="34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5" name="Ink 94">
                  <a:extLst>
                    <a:ext uri="{FF2B5EF4-FFF2-40B4-BE49-F238E27FC236}">
                      <a16:creationId xmlns:a16="http://schemas.microsoft.com/office/drawing/2014/main" id="{3BC3E8BA-A02C-3C42-9DD6-D2E27FE56FC0}"/>
                    </a:ext>
                  </a:extLst>
                </p14:cNvPr>
                <p14:cNvContentPartPr/>
                <p14:nvPr/>
              </p14:nvContentPartPr>
              <p14:xfrm>
                <a:off x="3779574" y="601705"/>
                <a:ext cx="56880" cy="4680"/>
              </p14:xfrm>
            </p:contentPart>
          </mc:Choice>
          <mc:Fallback>
            <p:pic>
              <p:nvPicPr>
                <p:cNvPr id="95" name="Ink 94">
                  <a:extLst>
                    <a:ext uri="{FF2B5EF4-FFF2-40B4-BE49-F238E27FC236}">
                      <a16:creationId xmlns:a16="http://schemas.microsoft.com/office/drawing/2014/main" id="{3BC3E8BA-A02C-3C42-9DD6-D2E27FE56FC0}"/>
                    </a:ext>
                  </a:extLst>
                </p:cNvPr>
                <p:cNvPicPr/>
                <p:nvPr/>
              </p:nvPicPr>
              <p:blipFill>
                <a:blip r:embed="rId147"/>
                <a:stretch>
                  <a:fillRect/>
                </a:stretch>
              </p:blipFill>
              <p:spPr>
                <a:xfrm>
                  <a:off x="3764094" y="586585"/>
                  <a:ext cx="871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6" name="Ink 95">
                  <a:extLst>
                    <a:ext uri="{FF2B5EF4-FFF2-40B4-BE49-F238E27FC236}">
                      <a16:creationId xmlns:a16="http://schemas.microsoft.com/office/drawing/2014/main" id="{C277ABED-7B80-ED4E-ACDF-64967D38DD1D}"/>
                    </a:ext>
                  </a:extLst>
                </p14:cNvPr>
                <p14:cNvContentPartPr/>
                <p14:nvPr/>
              </p14:nvContentPartPr>
              <p14:xfrm>
                <a:off x="3862014" y="644905"/>
                <a:ext cx="51840" cy="1800"/>
              </p14:xfrm>
            </p:contentPart>
          </mc:Choice>
          <mc:Fallback>
            <p:pic>
              <p:nvPicPr>
                <p:cNvPr id="96" name="Ink 95">
                  <a:extLst>
                    <a:ext uri="{FF2B5EF4-FFF2-40B4-BE49-F238E27FC236}">
                      <a16:creationId xmlns:a16="http://schemas.microsoft.com/office/drawing/2014/main" id="{C277ABED-7B80-ED4E-ACDF-64967D38DD1D}"/>
                    </a:ext>
                  </a:extLst>
                </p:cNvPr>
                <p:cNvPicPr/>
                <p:nvPr/>
              </p:nvPicPr>
              <p:blipFill>
                <a:blip r:embed="rId149"/>
                <a:stretch>
                  <a:fillRect/>
                </a:stretch>
              </p:blipFill>
              <p:spPr>
                <a:xfrm>
                  <a:off x="3846894" y="629785"/>
                  <a:ext cx="824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7" name="Ink 96">
                  <a:extLst>
                    <a:ext uri="{FF2B5EF4-FFF2-40B4-BE49-F238E27FC236}">
                      <a16:creationId xmlns:a16="http://schemas.microsoft.com/office/drawing/2014/main" id="{8C949BEF-E2A2-094C-8EBB-1E941C4D8FCE}"/>
                    </a:ext>
                  </a:extLst>
                </p14:cNvPr>
                <p14:cNvContentPartPr/>
                <p14:nvPr/>
              </p14:nvContentPartPr>
              <p14:xfrm>
                <a:off x="3862014" y="669385"/>
                <a:ext cx="56880" cy="5400"/>
              </p14:xfrm>
            </p:contentPart>
          </mc:Choice>
          <mc:Fallback>
            <p:pic>
              <p:nvPicPr>
                <p:cNvPr id="97" name="Ink 96">
                  <a:extLst>
                    <a:ext uri="{FF2B5EF4-FFF2-40B4-BE49-F238E27FC236}">
                      <a16:creationId xmlns:a16="http://schemas.microsoft.com/office/drawing/2014/main" id="{8C949BEF-E2A2-094C-8EBB-1E941C4D8FCE}"/>
                    </a:ext>
                  </a:extLst>
                </p:cNvPr>
                <p:cNvPicPr/>
                <p:nvPr/>
              </p:nvPicPr>
              <p:blipFill>
                <a:blip r:embed="rId151"/>
                <a:stretch>
                  <a:fillRect/>
                </a:stretch>
              </p:blipFill>
              <p:spPr>
                <a:xfrm>
                  <a:off x="3846894" y="654265"/>
                  <a:ext cx="871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8" name="Ink 97">
                  <a:extLst>
                    <a:ext uri="{FF2B5EF4-FFF2-40B4-BE49-F238E27FC236}">
                      <a16:creationId xmlns:a16="http://schemas.microsoft.com/office/drawing/2014/main" id="{306BADB2-ACC5-594D-9C39-640C228EE911}"/>
                    </a:ext>
                  </a:extLst>
                </p14:cNvPr>
                <p14:cNvContentPartPr/>
                <p14:nvPr/>
              </p14:nvContentPartPr>
              <p14:xfrm>
                <a:off x="3638094" y="757585"/>
                <a:ext cx="116640" cy="82080"/>
              </p14:xfrm>
            </p:contentPart>
          </mc:Choice>
          <mc:Fallback>
            <p:pic>
              <p:nvPicPr>
                <p:cNvPr id="98" name="Ink 97">
                  <a:extLst>
                    <a:ext uri="{FF2B5EF4-FFF2-40B4-BE49-F238E27FC236}">
                      <a16:creationId xmlns:a16="http://schemas.microsoft.com/office/drawing/2014/main" id="{306BADB2-ACC5-594D-9C39-640C228EE911}"/>
                    </a:ext>
                  </a:extLst>
                </p:cNvPr>
                <p:cNvPicPr/>
                <p:nvPr/>
              </p:nvPicPr>
              <p:blipFill>
                <a:blip r:embed="rId153"/>
                <a:stretch>
                  <a:fillRect/>
                </a:stretch>
              </p:blipFill>
              <p:spPr>
                <a:xfrm>
                  <a:off x="3622974" y="742465"/>
                  <a:ext cx="147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9" name="Ink 98">
                  <a:extLst>
                    <a:ext uri="{FF2B5EF4-FFF2-40B4-BE49-F238E27FC236}">
                      <a16:creationId xmlns:a16="http://schemas.microsoft.com/office/drawing/2014/main" id="{F32C3ECE-F6EB-3443-97AE-D4C91D628143}"/>
                    </a:ext>
                  </a:extLst>
                </p14:cNvPr>
                <p14:cNvContentPartPr/>
                <p14:nvPr/>
              </p14:nvContentPartPr>
              <p14:xfrm>
                <a:off x="3800094" y="787825"/>
                <a:ext cx="46080" cy="36720"/>
              </p14:xfrm>
            </p:contentPart>
          </mc:Choice>
          <mc:Fallback>
            <p:pic>
              <p:nvPicPr>
                <p:cNvPr id="99" name="Ink 98">
                  <a:extLst>
                    <a:ext uri="{FF2B5EF4-FFF2-40B4-BE49-F238E27FC236}">
                      <a16:creationId xmlns:a16="http://schemas.microsoft.com/office/drawing/2014/main" id="{F32C3ECE-F6EB-3443-97AE-D4C91D628143}"/>
                    </a:ext>
                  </a:extLst>
                </p:cNvPr>
                <p:cNvPicPr/>
                <p:nvPr/>
              </p:nvPicPr>
              <p:blipFill>
                <a:blip r:embed="rId155"/>
                <a:stretch>
                  <a:fillRect/>
                </a:stretch>
              </p:blipFill>
              <p:spPr>
                <a:xfrm>
                  <a:off x="3784974" y="772705"/>
                  <a:ext cx="76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 name="Ink 99">
                  <a:extLst>
                    <a:ext uri="{FF2B5EF4-FFF2-40B4-BE49-F238E27FC236}">
                      <a16:creationId xmlns:a16="http://schemas.microsoft.com/office/drawing/2014/main" id="{184F15F9-8986-9247-857C-33512C5068E8}"/>
                    </a:ext>
                  </a:extLst>
                </p14:cNvPr>
                <p14:cNvContentPartPr/>
                <p14:nvPr/>
              </p14:nvContentPartPr>
              <p14:xfrm>
                <a:off x="3860934" y="728425"/>
                <a:ext cx="72720" cy="92520"/>
              </p14:xfrm>
            </p:contentPart>
          </mc:Choice>
          <mc:Fallback>
            <p:pic>
              <p:nvPicPr>
                <p:cNvPr id="100" name="Ink 99">
                  <a:extLst>
                    <a:ext uri="{FF2B5EF4-FFF2-40B4-BE49-F238E27FC236}">
                      <a16:creationId xmlns:a16="http://schemas.microsoft.com/office/drawing/2014/main" id="{184F15F9-8986-9247-857C-33512C5068E8}"/>
                    </a:ext>
                  </a:extLst>
                </p:cNvPr>
                <p:cNvPicPr/>
                <p:nvPr/>
              </p:nvPicPr>
              <p:blipFill>
                <a:blip r:embed="rId157"/>
                <a:stretch>
                  <a:fillRect/>
                </a:stretch>
              </p:blipFill>
              <p:spPr>
                <a:xfrm>
                  <a:off x="3845454" y="713305"/>
                  <a:ext cx="1033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2" name="Ink 101">
                  <a:extLst>
                    <a:ext uri="{FF2B5EF4-FFF2-40B4-BE49-F238E27FC236}">
                      <a16:creationId xmlns:a16="http://schemas.microsoft.com/office/drawing/2014/main" id="{9C2695EB-A703-3C4F-8EAB-B33A2CFD1708}"/>
                    </a:ext>
                  </a:extLst>
                </p14:cNvPr>
                <p14:cNvContentPartPr/>
                <p14:nvPr/>
              </p14:nvContentPartPr>
              <p14:xfrm>
                <a:off x="3720894" y="908425"/>
                <a:ext cx="42120" cy="48600"/>
              </p14:xfrm>
            </p:contentPart>
          </mc:Choice>
          <mc:Fallback>
            <p:pic>
              <p:nvPicPr>
                <p:cNvPr id="102" name="Ink 101">
                  <a:extLst>
                    <a:ext uri="{FF2B5EF4-FFF2-40B4-BE49-F238E27FC236}">
                      <a16:creationId xmlns:a16="http://schemas.microsoft.com/office/drawing/2014/main" id="{9C2695EB-A703-3C4F-8EAB-B33A2CFD1708}"/>
                    </a:ext>
                  </a:extLst>
                </p:cNvPr>
                <p:cNvPicPr/>
                <p:nvPr/>
              </p:nvPicPr>
              <p:blipFill>
                <a:blip r:embed="rId159"/>
                <a:stretch>
                  <a:fillRect/>
                </a:stretch>
              </p:blipFill>
              <p:spPr>
                <a:xfrm>
                  <a:off x="3705774" y="893305"/>
                  <a:ext cx="72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3" name="Ink 102">
                  <a:extLst>
                    <a:ext uri="{FF2B5EF4-FFF2-40B4-BE49-F238E27FC236}">
                      <a16:creationId xmlns:a16="http://schemas.microsoft.com/office/drawing/2014/main" id="{56494C36-03DF-3E46-B281-A3A6609161AE}"/>
                    </a:ext>
                  </a:extLst>
                </p14:cNvPr>
                <p14:cNvContentPartPr/>
                <p14:nvPr/>
              </p14:nvContentPartPr>
              <p14:xfrm>
                <a:off x="3779934" y="846505"/>
                <a:ext cx="401400" cy="102240"/>
              </p14:xfrm>
            </p:contentPart>
          </mc:Choice>
          <mc:Fallback>
            <p:pic>
              <p:nvPicPr>
                <p:cNvPr id="103" name="Ink 102">
                  <a:extLst>
                    <a:ext uri="{FF2B5EF4-FFF2-40B4-BE49-F238E27FC236}">
                      <a16:creationId xmlns:a16="http://schemas.microsoft.com/office/drawing/2014/main" id="{56494C36-03DF-3E46-B281-A3A6609161AE}"/>
                    </a:ext>
                  </a:extLst>
                </p:cNvPr>
                <p:cNvPicPr/>
                <p:nvPr/>
              </p:nvPicPr>
              <p:blipFill>
                <a:blip r:embed="rId161"/>
                <a:stretch>
                  <a:fillRect/>
                </a:stretch>
              </p:blipFill>
              <p:spPr>
                <a:xfrm>
                  <a:off x="3764814" y="831385"/>
                  <a:ext cx="431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5" name="Ink 104">
                  <a:extLst>
                    <a:ext uri="{FF2B5EF4-FFF2-40B4-BE49-F238E27FC236}">
                      <a16:creationId xmlns:a16="http://schemas.microsoft.com/office/drawing/2014/main" id="{FD0AA3A4-7C98-464C-94B5-6E3E9C606491}"/>
                    </a:ext>
                  </a:extLst>
                </p14:cNvPr>
                <p14:cNvContentPartPr/>
                <p14:nvPr/>
              </p14:nvContentPartPr>
              <p14:xfrm>
                <a:off x="4251174" y="802945"/>
                <a:ext cx="49680" cy="150840"/>
              </p14:xfrm>
            </p:contentPart>
          </mc:Choice>
          <mc:Fallback>
            <p:pic>
              <p:nvPicPr>
                <p:cNvPr id="105" name="Ink 104">
                  <a:extLst>
                    <a:ext uri="{FF2B5EF4-FFF2-40B4-BE49-F238E27FC236}">
                      <a16:creationId xmlns:a16="http://schemas.microsoft.com/office/drawing/2014/main" id="{FD0AA3A4-7C98-464C-94B5-6E3E9C606491}"/>
                    </a:ext>
                  </a:extLst>
                </p:cNvPr>
                <p:cNvPicPr/>
                <p:nvPr/>
              </p:nvPicPr>
              <p:blipFill>
                <a:blip r:embed="rId163"/>
                <a:stretch>
                  <a:fillRect/>
                </a:stretch>
              </p:blipFill>
              <p:spPr>
                <a:xfrm>
                  <a:off x="4235694" y="787825"/>
                  <a:ext cx="79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7" name="Ink 106">
                  <a:extLst>
                    <a:ext uri="{FF2B5EF4-FFF2-40B4-BE49-F238E27FC236}">
                      <a16:creationId xmlns:a16="http://schemas.microsoft.com/office/drawing/2014/main" id="{86BFAEC9-FAD6-8D46-ACBA-A45CD83481BA}"/>
                    </a:ext>
                  </a:extLst>
                </p14:cNvPr>
                <p14:cNvContentPartPr/>
                <p14:nvPr/>
              </p14:nvContentPartPr>
              <p14:xfrm>
                <a:off x="3463854" y="555625"/>
                <a:ext cx="80280" cy="182160"/>
              </p14:xfrm>
            </p:contentPart>
          </mc:Choice>
          <mc:Fallback>
            <p:pic>
              <p:nvPicPr>
                <p:cNvPr id="107" name="Ink 106">
                  <a:extLst>
                    <a:ext uri="{FF2B5EF4-FFF2-40B4-BE49-F238E27FC236}">
                      <a16:creationId xmlns:a16="http://schemas.microsoft.com/office/drawing/2014/main" id="{86BFAEC9-FAD6-8D46-ACBA-A45CD83481BA}"/>
                    </a:ext>
                  </a:extLst>
                </p:cNvPr>
                <p:cNvPicPr/>
                <p:nvPr/>
              </p:nvPicPr>
              <p:blipFill>
                <a:blip r:embed="rId165"/>
                <a:stretch>
                  <a:fillRect/>
                </a:stretch>
              </p:blipFill>
              <p:spPr>
                <a:xfrm>
                  <a:off x="3448374" y="540145"/>
                  <a:ext cx="110880" cy="212760"/>
                </a:xfrm>
                <a:prstGeom prst="rect">
                  <a:avLst/>
                </a:prstGeom>
              </p:spPr>
            </p:pic>
          </mc:Fallback>
        </mc:AlternateContent>
      </p:grpSp>
      <p:grpSp>
        <p:nvGrpSpPr>
          <p:cNvPr id="145" name="Group 144">
            <a:extLst>
              <a:ext uri="{FF2B5EF4-FFF2-40B4-BE49-F238E27FC236}">
                <a16:creationId xmlns:a16="http://schemas.microsoft.com/office/drawing/2014/main" id="{971D06A1-43B9-B147-93AC-3760A4D89118}"/>
              </a:ext>
            </a:extLst>
          </p:cNvPr>
          <p:cNvGrpSpPr/>
          <p:nvPr/>
        </p:nvGrpSpPr>
        <p:grpSpPr>
          <a:xfrm>
            <a:off x="2657226" y="3472598"/>
            <a:ext cx="995400" cy="487440"/>
            <a:chOff x="2657226" y="3472598"/>
            <a:chExt cx="995400" cy="487440"/>
          </a:xfrm>
        </p:grpSpPr>
        <mc:AlternateContent xmlns:mc="http://schemas.openxmlformats.org/markup-compatibility/2006">
          <mc:Choice xmlns:p14="http://schemas.microsoft.com/office/powerpoint/2010/main" Requires="p14">
            <p:contentPart p14:bwMode="auto" r:id="rId166">
              <p14:nvContentPartPr>
                <p14:cNvPr id="109" name="Ink 108">
                  <a:extLst>
                    <a:ext uri="{FF2B5EF4-FFF2-40B4-BE49-F238E27FC236}">
                      <a16:creationId xmlns:a16="http://schemas.microsoft.com/office/drawing/2014/main" id="{9C13FE80-EAE0-AE42-A2E2-585A056836E6}"/>
                    </a:ext>
                  </a:extLst>
                </p14:cNvPr>
                <p14:cNvContentPartPr/>
                <p14:nvPr/>
              </p14:nvContentPartPr>
              <p14:xfrm>
                <a:off x="2657226" y="3472598"/>
                <a:ext cx="91440" cy="127800"/>
              </p14:xfrm>
            </p:contentPart>
          </mc:Choice>
          <mc:Fallback>
            <p:pic>
              <p:nvPicPr>
                <p:cNvPr id="109" name="Ink 108">
                  <a:extLst>
                    <a:ext uri="{FF2B5EF4-FFF2-40B4-BE49-F238E27FC236}">
                      <a16:creationId xmlns:a16="http://schemas.microsoft.com/office/drawing/2014/main" id="{9C13FE80-EAE0-AE42-A2E2-585A056836E6}"/>
                    </a:ext>
                  </a:extLst>
                </p:cNvPr>
                <p:cNvPicPr/>
                <p:nvPr/>
              </p:nvPicPr>
              <p:blipFill>
                <a:blip r:embed="rId167"/>
                <a:stretch>
                  <a:fillRect/>
                </a:stretch>
              </p:blipFill>
              <p:spPr>
                <a:xfrm>
                  <a:off x="2641746" y="3457478"/>
                  <a:ext cx="122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0" name="Ink 109">
                  <a:extLst>
                    <a:ext uri="{FF2B5EF4-FFF2-40B4-BE49-F238E27FC236}">
                      <a16:creationId xmlns:a16="http://schemas.microsoft.com/office/drawing/2014/main" id="{543C123E-ABD8-EC4E-88B5-40F58046BE85}"/>
                    </a:ext>
                  </a:extLst>
                </p14:cNvPr>
                <p14:cNvContentPartPr/>
                <p14:nvPr/>
              </p14:nvContentPartPr>
              <p14:xfrm>
                <a:off x="2785746" y="3496718"/>
                <a:ext cx="78120" cy="99720"/>
              </p14:xfrm>
            </p:contentPart>
          </mc:Choice>
          <mc:Fallback>
            <p:pic>
              <p:nvPicPr>
                <p:cNvPr id="110" name="Ink 109">
                  <a:extLst>
                    <a:ext uri="{FF2B5EF4-FFF2-40B4-BE49-F238E27FC236}">
                      <a16:creationId xmlns:a16="http://schemas.microsoft.com/office/drawing/2014/main" id="{543C123E-ABD8-EC4E-88B5-40F58046BE85}"/>
                    </a:ext>
                  </a:extLst>
                </p:cNvPr>
                <p:cNvPicPr/>
                <p:nvPr/>
              </p:nvPicPr>
              <p:blipFill>
                <a:blip r:embed="rId169"/>
                <a:stretch>
                  <a:fillRect/>
                </a:stretch>
              </p:blipFill>
              <p:spPr>
                <a:xfrm>
                  <a:off x="2770266" y="3481598"/>
                  <a:ext cx="108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1" name="Ink 110">
                  <a:extLst>
                    <a:ext uri="{FF2B5EF4-FFF2-40B4-BE49-F238E27FC236}">
                      <a16:creationId xmlns:a16="http://schemas.microsoft.com/office/drawing/2014/main" id="{AE49D683-109B-354A-A4FD-0B4AF28C9E11}"/>
                    </a:ext>
                  </a:extLst>
                </p14:cNvPr>
                <p14:cNvContentPartPr/>
                <p14:nvPr/>
              </p14:nvContentPartPr>
              <p14:xfrm>
                <a:off x="2803746" y="3552518"/>
                <a:ext cx="49320" cy="6840"/>
              </p14:xfrm>
            </p:contentPart>
          </mc:Choice>
          <mc:Fallback>
            <p:pic>
              <p:nvPicPr>
                <p:cNvPr id="111" name="Ink 110">
                  <a:extLst>
                    <a:ext uri="{FF2B5EF4-FFF2-40B4-BE49-F238E27FC236}">
                      <a16:creationId xmlns:a16="http://schemas.microsoft.com/office/drawing/2014/main" id="{AE49D683-109B-354A-A4FD-0B4AF28C9E11}"/>
                    </a:ext>
                  </a:extLst>
                </p:cNvPr>
                <p:cNvPicPr/>
                <p:nvPr/>
              </p:nvPicPr>
              <p:blipFill>
                <a:blip r:embed="rId171"/>
                <a:stretch>
                  <a:fillRect/>
                </a:stretch>
              </p:blipFill>
              <p:spPr>
                <a:xfrm>
                  <a:off x="2788266" y="3537398"/>
                  <a:ext cx="799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2" name="Ink 111">
                  <a:extLst>
                    <a:ext uri="{FF2B5EF4-FFF2-40B4-BE49-F238E27FC236}">
                      <a16:creationId xmlns:a16="http://schemas.microsoft.com/office/drawing/2014/main" id="{9C88ECAE-5CE7-824C-8BC3-3ED6D437015C}"/>
                    </a:ext>
                  </a:extLst>
                </p14:cNvPr>
                <p14:cNvContentPartPr/>
                <p14:nvPr/>
              </p14:nvContentPartPr>
              <p14:xfrm>
                <a:off x="2891226" y="3524438"/>
                <a:ext cx="56520" cy="56160"/>
              </p14:xfrm>
            </p:contentPart>
          </mc:Choice>
          <mc:Fallback>
            <p:pic>
              <p:nvPicPr>
                <p:cNvPr id="112" name="Ink 111">
                  <a:extLst>
                    <a:ext uri="{FF2B5EF4-FFF2-40B4-BE49-F238E27FC236}">
                      <a16:creationId xmlns:a16="http://schemas.microsoft.com/office/drawing/2014/main" id="{9C88ECAE-5CE7-824C-8BC3-3ED6D437015C}"/>
                    </a:ext>
                  </a:extLst>
                </p:cNvPr>
                <p:cNvPicPr/>
                <p:nvPr/>
              </p:nvPicPr>
              <p:blipFill>
                <a:blip r:embed="rId173"/>
                <a:stretch>
                  <a:fillRect/>
                </a:stretch>
              </p:blipFill>
              <p:spPr>
                <a:xfrm>
                  <a:off x="2875746" y="3509318"/>
                  <a:ext cx="87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3" name="Ink 112">
                  <a:extLst>
                    <a:ext uri="{FF2B5EF4-FFF2-40B4-BE49-F238E27FC236}">
                      <a16:creationId xmlns:a16="http://schemas.microsoft.com/office/drawing/2014/main" id="{C6D5F91E-FE68-2A4D-8A16-7F003392F300}"/>
                    </a:ext>
                  </a:extLst>
                </p14:cNvPr>
                <p14:cNvContentPartPr/>
                <p14:nvPr/>
              </p14:nvContentPartPr>
              <p14:xfrm>
                <a:off x="2889426" y="3560798"/>
                <a:ext cx="46080" cy="4680"/>
              </p14:xfrm>
            </p:contentPart>
          </mc:Choice>
          <mc:Fallback>
            <p:pic>
              <p:nvPicPr>
                <p:cNvPr id="113" name="Ink 112">
                  <a:extLst>
                    <a:ext uri="{FF2B5EF4-FFF2-40B4-BE49-F238E27FC236}">
                      <a16:creationId xmlns:a16="http://schemas.microsoft.com/office/drawing/2014/main" id="{C6D5F91E-FE68-2A4D-8A16-7F003392F300}"/>
                    </a:ext>
                  </a:extLst>
                </p:cNvPr>
                <p:cNvPicPr/>
                <p:nvPr/>
              </p:nvPicPr>
              <p:blipFill>
                <a:blip r:embed="rId175"/>
                <a:stretch>
                  <a:fillRect/>
                </a:stretch>
              </p:blipFill>
              <p:spPr>
                <a:xfrm>
                  <a:off x="2874306" y="3545318"/>
                  <a:ext cx="763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4" name="Ink 113">
                  <a:extLst>
                    <a:ext uri="{FF2B5EF4-FFF2-40B4-BE49-F238E27FC236}">
                      <a16:creationId xmlns:a16="http://schemas.microsoft.com/office/drawing/2014/main" id="{5E82817B-A123-3E4C-A1E0-AF307C635A88}"/>
                    </a:ext>
                  </a:extLst>
                </p14:cNvPr>
                <p14:cNvContentPartPr/>
                <p14:nvPr/>
              </p14:nvContentPartPr>
              <p14:xfrm>
                <a:off x="3051066" y="3543878"/>
                <a:ext cx="34200" cy="3600"/>
              </p14:xfrm>
            </p:contentPart>
          </mc:Choice>
          <mc:Fallback>
            <p:pic>
              <p:nvPicPr>
                <p:cNvPr id="114" name="Ink 113">
                  <a:extLst>
                    <a:ext uri="{FF2B5EF4-FFF2-40B4-BE49-F238E27FC236}">
                      <a16:creationId xmlns:a16="http://schemas.microsoft.com/office/drawing/2014/main" id="{5E82817B-A123-3E4C-A1E0-AF307C635A88}"/>
                    </a:ext>
                  </a:extLst>
                </p:cNvPr>
                <p:cNvPicPr/>
                <p:nvPr/>
              </p:nvPicPr>
              <p:blipFill>
                <a:blip r:embed="rId177"/>
                <a:stretch>
                  <a:fillRect/>
                </a:stretch>
              </p:blipFill>
              <p:spPr>
                <a:xfrm>
                  <a:off x="3035946" y="3528398"/>
                  <a:ext cx="648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5" name="Ink 114">
                  <a:extLst>
                    <a:ext uri="{FF2B5EF4-FFF2-40B4-BE49-F238E27FC236}">
                      <a16:creationId xmlns:a16="http://schemas.microsoft.com/office/drawing/2014/main" id="{77C9917C-6BED-3A46-8DA2-7F51453E45AC}"/>
                    </a:ext>
                  </a:extLst>
                </p14:cNvPr>
                <p14:cNvContentPartPr/>
                <p14:nvPr/>
              </p14:nvContentPartPr>
              <p14:xfrm>
                <a:off x="3056106" y="3562238"/>
                <a:ext cx="51120" cy="6120"/>
              </p14:xfrm>
            </p:contentPart>
          </mc:Choice>
          <mc:Fallback>
            <p:pic>
              <p:nvPicPr>
                <p:cNvPr id="115" name="Ink 114">
                  <a:extLst>
                    <a:ext uri="{FF2B5EF4-FFF2-40B4-BE49-F238E27FC236}">
                      <a16:creationId xmlns:a16="http://schemas.microsoft.com/office/drawing/2014/main" id="{77C9917C-6BED-3A46-8DA2-7F51453E45AC}"/>
                    </a:ext>
                  </a:extLst>
                </p:cNvPr>
                <p:cNvPicPr/>
                <p:nvPr/>
              </p:nvPicPr>
              <p:blipFill>
                <a:blip r:embed="rId179"/>
                <a:stretch>
                  <a:fillRect/>
                </a:stretch>
              </p:blipFill>
              <p:spPr>
                <a:xfrm>
                  <a:off x="3040986" y="3546758"/>
                  <a:ext cx="81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7" name="Ink 116">
                  <a:extLst>
                    <a:ext uri="{FF2B5EF4-FFF2-40B4-BE49-F238E27FC236}">
                      <a16:creationId xmlns:a16="http://schemas.microsoft.com/office/drawing/2014/main" id="{246FC1AC-3E43-7144-94B6-17FBED7F5C8A}"/>
                    </a:ext>
                  </a:extLst>
                </p14:cNvPr>
                <p14:cNvContentPartPr/>
                <p14:nvPr/>
              </p14:nvContentPartPr>
              <p14:xfrm>
                <a:off x="3169146" y="3516518"/>
                <a:ext cx="101160" cy="59760"/>
              </p14:xfrm>
            </p:contentPart>
          </mc:Choice>
          <mc:Fallback>
            <p:pic>
              <p:nvPicPr>
                <p:cNvPr id="117" name="Ink 116">
                  <a:extLst>
                    <a:ext uri="{FF2B5EF4-FFF2-40B4-BE49-F238E27FC236}">
                      <a16:creationId xmlns:a16="http://schemas.microsoft.com/office/drawing/2014/main" id="{246FC1AC-3E43-7144-94B6-17FBED7F5C8A}"/>
                    </a:ext>
                  </a:extLst>
                </p:cNvPr>
                <p:cNvPicPr/>
                <p:nvPr/>
              </p:nvPicPr>
              <p:blipFill>
                <a:blip r:embed="rId181"/>
                <a:stretch>
                  <a:fillRect/>
                </a:stretch>
              </p:blipFill>
              <p:spPr>
                <a:xfrm>
                  <a:off x="3154026" y="3501398"/>
                  <a:ext cx="131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8" name="Ink 117">
                  <a:extLst>
                    <a:ext uri="{FF2B5EF4-FFF2-40B4-BE49-F238E27FC236}">
                      <a16:creationId xmlns:a16="http://schemas.microsoft.com/office/drawing/2014/main" id="{0731AB94-7E5C-C845-BF1B-5F220A1F38E9}"/>
                    </a:ext>
                  </a:extLst>
                </p14:cNvPr>
                <p14:cNvContentPartPr/>
                <p14:nvPr/>
              </p14:nvContentPartPr>
              <p14:xfrm>
                <a:off x="3302346" y="3533798"/>
                <a:ext cx="43920" cy="50760"/>
              </p14:xfrm>
            </p:contentPart>
          </mc:Choice>
          <mc:Fallback>
            <p:pic>
              <p:nvPicPr>
                <p:cNvPr id="118" name="Ink 117">
                  <a:extLst>
                    <a:ext uri="{FF2B5EF4-FFF2-40B4-BE49-F238E27FC236}">
                      <a16:creationId xmlns:a16="http://schemas.microsoft.com/office/drawing/2014/main" id="{0731AB94-7E5C-C845-BF1B-5F220A1F38E9}"/>
                    </a:ext>
                  </a:extLst>
                </p:cNvPr>
                <p:cNvPicPr/>
                <p:nvPr/>
              </p:nvPicPr>
              <p:blipFill>
                <a:blip r:embed="rId183"/>
                <a:stretch>
                  <a:fillRect/>
                </a:stretch>
              </p:blipFill>
              <p:spPr>
                <a:xfrm>
                  <a:off x="3286866" y="3518318"/>
                  <a:ext cx="74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9" name="Ink 118">
                  <a:extLst>
                    <a:ext uri="{FF2B5EF4-FFF2-40B4-BE49-F238E27FC236}">
                      <a16:creationId xmlns:a16="http://schemas.microsoft.com/office/drawing/2014/main" id="{93CE68F1-9179-F642-A88A-7C7B58995B89}"/>
                    </a:ext>
                  </a:extLst>
                </p14:cNvPr>
                <p14:cNvContentPartPr/>
                <p14:nvPr/>
              </p14:nvContentPartPr>
              <p14:xfrm>
                <a:off x="3379746" y="3533798"/>
                <a:ext cx="45360" cy="48240"/>
              </p14:xfrm>
            </p:contentPart>
          </mc:Choice>
          <mc:Fallback>
            <p:pic>
              <p:nvPicPr>
                <p:cNvPr id="119" name="Ink 118">
                  <a:extLst>
                    <a:ext uri="{FF2B5EF4-FFF2-40B4-BE49-F238E27FC236}">
                      <a16:creationId xmlns:a16="http://schemas.microsoft.com/office/drawing/2014/main" id="{93CE68F1-9179-F642-A88A-7C7B58995B89}"/>
                    </a:ext>
                  </a:extLst>
                </p:cNvPr>
                <p:cNvPicPr/>
                <p:nvPr/>
              </p:nvPicPr>
              <p:blipFill>
                <a:blip r:embed="rId185"/>
                <a:stretch>
                  <a:fillRect/>
                </a:stretch>
              </p:blipFill>
              <p:spPr>
                <a:xfrm>
                  <a:off x="3364266" y="3518318"/>
                  <a:ext cx="75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0" name="Ink 119">
                  <a:extLst>
                    <a:ext uri="{FF2B5EF4-FFF2-40B4-BE49-F238E27FC236}">
                      <a16:creationId xmlns:a16="http://schemas.microsoft.com/office/drawing/2014/main" id="{8AE692B2-643A-A446-A486-F7771BB39EE9}"/>
                    </a:ext>
                  </a:extLst>
                </p14:cNvPr>
                <p14:cNvContentPartPr/>
                <p14:nvPr/>
              </p14:nvContentPartPr>
              <p14:xfrm>
                <a:off x="3473706" y="3514718"/>
                <a:ext cx="178920" cy="71640"/>
              </p14:xfrm>
            </p:contentPart>
          </mc:Choice>
          <mc:Fallback>
            <p:pic>
              <p:nvPicPr>
                <p:cNvPr id="120" name="Ink 119">
                  <a:extLst>
                    <a:ext uri="{FF2B5EF4-FFF2-40B4-BE49-F238E27FC236}">
                      <a16:creationId xmlns:a16="http://schemas.microsoft.com/office/drawing/2014/main" id="{8AE692B2-643A-A446-A486-F7771BB39EE9}"/>
                    </a:ext>
                  </a:extLst>
                </p:cNvPr>
                <p:cNvPicPr/>
                <p:nvPr/>
              </p:nvPicPr>
              <p:blipFill>
                <a:blip r:embed="rId187"/>
                <a:stretch>
                  <a:fillRect/>
                </a:stretch>
              </p:blipFill>
              <p:spPr>
                <a:xfrm>
                  <a:off x="3458586" y="3499598"/>
                  <a:ext cx="209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1" name="Ink 120">
                  <a:extLst>
                    <a:ext uri="{FF2B5EF4-FFF2-40B4-BE49-F238E27FC236}">
                      <a16:creationId xmlns:a16="http://schemas.microsoft.com/office/drawing/2014/main" id="{564DB1B6-34E4-4A49-912B-CE86A3A18553}"/>
                    </a:ext>
                  </a:extLst>
                </p14:cNvPr>
                <p14:cNvContentPartPr/>
                <p14:nvPr/>
              </p14:nvContentPartPr>
              <p14:xfrm>
                <a:off x="2732826" y="3682118"/>
                <a:ext cx="218160" cy="70920"/>
              </p14:xfrm>
            </p:contentPart>
          </mc:Choice>
          <mc:Fallback>
            <p:pic>
              <p:nvPicPr>
                <p:cNvPr id="121" name="Ink 120">
                  <a:extLst>
                    <a:ext uri="{FF2B5EF4-FFF2-40B4-BE49-F238E27FC236}">
                      <a16:creationId xmlns:a16="http://schemas.microsoft.com/office/drawing/2014/main" id="{564DB1B6-34E4-4A49-912B-CE86A3A18553}"/>
                    </a:ext>
                  </a:extLst>
                </p:cNvPr>
                <p:cNvPicPr/>
                <p:nvPr/>
              </p:nvPicPr>
              <p:blipFill>
                <a:blip r:embed="rId189"/>
                <a:stretch>
                  <a:fillRect/>
                </a:stretch>
              </p:blipFill>
              <p:spPr>
                <a:xfrm>
                  <a:off x="2717706" y="3666638"/>
                  <a:ext cx="248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2" name="Ink 121">
                  <a:extLst>
                    <a:ext uri="{FF2B5EF4-FFF2-40B4-BE49-F238E27FC236}">
                      <a16:creationId xmlns:a16="http://schemas.microsoft.com/office/drawing/2014/main" id="{BDD4790C-0AAF-F14E-A643-AB1FBFD9952A}"/>
                    </a:ext>
                  </a:extLst>
                </p14:cNvPr>
                <p14:cNvContentPartPr/>
                <p14:nvPr/>
              </p14:nvContentPartPr>
              <p14:xfrm>
                <a:off x="3002826" y="3669878"/>
                <a:ext cx="50400" cy="95760"/>
              </p14:xfrm>
            </p:contentPart>
          </mc:Choice>
          <mc:Fallback>
            <p:pic>
              <p:nvPicPr>
                <p:cNvPr id="122" name="Ink 121">
                  <a:extLst>
                    <a:ext uri="{FF2B5EF4-FFF2-40B4-BE49-F238E27FC236}">
                      <a16:creationId xmlns:a16="http://schemas.microsoft.com/office/drawing/2014/main" id="{BDD4790C-0AAF-F14E-A643-AB1FBFD9952A}"/>
                    </a:ext>
                  </a:extLst>
                </p:cNvPr>
                <p:cNvPicPr/>
                <p:nvPr/>
              </p:nvPicPr>
              <p:blipFill>
                <a:blip r:embed="rId191"/>
                <a:stretch>
                  <a:fillRect/>
                </a:stretch>
              </p:blipFill>
              <p:spPr>
                <a:xfrm>
                  <a:off x="2987706" y="3654758"/>
                  <a:ext cx="81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3" name="Ink 122">
                  <a:extLst>
                    <a:ext uri="{FF2B5EF4-FFF2-40B4-BE49-F238E27FC236}">
                      <a16:creationId xmlns:a16="http://schemas.microsoft.com/office/drawing/2014/main" id="{DBC474CA-AB49-AA4E-8B10-4CBE0122AFAA}"/>
                    </a:ext>
                  </a:extLst>
                </p14:cNvPr>
                <p14:cNvContentPartPr/>
                <p14:nvPr/>
              </p14:nvContentPartPr>
              <p14:xfrm>
                <a:off x="3066186" y="3708758"/>
                <a:ext cx="54360" cy="38160"/>
              </p14:xfrm>
            </p:contentPart>
          </mc:Choice>
          <mc:Fallback>
            <p:pic>
              <p:nvPicPr>
                <p:cNvPr id="123" name="Ink 122">
                  <a:extLst>
                    <a:ext uri="{FF2B5EF4-FFF2-40B4-BE49-F238E27FC236}">
                      <a16:creationId xmlns:a16="http://schemas.microsoft.com/office/drawing/2014/main" id="{DBC474CA-AB49-AA4E-8B10-4CBE0122AFAA}"/>
                    </a:ext>
                  </a:extLst>
                </p:cNvPr>
                <p:cNvPicPr/>
                <p:nvPr/>
              </p:nvPicPr>
              <p:blipFill>
                <a:blip r:embed="rId193"/>
                <a:stretch>
                  <a:fillRect/>
                </a:stretch>
              </p:blipFill>
              <p:spPr>
                <a:xfrm>
                  <a:off x="3051066" y="3693638"/>
                  <a:ext cx="84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4" name="Ink 123">
                  <a:extLst>
                    <a:ext uri="{FF2B5EF4-FFF2-40B4-BE49-F238E27FC236}">
                      <a16:creationId xmlns:a16="http://schemas.microsoft.com/office/drawing/2014/main" id="{F1766D14-F8E3-ED4F-9DFF-ECEA2EB8FB5F}"/>
                    </a:ext>
                  </a:extLst>
                </p14:cNvPr>
                <p14:cNvContentPartPr/>
                <p14:nvPr/>
              </p14:nvContentPartPr>
              <p14:xfrm>
                <a:off x="3132066" y="3700118"/>
                <a:ext cx="214560" cy="131400"/>
              </p14:xfrm>
            </p:contentPart>
          </mc:Choice>
          <mc:Fallback>
            <p:pic>
              <p:nvPicPr>
                <p:cNvPr id="124" name="Ink 123">
                  <a:extLst>
                    <a:ext uri="{FF2B5EF4-FFF2-40B4-BE49-F238E27FC236}">
                      <a16:creationId xmlns:a16="http://schemas.microsoft.com/office/drawing/2014/main" id="{F1766D14-F8E3-ED4F-9DFF-ECEA2EB8FB5F}"/>
                    </a:ext>
                  </a:extLst>
                </p:cNvPr>
                <p:cNvPicPr/>
                <p:nvPr/>
              </p:nvPicPr>
              <p:blipFill>
                <a:blip r:embed="rId195"/>
                <a:stretch>
                  <a:fillRect/>
                </a:stretch>
              </p:blipFill>
              <p:spPr>
                <a:xfrm>
                  <a:off x="3116946" y="3684998"/>
                  <a:ext cx="2451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5" name="Ink 124">
                  <a:extLst>
                    <a:ext uri="{FF2B5EF4-FFF2-40B4-BE49-F238E27FC236}">
                      <a16:creationId xmlns:a16="http://schemas.microsoft.com/office/drawing/2014/main" id="{DEE24B21-DF75-8845-89A2-CD9983AF2AF8}"/>
                    </a:ext>
                  </a:extLst>
                </p14:cNvPr>
                <p14:cNvContentPartPr/>
                <p14:nvPr/>
              </p14:nvContentPartPr>
              <p14:xfrm>
                <a:off x="3389826" y="3720638"/>
                <a:ext cx="12240" cy="39960"/>
              </p14:xfrm>
            </p:contentPart>
          </mc:Choice>
          <mc:Fallback>
            <p:pic>
              <p:nvPicPr>
                <p:cNvPr id="125" name="Ink 124">
                  <a:extLst>
                    <a:ext uri="{FF2B5EF4-FFF2-40B4-BE49-F238E27FC236}">
                      <a16:creationId xmlns:a16="http://schemas.microsoft.com/office/drawing/2014/main" id="{DEE24B21-DF75-8845-89A2-CD9983AF2AF8}"/>
                    </a:ext>
                  </a:extLst>
                </p:cNvPr>
                <p:cNvPicPr/>
                <p:nvPr/>
              </p:nvPicPr>
              <p:blipFill>
                <a:blip r:embed="rId197"/>
                <a:stretch>
                  <a:fillRect/>
                </a:stretch>
              </p:blipFill>
              <p:spPr>
                <a:xfrm>
                  <a:off x="3374346" y="3705158"/>
                  <a:ext cx="42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6" name="Ink 125">
                  <a:extLst>
                    <a:ext uri="{FF2B5EF4-FFF2-40B4-BE49-F238E27FC236}">
                      <a16:creationId xmlns:a16="http://schemas.microsoft.com/office/drawing/2014/main" id="{1DCEB5A6-7001-464F-AC7A-95F94C7FE836}"/>
                    </a:ext>
                  </a:extLst>
                </p14:cNvPr>
                <p14:cNvContentPartPr/>
                <p14:nvPr/>
              </p14:nvContentPartPr>
              <p14:xfrm>
                <a:off x="3394866" y="3685358"/>
                <a:ext cx="16200" cy="15120"/>
              </p14:xfrm>
            </p:contentPart>
          </mc:Choice>
          <mc:Fallback>
            <p:pic>
              <p:nvPicPr>
                <p:cNvPr id="126" name="Ink 125">
                  <a:extLst>
                    <a:ext uri="{FF2B5EF4-FFF2-40B4-BE49-F238E27FC236}">
                      <a16:creationId xmlns:a16="http://schemas.microsoft.com/office/drawing/2014/main" id="{1DCEB5A6-7001-464F-AC7A-95F94C7FE836}"/>
                    </a:ext>
                  </a:extLst>
                </p:cNvPr>
                <p:cNvPicPr/>
                <p:nvPr/>
              </p:nvPicPr>
              <p:blipFill>
                <a:blip r:embed="rId199"/>
                <a:stretch>
                  <a:fillRect/>
                </a:stretch>
              </p:blipFill>
              <p:spPr>
                <a:xfrm>
                  <a:off x="3379386" y="3669878"/>
                  <a:ext cx="464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7" name="Ink 126">
                  <a:extLst>
                    <a:ext uri="{FF2B5EF4-FFF2-40B4-BE49-F238E27FC236}">
                      <a16:creationId xmlns:a16="http://schemas.microsoft.com/office/drawing/2014/main" id="{E8A5FA70-B357-C145-9BD8-C814A4F57C2D}"/>
                    </a:ext>
                  </a:extLst>
                </p14:cNvPr>
                <p14:cNvContentPartPr/>
                <p14:nvPr/>
              </p14:nvContentPartPr>
              <p14:xfrm>
                <a:off x="3447426" y="3701918"/>
                <a:ext cx="45360" cy="52920"/>
              </p14:xfrm>
            </p:contentPart>
          </mc:Choice>
          <mc:Fallback>
            <p:pic>
              <p:nvPicPr>
                <p:cNvPr id="127" name="Ink 126">
                  <a:extLst>
                    <a:ext uri="{FF2B5EF4-FFF2-40B4-BE49-F238E27FC236}">
                      <a16:creationId xmlns:a16="http://schemas.microsoft.com/office/drawing/2014/main" id="{E8A5FA70-B357-C145-9BD8-C814A4F57C2D}"/>
                    </a:ext>
                  </a:extLst>
                </p:cNvPr>
                <p:cNvPicPr/>
                <p:nvPr/>
              </p:nvPicPr>
              <p:blipFill>
                <a:blip r:embed="rId201"/>
                <a:stretch>
                  <a:fillRect/>
                </a:stretch>
              </p:blipFill>
              <p:spPr>
                <a:xfrm>
                  <a:off x="3432306" y="3686438"/>
                  <a:ext cx="756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1" name="Ink 130">
                  <a:extLst>
                    <a:ext uri="{FF2B5EF4-FFF2-40B4-BE49-F238E27FC236}">
                      <a16:creationId xmlns:a16="http://schemas.microsoft.com/office/drawing/2014/main" id="{A5B3F01B-0CB1-D943-BE35-D260C14B71A4}"/>
                    </a:ext>
                  </a:extLst>
                </p14:cNvPr>
                <p14:cNvContentPartPr/>
                <p14:nvPr/>
              </p14:nvContentPartPr>
              <p14:xfrm>
                <a:off x="2747226" y="3800918"/>
                <a:ext cx="45720" cy="154440"/>
              </p14:xfrm>
            </p:contentPart>
          </mc:Choice>
          <mc:Fallback>
            <p:pic>
              <p:nvPicPr>
                <p:cNvPr id="131" name="Ink 130">
                  <a:extLst>
                    <a:ext uri="{FF2B5EF4-FFF2-40B4-BE49-F238E27FC236}">
                      <a16:creationId xmlns:a16="http://schemas.microsoft.com/office/drawing/2014/main" id="{A5B3F01B-0CB1-D943-BE35-D260C14B71A4}"/>
                    </a:ext>
                  </a:extLst>
                </p:cNvPr>
                <p:cNvPicPr/>
                <p:nvPr/>
              </p:nvPicPr>
              <p:blipFill>
                <a:blip r:embed="rId203"/>
                <a:stretch>
                  <a:fillRect/>
                </a:stretch>
              </p:blipFill>
              <p:spPr>
                <a:xfrm>
                  <a:off x="2732106" y="3785798"/>
                  <a:ext cx="759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2" name="Ink 131">
                  <a:extLst>
                    <a:ext uri="{FF2B5EF4-FFF2-40B4-BE49-F238E27FC236}">
                      <a16:creationId xmlns:a16="http://schemas.microsoft.com/office/drawing/2014/main" id="{AAFA8168-A7FD-124F-B312-B7DA20D828DE}"/>
                    </a:ext>
                  </a:extLst>
                </p14:cNvPr>
                <p14:cNvContentPartPr/>
                <p14:nvPr/>
              </p14:nvContentPartPr>
              <p14:xfrm>
                <a:off x="2717706" y="3887318"/>
                <a:ext cx="65520" cy="26280"/>
              </p14:xfrm>
            </p:contentPart>
          </mc:Choice>
          <mc:Fallback>
            <p:pic>
              <p:nvPicPr>
                <p:cNvPr id="132" name="Ink 131">
                  <a:extLst>
                    <a:ext uri="{FF2B5EF4-FFF2-40B4-BE49-F238E27FC236}">
                      <a16:creationId xmlns:a16="http://schemas.microsoft.com/office/drawing/2014/main" id="{AAFA8168-A7FD-124F-B312-B7DA20D828DE}"/>
                    </a:ext>
                  </a:extLst>
                </p:cNvPr>
                <p:cNvPicPr/>
                <p:nvPr/>
              </p:nvPicPr>
              <p:blipFill>
                <a:blip r:embed="rId205"/>
                <a:stretch>
                  <a:fillRect/>
                </a:stretch>
              </p:blipFill>
              <p:spPr>
                <a:xfrm>
                  <a:off x="2702586" y="3872198"/>
                  <a:ext cx="961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3" name="Ink 132">
                  <a:extLst>
                    <a:ext uri="{FF2B5EF4-FFF2-40B4-BE49-F238E27FC236}">
                      <a16:creationId xmlns:a16="http://schemas.microsoft.com/office/drawing/2014/main" id="{ACD44556-BD27-7749-8211-FF6A7013F1BB}"/>
                    </a:ext>
                  </a:extLst>
                </p14:cNvPr>
                <p14:cNvContentPartPr/>
                <p14:nvPr/>
              </p14:nvContentPartPr>
              <p14:xfrm>
                <a:off x="2803746" y="3907478"/>
                <a:ext cx="7200" cy="29520"/>
              </p14:xfrm>
            </p:contentPart>
          </mc:Choice>
          <mc:Fallback>
            <p:pic>
              <p:nvPicPr>
                <p:cNvPr id="133" name="Ink 132">
                  <a:extLst>
                    <a:ext uri="{FF2B5EF4-FFF2-40B4-BE49-F238E27FC236}">
                      <a16:creationId xmlns:a16="http://schemas.microsoft.com/office/drawing/2014/main" id="{ACD44556-BD27-7749-8211-FF6A7013F1BB}"/>
                    </a:ext>
                  </a:extLst>
                </p:cNvPr>
                <p:cNvPicPr/>
                <p:nvPr/>
              </p:nvPicPr>
              <p:blipFill>
                <a:blip r:embed="rId207"/>
                <a:stretch>
                  <a:fillRect/>
                </a:stretch>
              </p:blipFill>
              <p:spPr>
                <a:xfrm>
                  <a:off x="2788266" y="3892358"/>
                  <a:ext cx="378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4" name="Ink 133">
                  <a:extLst>
                    <a:ext uri="{FF2B5EF4-FFF2-40B4-BE49-F238E27FC236}">
                      <a16:creationId xmlns:a16="http://schemas.microsoft.com/office/drawing/2014/main" id="{B2285EB5-0BC0-F744-9F3F-A71708EEA2B4}"/>
                    </a:ext>
                  </a:extLst>
                </p14:cNvPr>
                <p14:cNvContentPartPr/>
                <p14:nvPr/>
              </p14:nvContentPartPr>
              <p14:xfrm>
                <a:off x="2833986" y="3852038"/>
                <a:ext cx="2520" cy="1800"/>
              </p14:xfrm>
            </p:contentPart>
          </mc:Choice>
          <mc:Fallback>
            <p:pic>
              <p:nvPicPr>
                <p:cNvPr id="134" name="Ink 133">
                  <a:extLst>
                    <a:ext uri="{FF2B5EF4-FFF2-40B4-BE49-F238E27FC236}">
                      <a16:creationId xmlns:a16="http://schemas.microsoft.com/office/drawing/2014/main" id="{B2285EB5-0BC0-F744-9F3F-A71708EEA2B4}"/>
                    </a:ext>
                  </a:extLst>
                </p:cNvPr>
                <p:cNvPicPr/>
                <p:nvPr/>
              </p:nvPicPr>
              <p:blipFill>
                <a:blip r:embed="rId209"/>
                <a:stretch>
                  <a:fillRect/>
                </a:stretch>
              </p:blipFill>
              <p:spPr>
                <a:xfrm>
                  <a:off x="2818866" y="3836558"/>
                  <a:ext cx="331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5" name="Ink 134">
                  <a:extLst>
                    <a:ext uri="{FF2B5EF4-FFF2-40B4-BE49-F238E27FC236}">
                      <a16:creationId xmlns:a16="http://schemas.microsoft.com/office/drawing/2014/main" id="{573A5FAF-1071-7843-B619-60F017CDC1BA}"/>
                    </a:ext>
                  </a:extLst>
                </p14:cNvPr>
                <p14:cNvContentPartPr/>
                <p14:nvPr/>
              </p14:nvContentPartPr>
              <p14:xfrm>
                <a:off x="2854146" y="3831878"/>
                <a:ext cx="47160" cy="124560"/>
              </p14:xfrm>
            </p:contentPart>
          </mc:Choice>
          <mc:Fallback>
            <p:pic>
              <p:nvPicPr>
                <p:cNvPr id="135" name="Ink 134">
                  <a:extLst>
                    <a:ext uri="{FF2B5EF4-FFF2-40B4-BE49-F238E27FC236}">
                      <a16:creationId xmlns:a16="http://schemas.microsoft.com/office/drawing/2014/main" id="{573A5FAF-1071-7843-B619-60F017CDC1BA}"/>
                    </a:ext>
                  </a:extLst>
                </p:cNvPr>
                <p:cNvPicPr/>
                <p:nvPr/>
              </p:nvPicPr>
              <p:blipFill>
                <a:blip r:embed="rId211"/>
                <a:stretch>
                  <a:fillRect/>
                </a:stretch>
              </p:blipFill>
              <p:spPr>
                <a:xfrm>
                  <a:off x="2839026" y="3816398"/>
                  <a:ext cx="77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6" name="Ink 135">
                  <a:extLst>
                    <a:ext uri="{FF2B5EF4-FFF2-40B4-BE49-F238E27FC236}">
                      <a16:creationId xmlns:a16="http://schemas.microsoft.com/office/drawing/2014/main" id="{45D4DDB0-4F2C-6047-9DD2-AFA773837624}"/>
                    </a:ext>
                  </a:extLst>
                </p14:cNvPr>
                <p14:cNvContentPartPr/>
                <p14:nvPr/>
              </p14:nvContentPartPr>
              <p14:xfrm>
                <a:off x="2935146" y="3888398"/>
                <a:ext cx="59760" cy="43200"/>
              </p14:xfrm>
            </p:contentPart>
          </mc:Choice>
          <mc:Fallback>
            <p:pic>
              <p:nvPicPr>
                <p:cNvPr id="136" name="Ink 135">
                  <a:extLst>
                    <a:ext uri="{FF2B5EF4-FFF2-40B4-BE49-F238E27FC236}">
                      <a16:creationId xmlns:a16="http://schemas.microsoft.com/office/drawing/2014/main" id="{45D4DDB0-4F2C-6047-9DD2-AFA773837624}"/>
                    </a:ext>
                  </a:extLst>
                </p:cNvPr>
                <p:cNvPicPr/>
                <p:nvPr/>
              </p:nvPicPr>
              <p:blipFill>
                <a:blip r:embed="rId213"/>
                <a:stretch>
                  <a:fillRect/>
                </a:stretch>
              </p:blipFill>
              <p:spPr>
                <a:xfrm>
                  <a:off x="2919666" y="3872918"/>
                  <a:ext cx="903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7" name="Ink 136">
                  <a:extLst>
                    <a:ext uri="{FF2B5EF4-FFF2-40B4-BE49-F238E27FC236}">
                      <a16:creationId xmlns:a16="http://schemas.microsoft.com/office/drawing/2014/main" id="{A10BADA4-85CC-9749-9ACE-CAD6A5E5295E}"/>
                    </a:ext>
                  </a:extLst>
                </p14:cNvPr>
                <p14:cNvContentPartPr/>
                <p14:nvPr/>
              </p14:nvContentPartPr>
              <p14:xfrm>
                <a:off x="3009306" y="3897398"/>
                <a:ext cx="45360" cy="53640"/>
              </p14:xfrm>
            </p:contentPart>
          </mc:Choice>
          <mc:Fallback>
            <p:pic>
              <p:nvPicPr>
                <p:cNvPr id="137" name="Ink 136">
                  <a:extLst>
                    <a:ext uri="{FF2B5EF4-FFF2-40B4-BE49-F238E27FC236}">
                      <a16:creationId xmlns:a16="http://schemas.microsoft.com/office/drawing/2014/main" id="{A10BADA4-85CC-9749-9ACE-CAD6A5E5295E}"/>
                    </a:ext>
                  </a:extLst>
                </p:cNvPr>
                <p:cNvPicPr/>
                <p:nvPr/>
              </p:nvPicPr>
              <p:blipFill>
                <a:blip r:embed="rId215"/>
                <a:stretch>
                  <a:fillRect/>
                </a:stretch>
              </p:blipFill>
              <p:spPr>
                <a:xfrm>
                  <a:off x="2994186" y="3882278"/>
                  <a:ext cx="75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8" name="Ink 137">
                  <a:extLst>
                    <a:ext uri="{FF2B5EF4-FFF2-40B4-BE49-F238E27FC236}">
                      <a16:creationId xmlns:a16="http://schemas.microsoft.com/office/drawing/2014/main" id="{C409EA9A-38B7-9147-9BED-F17F2A0A2291}"/>
                    </a:ext>
                  </a:extLst>
                </p14:cNvPr>
                <p14:cNvContentPartPr/>
                <p14:nvPr/>
              </p14:nvContentPartPr>
              <p14:xfrm>
                <a:off x="3084906" y="3831878"/>
                <a:ext cx="57600" cy="128160"/>
              </p14:xfrm>
            </p:contentPart>
          </mc:Choice>
          <mc:Fallback>
            <p:pic>
              <p:nvPicPr>
                <p:cNvPr id="138" name="Ink 137">
                  <a:extLst>
                    <a:ext uri="{FF2B5EF4-FFF2-40B4-BE49-F238E27FC236}">
                      <a16:creationId xmlns:a16="http://schemas.microsoft.com/office/drawing/2014/main" id="{C409EA9A-38B7-9147-9BED-F17F2A0A2291}"/>
                    </a:ext>
                  </a:extLst>
                </p:cNvPr>
                <p:cNvPicPr/>
                <p:nvPr/>
              </p:nvPicPr>
              <p:blipFill>
                <a:blip r:embed="rId217"/>
                <a:stretch>
                  <a:fillRect/>
                </a:stretch>
              </p:blipFill>
              <p:spPr>
                <a:xfrm>
                  <a:off x="3069786" y="3816398"/>
                  <a:ext cx="882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9" name="Ink 138">
                  <a:extLst>
                    <a:ext uri="{FF2B5EF4-FFF2-40B4-BE49-F238E27FC236}">
                      <a16:creationId xmlns:a16="http://schemas.microsoft.com/office/drawing/2014/main" id="{9ADCB7CB-CDBC-7F40-98E8-842012B28814}"/>
                    </a:ext>
                  </a:extLst>
                </p14:cNvPr>
                <p14:cNvContentPartPr/>
                <p14:nvPr/>
              </p14:nvContentPartPr>
              <p14:xfrm>
                <a:off x="3162306" y="3851318"/>
                <a:ext cx="62280" cy="84240"/>
              </p14:xfrm>
            </p:contentPart>
          </mc:Choice>
          <mc:Fallback>
            <p:pic>
              <p:nvPicPr>
                <p:cNvPr id="139" name="Ink 138">
                  <a:extLst>
                    <a:ext uri="{FF2B5EF4-FFF2-40B4-BE49-F238E27FC236}">
                      <a16:creationId xmlns:a16="http://schemas.microsoft.com/office/drawing/2014/main" id="{9ADCB7CB-CDBC-7F40-98E8-842012B28814}"/>
                    </a:ext>
                  </a:extLst>
                </p:cNvPr>
                <p:cNvPicPr/>
                <p:nvPr/>
              </p:nvPicPr>
              <p:blipFill>
                <a:blip r:embed="rId219"/>
                <a:stretch>
                  <a:fillRect/>
                </a:stretch>
              </p:blipFill>
              <p:spPr>
                <a:xfrm>
                  <a:off x="3147186" y="3836198"/>
                  <a:ext cx="925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0" name="Ink 139">
                  <a:extLst>
                    <a:ext uri="{FF2B5EF4-FFF2-40B4-BE49-F238E27FC236}">
                      <a16:creationId xmlns:a16="http://schemas.microsoft.com/office/drawing/2014/main" id="{AB7AE3F6-780D-C645-86C2-22A9993E42DE}"/>
                    </a:ext>
                  </a:extLst>
                </p14:cNvPr>
                <p14:cNvContentPartPr/>
                <p14:nvPr/>
              </p14:nvContentPartPr>
              <p14:xfrm>
                <a:off x="3248346" y="3892358"/>
                <a:ext cx="51480" cy="55080"/>
              </p14:xfrm>
            </p:contentPart>
          </mc:Choice>
          <mc:Fallback>
            <p:pic>
              <p:nvPicPr>
                <p:cNvPr id="140" name="Ink 139">
                  <a:extLst>
                    <a:ext uri="{FF2B5EF4-FFF2-40B4-BE49-F238E27FC236}">
                      <a16:creationId xmlns:a16="http://schemas.microsoft.com/office/drawing/2014/main" id="{AB7AE3F6-780D-C645-86C2-22A9993E42DE}"/>
                    </a:ext>
                  </a:extLst>
                </p:cNvPr>
                <p:cNvPicPr/>
                <p:nvPr/>
              </p:nvPicPr>
              <p:blipFill>
                <a:blip r:embed="rId221"/>
                <a:stretch>
                  <a:fillRect/>
                </a:stretch>
              </p:blipFill>
              <p:spPr>
                <a:xfrm>
                  <a:off x="3232866" y="3877238"/>
                  <a:ext cx="82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1" name="Ink 140">
                  <a:extLst>
                    <a:ext uri="{FF2B5EF4-FFF2-40B4-BE49-F238E27FC236}">
                      <a16:creationId xmlns:a16="http://schemas.microsoft.com/office/drawing/2014/main" id="{43231E8E-4312-C849-899E-429293939678}"/>
                    </a:ext>
                  </a:extLst>
                </p14:cNvPr>
                <p14:cNvContentPartPr/>
                <p14:nvPr/>
              </p14:nvContentPartPr>
              <p14:xfrm>
                <a:off x="3312426" y="3867158"/>
                <a:ext cx="50040" cy="69120"/>
              </p14:xfrm>
            </p:contentPart>
          </mc:Choice>
          <mc:Fallback>
            <p:pic>
              <p:nvPicPr>
                <p:cNvPr id="141" name="Ink 140">
                  <a:extLst>
                    <a:ext uri="{FF2B5EF4-FFF2-40B4-BE49-F238E27FC236}">
                      <a16:creationId xmlns:a16="http://schemas.microsoft.com/office/drawing/2014/main" id="{43231E8E-4312-C849-899E-429293939678}"/>
                    </a:ext>
                  </a:extLst>
                </p:cNvPr>
                <p:cNvPicPr/>
                <p:nvPr/>
              </p:nvPicPr>
              <p:blipFill>
                <a:blip r:embed="rId223"/>
                <a:stretch>
                  <a:fillRect/>
                </a:stretch>
              </p:blipFill>
              <p:spPr>
                <a:xfrm>
                  <a:off x="3297306" y="3851678"/>
                  <a:ext cx="806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2" name="Ink 141">
                  <a:extLst>
                    <a:ext uri="{FF2B5EF4-FFF2-40B4-BE49-F238E27FC236}">
                      <a16:creationId xmlns:a16="http://schemas.microsoft.com/office/drawing/2014/main" id="{8245481B-D921-BC4E-8181-CDB89193F155}"/>
                    </a:ext>
                  </a:extLst>
                </p14:cNvPr>
                <p14:cNvContentPartPr/>
                <p14:nvPr/>
              </p14:nvContentPartPr>
              <p14:xfrm>
                <a:off x="3426906" y="3826838"/>
                <a:ext cx="10440" cy="108000"/>
              </p14:xfrm>
            </p:contentPart>
          </mc:Choice>
          <mc:Fallback>
            <p:pic>
              <p:nvPicPr>
                <p:cNvPr id="142" name="Ink 141">
                  <a:extLst>
                    <a:ext uri="{FF2B5EF4-FFF2-40B4-BE49-F238E27FC236}">
                      <a16:creationId xmlns:a16="http://schemas.microsoft.com/office/drawing/2014/main" id="{8245481B-D921-BC4E-8181-CDB89193F155}"/>
                    </a:ext>
                  </a:extLst>
                </p:cNvPr>
                <p:cNvPicPr/>
                <p:nvPr/>
              </p:nvPicPr>
              <p:blipFill>
                <a:blip r:embed="rId225"/>
                <a:stretch>
                  <a:fillRect/>
                </a:stretch>
              </p:blipFill>
              <p:spPr>
                <a:xfrm>
                  <a:off x="3411426" y="3811358"/>
                  <a:ext cx="41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3" name="Ink 142">
                  <a:extLst>
                    <a:ext uri="{FF2B5EF4-FFF2-40B4-BE49-F238E27FC236}">
                      <a16:creationId xmlns:a16="http://schemas.microsoft.com/office/drawing/2014/main" id="{4F520FBA-BCD8-3E45-BB88-4BB9BFC13E2D}"/>
                    </a:ext>
                  </a:extLst>
                </p14:cNvPr>
                <p14:cNvContentPartPr/>
                <p14:nvPr/>
              </p14:nvContentPartPr>
              <p14:xfrm>
                <a:off x="3399906" y="3860318"/>
                <a:ext cx="142920" cy="78120"/>
              </p14:xfrm>
            </p:contentPart>
          </mc:Choice>
          <mc:Fallback>
            <p:pic>
              <p:nvPicPr>
                <p:cNvPr id="143" name="Ink 142">
                  <a:extLst>
                    <a:ext uri="{FF2B5EF4-FFF2-40B4-BE49-F238E27FC236}">
                      <a16:creationId xmlns:a16="http://schemas.microsoft.com/office/drawing/2014/main" id="{4F520FBA-BCD8-3E45-BB88-4BB9BFC13E2D}"/>
                    </a:ext>
                  </a:extLst>
                </p:cNvPr>
                <p:cNvPicPr/>
                <p:nvPr/>
              </p:nvPicPr>
              <p:blipFill>
                <a:blip r:embed="rId227"/>
                <a:stretch>
                  <a:fillRect/>
                </a:stretch>
              </p:blipFill>
              <p:spPr>
                <a:xfrm>
                  <a:off x="3384426" y="3845198"/>
                  <a:ext cx="173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4" name="Ink 143">
                  <a:extLst>
                    <a:ext uri="{FF2B5EF4-FFF2-40B4-BE49-F238E27FC236}">
                      <a16:creationId xmlns:a16="http://schemas.microsoft.com/office/drawing/2014/main" id="{E61BE19E-F250-AC49-8BA5-71B270C50A02}"/>
                    </a:ext>
                  </a:extLst>
                </p14:cNvPr>
                <p14:cNvContentPartPr/>
                <p14:nvPr/>
              </p14:nvContentPartPr>
              <p14:xfrm>
                <a:off x="3566586" y="3927638"/>
                <a:ext cx="360" cy="360"/>
              </p14:xfrm>
            </p:contentPart>
          </mc:Choice>
          <mc:Fallback>
            <p:pic>
              <p:nvPicPr>
                <p:cNvPr id="144" name="Ink 143">
                  <a:extLst>
                    <a:ext uri="{FF2B5EF4-FFF2-40B4-BE49-F238E27FC236}">
                      <a16:creationId xmlns:a16="http://schemas.microsoft.com/office/drawing/2014/main" id="{E61BE19E-F250-AC49-8BA5-71B270C50A02}"/>
                    </a:ext>
                  </a:extLst>
                </p:cNvPr>
                <p:cNvPicPr/>
                <p:nvPr/>
              </p:nvPicPr>
              <p:blipFill>
                <a:blip r:embed="rId77"/>
                <a:stretch>
                  <a:fillRect/>
                </a:stretch>
              </p:blipFill>
              <p:spPr>
                <a:xfrm>
                  <a:off x="3551106" y="3912518"/>
                  <a:ext cx="30960" cy="30960"/>
                </a:xfrm>
                <a:prstGeom prst="rect">
                  <a:avLst/>
                </a:prstGeom>
              </p:spPr>
            </p:pic>
          </mc:Fallback>
        </mc:AlternateContent>
      </p:grpSp>
      <p:grpSp>
        <p:nvGrpSpPr>
          <p:cNvPr id="173" name="Group 172">
            <a:extLst>
              <a:ext uri="{FF2B5EF4-FFF2-40B4-BE49-F238E27FC236}">
                <a16:creationId xmlns:a16="http://schemas.microsoft.com/office/drawing/2014/main" id="{FC91FB24-C126-C74F-A1BB-6212AEBFDD15}"/>
              </a:ext>
            </a:extLst>
          </p:cNvPr>
          <p:cNvGrpSpPr/>
          <p:nvPr/>
        </p:nvGrpSpPr>
        <p:grpSpPr>
          <a:xfrm>
            <a:off x="1616130" y="4458194"/>
            <a:ext cx="938880" cy="1032120"/>
            <a:chOff x="1616130" y="4458194"/>
            <a:chExt cx="938880" cy="1032120"/>
          </a:xfrm>
        </p:grpSpPr>
        <mc:AlternateContent xmlns:mc="http://schemas.openxmlformats.org/markup-compatibility/2006">
          <mc:Choice xmlns:p14="http://schemas.microsoft.com/office/powerpoint/2010/main" Requires="p14">
            <p:contentPart p14:bwMode="auto" r:id="rId229">
              <p14:nvContentPartPr>
                <p14:cNvPr id="146" name="Ink 145">
                  <a:extLst>
                    <a:ext uri="{FF2B5EF4-FFF2-40B4-BE49-F238E27FC236}">
                      <a16:creationId xmlns:a16="http://schemas.microsoft.com/office/drawing/2014/main" id="{F2E6BDDE-872B-7740-90D5-74C15BED4ACC}"/>
                    </a:ext>
                  </a:extLst>
                </p14:cNvPr>
                <p14:cNvContentPartPr/>
                <p14:nvPr/>
              </p14:nvContentPartPr>
              <p14:xfrm>
                <a:off x="1616130" y="4458914"/>
                <a:ext cx="86040" cy="462960"/>
              </p14:xfrm>
            </p:contentPart>
          </mc:Choice>
          <mc:Fallback>
            <p:pic>
              <p:nvPicPr>
                <p:cNvPr id="146" name="Ink 145">
                  <a:extLst>
                    <a:ext uri="{FF2B5EF4-FFF2-40B4-BE49-F238E27FC236}">
                      <a16:creationId xmlns:a16="http://schemas.microsoft.com/office/drawing/2014/main" id="{F2E6BDDE-872B-7740-90D5-74C15BED4ACC}"/>
                    </a:ext>
                  </a:extLst>
                </p:cNvPr>
                <p:cNvPicPr/>
                <p:nvPr/>
              </p:nvPicPr>
              <p:blipFill>
                <a:blip r:embed="rId230"/>
                <a:stretch>
                  <a:fillRect/>
                </a:stretch>
              </p:blipFill>
              <p:spPr>
                <a:xfrm>
                  <a:off x="1600650" y="4443794"/>
                  <a:ext cx="11628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7" name="Ink 146">
                  <a:extLst>
                    <a:ext uri="{FF2B5EF4-FFF2-40B4-BE49-F238E27FC236}">
                      <a16:creationId xmlns:a16="http://schemas.microsoft.com/office/drawing/2014/main" id="{08515629-DFB7-6C46-B7F2-D6FB3B89F93B}"/>
                    </a:ext>
                  </a:extLst>
                </p14:cNvPr>
                <p14:cNvContentPartPr/>
                <p14:nvPr/>
              </p14:nvContentPartPr>
              <p14:xfrm>
                <a:off x="1806930" y="4458194"/>
                <a:ext cx="10080" cy="96840"/>
              </p14:xfrm>
            </p:contentPart>
          </mc:Choice>
          <mc:Fallback>
            <p:pic>
              <p:nvPicPr>
                <p:cNvPr id="147" name="Ink 146">
                  <a:extLst>
                    <a:ext uri="{FF2B5EF4-FFF2-40B4-BE49-F238E27FC236}">
                      <a16:creationId xmlns:a16="http://schemas.microsoft.com/office/drawing/2014/main" id="{08515629-DFB7-6C46-B7F2-D6FB3B89F93B}"/>
                    </a:ext>
                  </a:extLst>
                </p:cNvPr>
                <p:cNvPicPr/>
                <p:nvPr/>
              </p:nvPicPr>
              <p:blipFill>
                <a:blip r:embed="rId232"/>
                <a:stretch>
                  <a:fillRect/>
                </a:stretch>
              </p:blipFill>
              <p:spPr>
                <a:xfrm>
                  <a:off x="1791810" y="4443074"/>
                  <a:ext cx="40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8" name="Ink 147">
                  <a:extLst>
                    <a:ext uri="{FF2B5EF4-FFF2-40B4-BE49-F238E27FC236}">
                      <a16:creationId xmlns:a16="http://schemas.microsoft.com/office/drawing/2014/main" id="{B8D836D5-95E3-9A49-84E6-16C377108142}"/>
                    </a:ext>
                  </a:extLst>
                </p14:cNvPr>
                <p14:cNvContentPartPr/>
                <p14:nvPr/>
              </p14:nvContentPartPr>
              <p14:xfrm>
                <a:off x="1778130" y="4459274"/>
                <a:ext cx="366840" cy="111960"/>
              </p14:xfrm>
            </p:contentPart>
          </mc:Choice>
          <mc:Fallback>
            <p:pic>
              <p:nvPicPr>
                <p:cNvPr id="148" name="Ink 147">
                  <a:extLst>
                    <a:ext uri="{FF2B5EF4-FFF2-40B4-BE49-F238E27FC236}">
                      <a16:creationId xmlns:a16="http://schemas.microsoft.com/office/drawing/2014/main" id="{B8D836D5-95E3-9A49-84E6-16C377108142}"/>
                    </a:ext>
                  </a:extLst>
                </p:cNvPr>
                <p:cNvPicPr/>
                <p:nvPr/>
              </p:nvPicPr>
              <p:blipFill>
                <a:blip r:embed="rId234"/>
                <a:stretch>
                  <a:fillRect/>
                </a:stretch>
              </p:blipFill>
              <p:spPr>
                <a:xfrm>
                  <a:off x="1763010" y="4443794"/>
                  <a:ext cx="397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9" name="Ink 148">
                  <a:extLst>
                    <a:ext uri="{FF2B5EF4-FFF2-40B4-BE49-F238E27FC236}">
                      <a16:creationId xmlns:a16="http://schemas.microsoft.com/office/drawing/2014/main" id="{5A99A4C9-7FA2-714E-B7FB-E9219B3CB3AA}"/>
                    </a:ext>
                  </a:extLst>
                </p14:cNvPr>
                <p14:cNvContentPartPr/>
                <p14:nvPr/>
              </p14:nvContentPartPr>
              <p14:xfrm>
                <a:off x="1783170" y="4638194"/>
                <a:ext cx="168120" cy="52200"/>
              </p14:xfrm>
            </p:contentPart>
          </mc:Choice>
          <mc:Fallback>
            <p:pic>
              <p:nvPicPr>
                <p:cNvPr id="149" name="Ink 148">
                  <a:extLst>
                    <a:ext uri="{FF2B5EF4-FFF2-40B4-BE49-F238E27FC236}">
                      <a16:creationId xmlns:a16="http://schemas.microsoft.com/office/drawing/2014/main" id="{5A99A4C9-7FA2-714E-B7FB-E9219B3CB3AA}"/>
                    </a:ext>
                  </a:extLst>
                </p:cNvPr>
                <p:cNvPicPr/>
                <p:nvPr/>
              </p:nvPicPr>
              <p:blipFill>
                <a:blip r:embed="rId236"/>
                <a:stretch>
                  <a:fillRect/>
                </a:stretch>
              </p:blipFill>
              <p:spPr>
                <a:xfrm>
                  <a:off x="1768050" y="4623074"/>
                  <a:ext cx="1987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0" name="Ink 149">
                  <a:extLst>
                    <a:ext uri="{FF2B5EF4-FFF2-40B4-BE49-F238E27FC236}">
                      <a16:creationId xmlns:a16="http://schemas.microsoft.com/office/drawing/2014/main" id="{60387957-25E6-984B-8C5A-E3D3E409217B}"/>
                    </a:ext>
                  </a:extLst>
                </p14:cNvPr>
                <p14:cNvContentPartPr/>
                <p14:nvPr/>
              </p14:nvContentPartPr>
              <p14:xfrm>
                <a:off x="1889370" y="4639994"/>
                <a:ext cx="55800" cy="79920"/>
              </p14:xfrm>
            </p:contentPart>
          </mc:Choice>
          <mc:Fallback>
            <p:pic>
              <p:nvPicPr>
                <p:cNvPr id="150" name="Ink 149">
                  <a:extLst>
                    <a:ext uri="{FF2B5EF4-FFF2-40B4-BE49-F238E27FC236}">
                      <a16:creationId xmlns:a16="http://schemas.microsoft.com/office/drawing/2014/main" id="{60387957-25E6-984B-8C5A-E3D3E409217B}"/>
                    </a:ext>
                  </a:extLst>
                </p:cNvPr>
                <p:cNvPicPr/>
                <p:nvPr/>
              </p:nvPicPr>
              <p:blipFill>
                <a:blip r:embed="rId238"/>
                <a:stretch>
                  <a:fillRect/>
                </a:stretch>
              </p:blipFill>
              <p:spPr>
                <a:xfrm>
                  <a:off x="1874250" y="4624874"/>
                  <a:ext cx="86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1" name="Ink 150">
                  <a:extLst>
                    <a:ext uri="{FF2B5EF4-FFF2-40B4-BE49-F238E27FC236}">
                      <a16:creationId xmlns:a16="http://schemas.microsoft.com/office/drawing/2014/main" id="{F79E000A-90A1-A24F-9F13-AFF5EC2602C8}"/>
                    </a:ext>
                  </a:extLst>
                </p14:cNvPr>
                <p14:cNvContentPartPr/>
                <p14:nvPr/>
              </p14:nvContentPartPr>
              <p14:xfrm>
                <a:off x="1983690" y="4650074"/>
                <a:ext cx="43200" cy="91800"/>
              </p14:xfrm>
            </p:contentPart>
          </mc:Choice>
          <mc:Fallback>
            <p:pic>
              <p:nvPicPr>
                <p:cNvPr id="151" name="Ink 150">
                  <a:extLst>
                    <a:ext uri="{FF2B5EF4-FFF2-40B4-BE49-F238E27FC236}">
                      <a16:creationId xmlns:a16="http://schemas.microsoft.com/office/drawing/2014/main" id="{F79E000A-90A1-A24F-9F13-AFF5EC2602C8}"/>
                    </a:ext>
                  </a:extLst>
                </p:cNvPr>
                <p:cNvPicPr/>
                <p:nvPr/>
              </p:nvPicPr>
              <p:blipFill>
                <a:blip r:embed="rId240"/>
                <a:stretch>
                  <a:fillRect/>
                </a:stretch>
              </p:blipFill>
              <p:spPr>
                <a:xfrm>
                  <a:off x="1968210" y="4634594"/>
                  <a:ext cx="73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2" name="Ink 151">
                  <a:extLst>
                    <a:ext uri="{FF2B5EF4-FFF2-40B4-BE49-F238E27FC236}">
                      <a16:creationId xmlns:a16="http://schemas.microsoft.com/office/drawing/2014/main" id="{CCC4C1A2-71BB-654D-B9E7-1C7F343C2A25}"/>
                    </a:ext>
                  </a:extLst>
                </p14:cNvPr>
                <p14:cNvContentPartPr/>
                <p14:nvPr/>
              </p14:nvContentPartPr>
              <p14:xfrm>
                <a:off x="2040930" y="4641434"/>
                <a:ext cx="52920" cy="47520"/>
              </p14:xfrm>
            </p:contentPart>
          </mc:Choice>
          <mc:Fallback>
            <p:pic>
              <p:nvPicPr>
                <p:cNvPr id="152" name="Ink 151">
                  <a:extLst>
                    <a:ext uri="{FF2B5EF4-FFF2-40B4-BE49-F238E27FC236}">
                      <a16:creationId xmlns:a16="http://schemas.microsoft.com/office/drawing/2014/main" id="{CCC4C1A2-71BB-654D-B9E7-1C7F343C2A25}"/>
                    </a:ext>
                  </a:extLst>
                </p:cNvPr>
                <p:cNvPicPr/>
                <p:nvPr/>
              </p:nvPicPr>
              <p:blipFill>
                <a:blip r:embed="rId242"/>
                <a:stretch>
                  <a:fillRect/>
                </a:stretch>
              </p:blipFill>
              <p:spPr>
                <a:xfrm>
                  <a:off x="2025450" y="4626314"/>
                  <a:ext cx="83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3" name="Ink 152">
                  <a:extLst>
                    <a:ext uri="{FF2B5EF4-FFF2-40B4-BE49-F238E27FC236}">
                      <a16:creationId xmlns:a16="http://schemas.microsoft.com/office/drawing/2014/main" id="{93CFD26F-00EB-9F48-BD91-BA57B5248D73}"/>
                    </a:ext>
                  </a:extLst>
                </p14:cNvPr>
                <p14:cNvContentPartPr/>
                <p14:nvPr/>
              </p14:nvContentPartPr>
              <p14:xfrm>
                <a:off x="2101410" y="4625234"/>
                <a:ext cx="233640" cy="64800"/>
              </p14:xfrm>
            </p:contentPart>
          </mc:Choice>
          <mc:Fallback>
            <p:pic>
              <p:nvPicPr>
                <p:cNvPr id="153" name="Ink 152">
                  <a:extLst>
                    <a:ext uri="{FF2B5EF4-FFF2-40B4-BE49-F238E27FC236}">
                      <a16:creationId xmlns:a16="http://schemas.microsoft.com/office/drawing/2014/main" id="{93CFD26F-00EB-9F48-BD91-BA57B5248D73}"/>
                    </a:ext>
                  </a:extLst>
                </p:cNvPr>
                <p:cNvPicPr/>
                <p:nvPr/>
              </p:nvPicPr>
              <p:blipFill>
                <a:blip r:embed="rId244"/>
                <a:stretch>
                  <a:fillRect/>
                </a:stretch>
              </p:blipFill>
              <p:spPr>
                <a:xfrm>
                  <a:off x="2086290" y="4609754"/>
                  <a:ext cx="264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5" name="Ink 154">
                  <a:extLst>
                    <a:ext uri="{FF2B5EF4-FFF2-40B4-BE49-F238E27FC236}">
                      <a16:creationId xmlns:a16="http://schemas.microsoft.com/office/drawing/2014/main" id="{A5773B05-7C97-0447-9B22-984C9DA173CD}"/>
                    </a:ext>
                  </a:extLst>
                </p14:cNvPr>
                <p14:cNvContentPartPr/>
                <p14:nvPr/>
              </p14:nvContentPartPr>
              <p14:xfrm>
                <a:off x="1794690" y="4731434"/>
                <a:ext cx="17640" cy="138240"/>
              </p14:xfrm>
            </p:contentPart>
          </mc:Choice>
          <mc:Fallback>
            <p:pic>
              <p:nvPicPr>
                <p:cNvPr id="155" name="Ink 154">
                  <a:extLst>
                    <a:ext uri="{FF2B5EF4-FFF2-40B4-BE49-F238E27FC236}">
                      <a16:creationId xmlns:a16="http://schemas.microsoft.com/office/drawing/2014/main" id="{A5773B05-7C97-0447-9B22-984C9DA173CD}"/>
                    </a:ext>
                  </a:extLst>
                </p:cNvPr>
                <p:cNvPicPr/>
                <p:nvPr/>
              </p:nvPicPr>
              <p:blipFill>
                <a:blip r:embed="rId246"/>
                <a:stretch>
                  <a:fillRect/>
                </a:stretch>
              </p:blipFill>
              <p:spPr>
                <a:xfrm>
                  <a:off x="1779570" y="4716314"/>
                  <a:ext cx="48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6" name="Ink 155">
                  <a:extLst>
                    <a:ext uri="{FF2B5EF4-FFF2-40B4-BE49-F238E27FC236}">
                      <a16:creationId xmlns:a16="http://schemas.microsoft.com/office/drawing/2014/main" id="{3AB4F859-1BFB-BF41-BFBC-A829D35E5274}"/>
                    </a:ext>
                  </a:extLst>
                </p14:cNvPr>
                <p14:cNvContentPartPr/>
                <p14:nvPr/>
              </p14:nvContentPartPr>
              <p14:xfrm>
                <a:off x="1763010" y="4774634"/>
                <a:ext cx="244800" cy="96840"/>
              </p14:xfrm>
            </p:contentPart>
          </mc:Choice>
          <mc:Fallback>
            <p:pic>
              <p:nvPicPr>
                <p:cNvPr id="156" name="Ink 155">
                  <a:extLst>
                    <a:ext uri="{FF2B5EF4-FFF2-40B4-BE49-F238E27FC236}">
                      <a16:creationId xmlns:a16="http://schemas.microsoft.com/office/drawing/2014/main" id="{3AB4F859-1BFB-BF41-BFBC-A829D35E5274}"/>
                    </a:ext>
                  </a:extLst>
                </p:cNvPr>
                <p:cNvPicPr/>
                <p:nvPr/>
              </p:nvPicPr>
              <p:blipFill>
                <a:blip r:embed="rId248"/>
                <a:stretch>
                  <a:fillRect/>
                </a:stretch>
              </p:blipFill>
              <p:spPr>
                <a:xfrm>
                  <a:off x="1747530" y="4759514"/>
                  <a:ext cx="275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7" name="Ink 156">
                  <a:extLst>
                    <a:ext uri="{FF2B5EF4-FFF2-40B4-BE49-F238E27FC236}">
                      <a16:creationId xmlns:a16="http://schemas.microsoft.com/office/drawing/2014/main" id="{495CB94C-C0F2-D948-9B13-72FB8176A20D}"/>
                    </a:ext>
                  </a:extLst>
                </p14:cNvPr>
                <p14:cNvContentPartPr/>
                <p14:nvPr/>
              </p14:nvContentPartPr>
              <p14:xfrm>
                <a:off x="1742850" y="4922954"/>
                <a:ext cx="27720" cy="95040"/>
              </p14:xfrm>
            </p:contentPart>
          </mc:Choice>
          <mc:Fallback>
            <p:pic>
              <p:nvPicPr>
                <p:cNvPr id="157" name="Ink 156">
                  <a:extLst>
                    <a:ext uri="{FF2B5EF4-FFF2-40B4-BE49-F238E27FC236}">
                      <a16:creationId xmlns:a16="http://schemas.microsoft.com/office/drawing/2014/main" id="{495CB94C-C0F2-D948-9B13-72FB8176A20D}"/>
                    </a:ext>
                  </a:extLst>
                </p:cNvPr>
                <p:cNvPicPr/>
                <p:nvPr/>
              </p:nvPicPr>
              <p:blipFill>
                <a:blip r:embed="rId250"/>
                <a:stretch>
                  <a:fillRect/>
                </a:stretch>
              </p:blipFill>
              <p:spPr>
                <a:xfrm>
                  <a:off x="1727370" y="4907834"/>
                  <a:ext cx="57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8" name="Ink 157">
                  <a:extLst>
                    <a:ext uri="{FF2B5EF4-FFF2-40B4-BE49-F238E27FC236}">
                      <a16:creationId xmlns:a16="http://schemas.microsoft.com/office/drawing/2014/main" id="{642BE99B-914A-8742-A8B0-1333C8242650}"/>
                    </a:ext>
                  </a:extLst>
                </p14:cNvPr>
                <p14:cNvContentPartPr/>
                <p14:nvPr/>
              </p14:nvContentPartPr>
              <p14:xfrm>
                <a:off x="1742850" y="4974794"/>
                <a:ext cx="136080" cy="43920"/>
              </p14:xfrm>
            </p:contentPart>
          </mc:Choice>
          <mc:Fallback>
            <p:pic>
              <p:nvPicPr>
                <p:cNvPr id="158" name="Ink 157">
                  <a:extLst>
                    <a:ext uri="{FF2B5EF4-FFF2-40B4-BE49-F238E27FC236}">
                      <a16:creationId xmlns:a16="http://schemas.microsoft.com/office/drawing/2014/main" id="{642BE99B-914A-8742-A8B0-1333C8242650}"/>
                    </a:ext>
                  </a:extLst>
                </p:cNvPr>
                <p:cNvPicPr/>
                <p:nvPr/>
              </p:nvPicPr>
              <p:blipFill>
                <a:blip r:embed="rId252"/>
                <a:stretch>
                  <a:fillRect/>
                </a:stretch>
              </p:blipFill>
              <p:spPr>
                <a:xfrm>
                  <a:off x="1727370" y="4959674"/>
                  <a:ext cx="166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9" name="Ink 158">
                  <a:extLst>
                    <a:ext uri="{FF2B5EF4-FFF2-40B4-BE49-F238E27FC236}">
                      <a16:creationId xmlns:a16="http://schemas.microsoft.com/office/drawing/2014/main" id="{5159FC93-2D3F-2549-9A6B-80FF92FD7D74}"/>
                    </a:ext>
                  </a:extLst>
                </p14:cNvPr>
                <p14:cNvContentPartPr/>
                <p14:nvPr/>
              </p14:nvContentPartPr>
              <p14:xfrm>
                <a:off x="1914570" y="4968314"/>
                <a:ext cx="148320" cy="51480"/>
              </p14:xfrm>
            </p:contentPart>
          </mc:Choice>
          <mc:Fallback>
            <p:pic>
              <p:nvPicPr>
                <p:cNvPr id="159" name="Ink 158">
                  <a:extLst>
                    <a:ext uri="{FF2B5EF4-FFF2-40B4-BE49-F238E27FC236}">
                      <a16:creationId xmlns:a16="http://schemas.microsoft.com/office/drawing/2014/main" id="{5159FC93-2D3F-2549-9A6B-80FF92FD7D74}"/>
                    </a:ext>
                  </a:extLst>
                </p:cNvPr>
                <p:cNvPicPr/>
                <p:nvPr/>
              </p:nvPicPr>
              <p:blipFill>
                <a:blip r:embed="rId254"/>
                <a:stretch>
                  <a:fillRect/>
                </a:stretch>
              </p:blipFill>
              <p:spPr>
                <a:xfrm>
                  <a:off x="1899450" y="4953194"/>
                  <a:ext cx="178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0" name="Ink 159">
                  <a:extLst>
                    <a:ext uri="{FF2B5EF4-FFF2-40B4-BE49-F238E27FC236}">
                      <a16:creationId xmlns:a16="http://schemas.microsoft.com/office/drawing/2014/main" id="{2B70C8F2-D725-F140-AABD-2AFB7B023780}"/>
                    </a:ext>
                  </a:extLst>
                </p14:cNvPr>
                <p14:cNvContentPartPr/>
                <p14:nvPr/>
              </p14:nvContentPartPr>
              <p14:xfrm>
                <a:off x="2091690" y="4968314"/>
                <a:ext cx="34920" cy="50400"/>
              </p14:xfrm>
            </p:contentPart>
          </mc:Choice>
          <mc:Fallback>
            <p:pic>
              <p:nvPicPr>
                <p:cNvPr id="160" name="Ink 159">
                  <a:extLst>
                    <a:ext uri="{FF2B5EF4-FFF2-40B4-BE49-F238E27FC236}">
                      <a16:creationId xmlns:a16="http://schemas.microsoft.com/office/drawing/2014/main" id="{2B70C8F2-D725-F140-AABD-2AFB7B023780}"/>
                    </a:ext>
                  </a:extLst>
                </p:cNvPr>
                <p:cNvPicPr/>
                <p:nvPr/>
              </p:nvPicPr>
              <p:blipFill>
                <a:blip r:embed="rId256"/>
                <a:stretch>
                  <a:fillRect/>
                </a:stretch>
              </p:blipFill>
              <p:spPr>
                <a:xfrm>
                  <a:off x="2076570" y="4953194"/>
                  <a:ext cx="65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1" name="Ink 160">
                  <a:extLst>
                    <a:ext uri="{FF2B5EF4-FFF2-40B4-BE49-F238E27FC236}">
                      <a16:creationId xmlns:a16="http://schemas.microsoft.com/office/drawing/2014/main" id="{522E7022-6B79-A543-A584-7C1CF3A63487}"/>
                    </a:ext>
                  </a:extLst>
                </p14:cNvPr>
                <p14:cNvContentPartPr/>
                <p14:nvPr/>
              </p14:nvContentPartPr>
              <p14:xfrm>
                <a:off x="2154690" y="4935194"/>
                <a:ext cx="400320" cy="184320"/>
              </p14:xfrm>
            </p:contentPart>
          </mc:Choice>
          <mc:Fallback>
            <p:pic>
              <p:nvPicPr>
                <p:cNvPr id="161" name="Ink 160">
                  <a:extLst>
                    <a:ext uri="{FF2B5EF4-FFF2-40B4-BE49-F238E27FC236}">
                      <a16:creationId xmlns:a16="http://schemas.microsoft.com/office/drawing/2014/main" id="{522E7022-6B79-A543-A584-7C1CF3A63487}"/>
                    </a:ext>
                  </a:extLst>
                </p:cNvPr>
                <p:cNvPicPr/>
                <p:nvPr/>
              </p:nvPicPr>
              <p:blipFill>
                <a:blip r:embed="rId258"/>
                <a:stretch>
                  <a:fillRect/>
                </a:stretch>
              </p:blipFill>
              <p:spPr>
                <a:xfrm>
                  <a:off x="2139570" y="4920074"/>
                  <a:ext cx="4309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3" name="Ink 162">
                  <a:extLst>
                    <a:ext uri="{FF2B5EF4-FFF2-40B4-BE49-F238E27FC236}">
                      <a16:creationId xmlns:a16="http://schemas.microsoft.com/office/drawing/2014/main" id="{62F40109-1E34-B348-B31F-1CBEFA3D38F0}"/>
                    </a:ext>
                  </a:extLst>
                </p14:cNvPr>
                <p14:cNvContentPartPr/>
                <p14:nvPr/>
              </p14:nvContentPartPr>
              <p14:xfrm>
                <a:off x="1747890" y="5089634"/>
                <a:ext cx="87120" cy="59040"/>
              </p14:xfrm>
            </p:contentPart>
          </mc:Choice>
          <mc:Fallback>
            <p:pic>
              <p:nvPicPr>
                <p:cNvPr id="163" name="Ink 162">
                  <a:extLst>
                    <a:ext uri="{FF2B5EF4-FFF2-40B4-BE49-F238E27FC236}">
                      <a16:creationId xmlns:a16="http://schemas.microsoft.com/office/drawing/2014/main" id="{62F40109-1E34-B348-B31F-1CBEFA3D38F0}"/>
                    </a:ext>
                  </a:extLst>
                </p:cNvPr>
                <p:cNvPicPr/>
                <p:nvPr/>
              </p:nvPicPr>
              <p:blipFill>
                <a:blip r:embed="rId260"/>
                <a:stretch>
                  <a:fillRect/>
                </a:stretch>
              </p:blipFill>
              <p:spPr>
                <a:xfrm>
                  <a:off x="1732410" y="5074514"/>
                  <a:ext cx="117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4" name="Ink 163">
                  <a:extLst>
                    <a:ext uri="{FF2B5EF4-FFF2-40B4-BE49-F238E27FC236}">
                      <a16:creationId xmlns:a16="http://schemas.microsoft.com/office/drawing/2014/main" id="{1F8DB604-3A24-9E42-9399-2C32A6F1A62D}"/>
                    </a:ext>
                  </a:extLst>
                </p14:cNvPr>
                <p14:cNvContentPartPr/>
                <p14:nvPr/>
              </p14:nvContentPartPr>
              <p14:xfrm>
                <a:off x="1864170" y="5109794"/>
                <a:ext cx="145080" cy="57240"/>
              </p14:xfrm>
            </p:contentPart>
          </mc:Choice>
          <mc:Fallback>
            <p:pic>
              <p:nvPicPr>
                <p:cNvPr id="164" name="Ink 163">
                  <a:extLst>
                    <a:ext uri="{FF2B5EF4-FFF2-40B4-BE49-F238E27FC236}">
                      <a16:creationId xmlns:a16="http://schemas.microsoft.com/office/drawing/2014/main" id="{1F8DB604-3A24-9E42-9399-2C32A6F1A62D}"/>
                    </a:ext>
                  </a:extLst>
                </p:cNvPr>
                <p:cNvPicPr/>
                <p:nvPr/>
              </p:nvPicPr>
              <p:blipFill>
                <a:blip r:embed="rId262"/>
                <a:stretch>
                  <a:fillRect/>
                </a:stretch>
              </p:blipFill>
              <p:spPr>
                <a:xfrm>
                  <a:off x="1848690" y="5094674"/>
                  <a:ext cx="175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5" name="Ink 164">
                  <a:extLst>
                    <a:ext uri="{FF2B5EF4-FFF2-40B4-BE49-F238E27FC236}">
                      <a16:creationId xmlns:a16="http://schemas.microsoft.com/office/drawing/2014/main" id="{BC296F41-C635-D741-8AD3-69C6FF1BD970}"/>
                    </a:ext>
                  </a:extLst>
                </p14:cNvPr>
                <p14:cNvContentPartPr/>
                <p14:nvPr/>
              </p14:nvContentPartPr>
              <p14:xfrm>
                <a:off x="2040930" y="5069474"/>
                <a:ext cx="153000" cy="97200"/>
              </p14:xfrm>
            </p:contentPart>
          </mc:Choice>
          <mc:Fallback>
            <p:pic>
              <p:nvPicPr>
                <p:cNvPr id="165" name="Ink 164">
                  <a:extLst>
                    <a:ext uri="{FF2B5EF4-FFF2-40B4-BE49-F238E27FC236}">
                      <a16:creationId xmlns:a16="http://schemas.microsoft.com/office/drawing/2014/main" id="{BC296F41-C635-D741-8AD3-69C6FF1BD970}"/>
                    </a:ext>
                  </a:extLst>
                </p:cNvPr>
                <p:cNvPicPr/>
                <p:nvPr/>
              </p:nvPicPr>
              <p:blipFill>
                <a:blip r:embed="rId264"/>
                <a:stretch>
                  <a:fillRect/>
                </a:stretch>
              </p:blipFill>
              <p:spPr>
                <a:xfrm>
                  <a:off x="2025450" y="5054354"/>
                  <a:ext cx="183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6" name="Ink 165">
                  <a:extLst>
                    <a:ext uri="{FF2B5EF4-FFF2-40B4-BE49-F238E27FC236}">
                      <a16:creationId xmlns:a16="http://schemas.microsoft.com/office/drawing/2014/main" id="{CA5DB280-4027-B740-9C94-BF31D02CF09E}"/>
                    </a:ext>
                  </a:extLst>
                </p14:cNvPr>
                <p14:cNvContentPartPr/>
                <p14:nvPr/>
              </p14:nvContentPartPr>
              <p14:xfrm>
                <a:off x="2219490" y="5047874"/>
                <a:ext cx="74520" cy="123120"/>
              </p14:xfrm>
            </p:contentPart>
          </mc:Choice>
          <mc:Fallback>
            <p:pic>
              <p:nvPicPr>
                <p:cNvPr id="166" name="Ink 165">
                  <a:extLst>
                    <a:ext uri="{FF2B5EF4-FFF2-40B4-BE49-F238E27FC236}">
                      <a16:creationId xmlns:a16="http://schemas.microsoft.com/office/drawing/2014/main" id="{CA5DB280-4027-B740-9C94-BF31D02CF09E}"/>
                    </a:ext>
                  </a:extLst>
                </p:cNvPr>
                <p:cNvPicPr/>
                <p:nvPr/>
              </p:nvPicPr>
              <p:blipFill>
                <a:blip r:embed="rId266"/>
                <a:stretch>
                  <a:fillRect/>
                </a:stretch>
              </p:blipFill>
              <p:spPr>
                <a:xfrm>
                  <a:off x="2204010" y="5032394"/>
                  <a:ext cx="105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7" name="Ink 166">
                  <a:extLst>
                    <a:ext uri="{FF2B5EF4-FFF2-40B4-BE49-F238E27FC236}">
                      <a16:creationId xmlns:a16="http://schemas.microsoft.com/office/drawing/2014/main" id="{ED0B76FE-1A06-4441-801B-7B4B839D181F}"/>
                    </a:ext>
                  </a:extLst>
                </p14:cNvPr>
                <p14:cNvContentPartPr/>
                <p14:nvPr/>
              </p14:nvContentPartPr>
              <p14:xfrm>
                <a:off x="1800810" y="5215994"/>
                <a:ext cx="72720" cy="82800"/>
              </p14:xfrm>
            </p:contentPart>
          </mc:Choice>
          <mc:Fallback>
            <p:pic>
              <p:nvPicPr>
                <p:cNvPr id="167" name="Ink 166">
                  <a:extLst>
                    <a:ext uri="{FF2B5EF4-FFF2-40B4-BE49-F238E27FC236}">
                      <a16:creationId xmlns:a16="http://schemas.microsoft.com/office/drawing/2014/main" id="{ED0B76FE-1A06-4441-801B-7B4B839D181F}"/>
                    </a:ext>
                  </a:extLst>
                </p:cNvPr>
                <p:cNvPicPr/>
                <p:nvPr/>
              </p:nvPicPr>
              <p:blipFill>
                <a:blip r:embed="rId268"/>
                <a:stretch>
                  <a:fillRect/>
                </a:stretch>
              </p:blipFill>
              <p:spPr>
                <a:xfrm>
                  <a:off x="1785330" y="5200514"/>
                  <a:ext cx="102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8" name="Ink 167">
                  <a:extLst>
                    <a:ext uri="{FF2B5EF4-FFF2-40B4-BE49-F238E27FC236}">
                      <a16:creationId xmlns:a16="http://schemas.microsoft.com/office/drawing/2014/main" id="{33CF8D7A-0ADE-0D47-A7E8-04451D371D28}"/>
                    </a:ext>
                  </a:extLst>
                </p14:cNvPr>
                <p14:cNvContentPartPr/>
                <p14:nvPr/>
              </p14:nvContentPartPr>
              <p14:xfrm>
                <a:off x="1886850" y="5261354"/>
                <a:ext cx="112320" cy="167760"/>
              </p14:xfrm>
            </p:contentPart>
          </mc:Choice>
          <mc:Fallback>
            <p:pic>
              <p:nvPicPr>
                <p:cNvPr id="168" name="Ink 167">
                  <a:extLst>
                    <a:ext uri="{FF2B5EF4-FFF2-40B4-BE49-F238E27FC236}">
                      <a16:creationId xmlns:a16="http://schemas.microsoft.com/office/drawing/2014/main" id="{33CF8D7A-0ADE-0D47-A7E8-04451D371D28}"/>
                    </a:ext>
                  </a:extLst>
                </p:cNvPr>
                <p:cNvPicPr/>
                <p:nvPr/>
              </p:nvPicPr>
              <p:blipFill>
                <a:blip r:embed="rId270"/>
                <a:stretch>
                  <a:fillRect/>
                </a:stretch>
              </p:blipFill>
              <p:spPr>
                <a:xfrm>
                  <a:off x="1871370" y="5246234"/>
                  <a:ext cx="1429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9" name="Ink 168">
                  <a:extLst>
                    <a:ext uri="{FF2B5EF4-FFF2-40B4-BE49-F238E27FC236}">
                      <a16:creationId xmlns:a16="http://schemas.microsoft.com/office/drawing/2014/main" id="{7A70CC84-E034-3341-A7C4-AB323B54B9BD}"/>
                    </a:ext>
                  </a:extLst>
                </p14:cNvPr>
                <p14:cNvContentPartPr/>
                <p14:nvPr/>
              </p14:nvContentPartPr>
              <p14:xfrm>
                <a:off x="1726290" y="5338394"/>
                <a:ext cx="92880" cy="129960"/>
              </p14:xfrm>
            </p:contentPart>
          </mc:Choice>
          <mc:Fallback>
            <p:pic>
              <p:nvPicPr>
                <p:cNvPr id="169" name="Ink 168">
                  <a:extLst>
                    <a:ext uri="{FF2B5EF4-FFF2-40B4-BE49-F238E27FC236}">
                      <a16:creationId xmlns:a16="http://schemas.microsoft.com/office/drawing/2014/main" id="{7A70CC84-E034-3341-A7C4-AB323B54B9BD}"/>
                    </a:ext>
                  </a:extLst>
                </p:cNvPr>
                <p:cNvPicPr/>
                <p:nvPr/>
              </p:nvPicPr>
              <p:blipFill>
                <a:blip r:embed="rId272"/>
                <a:stretch>
                  <a:fillRect/>
                </a:stretch>
              </p:blipFill>
              <p:spPr>
                <a:xfrm>
                  <a:off x="1711170" y="5323274"/>
                  <a:ext cx="1234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0" name="Ink 169">
                  <a:extLst>
                    <a:ext uri="{FF2B5EF4-FFF2-40B4-BE49-F238E27FC236}">
                      <a16:creationId xmlns:a16="http://schemas.microsoft.com/office/drawing/2014/main" id="{F5BC45CF-E697-814E-9726-27500B4651B4}"/>
                    </a:ext>
                  </a:extLst>
                </p14:cNvPr>
                <p14:cNvContentPartPr/>
                <p14:nvPr/>
              </p14:nvContentPartPr>
              <p14:xfrm>
                <a:off x="1843650" y="5392034"/>
                <a:ext cx="96480" cy="95040"/>
              </p14:xfrm>
            </p:contentPart>
          </mc:Choice>
          <mc:Fallback>
            <p:pic>
              <p:nvPicPr>
                <p:cNvPr id="170" name="Ink 169">
                  <a:extLst>
                    <a:ext uri="{FF2B5EF4-FFF2-40B4-BE49-F238E27FC236}">
                      <a16:creationId xmlns:a16="http://schemas.microsoft.com/office/drawing/2014/main" id="{F5BC45CF-E697-814E-9726-27500B4651B4}"/>
                    </a:ext>
                  </a:extLst>
                </p:cNvPr>
                <p:cNvPicPr/>
                <p:nvPr/>
              </p:nvPicPr>
              <p:blipFill>
                <a:blip r:embed="rId274"/>
                <a:stretch>
                  <a:fillRect/>
                </a:stretch>
              </p:blipFill>
              <p:spPr>
                <a:xfrm>
                  <a:off x="1828530" y="5376554"/>
                  <a:ext cx="1267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1" name="Ink 170">
                  <a:extLst>
                    <a:ext uri="{FF2B5EF4-FFF2-40B4-BE49-F238E27FC236}">
                      <a16:creationId xmlns:a16="http://schemas.microsoft.com/office/drawing/2014/main" id="{96EBB4A5-D498-C04D-950D-665EDFD268EF}"/>
                    </a:ext>
                  </a:extLst>
                </p14:cNvPr>
                <p14:cNvContentPartPr/>
                <p14:nvPr/>
              </p14:nvContentPartPr>
              <p14:xfrm>
                <a:off x="1868850" y="5440634"/>
                <a:ext cx="59040" cy="3240"/>
              </p14:xfrm>
            </p:contentPart>
          </mc:Choice>
          <mc:Fallback>
            <p:pic>
              <p:nvPicPr>
                <p:cNvPr id="171" name="Ink 170">
                  <a:extLst>
                    <a:ext uri="{FF2B5EF4-FFF2-40B4-BE49-F238E27FC236}">
                      <a16:creationId xmlns:a16="http://schemas.microsoft.com/office/drawing/2014/main" id="{96EBB4A5-D498-C04D-950D-665EDFD268EF}"/>
                    </a:ext>
                  </a:extLst>
                </p:cNvPr>
                <p:cNvPicPr/>
                <p:nvPr/>
              </p:nvPicPr>
              <p:blipFill>
                <a:blip r:embed="rId276"/>
                <a:stretch>
                  <a:fillRect/>
                </a:stretch>
              </p:blipFill>
              <p:spPr>
                <a:xfrm>
                  <a:off x="1853730" y="5425154"/>
                  <a:ext cx="896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2" name="Ink 171">
                  <a:extLst>
                    <a:ext uri="{FF2B5EF4-FFF2-40B4-BE49-F238E27FC236}">
                      <a16:creationId xmlns:a16="http://schemas.microsoft.com/office/drawing/2014/main" id="{3BA1291A-025A-1F4B-BA6E-D24800DC8F60}"/>
                    </a:ext>
                  </a:extLst>
                </p14:cNvPr>
                <p14:cNvContentPartPr/>
                <p14:nvPr/>
              </p14:nvContentPartPr>
              <p14:xfrm>
                <a:off x="2010330" y="5366474"/>
                <a:ext cx="73440" cy="123840"/>
              </p14:xfrm>
            </p:contentPart>
          </mc:Choice>
          <mc:Fallback>
            <p:pic>
              <p:nvPicPr>
                <p:cNvPr id="172" name="Ink 171">
                  <a:extLst>
                    <a:ext uri="{FF2B5EF4-FFF2-40B4-BE49-F238E27FC236}">
                      <a16:creationId xmlns:a16="http://schemas.microsoft.com/office/drawing/2014/main" id="{3BA1291A-025A-1F4B-BA6E-D24800DC8F60}"/>
                    </a:ext>
                  </a:extLst>
                </p:cNvPr>
                <p:cNvPicPr/>
                <p:nvPr/>
              </p:nvPicPr>
              <p:blipFill>
                <a:blip r:embed="rId278"/>
                <a:stretch>
                  <a:fillRect/>
                </a:stretch>
              </p:blipFill>
              <p:spPr>
                <a:xfrm>
                  <a:off x="1995210" y="5351354"/>
                  <a:ext cx="104040" cy="154440"/>
                </a:xfrm>
                <a:prstGeom prst="rect">
                  <a:avLst/>
                </a:prstGeom>
              </p:spPr>
            </p:pic>
          </mc:Fallback>
        </mc:AlternateContent>
      </p:grpSp>
      <p:grpSp>
        <p:nvGrpSpPr>
          <p:cNvPr id="180" name="Group 179">
            <a:extLst>
              <a:ext uri="{FF2B5EF4-FFF2-40B4-BE49-F238E27FC236}">
                <a16:creationId xmlns:a16="http://schemas.microsoft.com/office/drawing/2014/main" id="{ACD63308-99D9-AD48-AE95-C7FD89ABFD38}"/>
              </a:ext>
            </a:extLst>
          </p:cNvPr>
          <p:cNvGrpSpPr/>
          <p:nvPr/>
        </p:nvGrpSpPr>
        <p:grpSpPr>
          <a:xfrm>
            <a:off x="4703657" y="4623926"/>
            <a:ext cx="984600" cy="376920"/>
            <a:chOff x="4703657" y="4623926"/>
            <a:chExt cx="984600" cy="376920"/>
          </a:xfrm>
        </p:grpSpPr>
        <mc:AlternateContent xmlns:mc="http://schemas.openxmlformats.org/markup-compatibility/2006">
          <mc:Choice xmlns:p14="http://schemas.microsoft.com/office/powerpoint/2010/main" Requires="p14">
            <p:contentPart p14:bwMode="auto" r:id="rId279">
              <p14:nvContentPartPr>
                <p14:cNvPr id="174" name="Ink 173">
                  <a:extLst>
                    <a:ext uri="{FF2B5EF4-FFF2-40B4-BE49-F238E27FC236}">
                      <a16:creationId xmlns:a16="http://schemas.microsoft.com/office/drawing/2014/main" id="{26AF28D1-63E2-334C-9E0B-1B41BB52062A}"/>
                    </a:ext>
                  </a:extLst>
                </p14:cNvPr>
                <p14:cNvContentPartPr/>
                <p14:nvPr/>
              </p14:nvContentPartPr>
              <p14:xfrm>
                <a:off x="4703657" y="4623926"/>
                <a:ext cx="271440" cy="371160"/>
              </p14:xfrm>
            </p:contentPart>
          </mc:Choice>
          <mc:Fallback>
            <p:pic>
              <p:nvPicPr>
                <p:cNvPr id="174" name="Ink 173">
                  <a:extLst>
                    <a:ext uri="{FF2B5EF4-FFF2-40B4-BE49-F238E27FC236}">
                      <a16:creationId xmlns:a16="http://schemas.microsoft.com/office/drawing/2014/main" id="{26AF28D1-63E2-334C-9E0B-1B41BB52062A}"/>
                    </a:ext>
                  </a:extLst>
                </p:cNvPr>
                <p:cNvPicPr/>
                <p:nvPr/>
              </p:nvPicPr>
              <p:blipFill>
                <a:blip r:embed="rId280"/>
                <a:stretch>
                  <a:fillRect/>
                </a:stretch>
              </p:blipFill>
              <p:spPr>
                <a:xfrm>
                  <a:off x="4688177" y="4608806"/>
                  <a:ext cx="30204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5" name="Ink 174">
                  <a:extLst>
                    <a:ext uri="{FF2B5EF4-FFF2-40B4-BE49-F238E27FC236}">
                      <a16:creationId xmlns:a16="http://schemas.microsoft.com/office/drawing/2014/main" id="{28CD95D3-DE48-4A4F-B00B-ECBBC2A6D680}"/>
                    </a:ext>
                  </a:extLst>
                </p14:cNvPr>
                <p14:cNvContentPartPr/>
                <p14:nvPr/>
              </p14:nvContentPartPr>
              <p14:xfrm>
                <a:off x="5019737" y="4701686"/>
                <a:ext cx="230040" cy="261360"/>
              </p14:xfrm>
            </p:contentPart>
          </mc:Choice>
          <mc:Fallback>
            <p:pic>
              <p:nvPicPr>
                <p:cNvPr id="175" name="Ink 174">
                  <a:extLst>
                    <a:ext uri="{FF2B5EF4-FFF2-40B4-BE49-F238E27FC236}">
                      <a16:creationId xmlns:a16="http://schemas.microsoft.com/office/drawing/2014/main" id="{28CD95D3-DE48-4A4F-B00B-ECBBC2A6D680}"/>
                    </a:ext>
                  </a:extLst>
                </p:cNvPr>
                <p:cNvPicPr/>
                <p:nvPr/>
              </p:nvPicPr>
              <p:blipFill>
                <a:blip r:embed="rId282"/>
                <a:stretch>
                  <a:fillRect/>
                </a:stretch>
              </p:blipFill>
              <p:spPr>
                <a:xfrm>
                  <a:off x="5004617" y="4686566"/>
                  <a:ext cx="2602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6" name="Ink 175">
                  <a:extLst>
                    <a:ext uri="{FF2B5EF4-FFF2-40B4-BE49-F238E27FC236}">
                      <a16:creationId xmlns:a16="http://schemas.microsoft.com/office/drawing/2014/main" id="{422F2F4D-7443-B442-A339-8DA4069FD44C}"/>
                    </a:ext>
                  </a:extLst>
                </p14:cNvPr>
                <p14:cNvContentPartPr/>
                <p14:nvPr/>
              </p14:nvContentPartPr>
              <p14:xfrm>
                <a:off x="5029097" y="4833086"/>
                <a:ext cx="144000" cy="4680"/>
              </p14:xfrm>
            </p:contentPart>
          </mc:Choice>
          <mc:Fallback>
            <p:pic>
              <p:nvPicPr>
                <p:cNvPr id="176" name="Ink 175">
                  <a:extLst>
                    <a:ext uri="{FF2B5EF4-FFF2-40B4-BE49-F238E27FC236}">
                      <a16:creationId xmlns:a16="http://schemas.microsoft.com/office/drawing/2014/main" id="{422F2F4D-7443-B442-A339-8DA4069FD44C}"/>
                    </a:ext>
                  </a:extLst>
                </p:cNvPr>
                <p:cNvPicPr/>
                <p:nvPr/>
              </p:nvPicPr>
              <p:blipFill>
                <a:blip r:embed="rId284"/>
                <a:stretch>
                  <a:fillRect/>
                </a:stretch>
              </p:blipFill>
              <p:spPr>
                <a:xfrm>
                  <a:off x="5013617" y="4817966"/>
                  <a:ext cx="1746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7" name="Ink 176">
                  <a:extLst>
                    <a:ext uri="{FF2B5EF4-FFF2-40B4-BE49-F238E27FC236}">
                      <a16:creationId xmlns:a16="http://schemas.microsoft.com/office/drawing/2014/main" id="{4E9B3D05-0D68-E643-B2EE-A65282390BAC}"/>
                    </a:ext>
                  </a:extLst>
                </p14:cNvPr>
                <p14:cNvContentPartPr/>
                <p14:nvPr/>
              </p14:nvContentPartPr>
              <p14:xfrm>
                <a:off x="5311697" y="4704926"/>
                <a:ext cx="170280" cy="295920"/>
              </p14:xfrm>
            </p:contentPart>
          </mc:Choice>
          <mc:Fallback>
            <p:pic>
              <p:nvPicPr>
                <p:cNvPr id="177" name="Ink 176">
                  <a:extLst>
                    <a:ext uri="{FF2B5EF4-FFF2-40B4-BE49-F238E27FC236}">
                      <a16:creationId xmlns:a16="http://schemas.microsoft.com/office/drawing/2014/main" id="{4E9B3D05-0D68-E643-B2EE-A65282390BAC}"/>
                    </a:ext>
                  </a:extLst>
                </p:cNvPr>
                <p:cNvPicPr/>
                <p:nvPr/>
              </p:nvPicPr>
              <p:blipFill>
                <a:blip r:embed="rId286"/>
                <a:stretch>
                  <a:fillRect/>
                </a:stretch>
              </p:blipFill>
              <p:spPr>
                <a:xfrm>
                  <a:off x="5296217" y="4689806"/>
                  <a:ext cx="20088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8" name="Ink 177">
                  <a:extLst>
                    <a:ext uri="{FF2B5EF4-FFF2-40B4-BE49-F238E27FC236}">
                      <a16:creationId xmlns:a16="http://schemas.microsoft.com/office/drawing/2014/main" id="{8A2EF60E-169B-3342-92C5-FEE46EAC2ABC}"/>
                    </a:ext>
                  </a:extLst>
                </p14:cNvPr>
                <p14:cNvContentPartPr/>
                <p14:nvPr/>
              </p14:nvContentPartPr>
              <p14:xfrm>
                <a:off x="5573417" y="4807526"/>
                <a:ext cx="114840" cy="4320"/>
              </p14:xfrm>
            </p:contentPart>
          </mc:Choice>
          <mc:Fallback>
            <p:pic>
              <p:nvPicPr>
                <p:cNvPr id="178" name="Ink 177">
                  <a:extLst>
                    <a:ext uri="{FF2B5EF4-FFF2-40B4-BE49-F238E27FC236}">
                      <a16:creationId xmlns:a16="http://schemas.microsoft.com/office/drawing/2014/main" id="{8A2EF60E-169B-3342-92C5-FEE46EAC2ABC}"/>
                    </a:ext>
                  </a:extLst>
                </p:cNvPr>
                <p:cNvPicPr/>
                <p:nvPr/>
              </p:nvPicPr>
              <p:blipFill>
                <a:blip r:embed="rId288"/>
                <a:stretch>
                  <a:fillRect/>
                </a:stretch>
              </p:blipFill>
              <p:spPr>
                <a:xfrm>
                  <a:off x="5557937" y="4792406"/>
                  <a:ext cx="1450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9" name="Ink 178">
                  <a:extLst>
                    <a:ext uri="{FF2B5EF4-FFF2-40B4-BE49-F238E27FC236}">
                      <a16:creationId xmlns:a16="http://schemas.microsoft.com/office/drawing/2014/main" id="{C6A641E6-5171-D245-BB29-34FB34BACE71}"/>
                    </a:ext>
                  </a:extLst>
                </p14:cNvPr>
                <p14:cNvContentPartPr/>
                <p14:nvPr/>
              </p14:nvContentPartPr>
              <p14:xfrm>
                <a:off x="5551457" y="4882766"/>
                <a:ext cx="91080" cy="7560"/>
              </p14:xfrm>
            </p:contentPart>
          </mc:Choice>
          <mc:Fallback>
            <p:pic>
              <p:nvPicPr>
                <p:cNvPr id="179" name="Ink 178">
                  <a:extLst>
                    <a:ext uri="{FF2B5EF4-FFF2-40B4-BE49-F238E27FC236}">
                      <a16:creationId xmlns:a16="http://schemas.microsoft.com/office/drawing/2014/main" id="{C6A641E6-5171-D245-BB29-34FB34BACE71}"/>
                    </a:ext>
                  </a:extLst>
                </p:cNvPr>
                <p:cNvPicPr/>
                <p:nvPr/>
              </p:nvPicPr>
              <p:blipFill>
                <a:blip r:embed="rId290"/>
                <a:stretch>
                  <a:fillRect/>
                </a:stretch>
              </p:blipFill>
              <p:spPr>
                <a:xfrm>
                  <a:off x="5536337" y="4867286"/>
                  <a:ext cx="121680" cy="3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1">
            <p14:nvContentPartPr>
              <p14:cNvPr id="181" name="Ink 180">
                <a:extLst>
                  <a:ext uri="{FF2B5EF4-FFF2-40B4-BE49-F238E27FC236}">
                    <a16:creationId xmlns:a16="http://schemas.microsoft.com/office/drawing/2014/main" id="{A55EF6F6-72B7-DF40-8C9C-6B83AAA220A2}"/>
                  </a:ext>
                </a:extLst>
              </p14:cNvPr>
              <p14:cNvContentPartPr/>
              <p14:nvPr/>
            </p14:nvContentPartPr>
            <p14:xfrm>
              <a:off x="5904977" y="4786646"/>
              <a:ext cx="990000" cy="394560"/>
            </p14:xfrm>
          </p:contentPart>
        </mc:Choice>
        <mc:Fallback>
          <p:pic>
            <p:nvPicPr>
              <p:cNvPr id="181" name="Ink 180">
                <a:extLst>
                  <a:ext uri="{FF2B5EF4-FFF2-40B4-BE49-F238E27FC236}">
                    <a16:creationId xmlns:a16="http://schemas.microsoft.com/office/drawing/2014/main" id="{A55EF6F6-72B7-DF40-8C9C-6B83AAA220A2}"/>
                  </a:ext>
                </a:extLst>
              </p:cNvPr>
              <p:cNvPicPr/>
              <p:nvPr/>
            </p:nvPicPr>
            <p:blipFill>
              <a:blip r:embed="rId292"/>
              <a:stretch>
                <a:fillRect/>
              </a:stretch>
            </p:blipFill>
            <p:spPr>
              <a:xfrm>
                <a:off x="5889497" y="4771526"/>
                <a:ext cx="1020240" cy="425160"/>
              </a:xfrm>
              <a:prstGeom prst="rect">
                <a:avLst/>
              </a:prstGeom>
            </p:spPr>
          </p:pic>
        </mc:Fallback>
      </mc:AlternateContent>
      <p:grpSp>
        <p:nvGrpSpPr>
          <p:cNvPr id="189" name="Group 188">
            <a:extLst>
              <a:ext uri="{FF2B5EF4-FFF2-40B4-BE49-F238E27FC236}">
                <a16:creationId xmlns:a16="http://schemas.microsoft.com/office/drawing/2014/main" id="{F50909EE-8FDD-A84C-AFCD-C3025AE95644}"/>
              </a:ext>
            </a:extLst>
          </p:cNvPr>
          <p:cNvGrpSpPr/>
          <p:nvPr/>
        </p:nvGrpSpPr>
        <p:grpSpPr>
          <a:xfrm>
            <a:off x="7157777" y="4592966"/>
            <a:ext cx="1742760" cy="365040"/>
            <a:chOff x="7157777" y="4592966"/>
            <a:chExt cx="1742760" cy="365040"/>
          </a:xfrm>
        </p:grpSpPr>
        <mc:AlternateContent xmlns:mc="http://schemas.openxmlformats.org/markup-compatibility/2006">
          <mc:Choice xmlns:p14="http://schemas.microsoft.com/office/powerpoint/2010/main" Requires="p14">
            <p:contentPart p14:bwMode="auto" r:id="rId293">
              <p14:nvContentPartPr>
                <p14:cNvPr id="182" name="Ink 181">
                  <a:extLst>
                    <a:ext uri="{FF2B5EF4-FFF2-40B4-BE49-F238E27FC236}">
                      <a16:creationId xmlns:a16="http://schemas.microsoft.com/office/drawing/2014/main" id="{E830648F-12B9-694D-8AEC-42B09F76DE31}"/>
                    </a:ext>
                  </a:extLst>
                </p14:cNvPr>
                <p14:cNvContentPartPr/>
                <p14:nvPr/>
              </p14:nvContentPartPr>
              <p14:xfrm>
                <a:off x="7157777" y="4592966"/>
                <a:ext cx="363960" cy="310320"/>
              </p14:xfrm>
            </p:contentPart>
          </mc:Choice>
          <mc:Fallback>
            <p:pic>
              <p:nvPicPr>
                <p:cNvPr id="182" name="Ink 181">
                  <a:extLst>
                    <a:ext uri="{FF2B5EF4-FFF2-40B4-BE49-F238E27FC236}">
                      <a16:creationId xmlns:a16="http://schemas.microsoft.com/office/drawing/2014/main" id="{E830648F-12B9-694D-8AEC-42B09F76DE31}"/>
                    </a:ext>
                  </a:extLst>
                </p:cNvPr>
                <p:cNvPicPr/>
                <p:nvPr/>
              </p:nvPicPr>
              <p:blipFill>
                <a:blip r:embed="rId294"/>
                <a:stretch>
                  <a:fillRect/>
                </a:stretch>
              </p:blipFill>
              <p:spPr>
                <a:xfrm>
                  <a:off x="7142297" y="4577846"/>
                  <a:ext cx="39420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3" name="Ink 182">
                  <a:extLst>
                    <a:ext uri="{FF2B5EF4-FFF2-40B4-BE49-F238E27FC236}">
                      <a16:creationId xmlns:a16="http://schemas.microsoft.com/office/drawing/2014/main" id="{1F9561D2-858B-6248-9B48-9B4B998A81DB}"/>
                    </a:ext>
                  </a:extLst>
                </p14:cNvPr>
                <p14:cNvContentPartPr/>
                <p14:nvPr/>
              </p14:nvContentPartPr>
              <p14:xfrm>
                <a:off x="7598057" y="4811486"/>
                <a:ext cx="158040" cy="120600"/>
              </p14:xfrm>
            </p:contentPart>
          </mc:Choice>
          <mc:Fallback>
            <p:pic>
              <p:nvPicPr>
                <p:cNvPr id="183" name="Ink 182">
                  <a:extLst>
                    <a:ext uri="{FF2B5EF4-FFF2-40B4-BE49-F238E27FC236}">
                      <a16:creationId xmlns:a16="http://schemas.microsoft.com/office/drawing/2014/main" id="{1F9561D2-858B-6248-9B48-9B4B998A81DB}"/>
                    </a:ext>
                  </a:extLst>
                </p:cNvPr>
                <p:cNvPicPr/>
                <p:nvPr/>
              </p:nvPicPr>
              <p:blipFill>
                <a:blip r:embed="rId296"/>
                <a:stretch>
                  <a:fillRect/>
                </a:stretch>
              </p:blipFill>
              <p:spPr>
                <a:xfrm>
                  <a:off x="7582937" y="4796006"/>
                  <a:ext cx="188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4" name="Ink 183">
                  <a:extLst>
                    <a:ext uri="{FF2B5EF4-FFF2-40B4-BE49-F238E27FC236}">
                      <a16:creationId xmlns:a16="http://schemas.microsoft.com/office/drawing/2014/main" id="{29273DF3-58A3-0E48-84B3-800A00102F57}"/>
                    </a:ext>
                  </a:extLst>
                </p14:cNvPr>
                <p14:cNvContentPartPr/>
                <p14:nvPr/>
              </p14:nvContentPartPr>
              <p14:xfrm>
                <a:off x="7814777" y="4811486"/>
                <a:ext cx="98640" cy="108000"/>
              </p14:xfrm>
            </p:contentPart>
          </mc:Choice>
          <mc:Fallback>
            <p:pic>
              <p:nvPicPr>
                <p:cNvPr id="184" name="Ink 183">
                  <a:extLst>
                    <a:ext uri="{FF2B5EF4-FFF2-40B4-BE49-F238E27FC236}">
                      <a16:creationId xmlns:a16="http://schemas.microsoft.com/office/drawing/2014/main" id="{29273DF3-58A3-0E48-84B3-800A00102F57}"/>
                    </a:ext>
                  </a:extLst>
                </p:cNvPr>
                <p:cNvPicPr/>
                <p:nvPr/>
              </p:nvPicPr>
              <p:blipFill>
                <a:blip r:embed="rId298"/>
                <a:stretch>
                  <a:fillRect/>
                </a:stretch>
              </p:blipFill>
              <p:spPr>
                <a:xfrm>
                  <a:off x="7799297" y="4796006"/>
                  <a:ext cx="129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5" name="Ink 184">
                  <a:extLst>
                    <a:ext uri="{FF2B5EF4-FFF2-40B4-BE49-F238E27FC236}">
                      <a16:creationId xmlns:a16="http://schemas.microsoft.com/office/drawing/2014/main" id="{299B57D8-2E9B-E042-86CC-023FE313A424}"/>
                    </a:ext>
                  </a:extLst>
                </p14:cNvPr>
                <p14:cNvContentPartPr/>
                <p14:nvPr/>
              </p14:nvContentPartPr>
              <p14:xfrm>
                <a:off x="7968137" y="4822286"/>
                <a:ext cx="90360" cy="89280"/>
              </p14:xfrm>
            </p:contentPart>
          </mc:Choice>
          <mc:Fallback>
            <p:pic>
              <p:nvPicPr>
                <p:cNvPr id="185" name="Ink 184">
                  <a:extLst>
                    <a:ext uri="{FF2B5EF4-FFF2-40B4-BE49-F238E27FC236}">
                      <a16:creationId xmlns:a16="http://schemas.microsoft.com/office/drawing/2014/main" id="{299B57D8-2E9B-E042-86CC-023FE313A424}"/>
                    </a:ext>
                  </a:extLst>
                </p:cNvPr>
                <p:cNvPicPr/>
                <p:nvPr/>
              </p:nvPicPr>
              <p:blipFill>
                <a:blip r:embed="rId300"/>
                <a:stretch>
                  <a:fillRect/>
                </a:stretch>
              </p:blipFill>
              <p:spPr>
                <a:xfrm>
                  <a:off x="7953017" y="4806806"/>
                  <a:ext cx="1209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6" name="Ink 185">
                  <a:extLst>
                    <a:ext uri="{FF2B5EF4-FFF2-40B4-BE49-F238E27FC236}">
                      <a16:creationId xmlns:a16="http://schemas.microsoft.com/office/drawing/2014/main" id="{3F59D777-62F7-2F4F-B8EE-C3210C8F6849}"/>
                    </a:ext>
                  </a:extLst>
                </p14:cNvPr>
                <p14:cNvContentPartPr/>
                <p14:nvPr/>
              </p14:nvContentPartPr>
              <p14:xfrm>
                <a:off x="8066057" y="4793486"/>
                <a:ext cx="226800" cy="164520"/>
              </p14:xfrm>
            </p:contentPart>
          </mc:Choice>
          <mc:Fallback>
            <p:pic>
              <p:nvPicPr>
                <p:cNvPr id="186" name="Ink 185">
                  <a:extLst>
                    <a:ext uri="{FF2B5EF4-FFF2-40B4-BE49-F238E27FC236}">
                      <a16:creationId xmlns:a16="http://schemas.microsoft.com/office/drawing/2014/main" id="{3F59D777-62F7-2F4F-B8EE-C3210C8F6849}"/>
                    </a:ext>
                  </a:extLst>
                </p:cNvPr>
                <p:cNvPicPr/>
                <p:nvPr/>
              </p:nvPicPr>
              <p:blipFill>
                <a:blip r:embed="rId302"/>
                <a:stretch>
                  <a:fillRect/>
                </a:stretch>
              </p:blipFill>
              <p:spPr>
                <a:xfrm>
                  <a:off x="8050937" y="4778006"/>
                  <a:ext cx="2574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7" name="Ink 186">
                  <a:extLst>
                    <a:ext uri="{FF2B5EF4-FFF2-40B4-BE49-F238E27FC236}">
                      <a16:creationId xmlns:a16="http://schemas.microsoft.com/office/drawing/2014/main" id="{D119884B-780E-7C4B-B89D-C0605BA1AA7A}"/>
                    </a:ext>
                  </a:extLst>
                </p14:cNvPr>
                <p14:cNvContentPartPr/>
                <p14:nvPr/>
              </p14:nvContentPartPr>
              <p14:xfrm>
                <a:off x="8342897" y="4610246"/>
                <a:ext cx="532080" cy="319680"/>
              </p14:xfrm>
            </p:contentPart>
          </mc:Choice>
          <mc:Fallback>
            <p:pic>
              <p:nvPicPr>
                <p:cNvPr id="187" name="Ink 186">
                  <a:extLst>
                    <a:ext uri="{FF2B5EF4-FFF2-40B4-BE49-F238E27FC236}">
                      <a16:creationId xmlns:a16="http://schemas.microsoft.com/office/drawing/2014/main" id="{D119884B-780E-7C4B-B89D-C0605BA1AA7A}"/>
                    </a:ext>
                  </a:extLst>
                </p:cNvPr>
                <p:cNvPicPr/>
                <p:nvPr/>
              </p:nvPicPr>
              <p:blipFill>
                <a:blip r:embed="rId304"/>
                <a:stretch>
                  <a:fillRect/>
                </a:stretch>
              </p:blipFill>
              <p:spPr>
                <a:xfrm>
                  <a:off x="8327777" y="4595126"/>
                  <a:ext cx="56268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8" name="Ink 187">
                  <a:extLst>
                    <a:ext uri="{FF2B5EF4-FFF2-40B4-BE49-F238E27FC236}">
                      <a16:creationId xmlns:a16="http://schemas.microsoft.com/office/drawing/2014/main" id="{CD7F113E-EF91-E148-9810-860EBB8ED428}"/>
                    </a:ext>
                  </a:extLst>
                </p14:cNvPr>
                <p14:cNvContentPartPr/>
                <p14:nvPr/>
              </p14:nvContentPartPr>
              <p14:xfrm>
                <a:off x="8719457" y="4753886"/>
                <a:ext cx="181080" cy="35640"/>
              </p14:xfrm>
            </p:contentPart>
          </mc:Choice>
          <mc:Fallback>
            <p:pic>
              <p:nvPicPr>
                <p:cNvPr id="188" name="Ink 187">
                  <a:extLst>
                    <a:ext uri="{FF2B5EF4-FFF2-40B4-BE49-F238E27FC236}">
                      <a16:creationId xmlns:a16="http://schemas.microsoft.com/office/drawing/2014/main" id="{CD7F113E-EF91-E148-9810-860EBB8ED428}"/>
                    </a:ext>
                  </a:extLst>
                </p:cNvPr>
                <p:cNvPicPr/>
                <p:nvPr/>
              </p:nvPicPr>
              <p:blipFill>
                <a:blip r:embed="rId306"/>
                <a:stretch>
                  <a:fillRect/>
                </a:stretch>
              </p:blipFill>
              <p:spPr>
                <a:xfrm>
                  <a:off x="8703977" y="4738766"/>
                  <a:ext cx="211680" cy="66240"/>
                </a:xfrm>
                <a:prstGeom prst="rect">
                  <a:avLst/>
                </a:prstGeom>
              </p:spPr>
            </p:pic>
          </mc:Fallback>
        </mc:AlternateContent>
      </p:grpSp>
      <p:grpSp>
        <p:nvGrpSpPr>
          <p:cNvPr id="198" name="Group 197">
            <a:extLst>
              <a:ext uri="{FF2B5EF4-FFF2-40B4-BE49-F238E27FC236}">
                <a16:creationId xmlns:a16="http://schemas.microsoft.com/office/drawing/2014/main" id="{90E60BB3-7BAE-E743-ABB8-9FA86EE82E00}"/>
              </a:ext>
            </a:extLst>
          </p:cNvPr>
          <p:cNvGrpSpPr/>
          <p:nvPr/>
        </p:nvGrpSpPr>
        <p:grpSpPr>
          <a:xfrm>
            <a:off x="4720577" y="5094446"/>
            <a:ext cx="1201320" cy="356400"/>
            <a:chOff x="4720577" y="5094446"/>
            <a:chExt cx="1201320" cy="356400"/>
          </a:xfrm>
        </p:grpSpPr>
        <mc:AlternateContent xmlns:mc="http://schemas.openxmlformats.org/markup-compatibility/2006">
          <mc:Choice xmlns:p14="http://schemas.microsoft.com/office/powerpoint/2010/main" Requires="p14">
            <p:contentPart p14:bwMode="auto" r:id="rId307">
              <p14:nvContentPartPr>
                <p14:cNvPr id="190" name="Ink 189">
                  <a:extLst>
                    <a:ext uri="{FF2B5EF4-FFF2-40B4-BE49-F238E27FC236}">
                      <a16:creationId xmlns:a16="http://schemas.microsoft.com/office/drawing/2014/main" id="{AF569E1B-0B46-6543-A5C6-DA807738E39F}"/>
                    </a:ext>
                  </a:extLst>
                </p14:cNvPr>
                <p14:cNvContentPartPr/>
                <p14:nvPr/>
              </p14:nvContentPartPr>
              <p14:xfrm>
                <a:off x="4720577" y="5197046"/>
                <a:ext cx="180360" cy="253800"/>
              </p14:xfrm>
            </p:contentPart>
          </mc:Choice>
          <mc:Fallback>
            <p:pic>
              <p:nvPicPr>
                <p:cNvPr id="190" name="Ink 189">
                  <a:extLst>
                    <a:ext uri="{FF2B5EF4-FFF2-40B4-BE49-F238E27FC236}">
                      <a16:creationId xmlns:a16="http://schemas.microsoft.com/office/drawing/2014/main" id="{AF569E1B-0B46-6543-A5C6-DA807738E39F}"/>
                    </a:ext>
                  </a:extLst>
                </p:cNvPr>
                <p:cNvPicPr/>
                <p:nvPr/>
              </p:nvPicPr>
              <p:blipFill>
                <a:blip r:embed="rId308"/>
                <a:stretch>
                  <a:fillRect/>
                </a:stretch>
              </p:blipFill>
              <p:spPr>
                <a:xfrm>
                  <a:off x="4705097" y="5181926"/>
                  <a:ext cx="2109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1" name="Ink 190">
                  <a:extLst>
                    <a:ext uri="{FF2B5EF4-FFF2-40B4-BE49-F238E27FC236}">
                      <a16:creationId xmlns:a16="http://schemas.microsoft.com/office/drawing/2014/main" id="{A509386F-51ED-2E4C-B8F0-E54D7B1A35E2}"/>
                    </a:ext>
                  </a:extLst>
                </p14:cNvPr>
                <p14:cNvContentPartPr/>
                <p14:nvPr/>
              </p14:nvContentPartPr>
              <p14:xfrm>
                <a:off x="4963577" y="5207846"/>
                <a:ext cx="134280" cy="92880"/>
              </p14:xfrm>
            </p:contentPart>
          </mc:Choice>
          <mc:Fallback>
            <p:pic>
              <p:nvPicPr>
                <p:cNvPr id="191" name="Ink 190">
                  <a:extLst>
                    <a:ext uri="{FF2B5EF4-FFF2-40B4-BE49-F238E27FC236}">
                      <a16:creationId xmlns:a16="http://schemas.microsoft.com/office/drawing/2014/main" id="{A509386F-51ED-2E4C-B8F0-E54D7B1A35E2}"/>
                    </a:ext>
                  </a:extLst>
                </p:cNvPr>
                <p:cNvPicPr/>
                <p:nvPr/>
              </p:nvPicPr>
              <p:blipFill>
                <a:blip r:embed="rId310"/>
                <a:stretch>
                  <a:fillRect/>
                </a:stretch>
              </p:blipFill>
              <p:spPr>
                <a:xfrm>
                  <a:off x="4948457" y="5192726"/>
                  <a:ext cx="164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2" name="Ink 191">
                  <a:extLst>
                    <a:ext uri="{FF2B5EF4-FFF2-40B4-BE49-F238E27FC236}">
                      <a16:creationId xmlns:a16="http://schemas.microsoft.com/office/drawing/2014/main" id="{3A0B52E4-8EA4-F94F-877C-0C6C51ADA61D}"/>
                    </a:ext>
                  </a:extLst>
                </p14:cNvPr>
                <p14:cNvContentPartPr/>
                <p14:nvPr/>
              </p14:nvContentPartPr>
              <p14:xfrm>
                <a:off x="5161577" y="5213966"/>
                <a:ext cx="92520" cy="123840"/>
              </p14:xfrm>
            </p:contentPart>
          </mc:Choice>
          <mc:Fallback>
            <p:pic>
              <p:nvPicPr>
                <p:cNvPr id="192" name="Ink 191">
                  <a:extLst>
                    <a:ext uri="{FF2B5EF4-FFF2-40B4-BE49-F238E27FC236}">
                      <a16:creationId xmlns:a16="http://schemas.microsoft.com/office/drawing/2014/main" id="{3A0B52E4-8EA4-F94F-877C-0C6C51ADA61D}"/>
                    </a:ext>
                  </a:extLst>
                </p:cNvPr>
                <p:cNvPicPr/>
                <p:nvPr/>
              </p:nvPicPr>
              <p:blipFill>
                <a:blip r:embed="rId312"/>
                <a:stretch>
                  <a:fillRect/>
                </a:stretch>
              </p:blipFill>
              <p:spPr>
                <a:xfrm>
                  <a:off x="5146097" y="5198846"/>
                  <a:ext cx="1231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3" name="Ink 192">
                  <a:extLst>
                    <a:ext uri="{FF2B5EF4-FFF2-40B4-BE49-F238E27FC236}">
                      <a16:creationId xmlns:a16="http://schemas.microsoft.com/office/drawing/2014/main" id="{A61302DD-8C4D-4340-82E4-6A75777CF5D2}"/>
                    </a:ext>
                  </a:extLst>
                </p14:cNvPr>
                <p14:cNvContentPartPr/>
                <p14:nvPr/>
              </p14:nvContentPartPr>
              <p14:xfrm>
                <a:off x="5343737" y="5094446"/>
                <a:ext cx="39240" cy="244440"/>
              </p14:xfrm>
            </p:contentPart>
          </mc:Choice>
          <mc:Fallback>
            <p:pic>
              <p:nvPicPr>
                <p:cNvPr id="193" name="Ink 192">
                  <a:extLst>
                    <a:ext uri="{FF2B5EF4-FFF2-40B4-BE49-F238E27FC236}">
                      <a16:creationId xmlns:a16="http://schemas.microsoft.com/office/drawing/2014/main" id="{A61302DD-8C4D-4340-82E4-6A75777CF5D2}"/>
                    </a:ext>
                  </a:extLst>
                </p:cNvPr>
                <p:cNvPicPr/>
                <p:nvPr/>
              </p:nvPicPr>
              <p:blipFill>
                <a:blip r:embed="rId314"/>
                <a:stretch>
                  <a:fillRect/>
                </a:stretch>
              </p:blipFill>
              <p:spPr>
                <a:xfrm>
                  <a:off x="5328257" y="5078966"/>
                  <a:ext cx="698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4" name="Ink 193">
                  <a:extLst>
                    <a:ext uri="{FF2B5EF4-FFF2-40B4-BE49-F238E27FC236}">
                      <a16:creationId xmlns:a16="http://schemas.microsoft.com/office/drawing/2014/main" id="{70A917EB-D3C6-894C-BD77-EFF3B147A0ED}"/>
                    </a:ext>
                  </a:extLst>
                </p14:cNvPr>
                <p14:cNvContentPartPr/>
                <p14:nvPr/>
              </p14:nvContentPartPr>
              <p14:xfrm>
                <a:off x="5290457" y="5168606"/>
                <a:ext cx="224640" cy="155880"/>
              </p14:xfrm>
            </p:contentPart>
          </mc:Choice>
          <mc:Fallback>
            <p:pic>
              <p:nvPicPr>
                <p:cNvPr id="194" name="Ink 193">
                  <a:extLst>
                    <a:ext uri="{FF2B5EF4-FFF2-40B4-BE49-F238E27FC236}">
                      <a16:creationId xmlns:a16="http://schemas.microsoft.com/office/drawing/2014/main" id="{70A917EB-D3C6-894C-BD77-EFF3B147A0ED}"/>
                    </a:ext>
                  </a:extLst>
                </p:cNvPr>
                <p:cNvPicPr/>
                <p:nvPr/>
              </p:nvPicPr>
              <p:blipFill>
                <a:blip r:embed="rId316"/>
                <a:stretch>
                  <a:fillRect/>
                </a:stretch>
              </p:blipFill>
              <p:spPr>
                <a:xfrm>
                  <a:off x="5274977" y="5153486"/>
                  <a:ext cx="255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5" name="Ink 194">
                  <a:extLst>
                    <a:ext uri="{FF2B5EF4-FFF2-40B4-BE49-F238E27FC236}">
                      <a16:creationId xmlns:a16="http://schemas.microsoft.com/office/drawing/2014/main" id="{DF4BB95B-1541-044D-B32D-FF26B05DFFAB}"/>
                    </a:ext>
                  </a:extLst>
                </p14:cNvPr>
                <p14:cNvContentPartPr/>
                <p14:nvPr/>
              </p14:nvContentPartPr>
              <p14:xfrm>
                <a:off x="5562257" y="5225126"/>
                <a:ext cx="29880" cy="104400"/>
              </p14:xfrm>
            </p:contentPart>
          </mc:Choice>
          <mc:Fallback>
            <p:pic>
              <p:nvPicPr>
                <p:cNvPr id="195" name="Ink 194">
                  <a:extLst>
                    <a:ext uri="{FF2B5EF4-FFF2-40B4-BE49-F238E27FC236}">
                      <a16:creationId xmlns:a16="http://schemas.microsoft.com/office/drawing/2014/main" id="{DF4BB95B-1541-044D-B32D-FF26B05DFFAB}"/>
                    </a:ext>
                  </a:extLst>
                </p:cNvPr>
                <p:cNvPicPr/>
                <p:nvPr/>
              </p:nvPicPr>
              <p:blipFill>
                <a:blip r:embed="rId318"/>
                <a:stretch>
                  <a:fillRect/>
                </a:stretch>
              </p:blipFill>
              <p:spPr>
                <a:xfrm>
                  <a:off x="5547137" y="5209646"/>
                  <a:ext cx="60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6" name="Ink 195">
                  <a:extLst>
                    <a:ext uri="{FF2B5EF4-FFF2-40B4-BE49-F238E27FC236}">
                      <a16:creationId xmlns:a16="http://schemas.microsoft.com/office/drawing/2014/main" id="{0B61B5A9-587E-7147-B176-C3C2AFEE8F0C}"/>
                    </a:ext>
                  </a:extLst>
                </p14:cNvPr>
                <p14:cNvContentPartPr/>
                <p14:nvPr/>
              </p14:nvContentPartPr>
              <p14:xfrm>
                <a:off x="5595017" y="5192366"/>
                <a:ext cx="225000" cy="153360"/>
              </p14:xfrm>
            </p:contentPart>
          </mc:Choice>
          <mc:Fallback>
            <p:pic>
              <p:nvPicPr>
                <p:cNvPr id="196" name="Ink 195">
                  <a:extLst>
                    <a:ext uri="{FF2B5EF4-FFF2-40B4-BE49-F238E27FC236}">
                      <a16:creationId xmlns:a16="http://schemas.microsoft.com/office/drawing/2014/main" id="{0B61B5A9-587E-7147-B176-C3C2AFEE8F0C}"/>
                    </a:ext>
                  </a:extLst>
                </p:cNvPr>
                <p:cNvPicPr/>
                <p:nvPr/>
              </p:nvPicPr>
              <p:blipFill>
                <a:blip r:embed="rId320"/>
                <a:stretch>
                  <a:fillRect/>
                </a:stretch>
              </p:blipFill>
              <p:spPr>
                <a:xfrm>
                  <a:off x="5579897" y="5176886"/>
                  <a:ext cx="2556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7" name="Ink 196">
                  <a:extLst>
                    <a:ext uri="{FF2B5EF4-FFF2-40B4-BE49-F238E27FC236}">
                      <a16:creationId xmlns:a16="http://schemas.microsoft.com/office/drawing/2014/main" id="{64FC5EAE-6F03-6A40-9277-B1B3B075EF2B}"/>
                    </a:ext>
                  </a:extLst>
                </p14:cNvPr>
                <p14:cNvContentPartPr/>
                <p14:nvPr/>
              </p14:nvContentPartPr>
              <p14:xfrm>
                <a:off x="5921537" y="5323046"/>
                <a:ext cx="360" cy="360"/>
              </p14:xfrm>
            </p:contentPart>
          </mc:Choice>
          <mc:Fallback>
            <p:pic>
              <p:nvPicPr>
                <p:cNvPr id="197" name="Ink 196">
                  <a:extLst>
                    <a:ext uri="{FF2B5EF4-FFF2-40B4-BE49-F238E27FC236}">
                      <a16:creationId xmlns:a16="http://schemas.microsoft.com/office/drawing/2014/main" id="{64FC5EAE-6F03-6A40-9277-B1B3B075EF2B}"/>
                    </a:ext>
                  </a:extLst>
                </p:cNvPr>
                <p:cNvPicPr/>
                <p:nvPr/>
              </p:nvPicPr>
              <p:blipFill>
                <a:blip r:embed="rId77"/>
                <a:stretch>
                  <a:fillRect/>
                </a:stretch>
              </p:blipFill>
              <p:spPr>
                <a:xfrm>
                  <a:off x="5906417" y="5307566"/>
                  <a:ext cx="30960" cy="30960"/>
                </a:xfrm>
                <a:prstGeom prst="rect">
                  <a:avLst/>
                </a:prstGeom>
              </p:spPr>
            </p:pic>
          </mc:Fallback>
        </mc:AlternateContent>
      </p:grpSp>
    </p:spTree>
    <p:extLst>
      <p:ext uri="{BB962C8B-B14F-4D97-AF65-F5344CB8AC3E}">
        <p14:creationId xmlns:p14="http://schemas.microsoft.com/office/powerpoint/2010/main" val="29164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67900-3A90-1649-A6A0-FDBE0CD604BE}"/>
              </a:ext>
            </a:extLst>
          </p:cNvPr>
          <p:cNvSpPr txBox="1"/>
          <p:nvPr/>
        </p:nvSpPr>
        <p:spPr>
          <a:xfrm>
            <a:off x="567559" y="488731"/>
            <a:ext cx="2637004" cy="369332"/>
          </a:xfrm>
          <a:prstGeom prst="rect">
            <a:avLst/>
          </a:prstGeom>
          <a:noFill/>
        </p:spPr>
        <p:txBody>
          <a:bodyPr wrap="none" rtlCol="0">
            <a:spAutoFit/>
          </a:bodyPr>
          <a:lstStyle/>
          <a:p>
            <a:r>
              <a:rPr lang="en-US" dirty="0"/>
              <a:t>WESTERN IMMUNOBLOTS</a:t>
            </a:r>
          </a:p>
        </p:txBody>
      </p:sp>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C07E4F5E-47AF-DF4C-B697-213464F0A94C}"/>
                  </a:ext>
                </a:extLst>
              </p14:cNvPr>
              <p14:cNvContentPartPr/>
              <p14:nvPr/>
            </p14:nvContentPartPr>
            <p14:xfrm>
              <a:off x="1639428" y="2537913"/>
              <a:ext cx="252000" cy="20160"/>
            </p14:xfrm>
          </p:contentPart>
        </mc:Choice>
        <mc:Fallback xmlns="">
          <p:pic>
            <p:nvPicPr>
              <p:cNvPr id="18" name="Ink 17">
                <a:extLst>
                  <a:ext uri="{FF2B5EF4-FFF2-40B4-BE49-F238E27FC236}">
                    <a16:creationId xmlns:a16="http://schemas.microsoft.com/office/drawing/2014/main" id="{C07E4F5E-47AF-DF4C-B697-213464F0A94C}"/>
                  </a:ext>
                </a:extLst>
              </p:cNvPr>
              <p:cNvPicPr/>
              <p:nvPr/>
            </p:nvPicPr>
            <p:blipFill>
              <a:blip r:embed="rId3"/>
              <a:stretch>
                <a:fillRect/>
              </a:stretch>
            </p:blipFill>
            <p:spPr>
              <a:xfrm>
                <a:off x="1624308" y="2522793"/>
                <a:ext cx="2826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92AA47A-21AB-734B-A577-1F6EA8ED7A8F}"/>
                  </a:ext>
                </a:extLst>
              </p14:cNvPr>
              <p14:cNvContentPartPr/>
              <p14:nvPr/>
            </p14:nvContentPartPr>
            <p14:xfrm>
              <a:off x="472668" y="1272153"/>
              <a:ext cx="804240" cy="572400"/>
            </p14:xfrm>
          </p:contentPart>
        </mc:Choice>
        <mc:Fallback xmlns="">
          <p:pic>
            <p:nvPicPr>
              <p:cNvPr id="3" name="Ink 2">
                <a:extLst>
                  <a:ext uri="{FF2B5EF4-FFF2-40B4-BE49-F238E27FC236}">
                    <a16:creationId xmlns:a16="http://schemas.microsoft.com/office/drawing/2014/main" id="{692AA47A-21AB-734B-A577-1F6EA8ED7A8F}"/>
                  </a:ext>
                </a:extLst>
              </p:cNvPr>
              <p:cNvPicPr/>
              <p:nvPr/>
            </p:nvPicPr>
            <p:blipFill>
              <a:blip r:embed="rId5"/>
              <a:stretch>
                <a:fillRect/>
              </a:stretch>
            </p:blipFill>
            <p:spPr>
              <a:xfrm>
                <a:off x="457548" y="1257033"/>
                <a:ext cx="83484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0483962-2C21-A140-A00B-21D28C7BCAF8}"/>
                  </a:ext>
                </a:extLst>
              </p14:cNvPr>
              <p14:cNvContentPartPr/>
              <p14:nvPr/>
            </p14:nvContentPartPr>
            <p14:xfrm>
              <a:off x="1308228" y="1229673"/>
              <a:ext cx="1149480" cy="153720"/>
            </p14:xfrm>
          </p:contentPart>
        </mc:Choice>
        <mc:Fallback xmlns="">
          <p:pic>
            <p:nvPicPr>
              <p:cNvPr id="4" name="Ink 3">
                <a:extLst>
                  <a:ext uri="{FF2B5EF4-FFF2-40B4-BE49-F238E27FC236}">
                    <a16:creationId xmlns:a16="http://schemas.microsoft.com/office/drawing/2014/main" id="{D0483962-2C21-A140-A00B-21D28C7BCAF8}"/>
                  </a:ext>
                </a:extLst>
              </p:cNvPr>
              <p:cNvPicPr/>
              <p:nvPr/>
            </p:nvPicPr>
            <p:blipFill>
              <a:blip r:embed="rId7"/>
              <a:stretch>
                <a:fillRect/>
              </a:stretch>
            </p:blipFill>
            <p:spPr>
              <a:xfrm>
                <a:off x="1293108" y="1214193"/>
                <a:ext cx="11800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DD05745-2232-D84C-8AFA-D5D5BB91CBDF}"/>
                  </a:ext>
                </a:extLst>
              </p14:cNvPr>
              <p14:cNvContentPartPr/>
              <p14:nvPr/>
            </p14:nvContentPartPr>
            <p14:xfrm>
              <a:off x="1608108" y="1371513"/>
              <a:ext cx="867240" cy="805320"/>
            </p14:xfrm>
          </p:contentPart>
        </mc:Choice>
        <mc:Fallback xmlns="">
          <p:pic>
            <p:nvPicPr>
              <p:cNvPr id="5" name="Ink 4">
                <a:extLst>
                  <a:ext uri="{FF2B5EF4-FFF2-40B4-BE49-F238E27FC236}">
                    <a16:creationId xmlns:a16="http://schemas.microsoft.com/office/drawing/2014/main" id="{4DD05745-2232-D84C-8AFA-D5D5BB91CBDF}"/>
                  </a:ext>
                </a:extLst>
              </p:cNvPr>
              <p:cNvPicPr/>
              <p:nvPr/>
            </p:nvPicPr>
            <p:blipFill>
              <a:blip r:embed="rId9"/>
              <a:stretch>
                <a:fillRect/>
              </a:stretch>
            </p:blipFill>
            <p:spPr>
              <a:xfrm>
                <a:off x="1592988" y="1356033"/>
                <a:ext cx="897480" cy="835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666D6234-75BA-644C-91B1-4D9140539FF4}"/>
                  </a:ext>
                </a:extLst>
              </p14:cNvPr>
              <p14:cNvContentPartPr/>
              <p14:nvPr/>
            </p14:nvContentPartPr>
            <p14:xfrm>
              <a:off x="409668" y="1923393"/>
              <a:ext cx="1083960" cy="302400"/>
            </p14:xfrm>
          </p:contentPart>
        </mc:Choice>
        <mc:Fallback xmlns="">
          <p:pic>
            <p:nvPicPr>
              <p:cNvPr id="6" name="Ink 5">
                <a:extLst>
                  <a:ext uri="{FF2B5EF4-FFF2-40B4-BE49-F238E27FC236}">
                    <a16:creationId xmlns:a16="http://schemas.microsoft.com/office/drawing/2014/main" id="{666D6234-75BA-644C-91B1-4D9140539FF4}"/>
                  </a:ext>
                </a:extLst>
              </p:cNvPr>
              <p:cNvPicPr/>
              <p:nvPr/>
            </p:nvPicPr>
            <p:blipFill>
              <a:blip r:embed="rId11"/>
              <a:stretch>
                <a:fillRect/>
              </a:stretch>
            </p:blipFill>
            <p:spPr>
              <a:xfrm>
                <a:off x="394548" y="1907913"/>
                <a:ext cx="111456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8097033E-0A11-5A4C-AD49-3B286CB4FF80}"/>
                  </a:ext>
                </a:extLst>
              </p14:cNvPr>
              <p14:cNvContentPartPr/>
              <p14:nvPr/>
            </p14:nvContentPartPr>
            <p14:xfrm>
              <a:off x="1544748" y="2207073"/>
              <a:ext cx="50760" cy="183960"/>
            </p14:xfrm>
          </p:contentPart>
        </mc:Choice>
        <mc:Fallback xmlns="">
          <p:pic>
            <p:nvPicPr>
              <p:cNvPr id="7" name="Ink 6">
                <a:extLst>
                  <a:ext uri="{FF2B5EF4-FFF2-40B4-BE49-F238E27FC236}">
                    <a16:creationId xmlns:a16="http://schemas.microsoft.com/office/drawing/2014/main" id="{8097033E-0A11-5A4C-AD49-3B286CB4FF80}"/>
                  </a:ext>
                </a:extLst>
              </p:cNvPr>
              <p:cNvPicPr/>
              <p:nvPr/>
            </p:nvPicPr>
            <p:blipFill>
              <a:blip r:embed="rId13"/>
              <a:stretch>
                <a:fillRect/>
              </a:stretch>
            </p:blipFill>
            <p:spPr>
              <a:xfrm>
                <a:off x="1529628" y="2191593"/>
                <a:ext cx="813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C67A331A-8405-814D-9425-856A16B134CD}"/>
                  </a:ext>
                </a:extLst>
              </p14:cNvPr>
              <p14:cNvContentPartPr/>
              <p14:nvPr/>
            </p14:nvContentPartPr>
            <p14:xfrm>
              <a:off x="2443308" y="1371513"/>
              <a:ext cx="39960" cy="256680"/>
            </p14:xfrm>
          </p:contentPart>
        </mc:Choice>
        <mc:Fallback xmlns="">
          <p:pic>
            <p:nvPicPr>
              <p:cNvPr id="9" name="Ink 8">
                <a:extLst>
                  <a:ext uri="{FF2B5EF4-FFF2-40B4-BE49-F238E27FC236}">
                    <a16:creationId xmlns:a16="http://schemas.microsoft.com/office/drawing/2014/main" id="{C67A331A-8405-814D-9425-856A16B134CD}"/>
                  </a:ext>
                </a:extLst>
              </p:cNvPr>
              <p:cNvPicPr/>
              <p:nvPr/>
            </p:nvPicPr>
            <p:blipFill>
              <a:blip r:embed="rId15"/>
              <a:stretch>
                <a:fillRect/>
              </a:stretch>
            </p:blipFill>
            <p:spPr>
              <a:xfrm>
                <a:off x="2428188" y="1356033"/>
                <a:ext cx="702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8A4562DD-EADC-5B4D-9D53-29DD73E8525E}"/>
                  </a:ext>
                </a:extLst>
              </p14:cNvPr>
              <p14:cNvContentPartPr/>
              <p14:nvPr/>
            </p14:nvContentPartPr>
            <p14:xfrm>
              <a:off x="1591188" y="1560513"/>
              <a:ext cx="918360" cy="850320"/>
            </p14:xfrm>
          </p:contentPart>
        </mc:Choice>
        <mc:Fallback xmlns="">
          <p:pic>
            <p:nvPicPr>
              <p:cNvPr id="10" name="Ink 9">
                <a:extLst>
                  <a:ext uri="{FF2B5EF4-FFF2-40B4-BE49-F238E27FC236}">
                    <a16:creationId xmlns:a16="http://schemas.microsoft.com/office/drawing/2014/main" id="{8A4562DD-EADC-5B4D-9D53-29DD73E8525E}"/>
                  </a:ext>
                </a:extLst>
              </p:cNvPr>
              <p:cNvPicPr/>
              <p:nvPr/>
            </p:nvPicPr>
            <p:blipFill>
              <a:blip r:embed="rId17"/>
              <a:stretch>
                <a:fillRect/>
              </a:stretch>
            </p:blipFill>
            <p:spPr>
              <a:xfrm>
                <a:off x="1576068" y="1545393"/>
                <a:ext cx="948600" cy="880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A6F2AAB7-4239-CD46-9C37-B1773BC6632F}"/>
                  </a:ext>
                </a:extLst>
              </p14:cNvPr>
              <p14:cNvContentPartPr/>
              <p14:nvPr/>
            </p14:nvContentPartPr>
            <p14:xfrm>
              <a:off x="360348" y="1923393"/>
              <a:ext cx="23400" cy="237960"/>
            </p14:xfrm>
          </p:contentPart>
        </mc:Choice>
        <mc:Fallback xmlns="">
          <p:pic>
            <p:nvPicPr>
              <p:cNvPr id="12" name="Ink 11">
                <a:extLst>
                  <a:ext uri="{FF2B5EF4-FFF2-40B4-BE49-F238E27FC236}">
                    <a16:creationId xmlns:a16="http://schemas.microsoft.com/office/drawing/2014/main" id="{A6F2AAB7-4239-CD46-9C37-B1773BC6632F}"/>
                  </a:ext>
                </a:extLst>
              </p:cNvPr>
              <p:cNvPicPr/>
              <p:nvPr/>
            </p:nvPicPr>
            <p:blipFill>
              <a:blip r:embed="rId19"/>
              <a:stretch>
                <a:fillRect/>
              </a:stretch>
            </p:blipFill>
            <p:spPr>
              <a:xfrm>
                <a:off x="345228" y="1907913"/>
                <a:ext cx="54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88B46DB9-7F8C-4347-8774-E4F2438BDD36}"/>
                  </a:ext>
                </a:extLst>
              </p14:cNvPr>
              <p14:cNvContentPartPr/>
              <p14:nvPr/>
            </p14:nvContentPartPr>
            <p14:xfrm>
              <a:off x="355668" y="2120673"/>
              <a:ext cx="1239840" cy="285840"/>
            </p14:xfrm>
          </p:contentPart>
        </mc:Choice>
        <mc:Fallback xmlns="">
          <p:pic>
            <p:nvPicPr>
              <p:cNvPr id="13" name="Ink 12">
                <a:extLst>
                  <a:ext uri="{FF2B5EF4-FFF2-40B4-BE49-F238E27FC236}">
                    <a16:creationId xmlns:a16="http://schemas.microsoft.com/office/drawing/2014/main" id="{88B46DB9-7F8C-4347-8774-E4F2438BDD36}"/>
                  </a:ext>
                </a:extLst>
              </p:cNvPr>
              <p:cNvPicPr/>
              <p:nvPr/>
            </p:nvPicPr>
            <p:blipFill>
              <a:blip r:embed="rId21"/>
              <a:stretch>
                <a:fillRect/>
              </a:stretch>
            </p:blipFill>
            <p:spPr>
              <a:xfrm>
                <a:off x="340548" y="2105553"/>
                <a:ext cx="12704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3897A1F3-C370-5845-BEDC-9BFEA4541094}"/>
                  </a:ext>
                </a:extLst>
              </p14:cNvPr>
              <p14:cNvContentPartPr/>
              <p14:nvPr/>
            </p14:nvContentPartPr>
            <p14:xfrm>
              <a:off x="2773068" y="1497513"/>
              <a:ext cx="36720" cy="170280"/>
            </p14:xfrm>
          </p:contentPart>
        </mc:Choice>
        <mc:Fallback xmlns="">
          <p:pic>
            <p:nvPicPr>
              <p:cNvPr id="15" name="Ink 14">
                <a:extLst>
                  <a:ext uri="{FF2B5EF4-FFF2-40B4-BE49-F238E27FC236}">
                    <a16:creationId xmlns:a16="http://schemas.microsoft.com/office/drawing/2014/main" id="{3897A1F3-C370-5845-BEDC-9BFEA4541094}"/>
                  </a:ext>
                </a:extLst>
              </p:cNvPr>
              <p:cNvPicPr/>
              <p:nvPr/>
            </p:nvPicPr>
            <p:blipFill>
              <a:blip r:embed="rId23"/>
              <a:stretch>
                <a:fillRect/>
              </a:stretch>
            </p:blipFill>
            <p:spPr>
              <a:xfrm>
                <a:off x="2757588" y="1482393"/>
                <a:ext cx="66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068053CA-0795-0D46-8BFD-51F4A73D4723}"/>
                  </a:ext>
                </a:extLst>
              </p14:cNvPr>
              <p14:cNvContentPartPr/>
              <p14:nvPr/>
            </p14:nvContentPartPr>
            <p14:xfrm>
              <a:off x="2711508" y="1584273"/>
              <a:ext cx="153000" cy="8280"/>
            </p14:xfrm>
          </p:contentPart>
        </mc:Choice>
        <mc:Fallback xmlns="">
          <p:pic>
            <p:nvPicPr>
              <p:cNvPr id="16" name="Ink 15">
                <a:extLst>
                  <a:ext uri="{FF2B5EF4-FFF2-40B4-BE49-F238E27FC236}">
                    <a16:creationId xmlns:a16="http://schemas.microsoft.com/office/drawing/2014/main" id="{068053CA-0795-0D46-8BFD-51F4A73D4723}"/>
                  </a:ext>
                </a:extLst>
              </p:cNvPr>
              <p:cNvPicPr/>
              <p:nvPr/>
            </p:nvPicPr>
            <p:blipFill>
              <a:blip r:embed="rId25"/>
              <a:stretch>
                <a:fillRect/>
              </a:stretch>
            </p:blipFill>
            <p:spPr>
              <a:xfrm>
                <a:off x="2696028" y="1568793"/>
                <a:ext cx="183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6D5AD1D1-78CB-E64B-AB65-408B77F2C7C2}"/>
                  </a:ext>
                </a:extLst>
              </p14:cNvPr>
              <p14:cNvContentPartPr/>
              <p14:nvPr/>
            </p14:nvContentPartPr>
            <p14:xfrm>
              <a:off x="1423788" y="1450353"/>
              <a:ext cx="222840" cy="60480"/>
            </p14:xfrm>
          </p:contentPart>
        </mc:Choice>
        <mc:Fallback xmlns="">
          <p:pic>
            <p:nvPicPr>
              <p:cNvPr id="24" name="Ink 23">
                <a:extLst>
                  <a:ext uri="{FF2B5EF4-FFF2-40B4-BE49-F238E27FC236}">
                    <a16:creationId xmlns:a16="http://schemas.microsoft.com/office/drawing/2014/main" id="{6D5AD1D1-78CB-E64B-AB65-408B77F2C7C2}"/>
                  </a:ext>
                </a:extLst>
              </p:cNvPr>
              <p:cNvPicPr/>
              <p:nvPr/>
            </p:nvPicPr>
            <p:blipFill>
              <a:blip r:embed="rId27"/>
              <a:stretch>
                <a:fillRect/>
              </a:stretch>
            </p:blipFill>
            <p:spPr>
              <a:xfrm>
                <a:off x="1408668" y="1434873"/>
                <a:ext cx="253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42B40F19-F1B6-1D43-B088-884FD7D325B8}"/>
                  </a:ext>
                </a:extLst>
              </p14:cNvPr>
              <p14:cNvContentPartPr/>
              <p14:nvPr/>
            </p14:nvContentPartPr>
            <p14:xfrm>
              <a:off x="1350348" y="1501113"/>
              <a:ext cx="206280" cy="75960"/>
            </p14:xfrm>
          </p:contentPart>
        </mc:Choice>
        <mc:Fallback xmlns="">
          <p:pic>
            <p:nvPicPr>
              <p:cNvPr id="25" name="Ink 24">
                <a:extLst>
                  <a:ext uri="{FF2B5EF4-FFF2-40B4-BE49-F238E27FC236}">
                    <a16:creationId xmlns:a16="http://schemas.microsoft.com/office/drawing/2014/main" id="{42B40F19-F1B6-1D43-B088-884FD7D325B8}"/>
                  </a:ext>
                </a:extLst>
              </p:cNvPr>
              <p:cNvPicPr/>
              <p:nvPr/>
            </p:nvPicPr>
            <p:blipFill>
              <a:blip r:embed="rId29"/>
              <a:stretch>
                <a:fillRect/>
              </a:stretch>
            </p:blipFill>
            <p:spPr>
              <a:xfrm>
                <a:off x="1335228" y="1485633"/>
                <a:ext cx="236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4347D0CF-5DD4-6145-B12B-A2635F43D115}"/>
                  </a:ext>
                </a:extLst>
              </p14:cNvPr>
              <p14:cNvContentPartPr/>
              <p14:nvPr/>
            </p14:nvContentPartPr>
            <p14:xfrm>
              <a:off x="1218948" y="1584993"/>
              <a:ext cx="257040" cy="77400"/>
            </p14:xfrm>
          </p:contentPart>
        </mc:Choice>
        <mc:Fallback xmlns="">
          <p:pic>
            <p:nvPicPr>
              <p:cNvPr id="26" name="Ink 25">
                <a:extLst>
                  <a:ext uri="{FF2B5EF4-FFF2-40B4-BE49-F238E27FC236}">
                    <a16:creationId xmlns:a16="http://schemas.microsoft.com/office/drawing/2014/main" id="{4347D0CF-5DD4-6145-B12B-A2635F43D115}"/>
                  </a:ext>
                </a:extLst>
              </p:cNvPr>
              <p:cNvPicPr/>
              <p:nvPr/>
            </p:nvPicPr>
            <p:blipFill>
              <a:blip r:embed="rId31"/>
              <a:stretch>
                <a:fillRect/>
              </a:stretch>
            </p:blipFill>
            <p:spPr>
              <a:xfrm>
                <a:off x="1203828" y="1569873"/>
                <a:ext cx="287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D3C1ECAD-36CA-1549-B8EA-E0D4015BA8F6}"/>
                  </a:ext>
                </a:extLst>
              </p14:cNvPr>
              <p14:cNvContentPartPr/>
              <p14:nvPr/>
            </p14:nvContentPartPr>
            <p14:xfrm>
              <a:off x="1153788" y="1674993"/>
              <a:ext cx="188280" cy="59400"/>
            </p14:xfrm>
          </p:contentPart>
        </mc:Choice>
        <mc:Fallback xmlns="">
          <p:pic>
            <p:nvPicPr>
              <p:cNvPr id="27" name="Ink 26">
                <a:extLst>
                  <a:ext uri="{FF2B5EF4-FFF2-40B4-BE49-F238E27FC236}">
                    <a16:creationId xmlns:a16="http://schemas.microsoft.com/office/drawing/2014/main" id="{D3C1ECAD-36CA-1549-B8EA-E0D4015BA8F6}"/>
                  </a:ext>
                </a:extLst>
              </p:cNvPr>
              <p:cNvPicPr/>
              <p:nvPr/>
            </p:nvPicPr>
            <p:blipFill>
              <a:blip r:embed="rId33"/>
              <a:stretch>
                <a:fillRect/>
              </a:stretch>
            </p:blipFill>
            <p:spPr>
              <a:xfrm>
                <a:off x="1138668" y="1659873"/>
                <a:ext cx="218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52C9B679-E24F-9B46-83BA-59C2589E5FD8}"/>
                  </a:ext>
                </a:extLst>
              </p14:cNvPr>
              <p14:cNvContentPartPr/>
              <p14:nvPr/>
            </p14:nvContentPartPr>
            <p14:xfrm>
              <a:off x="1086828" y="1743753"/>
              <a:ext cx="188640" cy="70560"/>
            </p14:xfrm>
          </p:contentPart>
        </mc:Choice>
        <mc:Fallback xmlns="">
          <p:pic>
            <p:nvPicPr>
              <p:cNvPr id="28" name="Ink 27">
                <a:extLst>
                  <a:ext uri="{FF2B5EF4-FFF2-40B4-BE49-F238E27FC236}">
                    <a16:creationId xmlns:a16="http://schemas.microsoft.com/office/drawing/2014/main" id="{52C9B679-E24F-9B46-83BA-59C2589E5FD8}"/>
                  </a:ext>
                </a:extLst>
              </p:cNvPr>
              <p:cNvPicPr/>
              <p:nvPr/>
            </p:nvPicPr>
            <p:blipFill>
              <a:blip r:embed="rId35"/>
              <a:stretch>
                <a:fillRect/>
              </a:stretch>
            </p:blipFill>
            <p:spPr>
              <a:xfrm>
                <a:off x="1071708" y="1728273"/>
                <a:ext cx="218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59C23236-696A-1A48-A846-629ECAA9F91D}"/>
                  </a:ext>
                </a:extLst>
              </p14:cNvPr>
              <p14:cNvContentPartPr/>
              <p14:nvPr/>
            </p14:nvContentPartPr>
            <p14:xfrm>
              <a:off x="986028" y="1818993"/>
              <a:ext cx="176760" cy="85320"/>
            </p14:xfrm>
          </p:contentPart>
        </mc:Choice>
        <mc:Fallback xmlns="">
          <p:pic>
            <p:nvPicPr>
              <p:cNvPr id="29" name="Ink 28">
                <a:extLst>
                  <a:ext uri="{FF2B5EF4-FFF2-40B4-BE49-F238E27FC236}">
                    <a16:creationId xmlns:a16="http://schemas.microsoft.com/office/drawing/2014/main" id="{59C23236-696A-1A48-A846-629ECAA9F91D}"/>
                  </a:ext>
                </a:extLst>
              </p:cNvPr>
              <p:cNvPicPr/>
              <p:nvPr/>
            </p:nvPicPr>
            <p:blipFill>
              <a:blip r:embed="rId37"/>
              <a:stretch>
                <a:fillRect/>
              </a:stretch>
            </p:blipFill>
            <p:spPr>
              <a:xfrm>
                <a:off x="970908" y="1803873"/>
                <a:ext cx="207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8EDFCEC8-0C6F-1E42-9DE9-A5836F80AE63}"/>
                  </a:ext>
                </a:extLst>
              </p14:cNvPr>
              <p14:cNvContentPartPr/>
              <p14:nvPr/>
            </p14:nvContentPartPr>
            <p14:xfrm>
              <a:off x="929868" y="1914033"/>
              <a:ext cx="145440" cy="66240"/>
            </p14:xfrm>
          </p:contentPart>
        </mc:Choice>
        <mc:Fallback xmlns="">
          <p:pic>
            <p:nvPicPr>
              <p:cNvPr id="30" name="Ink 29">
                <a:extLst>
                  <a:ext uri="{FF2B5EF4-FFF2-40B4-BE49-F238E27FC236}">
                    <a16:creationId xmlns:a16="http://schemas.microsoft.com/office/drawing/2014/main" id="{8EDFCEC8-0C6F-1E42-9DE9-A5836F80AE63}"/>
                  </a:ext>
                </a:extLst>
              </p:cNvPr>
              <p:cNvPicPr/>
              <p:nvPr/>
            </p:nvPicPr>
            <p:blipFill>
              <a:blip r:embed="rId39"/>
              <a:stretch>
                <a:fillRect/>
              </a:stretch>
            </p:blipFill>
            <p:spPr>
              <a:xfrm>
                <a:off x="914748" y="1898913"/>
                <a:ext cx="175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63925176-3CCC-AE47-8BCF-B458444D6840}"/>
                  </a:ext>
                </a:extLst>
              </p14:cNvPr>
              <p14:cNvContentPartPr/>
              <p14:nvPr/>
            </p14:nvContentPartPr>
            <p14:xfrm>
              <a:off x="3042348" y="1707753"/>
              <a:ext cx="1099080" cy="200160"/>
            </p14:xfrm>
          </p:contentPart>
        </mc:Choice>
        <mc:Fallback xmlns="">
          <p:pic>
            <p:nvPicPr>
              <p:cNvPr id="32" name="Ink 31">
                <a:extLst>
                  <a:ext uri="{FF2B5EF4-FFF2-40B4-BE49-F238E27FC236}">
                    <a16:creationId xmlns:a16="http://schemas.microsoft.com/office/drawing/2014/main" id="{63925176-3CCC-AE47-8BCF-B458444D6840}"/>
                  </a:ext>
                </a:extLst>
              </p:cNvPr>
              <p:cNvPicPr/>
              <p:nvPr/>
            </p:nvPicPr>
            <p:blipFill>
              <a:blip r:embed="rId41"/>
              <a:stretch>
                <a:fillRect/>
              </a:stretch>
            </p:blipFill>
            <p:spPr>
              <a:xfrm>
                <a:off x="3027228" y="1692273"/>
                <a:ext cx="11296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91D212E6-45F6-9548-93A3-6D7DAE9FFCDB}"/>
                  </a:ext>
                </a:extLst>
              </p14:cNvPr>
              <p14:cNvContentPartPr/>
              <p14:nvPr/>
            </p14:nvContentPartPr>
            <p14:xfrm>
              <a:off x="4114788" y="1608033"/>
              <a:ext cx="267480" cy="160920"/>
            </p14:xfrm>
          </p:contentPart>
        </mc:Choice>
        <mc:Fallback xmlns="">
          <p:pic>
            <p:nvPicPr>
              <p:cNvPr id="33" name="Ink 32">
                <a:extLst>
                  <a:ext uri="{FF2B5EF4-FFF2-40B4-BE49-F238E27FC236}">
                    <a16:creationId xmlns:a16="http://schemas.microsoft.com/office/drawing/2014/main" id="{91D212E6-45F6-9548-93A3-6D7DAE9FFCDB}"/>
                  </a:ext>
                </a:extLst>
              </p:cNvPr>
              <p:cNvPicPr/>
              <p:nvPr/>
            </p:nvPicPr>
            <p:blipFill>
              <a:blip r:embed="rId43"/>
              <a:stretch>
                <a:fillRect/>
              </a:stretch>
            </p:blipFill>
            <p:spPr>
              <a:xfrm>
                <a:off x="4099308" y="1592553"/>
                <a:ext cx="298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3BF1112F-43E2-F44F-9947-09C3435DD7BF}"/>
                  </a:ext>
                </a:extLst>
              </p14:cNvPr>
              <p14:cNvContentPartPr/>
              <p14:nvPr/>
            </p14:nvContentPartPr>
            <p14:xfrm>
              <a:off x="3176268" y="1875873"/>
              <a:ext cx="118800" cy="350640"/>
            </p14:xfrm>
          </p:contentPart>
        </mc:Choice>
        <mc:Fallback xmlns="">
          <p:pic>
            <p:nvPicPr>
              <p:cNvPr id="35" name="Ink 34">
                <a:extLst>
                  <a:ext uri="{FF2B5EF4-FFF2-40B4-BE49-F238E27FC236}">
                    <a16:creationId xmlns:a16="http://schemas.microsoft.com/office/drawing/2014/main" id="{3BF1112F-43E2-F44F-9947-09C3435DD7BF}"/>
                  </a:ext>
                </a:extLst>
              </p:cNvPr>
              <p:cNvPicPr/>
              <p:nvPr/>
            </p:nvPicPr>
            <p:blipFill>
              <a:blip r:embed="rId45"/>
              <a:stretch>
                <a:fillRect/>
              </a:stretch>
            </p:blipFill>
            <p:spPr>
              <a:xfrm>
                <a:off x="3161148" y="1860753"/>
                <a:ext cx="14940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BC7B3102-2D11-764A-AB99-4F892A3E6095}"/>
                  </a:ext>
                </a:extLst>
              </p14:cNvPr>
              <p14:cNvContentPartPr/>
              <p14:nvPr/>
            </p14:nvContentPartPr>
            <p14:xfrm>
              <a:off x="3074028" y="2030673"/>
              <a:ext cx="469800" cy="113760"/>
            </p14:xfrm>
          </p:contentPart>
        </mc:Choice>
        <mc:Fallback xmlns="">
          <p:pic>
            <p:nvPicPr>
              <p:cNvPr id="36" name="Ink 35">
                <a:extLst>
                  <a:ext uri="{FF2B5EF4-FFF2-40B4-BE49-F238E27FC236}">
                    <a16:creationId xmlns:a16="http://schemas.microsoft.com/office/drawing/2014/main" id="{BC7B3102-2D11-764A-AB99-4F892A3E6095}"/>
                  </a:ext>
                </a:extLst>
              </p:cNvPr>
              <p:cNvPicPr/>
              <p:nvPr/>
            </p:nvPicPr>
            <p:blipFill>
              <a:blip r:embed="rId47"/>
              <a:stretch>
                <a:fillRect/>
              </a:stretch>
            </p:blipFill>
            <p:spPr>
              <a:xfrm>
                <a:off x="3058908" y="2015553"/>
                <a:ext cx="500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8A761AB6-5EDB-7144-9711-D2AB0D4E59F8}"/>
                  </a:ext>
                </a:extLst>
              </p14:cNvPr>
              <p14:cNvContentPartPr/>
              <p14:nvPr/>
            </p14:nvContentPartPr>
            <p14:xfrm>
              <a:off x="3585228" y="2033553"/>
              <a:ext cx="489240" cy="138240"/>
            </p14:xfrm>
          </p:contentPart>
        </mc:Choice>
        <mc:Fallback xmlns="">
          <p:pic>
            <p:nvPicPr>
              <p:cNvPr id="37" name="Ink 36">
                <a:extLst>
                  <a:ext uri="{FF2B5EF4-FFF2-40B4-BE49-F238E27FC236}">
                    <a16:creationId xmlns:a16="http://schemas.microsoft.com/office/drawing/2014/main" id="{8A761AB6-5EDB-7144-9711-D2AB0D4E59F8}"/>
                  </a:ext>
                </a:extLst>
              </p:cNvPr>
              <p:cNvPicPr/>
              <p:nvPr/>
            </p:nvPicPr>
            <p:blipFill>
              <a:blip r:embed="rId49"/>
              <a:stretch>
                <a:fillRect/>
              </a:stretch>
            </p:blipFill>
            <p:spPr>
              <a:xfrm>
                <a:off x="3569748" y="2018433"/>
                <a:ext cx="519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B1B27131-F173-D040-A6FC-C36B07D260EA}"/>
                  </a:ext>
                </a:extLst>
              </p14:cNvPr>
              <p14:cNvContentPartPr/>
              <p14:nvPr/>
            </p14:nvContentPartPr>
            <p14:xfrm>
              <a:off x="4128108" y="1803513"/>
              <a:ext cx="136800" cy="347760"/>
            </p14:xfrm>
          </p:contentPart>
        </mc:Choice>
        <mc:Fallback xmlns="">
          <p:pic>
            <p:nvPicPr>
              <p:cNvPr id="38" name="Ink 37">
                <a:extLst>
                  <a:ext uri="{FF2B5EF4-FFF2-40B4-BE49-F238E27FC236}">
                    <a16:creationId xmlns:a16="http://schemas.microsoft.com/office/drawing/2014/main" id="{B1B27131-F173-D040-A6FC-C36B07D260EA}"/>
                  </a:ext>
                </a:extLst>
              </p:cNvPr>
              <p:cNvPicPr/>
              <p:nvPr/>
            </p:nvPicPr>
            <p:blipFill>
              <a:blip r:embed="rId51"/>
              <a:stretch>
                <a:fillRect/>
              </a:stretch>
            </p:blipFill>
            <p:spPr>
              <a:xfrm>
                <a:off x="4112988" y="1788393"/>
                <a:ext cx="16740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6DFB7E3F-0438-EB47-93E3-DA78CB2136D3}"/>
                  </a:ext>
                </a:extLst>
              </p14:cNvPr>
              <p14:cNvContentPartPr/>
              <p14:nvPr/>
            </p14:nvContentPartPr>
            <p14:xfrm>
              <a:off x="4051788" y="2002233"/>
              <a:ext cx="344520" cy="126360"/>
            </p14:xfrm>
          </p:contentPart>
        </mc:Choice>
        <mc:Fallback xmlns="">
          <p:pic>
            <p:nvPicPr>
              <p:cNvPr id="39" name="Ink 38">
                <a:extLst>
                  <a:ext uri="{FF2B5EF4-FFF2-40B4-BE49-F238E27FC236}">
                    <a16:creationId xmlns:a16="http://schemas.microsoft.com/office/drawing/2014/main" id="{6DFB7E3F-0438-EB47-93E3-DA78CB2136D3}"/>
                  </a:ext>
                </a:extLst>
              </p:cNvPr>
              <p:cNvPicPr/>
              <p:nvPr/>
            </p:nvPicPr>
            <p:blipFill>
              <a:blip r:embed="rId53"/>
              <a:stretch>
                <a:fillRect/>
              </a:stretch>
            </p:blipFill>
            <p:spPr>
              <a:xfrm>
                <a:off x="4036308" y="1987113"/>
                <a:ext cx="3751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1EA10D13-9B13-AC40-9779-CBEF5CD49735}"/>
                  </a:ext>
                </a:extLst>
              </p14:cNvPr>
              <p14:cNvContentPartPr/>
              <p14:nvPr/>
            </p14:nvContentPartPr>
            <p14:xfrm>
              <a:off x="4382628" y="2030673"/>
              <a:ext cx="237960" cy="74880"/>
            </p14:xfrm>
          </p:contentPart>
        </mc:Choice>
        <mc:Fallback xmlns="">
          <p:pic>
            <p:nvPicPr>
              <p:cNvPr id="40" name="Ink 39">
                <a:extLst>
                  <a:ext uri="{FF2B5EF4-FFF2-40B4-BE49-F238E27FC236}">
                    <a16:creationId xmlns:a16="http://schemas.microsoft.com/office/drawing/2014/main" id="{1EA10D13-9B13-AC40-9779-CBEF5CD49735}"/>
                  </a:ext>
                </a:extLst>
              </p:cNvPr>
              <p:cNvPicPr/>
              <p:nvPr/>
            </p:nvPicPr>
            <p:blipFill>
              <a:blip r:embed="rId55"/>
              <a:stretch>
                <a:fillRect/>
              </a:stretch>
            </p:blipFill>
            <p:spPr>
              <a:xfrm>
                <a:off x="4367508" y="2015553"/>
                <a:ext cx="268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990800E5-7A55-9A4B-B440-72AE6A0FB155}"/>
                  </a:ext>
                </a:extLst>
              </p14:cNvPr>
              <p14:cNvContentPartPr/>
              <p14:nvPr/>
            </p14:nvContentPartPr>
            <p14:xfrm>
              <a:off x="3091308" y="2301753"/>
              <a:ext cx="29880" cy="253800"/>
            </p14:xfrm>
          </p:contentPart>
        </mc:Choice>
        <mc:Fallback xmlns="">
          <p:pic>
            <p:nvPicPr>
              <p:cNvPr id="41" name="Ink 40">
                <a:extLst>
                  <a:ext uri="{FF2B5EF4-FFF2-40B4-BE49-F238E27FC236}">
                    <a16:creationId xmlns:a16="http://schemas.microsoft.com/office/drawing/2014/main" id="{990800E5-7A55-9A4B-B440-72AE6A0FB155}"/>
                  </a:ext>
                </a:extLst>
              </p:cNvPr>
              <p:cNvPicPr/>
              <p:nvPr/>
            </p:nvPicPr>
            <p:blipFill>
              <a:blip r:embed="rId57"/>
              <a:stretch>
                <a:fillRect/>
              </a:stretch>
            </p:blipFill>
            <p:spPr>
              <a:xfrm>
                <a:off x="3076188" y="2286273"/>
                <a:ext cx="601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80C786FB-3CC7-1B4D-858A-B83F2291C31D}"/>
                  </a:ext>
                </a:extLst>
              </p14:cNvPr>
              <p14:cNvContentPartPr/>
              <p14:nvPr/>
            </p14:nvContentPartPr>
            <p14:xfrm>
              <a:off x="3026868" y="2411193"/>
              <a:ext cx="315000" cy="153720"/>
            </p14:xfrm>
          </p:contentPart>
        </mc:Choice>
        <mc:Fallback xmlns="">
          <p:pic>
            <p:nvPicPr>
              <p:cNvPr id="42" name="Ink 41">
                <a:extLst>
                  <a:ext uri="{FF2B5EF4-FFF2-40B4-BE49-F238E27FC236}">
                    <a16:creationId xmlns:a16="http://schemas.microsoft.com/office/drawing/2014/main" id="{80C786FB-3CC7-1B4D-858A-B83F2291C31D}"/>
                  </a:ext>
                </a:extLst>
              </p:cNvPr>
              <p:cNvPicPr/>
              <p:nvPr/>
            </p:nvPicPr>
            <p:blipFill>
              <a:blip r:embed="rId59"/>
              <a:stretch>
                <a:fillRect/>
              </a:stretch>
            </p:blipFill>
            <p:spPr>
              <a:xfrm>
                <a:off x="3011388" y="2396073"/>
                <a:ext cx="3456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C884AA06-9DAA-8644-99F4-D55E84C09844}"/>
                  </a:ext>
                </a:extLst>
              </p14:cNvPr>
              <p14:cNvContentPartPr/>
              <p14:nvPr/>
            </p14:nvContentPartPr>
            <p14:xfrm>
              <a:off x="3666948" y="2261073"/>
              <a:ext cx="167760" cy="253800"/>
            </p14:xfrm>
          </p:contentPart>
        </mc:Choice>
        <mc:Fallback xmlns="">
          <p:pic>
            <p:nvPicPr>
              <p:cNvPr id="45" name="Ink 44">
                <a:extLst>
                  <a:ext uri="{FF2B5EF4-FFF2-40B4-BE49-F238E27FC236}">
                    <a16:creationId xmlns:a16="http://schemas.microsoft.com/office/drawing/2014/main" id="{C884AA06-9DAA-8644-99F4-D55E84C09844}"/>
                  </a:ext>
                </a:extLst>
              </p:cNvPr>
              <p:cNvPicPr/>
              <p:nvPr/>
            </p:nvPicPr>
            <p:blipFill>
              <a:blip r:embed="rId61"/>
              <a:stretch>
                <a:fillRect/>
              </a:stretch>
            </p:blipFill>
            <p:spPr>
              <a:xfrm>
                <a:off x="3651468" y="2245953"/>
                <a:ext cx="1983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4DD50CC8-5095-AF46-AAFC-3C5BCD410C40}"/>
                  </a:ext>
                </a:extLst>
              </p14:cNvPr>
              <p14:cNvContentPartPr/>
              <p14:nvPr/>
            </p14:nvContentPartPr>
            <p14:xfrm>
              <a:off x="3846588" y="2282673"/>
              <a:ext cx="246960" cy="209520"/>
            </p14:xfrm>
          </p:contentPart>
        </mc:Choice>
        <mc:Fallback xmlns="">
          <p:pic>
            <p:nvPicPr>
              <p:cNvPr id="46" name="Ink 45">
                <a:extLst>
                  <a:ext uri="{FF2B5EF4-FFF2-40B4-BE49-F238E27FC236}">
                    <a16:creationId xmlns:a16="http://schemas.microsoft.com/office/drawing/2014/main" id="{4DD50CC8-5095-AF46-AAFC-3C5BCD410C40}"/>
                  </a:ext>
                </a:extLst>
              </p:cNvPr>
              <p:cNvPicPr/>
              <p:nvPr/>
            </p:nvPicPr>
            <p:blipFill>
              <a:blip r:embed="rId63"/>
              <a:stretch>
                <a:fillRect/>
              </a:stretch>
            </p:blipFill>
            <p:spPr>
              <a:xfrm>
                <a:off x="3831468" y="2267553"/>
                <a:ext cx="2775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34E0A587-A704-9C44-BAA5-E72FB4680B4B}"/>
                  </a:ext>
                </a:extLst>
              </p14:cNvPr>
              <p14:cNvContentPartPr/>
              <p14:nvPr/>
            </p14:nvContentPartPr>
            <p14:xfrm>
              <a:off x="4161948" y="2333073"/>
              <a:ext cx="54360" cy="108720"/>
            </p14:xfrm>
          </p:contentPart>
        </mc:Choice>
        <mc:Fallback xmlns="">
          <p:pic>
            <p:nvPicPr>
              <p:cNvPr id="47" name="Ink 46">
                <a:extLst>
                  <a:ext uri="{FF2B5EF4-FFF2-40B4-BE49-F238E27FC236}">
                    <a16:creationId xmlns:a16="http://schemas.microsoft.com/office/drawing/2014/main" id="{34E0A587-A704-9C44-BAA5-E72FB4680B4B}"/>
                  </a:ext>
                </a:extLst>
              </p:cNvPr>
              <p:cNvPicPr/>
              <p:nvPr/>
            </p:nvPicPr>
            <p:blipFill>
              <a:blip r:embed="rId65"/>
              <a:stretch>
                <a:fillRect/>
              </a:stretch>
            </p:blipFill>
            <p:spPr>
              <a:xfrm>
                <a:off x="4146828" y="2317953"/>
                <a:ext cx="849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5A147032-22CB-7E44-BD80-31CAD726C2BE}"/>
                  </a:ext>
                </a:extLst>
              </p14:cNvPr>
              <p14:cNvContentPartPr/>
              <p14:nvPr/>
            </p14:nvContentPartPr>
            <p14:xfrm>
              <a:off x="4145748" y="2292033"/>
              <a:ext cx="193320" cy="208800"/>
            </p14:xfrm>
          </p:contentPart>
        </mc:Choice>
        <mc:Fallback xmlns="">
          <p:pic>
            <p:nvPicPr>
              <p:cNvPr id="48" name="Ink 47">
                <a:extLst>
                  <a:ext uri="{FF2B5EF4-FFF2-40B4-BE49-F238E27FC236}">
                    <a16:creationId xmlns:a16="http://schemas.microsoft.com/office/drawing/2014/main" id="{5A147032-22CB-7E44-BD80-31CAD726C2BE}"/>
                  </a:ext>
                </a:extLst>
              </p:cNvPr>
              <p:cNvPicPr/>
              <p:nvPr/>
            </p:nvPicPr>
            <p:blipFill>
              <a:blip r:embed="rId67"/>
              <a:stretch>
                <a:fillRect/>
              </a:stretch>
            </p:blipFill>
            <p:spPr>
              <a:xfrm>
                <a:off x="4130628" y="2276913"/>
                <a:ext cx="2235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Ink 48">
                <a:extLst>
                  <a:ext uri="{FF2B5EF4-FFF2-40B4-BE49-F238E27FC236}">
                    <a16:creationId xmlns:a16="http://schemas.microsoft.com/office/drawing/2014/main" id="{2DA4DBE8-BC1E-5841-8221-BA9A69447A6C}"/>
                  </a:ext>
                </a:extLst>
              </p14:cNvPr>
              <p14:cNvContentPartPr/>
              <p14:nvPr/>
            </p14:nvContentPartPr>
            <p14:xfrm>
              <a:off x="4429788" y="2227953"/>
              <a:ext cx="328680" cy="232200"/>
            </p14:xfrm>
          </p:contentPart>
        </mc:Choice>
        <mc:Fallback xmlns="">
          <p:pic>
            <p:nvPicPr>
              <p:cNvPr id="49" name="Ink 48">
                <a:extLst>
                  <a:ext uri="{FF2B5EF4-FFF2-40B4-BE49-F238E27FC236}">
                    <a16:creationId xmlns:a16="http://schemas.microsoft.com/office/drawing/2014/main" id="{2DA4DBE8-BC1E-5841-8221-BA9A69447A6C}"/>
                  </a:ext>
                </a:extLst>
              </p:cNvPr>
              <p:cNvPicPr/>
              <p:nvPr/>
            </p:nvPicPr>
            <p:blipFill>
              <a:blip r:embed="rId69"/>
              <a:stretch>
                <a:fillRect/>
              </a:stretch>
            </p:blipFill>
            <p:spPr>
              <a:xfrm>
                <a:off x="4414668" y="2212473"/>
                <a:ext cx="3592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Ink 49">
                <a:extLst>
                  <a:ext uri="{FF2B5EF4-FFF2-40B4-BE49-F238E27FC236}">
                    <a16:creationId xmlns:a16="http://schemas.microsoft.com/office/drawing/2014/main" id="{8EA3C6DD-E26E-E543-9661-5146A0003097}"/>
                  </a:ext>
                </a:extLst>
              </p14:cNvPr>
              <p14:cNvContentPartPr/>
              <p14:nvPr/>
            </p14:nvContentPartPr>
            <p14:xfrm>
              <a:off x="4445628" y="2355393"/>
              <a:ext cx="201960" cy="25200"/>
            </p14:xfrm>
          </p:contentPart>
        </mc:Choice>
        <mc:Fallback xmlns="">
          <p:pic>
            <p:nvPicPr>
              <p:cNvPr id="50" name="Ink 49">
                <a:extLst>
                  <a:ext uri="{FF2B5EF4-FFF2-40B4-BE49-F238E27FC236}">
                    <a16:creationId xmlns:a16="http://schemas.microsoft.com/office/drawing/2014/main" id="{8EA3C6DD-E26E-E543-9661-5146A0003097}"/>
                  </a:ext>
                </a:extLst>
              </p:cNvPr>
              <p:cNvPicPr/>
              <p:nvPr/>
            </p:nvPicPr>
            <p:blipFill>
              <a:blip r:embed="rId71"/>
              <a:stretch>
                <a:fillRect/>
              </a:stretch>
            </p:blipFill>
            <p:spPr>
              <a:xfrm>
                <a:off x="4430508" y="2340273"/>
                <a:ext cx="232200" cy="55800"/>
              </a:xfrm>
              <a:prstGeom prst="rect">
                <a:avLst/>
              </a:prstGeom>
            </p:spPr>
          </p:pic>
        </mc:Fallback>
      </mc:AlternateContent>
      <p:grpSp>
        <p:nvGrpSpPr>
          <p:cNvPr id="75" name="Group 74">
            <a:extLst>
              <a:ext uri="{FF2B5EF4-FFF2-40B4-BE49-F238E27FC236}">
                <a16:creationId xmlns:a16="http://schemas.microsoft.com/office/drawing/2014/main" id="{E69BD649-5405-9041-AE08-D449A037035E}"/>
              </a:ext>
            </a:extLst>
          </p:cNvPr>
          <p:cNvGrpSpPr/>
          <p:nvPr/>
        </p:nvGrpSpPr>
        <p:grpSpPr>
          <a:xfrm>
            <a:off x="2993028" y="2726553"/>
            <a:ext cx="3193920" cy="825120"/>
            <a:chOff x="2993028" y="2726553"/>
            <a:chExt cx="3193920" cy="825120"/>
          </a:xfrm>
        </p:grpSpPr>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B7D29A60-DDD0-6648-9D45-A71AD76873B3}"/>
                    </a:ext>
                  </a:extLst>
                </p14:cNvPr>
                <p14:cNvContentPartPr/>
                <p14:nvPr/>
              </p14:nvContentPartPr>
              <p14:xfrm>
                <a:off x="3054588" y="2726553"/>
                <a:ext cx="146160" cy="140400"/>
              </p14:xfrm>
            </p:contentPart>
          </mc:Choice>
          <mc:Fallback xmlns="">
            <p:pic>
              <p:nvPicPr>
                <p:cNvPr id="52" name="Ink 51">
                  <a:extLst>
                    <a:ext uri="{FF2B5EF4-FFF2-40B4-BE49-F238E27FC236}">
                      <a16:creationId xmlns:a16="http://schemas.microsoft.com/office/drawing/2014/main" id="{B7D29A60-DDD0-6648-9D45-A71AD76873B3}"/>
                    </a:ext>
                  </a:extLst>
                </p:cNvPr>
                <p:cNvPicPr/>
                <p:nvPr/>
              </p:nvPicPr>
              <p:blipFill>
                <a:blip r:embed="rId73"/>
                <a:stretch>
                  <a:fillRect/>
                </a:stretch>
              </p:blipFill>
              <p:spPr>
                <a:xfrm>
                  <a:off x="3039108" y="2711433"/>
                  <a:ext cx="176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5D661325-91DB-4D47-A3BF-5B8509A91CEB}"/>
                    </a:ext>
                  </a:extLst>
                </p14:cNvPr>
                <p14:cNvContentPartPr/>
                <p14:nvPr/>
              </p14:nvContentPartPr>
              <p14:xfrm>
                <a:off x="3247548" y="2738793"/>
                <a:ext cx="238320" cy="79560"/>
              </p14:xfrm>
            </p:contentPart>
          </mc:Choice>
          <mc:Fallback xmlns="">
            <p:pic>
              <p:nvPicPr>
                <p:cNvPr id="53" name="Ink 52">
                  <a:extLst>
                    <a:ext uri="{FF2B5EF4-FFF2-40B4-BE49-F238E27FC236}">
                      <a16:creationId xmlns:a16="http://schemas.microsoft.com/office/drawing/2014/main" id="{5D661325-91DB-4D47-A3BF-5B8509A91CEB}"/>
                    </a:ext>
                  </a:extLst>
                </p:cNvPr>
                <p:cNvPicPr/>
                <p:nvPr/>
              </p:nvPicPr>
              <p:blipFill>
                <a:blip r:embed="rId75"/>
                <a:stretch>
                  <a:fillRect/>
                </a:stretch>
              </p:blipFill>
              <p:spPr>
                <a:xfrm>
                  <a:off x="3232428" y="2723313"/>
                  <a:ext cx="268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Ink 57">
                  <a:extLst>
                    <a:ext uri="{FF2B5EF4-FFF2-40B4-BE49-F238E27FC236}">
                      <a16:creationId xmlns:a16="http://schemas.microsoft.com/office/drawing/2014/main" id="{59BC14A2-B9C5-F84B-92D2-C4D6DCDD9129}"/>
                    </a:ext>
                  </a:extLst>
                </p14:cNvPr>
                <p14:cNvContentPartPr/>
                <p14:nvPr/>
              </p14:nvContentPartPr>
              <p14:xfrm>
                <a:off x="2993028" y="3042993"/>
                <a:ext cx="142560" cy="189720"/>
              </p14:xfrm>
            </p:contentPart>
          </mc:Choice>
          <mc:Fallback xmlns="">
            <p:pic>
              <p:nvPicPr>
                <p:cNvPr id="58" name="Ink 57">
                  <a:extLst>
                    <a:ext uri="{FF2B5EF4-FFF2-40B4-BE49-F238E27FC236}">
                      <a16:creationId xmlns:a16="http://schemas.microsoft.com/office/drawing/2014/main" id="{59BC14A2-B9C5-F84B-92D2-C4D6DCDD9129}"/>
                    </a:ext>
                  </a:extLst>
                </p:cNvPr>
                <p:cNvPicPr/>
                <p:nvPr/>
              </p:nvPicPr>
              <p:blipFill>
                <a:blip r:embed="rId77"/>
                <a:stretch>
                  <a:fillRect/>
                </a:stretch>
              </p:blipFill>
              <p:spPr>
                <a:xfrm>
                  <a:off x="2977908" y="3027513"/>
                  <a:ext cx="173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9" name="Ink 58">
                  <a:extLst>
                    <a:ext uri="{FF2B5EF4-FFF2-40B4-BE49-F238E27FC236}">
                      <a16:creationId xmlns:a16="http://schemas.microsoft.com/office/drawing/2014/main" id="{6BE065D1-37A3-B946-9B27-65FC88F06A4B}"/>
                    </a:ext>
                  </a:extLst>
                </p14:cNvPr>
                <p14:cNvContentPartPr/>
                <p14:nvPr/>
              </p14:nvContentPartPr>
              <p14:xfrm>
                <a:off x="3239628" y="3089793"/>
                <a:ext cx="24120" cy="105840"/>
              </p14:xfrm>
            </p:contentPart>
          </mc:Choice>
          <mc:Fallback xmlns="">
            <p:pic>
              <p:nvPicPr>
                <p:cNvPr id="59" name="Ink 58">
                  <a:extLst>
                    <a:ext uri="{FF2B5EF4-FFF2-40B4-BE49-F238E27FC236}">
                      <a16:creationId xmlns:a16="http://schemas.microsoft.com/office/drawing/2014/main" id="{6BE065D1-37A3-B946-9B27-65FC88F06A4B}"/>
                    </a:ext>
                  </a:extLst>
                </p:cNvPr>
                <p:cNvPicPr/>
                <p:nvPr/>
              </p:nvPicPr>
              <p:blipFill>
                <a:blip r:embed="rId79"/>
                <a:stretch>
                  <a:fillRect/>
                </a:stretch>
              </p:blipFill>
              <p:spPr>
                <a:xfrm>
                  <a:off x="3224148" y="3074673"/>
                  <a:ext cx="54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0" name="Ink 59">
                  <a:extLst>
                    <a:ext uri="{FF2B5EF4-FFF2-40B4-BE49-F238E27FC236}">
                      <a16:creationId xmlns:a16="http://schemas.microsoft.com/office/drawing/2014/main" id="{0BDBFEFF-F887-234F-AD49-FE280288AD80}"/>
                    </a:ext>
                  </a:extLst>
                </p14:cNvPr>
                <p14:cNvContentPartPr/>
                <p14:nvPr/>
              </p14:nvContentPartPr>
              <p14:xfrm>
                <a:off x="3403068" y="2947953"/>
                <a:ext cx="30240" cy="217080"/>
              </p14:xfrm>
            </p:contentPart>
          </mc:Choice>
          <mc:Fallback xmlns="">
            <p:pic>
              <p:nvPicPr>
                <p:cNvPr id="60" name="Ink 59">
                  <a:extLst>
                    <a:ext uri="{FF2B5EF4-FFF2-40B4-BE49-F238E27FC236}">
                      <a16:creationId xmlns:a16="http://schemas.microsoft.com/office/drawing/2014/main" id="{0BDBFEFF-F887-234F-AD49-FE280288AD80}"/>
                    </a:ext>
                  </a:extLst>
                </p:cNvPr>
                <p:cNvPicPr/>
                <p:nvPr/>
              </p:nvPicPr>
              <p:blipFill>
                <a:blip r:embed="rId81"/>
                <a:stretch>
                  <a:fillRect/>
                </a:stretch>
              </p:blipFill>
              <p:spPr>
                <a:xfrm>
                  <a:off x="3387948" y="2932833"/>
                  <a:ext cx="608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A9E725E1-3B50-F647-BCC2-80ACFB644372}"/>
                    </a:ext>
                  </a:extLst>
                </p14:cNvPr>
                <p14:cNvContentPartPr/>
                <p14:nvPr/>
              </p14:nvContentPartPr>
              <p14:xfrm>
                <a:off x="3342228" y="3042633"/>
                <a:ext cx="315720" cy="146160"/>
              </p14:xfrm>
            </p:contentPart>
          </mc:Choice>
          <mc:Fallback xmlns="">
            <p:pic>
              <p:nvPicPr>
                <p:cNvPr id="61" name="Ink 60">
                  <a:extLst>
                    <a:ext uri="{FF2B5EF4-FFF2-40B4-BE49-F238E27FC236}">
                      <a16:creationId xmlns:a16="http://schemas.microsoft.com/office/drawing/2014/main" id="{A9E725E1-3B50-F647-BCC2-80ACFB644372}"/>
                    </a:ext>
                  </a:extLst>
                </p:cNvPr>
                <p:cNvPicPr/>
                <p:nvPr/>
              </p:nvPicPr>
              <p:blipFill>
                <a:blip r:embed="rId83"/>
                <a:stretch>
                  <a:fillRect/>
                </a:stretch>
              </p:blipFill>
              <p:spPr>
                <a:xfrm>
                  <a:off x="3326748" y="3027153"/>
                  <a:ext cx="346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2" name="Ink 61">
                  <a:extLst>
                    <a:ext uri="{FF2B5EF4-FFF2-40B4-BE49-F238E27FC236}">
                      <a16:creationId xmlns:a16="http://schemas.microsoft.com/office/drawing/2014/main" id="{E2C3ED5D-FB3C-DE44-B65E-2D308516EAD7}"/>
                    </a:ext>
                  </a:extLst>
                </p14:cNvPr>
                <p14:cNvContentPartPr/>
                <p14:nvPr/>
              </p14:nvContentPartPr>
              <p14:xfrm>
                <a:off x="3694668" y="3023193"/>
                <a:ext cx="105120" cy="135720"/>
              </p14:xfrm>
            </p:contentPart>
          </mc:Choice>
          <mc:Fallback xmlns="">
            <p:pic>
              <p:nvPicPr>
                <p:cNvPr id="62" name="Ink 61">
                  <a:extLst>
                    <a:ext uri="{FF2B5EF4-FFF2-40B4-BE49-F238E27FC236}">
                      <a16:creationId xmlns:a16="http://schemas.microsoft.com/office/drawing/2014/main" id="{E2C3ED5D-FB3C-DE44-B65E-2D308516EAD7}"/>
                    </a:ext>
                  </a:extLst>
                </p:cNvPr>
                <p:cNvPicPr/>
                <p:nvPr/>
              </p:nvPicPr>
              <p:blipFill>
                <a:blip r:embed="rId85"/>
                <a:stretch>
                  <a:fillRect/>
                </a:stretch>
              </p:blipFill>
              <p:spPr>
                <a:xfrm>
                  <a:off x="3679548" y="3008073"/>
                  <a:ext cx="1357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3" name="Ink 62">
                  <a:extLst>
                    <a:ext uri="{FF2B5EF4-FFF2-40B4-BE49-F238E27FC236}">
                      <a16:creationId xmlns:a16="http://schemas.microsoft.com/office/drawing/2014/main" id="{2C439564-A323-D340-AA14-BD335B2A2006}"/>
                    </a:ext>
                  </a:extLst>
                </p14:cNvPr>
                <p14:cNvContentPartPr/>
                <p14:nvPr/>
              </p14:nvContentPartPr>
              <p14:xfrm>
                <a:off x="3929748" y="3010953"/>
                <a:ext cx="73800" cy="102600"/>
              </p14:xfrm>
            </p:contentPart>
          </mc:Choice>
          <mc:Fallback xmlns="">
            <p:pic>
              <p:nvPicPr>
                <p:cNvPr id="63" name="Ink 62">
                  <a:extLst>
                    <a:ext uri="{FF2B5EF4-FFF2-40B4-BE49-F238E27FC236}">
                      <a16:creationId xmlns:a16="http://schemas.microsoft.com/office/drawing/2014/main" id="{2C439564-A323-D340-AA14-BD335B2A2006}"/>
                    </a:ext>
                  </a:extLst>
                </p:cNvPr>
                <p:cNvPicPr/>
                <p:nvPr/>
              </p:nvPicPr>
              <p:blipFill>
                <a:blip r:embed="rId87"/>
                <a:stretch>
                  <a:fillRect/>
                </a:stretch>
              </p:blipFill>
              <p:spPr>
                <a:xfrm>
                  <a:off x="3914628" y="2995833"/>
                  <a:ext cx="104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4" name="Ink 63">
                  <a:extLst>
                    <a:ext uri="{FF2B5EF4-FFF2-40B4-BE49-F238E27FC236}">
                      <a16:creationId xmlns:a16="http://schemas.microsoft.com/office/drawing/2014/main" id="{0709A5C2-9B7C-A14E-A627-2D9DE87FC84D}"/>
                    </a:ext>
                  </a:extLst>
                </p14:cNvPr>
                <p14:cNvContentPartPr/>
                <p14:nvPr/>
              </p14:nvContentPartPr>
              <p14:xfrm>
                <a:off x="4035948" y="2846433"/>
                <a:ext cx="714240" cy="250560"/>
              </p14:xfrm>
            </p:contentPart>
          </mc:Choice>
          <mc:Fallback xmlns="">
            <p:pic>
              <p:nvPicPr>
                <p:cNvPr id="64" name="Ink 63">
                  <a:extLst>
                    <a:ext uri="{FF2B5EF4-FFF2-40B4-BE49-F238E27FC236}">
                      <a16:creationId xmlns:a16="http://schemas.microsoft.com/office/drawing/2014/main" id="{0709A5C2-9B7C-A14E-A627-2D9DE87FC84D}"/>
                    </a:ext>
                  </a:extLst>
                </p:cNvPr>
                <p:cNvPicPr/>
                <p:nvPr/>
              </p:nvPicPr>
              <p:blipFill>
                <a:blip r:embed="rId89"/>
                <a:stretch>
                  <a:fillRect/>
                </a:stretch>
              </p:blipFill>
              <p:spPr>
                <a:xfrm>
                  <a:off x="4020468" y="2831313"/>
                  <a:ext cx="7448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5" name="Ink 64">
                  <a:extLst>
                    <a:ext uri="{FF2B5EF4-FFF2-40B4-BE49-F238E27FC236}">
                      <a16:creationId xmlns:a16="http://schemas.microsoft.com/office/drawing/2014/main" id="{E1E3EDE4-F0A8-D64B-BFAE-ACD5F8A49CFC}"/>
                    </a:ext>
                  </a:extLst>
                </p14:cNvPr>
                <p14:cNvContentPartPr/>
                <p14:nvPr/>
              </p14:nvContentPartPr>
              <p14:xfrm>
                <a:off x="4871148" y="2767953"/>
                <a:ext cx="367200" cy="283320"/>
              </p14:xfrm>
            </p:contentPart>
          </mc:Choice>
          <mc:Fallback xmlns="">
            <p:pic>
              <p:nvPicPr>
                <p:cNvPr id="65" name="Ink 64">
                  <a:extLst>
                    <a:ext uri="{FF2B5EF4-FFF2-40B4-BE49-F238E27FC236}">
                      <a16:creationId xmlns:a16="http://schemas.microsoft.com/office/drawing/2014/main" id="{E1E3EDE4-F0A8-D64B-BFAE-ACD5F8A49CFC}"/>
                    </a:ext>
                  </a:extLst>
                </p:cNvPr>
                <p:cNvPicPr/>
                <p:nvPr/>
              </p:nvPicPr>
              <p:blipFill>
                <a:blip r:embed="rId91"/>
                <a:stretch>
                  <a:fillRect/>
                </a:stretch>
              </p:blipFill>
              <p:spPr>
                <a:xfrm>
                  <a:off x="4856028" y="2752473"/>
                  <a:ext cx="3974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6" name="Ink 65">
                  <a:extLst>
                    <a:ext uri="{FF2B5EF4-FFF2-40B4-BE49-F238E27FC236}">
                      <a16:creationId xmlns:a16="http://schemas.microsoft.com/office/drawing/2014/main" id="{91F909CD-711B-BB48-8266-109420A10231}"/>
                    </a:ext>
                  </a:extLst>
                </p14:cNvPr>
                <p14:cNvContentPartPr/>
                <p14:nvPr/>
              </p14:nvContentPartPr>
              <p14:xfrm>
                <a:off x="5312868" y="2916273"/>
                <a:ext cx="96120" cy="111240"/>
              </p14:xfrm>
            </p:contentPart>
          </mc:Choice>
          <mc:Fallback xmlns="">
            <p:pic>
              <p:nvPicPr>
                <p:cNvPr id="66" name="Ink 65">
                  <a:extLst>
                    <a:ext uri="{FF2B5EF4-FFF2-40B4-BE49-F238E27FC236}">
                      <a16:creationId xmlns:a16="http://schemas.microsoft.com/office/drawing/2014/main" id="{91F909CD-711B-BB48-8266-109420A10231}"/>
                    </a:ext>
                  </a:extLst>
                </p:cNvPr>
                <p:cNvPicPr/>
                <p:nvPr/>
              </p:nvPicPr>
              <p:blipFill>
                <a:blip r:embed="rId93"/>
                <a:stretch>
                  <a:fillRect/>
                </a:stretch>
              </p:blipFill>
              <p:spPr>
                <a:xfrm>
                  <a:off x="5297388" y="2901153"/>
                  <a:ext cx="1263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7" name="Ink 66">
                  <a:extLst>
                    <a:ext uri="{FF2B5EF4-FFF2-40B4-BE49-F238E27FC236}">
                      <a16:creationId xmlns:a16="http://schemas.microsoft.com/office/drawing/2014/main" id="{6386F298-BA9D-2B40-90E6-A3E6D8EF90FE}"/>
                    </a:ext>
                  </a:extLst>
                </p14:cNvPr>
                <p14:cNvContentPartPr/>
                <p14:nvPr/>
              </p14:nvContentPartPr>
              <p14:xfrm>
                <a:off x="5481708" y="2853273"/>
                <a:ext cx="581040" cy="180720"/>
              </p14:xfrm>
            </p:contentPart>
          </mc:Choice>
          <mc:Fallback xmlns="">
            <p:pic>
              <p:nvPicPr>
                <p:cNvPr id="67" name="Ink 66">
                  <a:extLst>
                    <a:ext uri="{FF2B5EF4-FFF2-40B4-BE49-F238E27FC236}">
                      <a16:creationId xmlns:a16="http://schemas.microsoft.com/office/drawing/2014/main" id="{6386F298-BA9D-2B40-90E6-A3E6D8EF90FE}"/>
                    </a:ext>
                  </a:extLst>
                </p:cNvPr>
                <p:cNvPicPr/>
                <p:nvPr/>
              </p:nvPicPr>
              <p:blipFill>
                <a:blip r:embed="rId95"/>
                <a:stretch>
                  <a:fillRect/>
                </a:stretch>
              </p:blipFill>
              <p:spPr>
                <a:xfrm>
                  <a:off x="5466588" y="2838153"/>
                  <a:ext cx="611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 name="Ink 68">
                  <a:extLst>
                    <a:ext uri="{FF2B5EF4-FFF2-40B4-BE49-F238E27FC236}">
                      <a16:creationId xmlns:a16="http://schemas.microsoft.com/office/drawing/2014/main" id="{059AE453-1659-704B-8617-AD33C0036101}"/>
                    </a:ext>
                  </a:extLst>
                </p14:cNvPr>
                <p14:cNvContentPartPr/>
                <p14:nvPr/>
              </p14:nvContentPartPr>
              <p14:xfrm>
                <a:off x="6171108" y="2963793"/>
                <a:ext cx="15840" cy="89640"/>
              </p14:xfrm>
            </p:contentPart>
          </mc:Choice>
          <mc:Fallback xmlns="">
            <p:pic>
              <p:nvPicPr>
                <p:cNvPr id="69" name="Ink 68">
                  <a:extLst>
                    <a:ext uri="{FF2B5EF4-FFF2-40B4-BE49-F238E27FC236}">
                      <a16:creationId xmlns:a16="http://schemas.microsoft.com/office/drawing/2014/main" id="{059AE453-1659-704B-8617-AD33C0036101}"/>
                    </a:ext>
                  </a:extLst>
                </p:cNvPr>
                <p:cNvPicPr/>
                <p:nvPr/>
              </p:nvPicPr>
              <p:blipFill>
                <a:blip r:embed="rId97"/>
                <a:stretch>
                  <a:fillRect/>
                </a:stretch>
              </p:blipFill>
              <p:spPr>
                <a:xfrm>
                  <a:off x="6155988" y="2948313"/>
                  <a:ext cx="460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Ink 69">
                  <a:extLst>
                    <a:ext uri="{FF2B5EF4-FFF2-40B4-BE49-F238E27FC236}">
                      <a16:creationId xmlns:a16="http://schemas.microsoft.com/office/drawing/2014/main" id="{14045922-3835-B344-B18B-88F22EAD4B87}"/>
                    </a:ext>
                  </a:extLst>
                </p14:cNvPr>
                <p14:cNvContentPartPr/>
                <p14:nvPr/>
              </p14:nvContentPartPr>
              <p14:xfrm>
                <a:off x="2995188" y="3351513"/>
                <a:ext cx="165240" cy="200160"/>
              </p14:xfrm>
            </p:contentPart>
          </mc:Choice>
          <mc:Fallback xmlns="">
            <p:pic>
              <p:nvPicPr>
                <p:cNvPr id="70" name="Ink 69">
                  <a:extLst>
                    <a:ext uri="{FF2B5EF4-FFF2-40B4-BE49-F238E27FC236}">
                      <a16:creationId xmlns:a16="http://schemas.microsoft.com/office/drawing/2014/main" id="{14045922-3835-B344-B18B-88F22EAD4B87}"/>
                    </a:ext>
                  </a:extLst>
                </p:cNvPr>
                <p:cNvPicPr/>
                <p:nvPr/>
              </p:nvPicPr>
              <p:blipFill>
                <a:blip r:embed="rId99"/>
                <a:stretch>
                  <a:fillRect/>
                </a:stretch>
              </p:blipFill>
              <p:spPr>
                <a:xfrm>
                  <a:off x="2980068" y="3336033"/>
                  <a:ext cx="1954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Ink 70">
                  <a:extLst>
                    <a:ext uri="{FF2B5EF4-FFF2-40B4-BE49-F238E27FC236}">
                      <a16:creationId xmlns:a16="http://schemas.microsoft.com/office/drawing/2014/main" id="{5487919F-2A3A-1748-863A-F981E112173B}"/>
                    </a:ext>
                  </a:extLst>
                </p14:cNvPr>
                <p14:cNvContentPartPr/>
                <p14:nvPr/>
              </p14:nvContentPartPr>
              <p14:xfrm>
                <a:off x="3340788" y="3326313"/>
                <a:ext cx="30600" cy="195840"/>
              </p14:xfrm>
            </p:contentPart>
          </mc:Choice>
          <mc:Fallback xmlns="">
            <p:pic>
              <p:nvPicPr>
                <p:cNvPr id="71" name="Ink 70">
                  <a:extLst>
                    <a:ext uri="{FF2B5EF4-FFF2-40B4-BE49-F238E27FC236}">
                      <a16:creationId xmlns:a16="http://schemas.microsoft.com/office/drawing/2014/main" id="{5487919F-2A3A-1748-863A-F981E112173B}"/>
                    </a:ext>
                  </a:extLst>
                </p:cNvPr>
                <p:cNvPicPr/>
                <p:nvPr/>
              </p:nvPicPr>
              <p:blipFill>
                <a:blip r:embed="rId101"/>
                <a:stretch>
                  <a:fillRect/>
                </a:stretch>
              </p:blipFill>
              <p:spPr>
                <a:xfrm>
                  <a:off x="3325308" y="3311193"/>
                  <a:ext cx="608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Ink 71">
                  <a:extLst>
                    <a:ext uri="{FF2B5EF4-FFF2-40B4-BE49-F238E27FC236}">
                      <a16:creationId xmlns:a16="http://schemas.microsoft.com/office/drawing/2014/main" id="{426BF7DA-81B1-5742-948D-091B90F7699B}"/>
                    </a:ext>
                  </a:extLst>
                </p14:cNvPr>
                <p14:cNvContentPartPr/>
                <p14:nvPr/>
              </p14:nvContentPartPr>
              <p14:xfrm>
                <a:off x="3279228" y="3390753"/>
                <a:ext cx="380520" cy="133200"/>
              </p14:xfrm>
            </p:contentPart>
          </mc:Choice>
          <mc:Fallback xmlns="">
            <p:pic>
              <p:nvPicPr>
                <p:cNvPr id="72" name="Ink 71">
                  <a:extLst>
                    <a:ext uri="{FF2B5EF4-FFF2-40B4-BE49-F238E27FC236}">
                      <a16:creationId xmlns:a16="http://schemas.microsoft.com/office/drawing/2014/main" id="{426BF7DA-81B1-5742-948D-091B90F7699B}"/>
                    </a:ext>
                  </a:extLst>
                </p:cNvPr>
                <p:cNvPicPr/>
                <p:nvPr/>
              </p:nvPicPr>
              <p:blipFill>
                <a:blip r:embed="rId103"/>
                <a:stretch>
                  <a:fillRect/>
                </a:stretch>
              </p:blipFill>
              <p:spPr>
                <a:xfrm>
                  <a:off x="3263748" y="3375633"/>
                  <a:ext cx="411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Ink 72">
                  <a:extLst>
                    <a:ext uri="{FF2B5EF4-FFF2-40B4-BE49-F238E27FC236}">
                      <a16:creationId xmlns:a16="http://schemas.microsoft.com/office/drawing/2014/main" id="{3F2F85FF-224B-BC41-9674-3DBFD0C45F65}"/>
                    </a:ext>
                  </a:extLst>
                </p14:cNvPr>
                <p14:cNvContentPartPr/>
                <p14:nvPr/>
              </p14:nvContentPartPr>
              <p14:xfrm>
                <a:off x="3736428" y="3483993"/>
                <a:ext cx="360" cy="360"/>
              </p14:xfrm>
            </p:contentPart>
          </mc:Choice>
          <mc:Fallback xmlns="">
            <p:pic>
              <p:nvPicPr>
                <p:cNvPr id="73" name="Ink 72">
                  <a:extLst>
                    <a:ext uri="{FF2B5EF4-FFF2-40B4-BE49-F238E27FC236}">
                      <a16:creationId xmlns:a16="http://schemas.microsoft.com/office/drawing/2014/main" id="{3F2F85FF-224B-BC41-9674-3DBFD0C45F65}"/>
                    </a:ext>
                  </a:extLst>
                </p:cNvPr>
                <p:cNvPicPr/>
                <p:nvPr/>
              </p:nvPicPr>
              <p:blipFill>
                <a:blip r:embed="rId105"/>
                <a:stretch>
                  <a:fillRect/>
                </a:stretch>
              </p:blipFill>
              <p:spPr>
                <a:xfrm>
                  <a:off x="3720948" y="346887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Ink 73">
                  <a:extLst>
                    <a:ext uri="{FF2B5EF4-FFF2-40B4-BE49-F238E27FC236}">
                      <a16:creationId xmlns:a16="http://schemas.microsoft.com/office/drawing/2014/main" id="{A95F331E-4F51-854B-A0FD-59DDDE785359}"/>
                    </a:ext>
                  </a:extLst>
                </p14:cNvPr>
                <p14:cNvContentPartPr/>
                <p14:nvPr/>
              </p14:nvContentPartPr>
              <p14:xfrm>
                <a:off x="3247548" y="2979633"/>
                <a:ext cx="360" cy="360"/>
              </p14:xfrm>
            </p:contentPart>
          </mc:Choice>
          <mc:Fallback xmlns="">
            <p:pic>
              <p:nvPicPr>
                <p:cNvPr id="74" name="Ink 73">
                  <a:extLst>
                    <a:ext uri="{FF2B5EF4-FFF2-40B4-BE49-F238E27FC236}">
                      <a16:creationId xmlns:a16="http://schemas.microsoft.com/office/drawing/2014/main" id="{A95F331E-4F51-854B-A0FD-59DDDE785359}"/>
                    </a:ext>
                  </a:extLst>
                </p:cNvPr>
                <p:cNvPicPr/>
                <p:nvPr/>
              </p:nvPicPr>
              <p:blipFill>
                <a:blip r:embed="rId105"/>
                <a:stretch>
                  <a:fillRect/>
                </a:stretch>
              </p:blipFill>
              <p:spPr>
                <a:xfrm>
                  <a:off x="3232428" y="2964153"/>
                  <a:ext cx="30960" cy="30960"/>
                </a:xfrm>
                <a:prstGeom prst="rect">
                  <a:avLst/>
                </a:prstGeom>
              </p:spPr>
            </p:pic>
          </mc:Fallback>
        </mc:AlternateContent>
      </p:grpSp>
      <p:grpSp>
        <p:nvGrpSpPr>
          <p:cNvPr id="136" name="Group 135">
            <a:extLst>
              <a:ext uri="{FF2B5EF4-FFF2-40B4-BE49-F238E27FC236}">
                <a16:creationId xmlns:a16="http://schemas.microsoft.com/office/drawing/2014/main" id="{4C97CC3D-ED3F-654C-B59C-84FF9286A94A}"/>
              </a:ext>
            </a:extLst>
          </p:cNvPr>
          <p:cNvGrpSpPr/>
          <p:nvPr/>
        </p:nvGrpSpPr>
        <p:grpSpPr>
          <a:xfrm>
            <a:off x="5407548" y="1265313"/>
            <a:ext cx="5601600" cy="1131120"/>
            <a:chOff x="5407548" y="1265313"/>
            <a:chExt cx="5601600" cy="1131120"/>
          </a:xfrm>
        </p:grpSpPr>
        <mc:AlternateContent xmlns:mc="http://schemas.openxmlformats.org/markup-compatibility/2006" xmlns:p14="http://schemas.microsoft.com/office/powerpoint/2010/main">
          <mc:Choice Requires="p14">
            <p:contentPart p14:bwMode="auto" r:id="rId107">
              <p14:nvContentPartPr>
                <p14:cNvPr id="76" name="Ink 75">
                  <a:extLst>
                    <a:ext uri="{FF2B5EF4-FFF2-40B4-BE49-F238E27FC236}">
                      <a16:creationId xmlns:a16="http://schemas.microsoft.com/office/drawing/2014/main" id="{8B1D45BC-5556-1A4B-B4B0-9FA71F4999C0}"/>
                    </a:ext>
                  </a:extLst>
                </p14:cNvPr>
                <p14:cNvContentPartPr/>
                <p14:nvPr/>
              </p14:nvContentPartPr>
              <p14:xfrm>
                <a:off x="5435628" y="1434513"/>
                <a:ext cx="776160" cy="924840"/>
              </p14:xfrm>
            </p:contentPart>
          </mc:Choice>
          <mc:Fallback xmlns="">
            <p:pic>
              <p:nvPicPr>
                <p:cNvPr id="76" name="Ink 75">
                  <a:extLst>
                    <a:ext uri="{FF2B5EF4-FFF2-40B4-BE49-F238E27FC236}">
                      <a16:creationId xmlns:a16="http://schemas.microsoft.com/office/drawing/2014/main" id="{8B1D45BC-5556-1A4B-B4B0-9FA71F4999C0}"/>
                    </a:ext>
                  </a:extLst>
                </p:cNvPr>
                <p:cNvPicPr/>
                <p:nvPr/>
              </p:nvPicPr>
              <p:blipFill>
                <a:blip r:embed="rId108"/>
                <a:stretch>
                  <a:fillRect/>
                </a:stretch>
              </p:blipFill>
              <p:spPr>
                <a:xfrm>
                  <a:off x="5420148" y="1419393"/>
                  <a:ext cx="806760" cy="955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7" name="Ink 76">
                  <a:extLst>
                    <a:ext uri="{FF2B5EF4-FFF2-40B4-BE49-F238E27FC236}">
                      <a16:creationId xmlns:a16="http://schemas.microsoft.com/office/drawing/2014/main" id="{A5425D6A-7CA4-DD4A-864D-BB98B6382927}"/>
                    </a:ext>
                  </a:extLst>
                </p14:cNvPr>
                <p14:cNvContentPartPr/>
                <p14:nvPr/>
              </p14:nvContentPartPr>
              <p14:xfrm>
                <a:off x="5407548" y="2308593"/>
                <a:ext cx="1719720" cy="61200"/>
              </p14:xfrm>
            </p:contentPart>
          </mc:Choice>
          <mc:Fallback xmlns="">
            <p:pic>
              <p:nvPicPr>
                <p:cNvPr id="77" name="Ink 76">
                  <a:extLst>
                    <a:ext uri="{FF2B5EF4-FFF2-40B4-BE49-F238E27FC236}">
                      <a16:creationId xmlns:a16="http://schemas.microsoft.com/office/drawing/2014/main" id="{A5425D6A-7CA4-DD4A-864D-BB98B6382927}"/>
                    </a:ext>
                  </a:extLst>
                </p:cNvPr>
                <p:cNvPicPr/>
                <p:nvPr/>
              </p:nvPicPr>
              <p:blipFill>
                <a:blip r:embed="rId110"/>
                <a:stretch>
                  <a:fillRect/>
                </a:stretch>
              </p:blipFill>
              <p:spPr>
                <a:xfrm>
                  <a:off x="5392068" y="2293113"/>
                  <a:ext cx="1750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9" name="Ink 78">
                  <a:extLst>
                    <a:ext uri="{FF2B5EF4-FFF2-40B4-BE49-F238E27FC236}">
                      <a16:creationId xmlns:a16="http://schemas.microsoft.com/office/drawing/2014/main" id="{CCD44D59-D9E0-AC46-8602-E76ACFAB2F43}"/>
                    </a:ext>
                  </a:extLst>
                </p14:cNvPr>
                <p14:cNvContentPartPr/>
                <p14:nvPr/>
              </p14:nvContentPartPr>
              <p14:xfrm>
                <a:off x="6211428" y="1359633"/>
                <a:ext cx="1485720" cy="49320"/>
              </p14:xfrm>
            </p:contentPart>
          </mc:Choice>
          <mc:Fallback xmlns="">
            <p:pic>
              <p:nvPicPr>
                <p:cNvPr id="79" name="Ink 78">
                  <a:extLst>
                    <a:ext uri="{FF2B5EF4-FFF2-40B4-BE49-F238E27FC236}">
                      <a16:creationId xmlns:a16="http://schemas.microsoft.com/office/drawing/2014/main" id="{CCD44D59-D9E0-AC46-8602-E76ACFAB2F43}"/>
                    </a:ext>
                  </a:extLst>
                </p:cNvPr>
                <p:cNvPicPr/>
                <p:nvPr/>
              </p:nvPicPr>
              <p:blipFill>
                <a:blip r:embed="rId112"/>
                <a:stretch>
                  <a:fillRect/>
                </a:stretch>
              </p:blipFill>
              <p:spPr>
                <a:xfrm>
                  <a:off x="6196308" y="1344513"/>
                  <a:ext cx="1516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0" name="Ink 79">
                  <a:extLst>
                    <a:ext uri="{FF2B5EF4-FFF2-40B4-BE49-F238E27FC236}">
                      <a16:creationId xmlns:a16="http://schemas.microsoft.com/office/drawing/2014/main" id="{5AF40BB9-C847-BE47-AF4E-39E22E94D04E}"/>
                    </a:ext>
                  </a:extLst>
                </p14:cNvPr>
                <p14:cNvContentPartPr/>
                <p14:nvPr/>
              </p14:nvContentPartPr>
              <p14:xfrm>
                <a:off x="7046628" y="1355673"/>
                <a:ext cx="583920" cy="930960"/>
              </p14:xfrm>
            </p:contentPart>
          </mc:Choice>
          <mc:Fallback xmlns="">
            <p:pic>
              <p:nvPicPr>
                <p:cNvPr id="80" name="Ink 79">
                  <a:extLst>
                    <a:ext uri="{FF2B5EF4-FFF2-40B4-BE49-F238E27FC236}">
                      <a16:creationId xmlns:a16="http://schemas.microsoft.com/office/drawing/2014/main" id="{5AF40BB9-C847-BE47-AF4E-39E22E94D04E}"/>
                    </a:ext>
                  </a:extLst>
                </p:cNvPr>
                <p:cNvPicPr/>
                <p:nvPr/>
              </p:nvPicPr>
              <p:blipFill>
                <a:blip r:embed="rId114"/>
                <a:stretch>
                  <a:fillRect/>
                </a:stretch>
              </p:blipFill>
              <p:spPr>
                <a:xfrm>
                  <a:off x="7031508" y="1340553"/>
                  <a:ext cx="614520" cy="961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2" name="Ink 81">
                  <a:extLst>
                    <a:ext uri="{FF2B5EF4-FFF2-40B4-BE49-F238E27FC236}">
                      <a16:creationId xmlns:a16="http://schemas.microsoft.com/office/drawing/2014/main" id="{C6190682-5599-4441-8A86-BFF0658A90ED}"/>
                    </a:ext>
                  </a:extLst>
                </p14:cNvPr>
                <p14:cNvContentPartPr/>
                <p14:nvPr/>
              </p14:nvContentPartPr>
              <p14:xfrm>
                <a:off x="6542628" y="1576353"/>
                <a:ext cx="360" cy="360"/>
              </p14:xfrm>
            </p:contentPart>
          </mc:Choice>
          <mc:Fallback xmlns="">
            <p:pic>
              <p:nvPicPr>
                <p:cNvPr id="82" name="Ink 81">
                  <a:extLst>
                    <a:ext uri="{FF2B5EF4-FFF2-40B4-BE49-F238E27FC236}">
                      <a16:creationId xmlns:a16="http://schemas.microsoft.com/office/drawing/2014/main" id="{C6190682-5599-4441-8A86-BFF0658A90ED}"/>
                    </a:ext>
                  </a:extLst>
                </p:cNvPr>
                <p:cNvPicPr/>
                <p:nvPr/>
              </p:nvPicPr>
              <p:blipFill>
                <a:blip r:embed="rId105"/>
                <a:stretch>
                  <a:fillRect/>
                </a:stretch>
              </p:blipFill>
              <p:spPr>
                <a:xfrm>
                  <a:off x="6527148" y="156123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3" name="Ink 82">
                  <a:extLst>
                    <a:ext uri="{FF2B5EF4-FFF2-40B4-BE49-F238E27FC236}">
                      <a16:creationId xmlns:a16="http://schemas.microsoft.com/office/drawing/2014/main" id="{2ED9AB1E-6FA5-1B44-B6A0-888694DD564B}"/>
                    </a:ext>
                  </a:extLst>
                </p14:cNvPr>
                <p14:cNvContentPartPr/>
                <p14:nvPr/>
              </p14:nvContentPartPr>
              <p14:xfrm>
                <a:off x="6637308" y="1576353"/>
                <a:ext cx="3240" cy="5760"/>
              </p14:xfrm>
            </p:contentPart>
          </mc:Choice>
          <mc:Fallback xmlns="">
            <p:pic>
              <p:nvPicPr>
                <p:cNvPr id="83" name="Ink 82">
                  <a:extLst>
                    <a:ext uri="{FF2B5EF4-FFF2-40B4-BE49-F238E27FC236}">
                      <a16:creationId xmlns:a16="http://schemas.microsoft.com/office/drawing/2014/main" id="{2ED9AB1E-6FA5-1B44-B6A0-888694DD564B}"/>
                    </a:ext>
                  </a:extLst>
                </p:cNvPr>
                <p:cNvPicPr/>
                <p:nvPr/>
              </p:nvPicPr>
              <p:blipFill>
                <a:blip r:embed="rId117"/>
                <a:stretch>
                  <a:fillRect/>
                </a:stretch>
              </p:blipFill>
              <p:spPr>
                <a:xfrm>
                  <a:off x="6621828" y="1561233"/>
                  <a:ext cx="33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4" name="Ink 83">
                  <a:extLst>
                    <a:ext uri="{FF2B5EF4-FFF2-40B4-BE49-F238E27FC236}">
                      <a16:creationId xmlns:a16="http://schemas.microsoft.com/office/drawing/2014/main" id="{DB16CC44-1E40-5040-AC9F-0B419617D80E}"/>
                    </a:ext>
                  </a:extLst>
                </p14:cNvPr>
                <p14:cNvContentPartPr/>
                <p14:nvPr/>
              </p14:nvContentPartPr>
              <p14:xfrm>
                <a:off x="6668628" y="1576353"/>
                <a:ext cx="360" cy="360"/>
              </p14:xfrm>
            </p:contentPart>
          </mc:Choice>
          <mc:Fallback xmlns="">
            <p:pic>
              <p:nvPicPr>
                <p:cNvPr id="84" name="Ink 83">
                  <a:extLst>
                    <a:ext uri="{FF2B5EF4-FFF2-40B4-BE49-F238E27FC236}">
                      <a16:creationId xmlns:a16="http://schemas.microsoft.com/office/drawing/2014/main" id="{DB16CC44-1E40-5040-AC9F-0B419617D80E}"/>
                    </a:ext>
                  </a:extLst>
                </p:cNvPr>
                <p:cNvPicPr/>
                <p:nvPr/>
              </p:nvPicPr>
              <p:blipFill>
                <a:blip r:embed="rId105"/>
                <a:stretch>
                  <a:fillRect/>
                </a:stretch>
              </p:blipFill>
              <p:spPr>
                <a:xfrm>
                  <a:off x="6653508" y="156123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5" name="Ink 84">
                  <a:extLst>
                    <a:ext uri="{FF2B5EF4-FFF2-40B4-BE49-F238E27FC236}">
                      <a16:creationId xmlns:a16="http://schemas.microsoft.com/office/drawing/2014/main" id="{C0E2972D-3C15-4345-8072-3B03A78C897D}"/>
                    </a:ext>
                  </a:extLst>
                </p14:cNvPr>
                <p14:cNvContentPartPr/>
                <p14:nvPr/>
              </p14:nvContentPartPr>
              <p14:xfrm>
                <a:off x="6744228" y="1576353"/>
                <a:ext cx="11160" cy="10800"/>
              </p14:xfrm>
            </p:contentPart>
          </mc:Choice>
          <mc:Fallback xmlns="">
            <p:pic>
              <p:nvPicPr>
                <p:cNvPr id="85" name="Ink 84">
                  <a:extLst>
                    <a:ext uri="{FF2B5EF4-FFF2-40B4-BE49-F238E27FC236}">
                      <a16:creationId xmlns:a16="http://schemas.microsoft.com/office/drawing/2014/main" id="{C0E2972D-3C15-4345-8072-3B03A78C897D}"/>
                    </a:ext>
                  </a:extLst>
                </p:cNvPr>
                <p:cNvPicPr/>
                <p:nvPr/>
              </p:nvPicPr>
              <p:blipFill>
                <a:blip r:embed="rId120"/>
                <a:stretch>
                  <a:fillRect/>
                </a:stretch>
              </p:blipFill>
              <p:spPr>
                <a:xfrm>
                  <a:off x="6729108" y="1561233"/>
                  <a:ext cx="417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6" name="Ink 85">
                  <a:extLst>
                    <a:ext uri="{FF2B5EF4-FFF2-40B4-BE49-F238E27FC236}">
                      <a16:creationId xmlns:a16="http://schemas.microsoft.com/office/drawing/2014/main" id="{F82C5E47-B41F-E443-AAAD-BCEFD2ED583B}"/>
                    </a:ext>
                  </a:extLst>
                </p14:cNvPr>
                <p14:cNvContentPartPr/>
                <p14:nvPr/>
              </p14:nvContentPartPr>
              <p14:xfrm>
                <a:off x="6526788" y="1671033"/>
                <a:ext cx="360" cy="360"/>
              </p14:xfrm>
            </p:contentPart>
          </mc:Choice>
          <mc:Fallback xmlns="">
            <p:pic>
              <p:nvPicPr>
                <p:cNvPr id="86" name="Ink 85">
                  <a:extLst>
                    <a:ext uri="{FF2B5EF4-FFF2-40B4-BE49-F238E27FC236}">
                      <a16:creationId xmlns:a16="http://schemas.microsoft.com/office/drawing/2014/main" id="{F82C5E47-B41F-E443-AAAD-BCEFD2ED583B}"/>
                    </a:ext>
                  </a:extLst>
                </p:cNvPr>
                <p:cNvPicPr/>
                <p:nvPr/>
              </p:nvPicPr>
              <p:blipFill>
                <a:blip r:embed="rId105"/>
                <a:stretch>
                  <a:fillRect/>
                </a:stretch>
              </p:blipFill>
              <p:spPr>
                <a:xfrm>
                  <a:off x="6511308" y="165555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7" name="Ink 86">
                  <a:extLst>
                    <a:ext uri="{FF2B5EF4-FFF2-40B4-BE49-F238E27FC236}">
                      <a16:creationId xmlns:a16="http://schemas.microsoft.com/office/drawing/2014/main" id="{34EED92C-B3E6-094F-AC51-F2574494792B}"/>
                    </a:ext>
                  </a:extLst>
                </p14:cNvPr>
                <p14:cNvContentPartPr/>
                <p14:nvPr/>
              </p14:nvContentPartPr>
              <p14:xfrm>
                <a:off x="6589788" y="1655193"/>
                <a:ext cx="40680" cy="4680"/>
              </p14:xfrm>
            </p:contentPart>
          </mc:Choice>
          <mc:Fallback xmlns="">
            <p:pic>
              <p:nvPicPr>
                <p:cNvPr id="87" name="Ink 86">
                  <a:extLst>
                    <a:ext uri="{FF2B5EF4-FFF2-40B4-BE49-F238E27FC236}">
                      <a16:creationId xmlns:a16="http://schemas.microsoft.com/office/drawing/2014/main" id="{34EED92C-B3E6-094F-AC51-F2574494792B}"/>
                    </a:ext>
                  </a:extLst>
                </p:cNvPr>
                <p:cNvPicPr/>
                <p:nvPr/>
              </p:nvPicPr>
              <p:blipFill>
                <a:blip r:embed="rId123"/>
                <a:stretch>
                  <a:fillRect/>
                </a:stretch>
              </p:blipFill>
              <p:spPr>
                <a:xfrm>
                  <a:off x="6574668" y="1640073"/>
                  <a:ext cx="712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8" name="Ink 87">
                  <a:extLst>
                    <a:ext uri="{FF2B5EF4-FFF2-40B4-BE49-F238E27FC236}">
                      <a16:creationId xmlns:a16="http://schemas.microsoft.com/office/drawing/2014/main" id="{FC63BD78-5575-534D-8799-79E45926FFF3}"/>
                    </a:ext>
                  </a:extLst>
                </p14:cNvPr>
                <p14:cNvContentPartPr/>
                <p14:nvPr/>
              </p14:nvContentPartPr>
              <p14:xfrm>
                <a:off x="6652788" y="1655193"/>
                <a:ext cx="360" cy="360"/>
              </p14:xfrm>
            </p:contentPart>
          </mc:Choice>
          <mc:Fallback xmlns="">
            <p:pic>
              <p:nvPicPr>
                <p:cNvPr id="88" name="Ink 87">
                  <a:extLst>
                    <a:ext uri="{FF2B5EF4-FFF2-40B4-BE49-F238E27FC236}">
                      <a16:creationId xmlns:a16="http://schemas.microsoft.com/office/drawing/2014/main" id="{FC63BD78-5575-534D-8799-79E45926FFF3}"/>
                    </a:ext>
                  </a:extLst>
                </p:cNvPr>
                <p:cNvPicPr/>
                <p:nvPr/>
              </p:nvPicPr>
              <p:blipFill>
                <a:blip r:embed="rId105"/>
                <a:stretch>
                  <a:fillRect/>
                </a:stretch>
              </p:blipFill>
              <p:spPr>
                <a:xfrm>
                  <a:off x="6637668" y="164007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9" name="Ink 88">
                  <a:extLst>
                    <a:ext uri="{FF2B5EF4-FFF2-40B4-BE49-F238E27FC236}">
                      <a16:creationId xmlns:a16="http://schemas.microsoft.com/office/drawing/2014/main" id="{9E09AD51-F304-6349-BEB5-9B9A19ED7C8E}"/>
                    </a:ext>
                  </a:extLst>
                </p14:cNvPr>
                <p14:cNvContentPartPr/>
                <p14:nvPr/>
              </p14:nvContentPartPr>
              <p14:xfrm>
                <a:off x="6716148" y="1655193"/>
                <a:ext cx="24840" cy="12600"/>
              </p14:xfrm>
            </p:contentPart>
          </mc:Choice>
          <mc:Fallback xmlns="">
            <p:pic>
              <p:nvPicPr>
                <p:cNvPr id="89" name="Ink 88">
                  <a:extLst>
                    <a:ext uri="{FF2B5EF4-FFF2-40B4-BE49-F238E27FC236}">
                      <a16:creationId xmlns:a16="http://schemas.microsoft.com/office/drawing/2014/main" id="{9E09AD51-F304-6349-BEB5-9B9A19ED7C8E}"/>
                    </a:ext>
                  </a:extLst>
                </p:cNvPr>
                <p:cNvPicPr/>
                <p:nvPr/>
              </p:nvPicPr>
              <p:blipFill>
                <a:blip r:embed="rId126"/>
                <a:stretch>
                  <a:fillRect/>
                </a:stretch>
              </p:blipFill>
              <p:spPr>
                <a:xfrm>
                  <a:off x="6700668" y="1640073"/>
                  <a:ext cx="55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0" name="Ink 89">
                  <a:extLst>
                    <a:ext uri="{FF2B5EF4-FFF2-40B4-BE49-F238E27FC236}">
                      <a16:creationId xmlns:a16="http://schemas.microsoft.com/office/drawing/2014/main" id="{C74D6D3E-4223-9D44-9347-9B2350EBCEBA}"/>
                    </a:ext>
                  </a:extLst>
                </p14:cNvPr>
                <p14:cNvContentPartPr/>
                <p14:nvPr/>
              </p14:nvContentPartPr>
              <p14:xfrm>
                <a:off x="6432108" y="1734033"/>
                <a:ext cx="360" cy="360"/>
              </p14:xfrm>
            </p:contentPart>
          </mc:Choice>
          <mc:Fallback xmlns="">
            <p:pic>
              <p:nvPicPr>
                <p:cNvPr id="90" name="Ink 89">
                  <a:extLst>
                    <a:ext uri="{FF2B5EF4-FFF2-40B4-BE49-F238E27FC236}">
                      <a16:creationId xmlns:a16="http://schemas.microsoft.com/office/drawing/2014/main" id="{C74D6D3E-4223-9D44-9347-9B2350EBCEBA}"/>
                    </a:ext>
                  </a:extLst>
                </p:cNvPr>
                <p:cNvPicPr/>
                <p:nvPr/>
              </p:nvPicPr>
              <p:blipFill>
                <a:blip r:embed="rId105"/>
                <a:stretch>
                  <a:fillRect/>
                </a:stretch>
              </p:blipFill>
              <p:spPr>
                <a:xfrm>
                  <a:off x="6416988" y="171891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1" name="Ink 90">
                  <a:extLst>
                    <a:ext uri="{FF2B5EF4-FFF2-40B4-BE49-F238E27FC236}">
                      <a16:creationId xmlns:a16="http://schemas.microsoft.com/office/drawing/2014/main" id="{423E457A-000A-BD4F-866A-8E6228C6BE3C}"/>
                    </a:ext>
                  </a:extLst>
                </p14:cNvPr>
                <p14:cNvContentPartPr/>
                <p14:nvPr/>
              </p14:nvContentPartPr>
              <p14:xfrm>
                <a:off x="6495108" y="1749873"/>
                <a:ext cx="33480" cy="12960"/>
              </p14:xfrm>
            </p:contentPart>
          </mc:Choice>
          <mc:Fallback xmlns="">
            <p:pic>
              <p:nvPicPr>
                <p:cNvPr id="91" name="Ink 90">
                  <a:extLst>
                    <a:ext uri="{FF2B5EF4-FFF2-40B4-BE49-F238E27FC236}">
                      <a16:creationId xmlns:a16="http://schemas.microsoft.com/office/drawing/2014/main" id="{423E457A-000A-BD4F-866A-8E6228C6BE3C}"/>
                    </a:ext>
                  </a:extLst>
                </p:cNvPr>
                <p:cNvPicPr/>
                <p:nvPr/>
              </p:nvPicPr>
              <p:blipFill>
                <a:blip r:embed="rId129"/>
                <a:stretch>
                  <a:fillRect/>
                </a:stretch>
              </p:blipFill>
              <p:spPr>
                <a:xfrm>
                  <a:off x="6479988" y="1734393"/>
                  <a:ext cx="640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2" name="Ink 91">
                  <a:extLst>
                    <a:ext uri="{FF2B5EF4-FFF2-40B4-BE49-F238E27FC236}">
                      <a16:creationId xmlns:a16="http://schemas.microsoft.com/office/drawing/2014/main" id="{80ECAC13-A0DC-1441-8AAE-C364AF287B71}"/>
                    </a:ext>
                  </a:extLst>
                </p14:cNvPr>
                <p14:cNvContentPartPr/>
                <p14:nvPr/>
              </p14:nvContentPartPr>
              <p14:xfrm>
                <a:off x="6542628" y="1749873"/>
                <a:ext cx="16200" cy="12240"/>
              </p14:xfrm>
            </p:contentPart>
          </mc:Choice>
          <mc:Fallback xmlns="">
            <p:pic>
              <p:nvPicPr>
                <p:cNvPr id="92" name="Ink 91">
                  <a:extLst>
                    <a:ext uri="{FF2B5EF4-FFF2-40B4-BE49-F238E27FC236}">
                      <a16:creationId xmlns:a16="http://schemas.microsoft.com/office/drawing/2014/main" id="{80ECAC13-A0DC-1441-8AAE-C364AF287B71}"/>
                    </a:ext>
                  </a:extLst>
                </p:cNvPr>
                <p:cNvPicPr/>
                <p:nvPr/>
              </p:nvPicPr>
              <p:blipFill>
                <a:blip r:embed="rId131"/>
                <a:stretch>
                  <a:fillRect/>
                </a:stretch>
              </p:blipFill>
              <p:spPr>
                <a:xfrm>
                  <a:off x="6527148" y="1734393"/>
                  <a:ext cx="468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3" name="Ink 92">
                  <a:extLst>
                    <a:ext uri="{FF2B5EF4-FFF2-40B4-BE49-F238E27FC236}">
                      <a16:creationId xmlns:a16="http://schemas.microsoft.com/office/drawing/2014/main" id="{E700D214-B10B-C040-87FC-B0535C83A69D}"/>
                    </a:ext>
                  </a:extLst>
                </p14:cNvPr>
                <p14:cNvContentPartPr/>
                <p14:nvPr/>
              </p14:nvContentPartPr>
              <p14:xfrm>
                <a:off x="6589788" y="1749873"/>
                <a:ext cx="360" cy="360"/>
              </p14:xfrm>
            </p:contentPart>
          </mc:Choice>
          <mc:Fallback xmlns="">
            <p:pic>
              <p:nvPicPr>
                <p:cNvPr id="93" name="Ink 92">
                  <a:extLst>
                    <a:ext uri="{FF2B5EF4-FFF2-40B4-BE49-F238E27FC236}">
                      <a16:creationId xmlns:a16="http://schemas.microsoft.com/office/drawing/2014/main" id="{E700D214-B10B-C040-87FC-B0535C83A69D}"/>
                    </a:ext>
                  </a:extLst>
                </p:cNvPr>
                <p:cNvPicPr/>
                <p:nvPr/>
              </p:nvPicPr>
              <p:blipFill>
                <a:blip r:embed="rId105"/>
                <a:stretch>
                  <a:fillRect/>
                </a:stretch>
              </p:blipFill>
              <p:spPr>
                <a:xfrm>
                  <a:off x="6574668" y="173439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4" name="Ink 93">
                  <a:extLst>
                    <a:ext uri="{FF2B5EF4-FFF2-40B4-BE49-F238E27FC236}">
                      <a16:creationId xmlns:a16="http://schemas.microsoft.com/office/drawing/2014/main" id="{66CA3956-17D7-9745-8C45-F54FA50C4AFF}"/>
                    </a:ext>
                  </a:extLst>
                </p14:cNvPr>
                <p14:cNvContentPartPr/>
                <p14:nvPr/>
              </p14:nvContentPartPr>
              <p14:xfrm>
                <a:off x="6684468" y="1749873"/>
                <a:ext cx="17640" cy="9720"/>
              </p14:xfrm>
            </p:contentPart>
          </mc:Choice>
          <mc:Fallback xmlns="">
            <p:pic>
              <p:nvPicPr>
                <p:cNvPr id="94" name="Ink 93">
                  <a:extLst>
                    <a:ext uri="{FF2B5EF4-FFF2-40B4-BE49-F238E27FC236}">
                      <a16:creationId xmlns:a16="http://schemas.microsoft.com/office/drawing/2014/main" id="{66CA3956-17D7-9745-8C45-F54FA50C4AFF}"/>
                    </a:ext>
                  </a:extLst>
                </p:cNvPr>
                <p:cNvPicPr/>
                <p:nvPr/>
              </p:nvPicPr>
              <p:blipFill>
                <a:blip r:embed="rId134"/>
                <a:stretch>
                  <a:fillRect/>
                </a:stretch>
              </p:blipFill>
              <p:spPr>
                <a:xfrm>
                  <a:off x="6669348" y="1734393"/>
                  <a:ext cx="48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6" name="Ink 95">
                  <a:extLst>
                    <a:ext uri="{FF2B5EF4-FFF2-40B4-BE49-F238E27FC236}">
                      <a16:creationId xmlns:a16="http://schemas.microsoft.com/office/drawing/2014/main" id="{F2DDD793-1217-E649-A3E1-E86FEE3BFC28}"/>
                    </a:ext>
                  </a:extLst>
                </p14:cNvPr>
                <p14:cNvContentPartPr/>
                <p14:nvPr/>
              </p14:nvContentPartPr>
              <p14:xfrm>
                <a:off x="6416268" y="1812873"/>
                <a:ext cx="360" cy="360"/>
              </p14:xfrm>
            </p:contentPart>
          </mc:Choice>
          <mc:Fallback xmlns="">
            <p:pic>
              <p:nvPicPr>
                <p:cNvPr id="96" name="Ink 95">
                  <a:extLst>
                    <a:ext uri="{FF2B5EF4-FFF2-40B4-BE49-F238E27FC236}">
                      <a16:creationId xmlns:a16="http://schemas.microsoft.com/office/drawing/2014/main" id="{F2DDD793-1217-E649-A3E1-E86FEE3BFC28}"/>
                    </a:ext>
                  </a:extLst>
                </p:cNvPr>
                <p:cNvPicPr/>
                <p:nvPr/>
              </p:nvPicPr>
              <p:blipFill>
                <a:blip r:embed="rId105"/>
                <a:stretch>
                  <a:fillRect/>
                </a:stretch>
              </p:blipFill>
              <p:spPr>
                <a:xfrm>
                  <a:off x="6401148" y="179775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7" name="Ink 96">
                  <a:extLst>
                    <a:ext uri="{FF2B5EF4-FFF2-40B4-BE49-F238E27FC236}">
                      <a16:creationId xmlns:a16="http://schemas.microsoft.com/office/drawing/2014/main" id="{94E18188-A80C-D448-AB5F-CCEBA07504A5}"/>
                    </a:ext>
                  </a:extLst>
                </p14:cNvPr>
                <p14:cNvContentPartPr/>
                <p14:nvPr/>
              </p14:nvContentPartPr>
              <p14:xfrm>
                <a:off x="6495108" y="1828713"/>
                <a:ext cx="5040" cy="12240"/>
              </p14:xfrm>
            </p:contentPart>
          </mc:Choice>
          <mc:Fallback xmlns="">
            <p:pic>
              <p:nvPicPr>
                <p:cNvPr id="97" name="Ink 96">
                  <a:extLst>
                    <a:ext uri="{FF2B5EF4-FFF2-40B4-BE49-F238E27FC236}">
                      <a16:creationId xmlns:a16="http://schemas.microsoft.com/office/drawing/2014/main" id="{94E18188-A80C-D448-AB5F-CCEBA07504A5}"/>
                    </a:ext>
                  </a:extLst>
                </p:cNvPr>
                <p:cNvPicPr/>
                <p:nvPr/>
              </p:nvPicPr>
              <p:blipFill>
                <a:blip r:embed="rId137"/>
                <a:stretch>
                  <a:fillRect/>
                </a:stretch>
              </p:blipFill>
              <p:spPr>
                <a:xfrm>
                  <a:off x="6479988" y="1813233"/>
                  <a:ext cx="35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8" name="Ink 97">
                  <a:extLst>
                    <a:ext uri="{FF2B5EF4-FFF2-40B4-BE49-F238E27FC236}">
                      <a16:creationId xmlns:a16="http://schemas.microsoft.com/office/drawing/2014/main" id="{B3304B5E-15D6-C44C-ADE1-828A155A49BA}"/>
                    </a:ext>
                  </a:extLst>
                </p14:cNvPr>
                <p14:cNvContentPartPr/>
                <p14:nvPr/>
              </p14:nvContentPartPr>
              <p14:xfrm>
                <a:off x="6558468" y="1828713"/>
                <a:ext cx="33480" cy="19080"/>
              </p14:xfrm>
            </p:contentPart>
          </mc:Choice>
          <mc:Fallback xmlns="">
            <p:pic>
              <p:nvPicPr>
                <p:cNvPr id="98" name="Ink 97">
                  <a:extLst>
                    <a:ext uri="{FF2B5EF4-FFF2-40B4-BE49-F238E27FC236}">
                      <a16:creationId xmlns:a16="http://schemas.microsoft.com/office/drawing/2014/main" id="{B3304B5E-15D6-C44C-ADE1-828A155A49BA}"/>
                    </a:ext>
                  </a:extLst>
                </p:cNvPr>
                <p:cNvPicPr/>
                <p:nvPr/>
              </p:nvPicPr>
              <p:blipFill>
                <a:blip r:embed="rId139"/>
                <a:stretch>
                  <a:fillRect/>
                </a:stretch>
              </p:blipFill>
              <p:spPr>
                <a:xfrm>
                  <a:off x="6542988" y="1813233"/>
                  <a:ext cx="64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9" name="Ink 98">
                  <a:extLst>
                    <a:ext uri="{FF2B5EF4-FFF2-40B4-BE49-F238E27FC236}">
                      <a16:creationId xmlns:a16="http://schemas.microsoft.com/office/drawing/2014/main" id="{9F765A76-4FF4-6D46-999C-EECADE2B9D3E}"/>
                    </a:ext>
                  </a:extLst>
                </p14:cNvPr>
                <p14:cNvContentPartPr/>
                <p14:nvPr/>
              </p14:nvContentPartPr>
              <p14:xfrm>
                <a:off x="6621468" y="1844553"/>
                <a:ext cx="360" cy="360"/>
              </p14:xfrm>
            </p:contentPart>
          </mc:Choice>
          <mc:Fallback xmlns="">
            <p:pic>
              <p:nvPicPr>
                <p:cNvPr id="99" name="Ink 98">
                  <a:extLst>
                    <a:ext uri="{FF2B5EF4-FFF2-40B4-BE49-F238E27FC236}">
                      <a16:creationId xmlns:a16="http://schemas.microsoft.com/office/drawing/2014/main" id="{9F765A76-4FF4-6D46-999C-EECADE2B9D3E}"/>
                    </a:ext>
                  </a:extLst>
                </p:cNvPr>
                <p:cNvPicPr/>
                <p:nvPr/>
              </p:nvPicPr>
              <p:blipFill>
                <a:blip r:embed="rId105"/>
                <a:stretch>
                  <a:fillRect/>
                </a:stretch>
              </p:blipFill>
              <p:spPr>
                <a:xfrm>
                  <a:off x="6605988" y="182907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0" name="Ink 99">
                  <a:extLst>
                    <a:ext uri="{FF2B5EF4-FFF2-40B4-BE49-F238E27FC236}">
                      <a16:creationId xmlns:a16="http://schemas.microsoft.com/office/drawing/2014/main" id="{6A66DA6F-7B3D-524E-870A-ABC1757099DE}"/>
                    </a:ext>
                  </a:extLst>
                </p14:cNvPr>
                <p14:cNvContentPartPr/>
                <p14:nvPr/>
              </p14:nvContentPartPr>
              <p14:xfrm>
                <a:off x="6715788" y="1844193"/>
                <a:ext cx="360" cy="360"/>
              </p14:xfrm>
            </p:contentPart>
          </mc:Choice>
          <mc:Fallback xmlns="">
            <p:pic>
              <p:nvPicPr>
                <p:cNvPr id="100" name="Ink 99">
                  <a:extLst>
                    <a:ext uri="{FF2B5EF4-FFF2-40B4-BE49-F238E27FC236}">
                      <a16:creationId xmlns:a16="http://schemas.microsoft.com/office/drawing/2014/main" id="{6A66DA6F-7B3D-524E-870A-ABC1757099DE}"/>
                    </a:ext>
                  </a:extLst>
                </p:cNvPr>
                <p:cNvPicPr/>
                <p:nvPr/>
              </p:nvPicPr>
              <p:blipFill>
                <a:blip r:embed="rId105"/>
                <a:stretch>
                  <a:fillRect/>
                </a:stretch>
              </p:blipFill>
              <p:spPr>
                <a:xfrm>
                  <a:off x="6700668" y="182907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Ink 101">
                  <a:extLst>
                    <a:ext uri="{FF2B5EF4-FFF2-40B4-BE49-F238E27FC236}">
                      <a16:creationId xmlns:a16="http://schemas.microsoft.com/office/drawing/2014/main" id="{6A1E2A25-0855-6748-BC79-377E4694BFDD}"/>
                    </a:ext>
                  </a:extLst>
                </p14:cNvPr>
                <p14:cNvContentPartPr/>
                <p14:nvPr/>
              </p14:nvContentPartPr>
              <p14:xfrm>
                <a:off x="6384948" y="1923393"/>
                <a:ext cx="360" cy="360"/>
              </p14:xfrm>
            </p:contentPart>
          </mc:Choice>
          <mc:Fallback xmlns="">
            <p:pic>
              <p:nvPicPr>
                <p:cNvPr id="102" name="Ink 101">
                  <a:extLst>
                    <a:ext uri="{FF2B5EF4-FFF2-40B4-BE49-F238E27FC236}">
                      <a16:creationId xmlns:a16="http://schemas.microsoft.com/office/drawing/2014/main" id="{6A1E2A25-0855-6748-BC79-377E4694BFDD}"/>
                    </a:ext>
                  </a:extLst>
                </p:cNvPr>
                <p:cNvPicPr/>
                <p:nvPr/>
              </p:nvPicPr>
              <p:blipFill>
                <a:blip r:embed="rId105"/>
                <a:stretch>
                  <a:fillRect/>
                </a:stretch>
              </p:blipFill>
              <p:spPr>
                <a:xfrm>
                  <a:off x="6369828" y="190791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3" name="Ink 102">
                  <a:extLst>
                    <a:ext uri="{FF2B5EF4-FFF2-40B4-BE49-F238E27FC236}">
                      <a16:creationId xmlns:a16="http://schemas.microsoft.com/office/drawing/2014/main" id="{19FB8ECC-2815-4843-BDF9-888B116F1A15}"/>
                    </a:ext>
                  </a:extLst>
                </p14:cNvPr>
                <p14:cNvContentPartPr/>
                <p14:nvPr/>
              </p14:nvContentPartPr>
              <p14:xfrm>
                <a:off x="6495108" y="1923393"/>
                <a:ext cx="7920" cy="1440"/>
              </p14:xfrm>
            </p:contentPart>
          </mc:Choice>
          <mc:Fallback xmlns="">
            <p:pic>
              <p:nvPicPr>
                <p:cNvPr id="103" name="Ink 102">
                  <a:extLst>
                    <a:ext uri="{FF2B5EF4-FFF2-40B4-BE49-F238E27FC236}">
                      <a16:creationId xmlns:a16="http://schemas.microsoft.com/office/drawing/2014/main" id="{19FB8ECC-2815-4843-BDF9-888B116F1A15}"/>
                    </a:ext>
                  </a:extLst>
                </p:cNvPr>
                <p:cNvPicPr/>
                <p:nvPr/>
              </p:nvPicPr>
              <p:blipFill>
                <a:blip r:embed="rId144"/>
                <a:stretch>
                  <a:fillRect/>
                </a:stretch>
              </p:blipFill>
              <p:spPr>
                <a:xfrm>
                  <a:off x="6479988" y="1907913"/>
                  <a:ext cx="38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4" name="Ink 103">
                  <a:extLst>
                    <a:ext uri="{FF2B5EF4-FFF2-40B4-BE49-F238E27FC236}">
                      <a16:creationId xmlns:a16="http://schemas.microsoft.com/office/drawing/2014/main" id="{73DA43EE-8F08-554B-912C-B921FA2B2CD1}"/>
                    </a:ext>
                  </a:extLst>
                </p14:cNvPr>
                <p14:cNvContentPartPr/>
                <p14:nvPr/>
              </p14:nvContentPartPr>
              <p14:xfrm>
                <a:off x="6526788" y="1938873"/>
                <a:ext cx="360" cy="360"/>
              </p14:xfrm>
            </p:contentPart>
          </mc:Choice>
          <mc:Fallback xmlns="">
            <p:pic>
              <p:nvPicPr>
                <p:cNvPr id="104" name="Ink 103">
                  <a:extLst>
                    <a:ext uri="{FF2B5EF4-FFF2-40B4-BE49-F238E27FC236}">
                      <a16:creationId xmlns:a16="http://schemas.microsoft.com/office/drawing/2014/main" id="{73DA43EE-8F08-554B-912C-B921FA2B2CD1}"/>
                    </a:ext>
                  </a:extLst>
                </p:cNvPr>
                <p:cNvPicPr/>
                <p:nvPr/>
              </p:nvPicPr>
              <p:blipFill>
                <a:blip r:embed="rId105"/>
                <a:stretch>
                  <a:fillRect/>
                </a:stretch>
              </p:blipFill>
              <p:spPr>
                <a:xfrm>
                  <a:off x="6511668" y="192375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5" name="Ink 104">
                  <a:extLst>
                    <a:ext uri="{FF2B5EF4-FFF2-40B4-BE49-F238E27FC236}">
                      <a16:creationId xmlns:a16="http://schemas.microsoft.com/office/drawing/2014/main" id="{C74D4414-0145-B045-AC43-C05A3C1BD5AC}"/>
                    </a:ext>
                  </a:extLst>
                </p14:cNvPr>
                <p14:cNvContentPartPr/>
                <p14:nvPr/>
              </p14:nvContentPartPr>
              <p14:xfrm>
                <a:off x="6589788" y="1938873"/>
                <a:ext cx="6840" cy="6480"/>
              </p14:xfrm>
            </p:contentPart>
          </mc:Choice>
          <mc:Fallback xmlns="">
            <p:pic>
              <p:nvPicPr>
                <p:cNvPr id="105" name="Ink 104">
                  <a:extLst>
                    <a:ext uri="{FF2B5EF4-FFF2-40B4-BE49-F238E27FC236}">
                      <a16:creationId xmlns:a16="http://schemas.microsoft.com/office/drawing/2014/main" id="{C74D4414-0145-B045-AC43-C05A3C1BD5AC}"/>
                    </a:ext>
                  </a:extLst>
                </p:cNvPr>
                <p:cNvPicPr/>
                <p:nvPr/>
              </p:nvPicPr>
              <p:blipFill>
                <a:blip r:embed="rId147"/>
                <a:stretch>
                  <a:fillRect/>
                </a:stretch>
              </p:blipFill>
              <p:spPr>
                <a:xfrm>
                  <a:off x="6574668" y="1923753"/>
                  <a:ext cx="37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6" name="Ink 105">
                  <a:extLst>
                    <a:ext uri="{FF2B5EF4-FFF2-40B4-BE49-F238E27FC236}">
                      <a16:creationId xmlns:a16="http://schemas.microsoft.com/office/drawing/2014/main" id="{212370F8-1C7E-3644-9ACF-8B578CF1DB05}"/>
                    </a:ext>
                  </a:extLst>
                </p14:cNvPr>
                <p14:cNvContentPartPr/>
                <p14:nvPr/>
              </p14:nvContentPartPr>
              <p14:xfrm>
                <a:off x="6621468" y="1938873"/>
                <a:ext cx="28440" cy="12240"/>
              </p14:xfrm>
            </p:contentPart>
          </mc:Choice>
          <mc:Fallback xmlns="">
            <p:pic>
              <p:nvPicPr>
                <p:cNvPr id="106" name="Ink 105">
                  <a:extLst>
                    <a:ext uri="{FF2B5EF4-FFF2-40B4-BE49-F238E27FC236}">
                      <a16:creationId xmlns:a16="http://schemas.microsoft.com/office/drawing/2014/main" id="{212370F8-1C7E-3644-9ACF-8B578CF1DB05}"/>
                    </a:ext>
                  </a:extLst>
                </p:cNvPr>
                <p:cNvPicPr/>
                <p:nvPr/>
              </p:nvPicPr>
              <p:blipFill>
                <a:blip r:embed="rId149"/>
                <a:stretch>
                  <a:fillRect/>
                </a:stretch>
              </p:blipFill>
              <p:spPr>
                <a:xfrm>
                  <a:off x="6606348" y="1923753"/>
                  <a:ext cx="590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7" name="Ink 106">
                  <a:extLst>
                    <a:ext uri="{FF2B5EF4-FFF2-40B4-BE49-F238E27FC236}">
                      <a16:creationId xmlns:a16="http://schemas.microsoft.com/office/drawing/2014/main" id="{10E747F1-3E9F-C64E-8242-688F5130371B}"/>
                    </a:ext>
                  </a:extLst>
                </p14:cNvPr>
                <p14:cNvContentPartPr/>
                <p14:nvPr/>
              </p14:nvContentPartPr>
              <p14:xfrm>
                <a:off x="6384948" y="2001873"/>
                <a:ext cx="360" cy="360"/>
              </p14:xfrm>
            </p:contentPart>
          </mc:Choice>
          <mc:Fallback xmlns="">
            <p:pic>
              <p:nvPicPr>
                <p:cNvPr id="107" name="Ink 106">
                  <a:extLst>
                    <a:ext uri="{FF2B5EF4-FFF2-40B4-BE49-F238E27FC236}">
                      <a16:creationId xmlns:a16="http://schemas.microsoft.com/office/drawing/2014/main" id="{10E747F1-3E9F-C64E-8242-688F5130371B}"/>
                    </a:ext>
                  </a:extLst>
                </p:cNvPr>
                <p:cNvPicPr/>
                <p:nvPr/>
              </p:nvPicPr>
              <p:blipFill>
                <a:blip r:embed="rId105"/>
                <a:stretch>
                  <a:fillRect/>
                </a:stretch>
              </p:blipFill>
              <p:spPr>
                <a:xfrm>
                  <a:off x="6369468" y="198675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8" name="Ink 107">
                  <a:extLst>
                    <a:ext uri="{FF2B5EF4-FFF2-40B4-BE49-F238E27FC236}">
                      <a16:creationId xmlns:a16="http://schemas.microsoft.com/office/drawing/2014/main" id="{0C36C08E-465A-B541-8FE7-E262A5A21523}"/>
                    </a:ext>
                  </a:extLst>
                </p14:cNvPr>
                <p14:cNvContentPartPr/>
                <p14:nvPr/>
              </p14:nvContentPartPr>
              <p14:xfrm>
                <a:off x="6416268" y="2001873"/>
                <a:ext cx="15120" cy="6840"/>
              </p14:xfrm>
            </p:contentPart>
          </mc:Choice>
          <mc:Fallback xmlns="">
            <p:pic>
              <p:nvPicPr>
                <p:cNvPr id="108" name="Ink 107">
                  <a:extLst>
                    <a:ext uri="{FF2B5EF4-FFF2-40B4-BE49-F238E27FC236}">
                      <a16:creationId xmlns:a16="http://schemas.microsoft.com/office/drawing/2014/main" id="{0C36C08E-465A-B541-8FE7-E262A5A21523}"/>
                    </a:ext>
                  </a:extLst>
                </p:cNvPr>
                <p:cNvPicPr/>
                <p:nvPr/>
              </p:nvPicPr>
              <p:blipFill>
                <a:blip r:embed="rId152"/>
                <a:stretch>
                  <a:fillRect/>
                </a:stretch>
              </p:blipFill>
              <p:spPr>
                <a:xfrm>
                  <a:off x="6401148" y="1986753"/>
                  <a:ext cx="45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9" name="Ink 108">
                  <a:extLst>
                    <a:ext uri="{FF2B5EF4-FFF2-40B4-BE49-F238E27FC236}">
                      <a16:creationId xmlns:a16="http://schemas.microsoft.com/office/drawing/2014/main" id="{AC656364-3B58-AC48-B4D8-B50FC690C992}"/>
                    </a:ext>
                  </a:extLst>
                </p14:cNvPr>
                <p14:cNvContentPartPr/>
                <p14:nvPr/>
              </p14:nvContentPartPr>
              <p14:xfrm>
                <a:off x="6495108" y="2001873"/>
                <a:ext cx="360" cy="360"/>
              </p14:xfrm>
            </p:contentPart>
          </mc:Choice>
          <mc:Fallback xmlns="">
            <p:pic>
              <p:nvPicPr>
                <p:cNvPr id="109" name="Ink 108">
                  <a:extLst>
                    <a:ext uri="{FF2B5EF4-FFF2-40B4-BE49-F238E27FC236}">
                      <a16:creationId xmlns:a16="http://schemas.microsoft.com/office/drawing/2014/main" id="{AC656364-3B58-AC48-B4D8-B50FC690C992}"/>
                    </a:ext>
                  </a:extLst>
                </p:cNvPr>
                <p:cNvPicPr/>
                <p:nvPr/>
              </p:nvPicPr>
              <p:blipFill>
                <a:blip r:embed="rId105"/>
                <a:stretch>
                  <a:fillRect/>
                </a:stretch>
              </p:blipFill>
              <p:spPr>
                <a:xfrm>
                  <a:off x="6479988" y="198675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0" name="Ink 109">
                  <a:extLst>
                    <a:ext uri="{FF2B5EF4-FFF2-40B4-BE49-F238E27FC236}">
                      <a16:creationId xmlns:a16="http://schemas.microsoft.com/office/drawing/2014/main" id="{5B47CF10-F3B8-4F48-ACC4-9C0C370F6E51}"/>
                    </a:ext>
                  </a:extLst>
                </p14:cNvPr>
                <p14:cNvContentPartPr/>
                <p14:nvPr/>
              </p14:nvContentPartPr>
              <p14:xfrm>
                <a:off x="6637308" y="2001873"/>
                <a:ext cx="12600" cy="11160"/>
              </p14:xfrm>
            </p:contentPart>
          </mc:Choice>
          <mc:Fallback xmlns="">
            <p:pic>
              <p:nvPicPr>
                <p:cNvPr id="110" name="Ink 109">
                  <a:extLst>
                    <a:ext uri="{FF2B5EF4-FFF2-40B4-BE49-F238E27FC236}">
                      <a16:creationId xmlns:a16="http://schemas.microsoft.com/office/drawing/2014/main" id="{5B47CF10-F3B8-4F48-ACC4-9C0C370F6E51}"/>
                    </a:ext>
                  </a:extLst>
                </p:cNvPr>
                <p:cNvPicPr/>
                <p:nvPr/>
              </p:nvPicPr>
              <p:blipFill>
                <a:blip r:embed="rId155"/>
                <a:stretch>
                  <a:fillRect/>
                </a:stretch>
              </p:blipFill>
              <p:spPr>
                <a:xfrm>
                  <a:off x="6621828" y="1986753"/>
                  <a:ext cx="43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1" name="Ink 110">
                  <a:extLst>
                    <a:ext uri="{FF2B5EF4-FFF2-40B4-BE49-F238E27FC236}">
                      <a16:creationId xmlns:a16="http://schemas.microsoft.com/office/drawing/2014/main" id="{5CD05878-40C9-A646-8153-F05AF841C40B}"/>
                    </a:ext>
                  </a:extLst>
                </p14:cNvPr>
                <p14:cNvContentPartPr/>
                <p14:nvPr/>
              </p14:nvContentPartPr>
              <p14:xfrm>
                <a:off x="6321588" y="2080713"/>
                <a:ext cx="360" cy="360"/>
              </p14:xfrm>
            </p:contentPart>
          </mc:Choice>
          <mc:Fallback xmlns="">
            <p:pic>
              <p:nvPicPr>
                <p:cNvPr id="111" name="Ink 110">
                  <a:extLst>
                    <a:ext uri="{FF2B5EF4-FFF2-40B4-BE49-F238E27FC236}">
                      <a16:creationId xmlns:a16="http://schemas.microsoft.com/office/drawing/2014/main" id="{5CD05878-40C9-A646-8153-F05AF841C40B}"/>
                    </a:ext>
                  </a:extLst>
                </p:cNvPr>
                <p:cNvPicPr/>
                <p:nvPr/>
              </p:nvPicPr>
              <p:blipFill>
                <a:blip r:embed="rId105"/>
                <a:stretch>
                  <a:fillRect/>
                </a:stretch>
              </p:blipFill>
              <p:spPr>
                <a:xfrm>
                  <a:off x="6306468" y="206559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2" name="Ink 111">
                  <a:extLst>
                    <a:ext uri="{FF2B5EF4-FFF2-40B4-BE49-F238E27FC236}">
                      <a16:creationId xmlns:a16="http://schemas.microsoft.com/office/drawing/2014/main" id="{20BF1DA4-5D80-1E4B-BC5E-BFD3A530DA71}"/>
                    </a:ext>
                  </a:extLst>
                </p14:cNvPr>
                <p14:cNvContentPartPr/>
                <p14:nvPr/>
              </p14:nvContentPartPr>
              <p14:xfrm>
                <a:off x="6384948" y="2065233"/>
                <a:ext cx="10440" cy="10440"/>
              </p14:xfrm>
            </p:contentPart>
          </mc:Choice>
          <mc:Fallback xmlns="">
            <p:pic>
              <p:nvPicPr>
                <p:cNvPr id="112" name="Ink 111">
                  <a:extLst>
                    <a:ext uri="{FF2B5EF4-FFF2-40B4-BE49-F238E27FC236}">
                      <a16:creationId xmlns:a16="http://schemas.microsoft.com/office/drawing/2014/main" id="{20BF1DA4-5D80-1E4B-BC5E-BFD3A530DA71}"/>
                    </a:ext>
                  </a:extLst>
                </p:cNvPr>
                <p:cNvPicPr/>
                <p:nvPr/>
              </p:nvPicPr>
              <p:blipFill>
                <a:blip r:embed="rId158"/>
                <a:stretch>
                  <a:fillRect/>
                </a:stretch>
              </p:blipFill>
              <p:spPr>
                <a:xfrm>
                  <a:off x="6369828" y="2049753"/>
                  <a:ext cx="41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3" name="Ink 112">
                  <a:extLst>
                    <a:ext uri="{FF2B5EF4-FFF2-40B4-BE49-F238E27FC236}">
                      <a16:creationId xmlns:a16="http://schemas.microsoft.com/office/drawing/2014/main" id="{2478ABA3-770E-9243-9E24-8A5DEAF53699}"/>
                    </a:ext>
                  </a:extLst>
                </p14:cNvPr>
                <p14:cNvContentPartPr/>
                <p14:nvPr/>
              </p14:nvContentPartPr>
              <p14:xfrm>
                <a:off x="6447948" y="2065233"/>
                <a:ext cx="15120" cy="11520"/>
              </p14:xfrm>
            </p:contentPart>
          </mc:Choice>
          <mc:Fallback xmlns="">
            <p:pic>
              <p:nvPicPr>
                <p:cNvPr id="113" name="Ink 112">
                  <a:extLst>
                    <a:ext uri="{FF2B5EF4-FFF2-40B4-BE49-F238E27FC236}">
                      <a16:creationId xmlns:a16="http://schemas.microsoft.com/office/drawing/2014/main" id="{2478ABA3-770E-9243-9E24-8A5DEAF53699}"/>
                    </a:ext>
                  </a:extLst>
                </p:cNvPr>
                <p:cNvPicPr/>
                <p:nvPr/>
              </p:nvPicPr>
              <p:blipFill>
                <a:blip r:embed="rId160"/>
                <a:stretch>
                  <a:fillRect/>
                </a:stretch>
              </p:blipFill>
              <p:spPr>
                <a:xfrm>
                  <a:off x="6432828" y="2049753"/>
                  <a:ext cx="45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4" name="Ink 113">
                  <a:extLst>
                    <a:ext uri="{FF2B5EF4-FFF2-40B4-BE49-F238E27FC236}">
                      <a16:creationId xmlns:a16="http://schemas.microsoft.com/office/drawing/2014/main" id="{C9FB2000-C10A-454B-92ED-675D8A861E94}"/>
                    </a:ext>
                  </a:extLst>
                </p14:cNvPr>
                <p14:cNvContentPartPr/>
                <p14:nvPr/>
              </p14:nvContentPartPr>
              <p14:xfrm>
                <a:off x="6510948" y="2080713"/>
                <a:ext cx="360" cy="360"/>
              </p14:xfrm>
            </p:contentPart>
          </mc:Choice>
          <mc:Fallback xmlns="">
            <p:pic>
              <p:nvPicPr>
                <p:cNvPr id="114" name="Ink 113">
                  <a:extLst>
                    <a:ext uri="{FF2B5EF4-FFF2-40B4-BE49-F238E27FC236}">
                      <a16:creationId xmlns:a16="http://schemas.microsoft.com/office/drawing/2014/main" id="{C9FB2000-C10A-454B-92ED-675D8A861E94}"/>
                    </a:ext>
                  </a:extLst>
                </p:cNvPr>
                <p:cNvPicPr/>
                <p:nvPr/>
              </p:nvPicPr>
              <p:blipFill>
                <a:blip r:embed="rId105"/>
                <a:stretch>
                  <a:fillRect/>
                </a:stretch>
              </p:blipFill>
              <p:spPr>
                <a:xfrm>
                  <a:off x="6495828" y="206559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5" name="Ink 114">
                  <a:extLst>
                    <a:ext uri="{FF2B5EF4-FFF2-40B4-BE49-F238E27FC236}">
                      <a16:creationId xmlns:a16="http://schemas.microsoft.com/office/drawing/2014/main" id="{36B6912F-DB9C-1642-A23B-D4B693A8743F}"/>
                    </a:ext>
                  </a:extLst>
                </p14:cNvPr>
                <p14:cNvContentPartPr/>
                <p14:nvPr/>
              </p14:nvContentPartPr>
              <p14:xfrm>
                <a:off x="6589788" y="2065233"/>
                <a:ext cx="11520" cy="12240"/>
              </p14:xfrm>
            </p:contentPart>
          </mc:Choice>
          <mc:Fallback xmlns="">
            <p:pic>
              <p:nvPicPr>
                <p:cNvPr id="115" name="Ink 114">
                  <a:extLst>
                    <a:ext uri="{FF2B5EF4-FFF2-40B4-BE49-F238E27FC236}">
                      <a16:creationId xmlns:a16="http://schemas.microsoft.com/office/drawing/2014/main" id="{36B6912F-DB9C-1642-A23B-D4B693A8743F}"/>
                    </a:ext>
                  </a:extLst>
                </p:cNvPr>
                <p:cNvPicPr/>
                <p:nvPr/>
              </p:nvPicPr>
              <p:blipFill>
                <a:blip r:embed="rId163"/>
                <a:stretch>
                  <a:fillRect/>
                </a:stretch>
              </p:blipFill>
              <p:spPr>
                <a:xfrm>
                  <a:off x="6574668" y="2049753"/>
                  <a:ext cx="417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6" name="Ink 115">
                  <a:extLst>
                    <a:ext uri="{FF2B5EF4-FFF2-40B4-BE49-F238E27FC236}">
                      <a16:creationId xmlns:a16="http://schemas.microsoft.com/office/drawing/2014/main" id="{C6F39695-4880-A249-ACC0-1EFED13021C1}"/>
                    </a:ext>
                  </a:extLst>
                </p14:cNvPr>
                <p14:cNvContentPartPr/>
                <p14:nvPr/>
              </p14:nvContentPartPr>
              <p14:xfrm>
                <a:off x="6306108" y="2141193"/>
                <a:ext cx="20520" cy="2880"/>
              </p14:xfrm>
            </p:contentPart>
          </mc:Choice>
          <mc:Fallback xmlns="">
            <p:pic>
              <p:nvPicPr>
                <p:cNvPr id="116" name="Ink 115">
                  <a:extLst>
                    <a:ext uri="{FF2B5EF4-FFF2-40B4-BE49-F238E27FC236}">
                      <a16:creationId xmlns:a16="http://schemas.microsoft.com/office/drawing/2014/main" id="{C6F39695-4880-A249-ACC0-1EFED13021C1}"/>
                    </a:ext>
                  </a:extLst>
                </p:cNvPr>
                <p:cNvPicPr/>
                <p:nvPr/>
              </p:nvPicPr>
              <p:blipFill>
                <a:blip r:embed="rId165"/>
                <a:stretch>
                  <a:fillRect/>
                </a:stretch>
              </p:blipFill>
              <p:spPr>
                <a:xfrm>
                  <a:off x="6290628" y="2126073"/>
                  <a:ext cx="51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7" name="Ink 116">
                  <a:extLst>
                    <a:ext uri="{FF2B5EF4-FFF2-40B4-BE49-F238E27FC236}">
                      <a16:creationId xmlns:a16="http://schemas.microsoft.com/office/drawing/2014/main" id="{6CECCB5F-817F-4747-9139-C427C2F7ECB4}"/>
                    </a:ext>
                  </a:extLst>
                </p14:cNvPr>
                <p14:cNvContentPartPr/>
                <p14:nvPr/>
              </p14:nvContentPartPr>
              <p14:xfrm>
                <a:off x="6384948" y="2128233"/>
                <a:ext cx="15120" cy="11880"/>
              </p14:xfrm>
            </p:contentPart>
          </mc:Choice>
          <mc:Fallback xmlns="">
            <p:pic>
              <p:nvPicPr>
                <p:cNvPr id="117" name="Ink 116">
                  <a:extLst>
                    <a:ext uri="{FF2B5EF4-FFF2-40B4-BE49-F238E27FC236}">
                      <a16:creationId xmlns:a16="http://schemas.microsoft.com/office/drawing/2014/main" id="{6CECCB5F-817F-4747-9139-C427C2F7ECB4}"/>
                    </a:ext>
                  </a:extLst>
                </p:cNvPr>
                <p:cNvPicPr/>
                <p:nvPr/>
              </p:nvPicPr>
              <p:blipFill>
                <a:blip r:embed="rId167"/>
                <a:stretch>
                  <a:fillRect/>
                </a:stretch>
              </p:blipFill>
              <p:spPr>
                <a:xfrm>
                  <a:off x="6369828" y="2112753"/>
                  <a:ext cx="45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8" name="Ink 117">
                  <a:extLst>
                    <a:ext uri="{FF2B5EF4-FFF2-40B4-BE49-F238E27FC236}">
                      <a16:creationId xmlns:a16="http://schemas.microsoft.com/office/drawing/2014/main" id="{7B048FFF-BFCF-CA45-BC8A-E36DA001FEFB}"/>
                    </a:ext>
                  </a:extLst>
                </p14:cNvPr>
                <p14:cNvContentPartPr/>
                <p14:nvPr/>
              </p14:nvContentPartPr>
              <p14:xfrm>
                <a:off x="6479628" y="2144073"/>
                <a:ext cx="22320" cy="7920"/>
              </p14:xfrm>
            </p:contentPart>
          </mc:Choice>
          <mc:Fallback xmlns="">
            <p:pic>
              <p:nvPicPr>
                <p:cNvPr id="118" name="Ink 117">
                  <a:extLst>
                    <a:ext uri="{FF2B5EF4-FFF2-40B4-BE49-F238E27FC236}">
                      <a16:creationId xmlns:a16="http://schemas.microsoft.com/office/drawing/2014/main" id="{7B048FFF-BFCF-CA45-BC8A-E36DA001FEFB}"/>
                    </a:ext>
                  </a:extLst>
                </p:cNvPr>
                <p:cNvPicPr/>
                <p:nvPr/>
              </p:nvPicPr>
              <p:blipFill>
                <a:blip r:embed="rId169"/>
                <a:stretch>
                  <a:fillRect/>
                </a:stretch>
              </p:blipFill>
              <p:spPr>
                <a:xfrm>
                  <a:off x="6464148" y="2128593"/>
                  <a:ext cx="52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9" name="Ink 118">
                  <a:extLst>
                    <a:ext uri="{FF2B5EF4-FFF2-40B4-BE49-F238E27FC236}">
                      <a16:creationId xmlns:a16="http://schemas.microsoft.com/office/drawing/2014/main" id="{F18515E8-E008-ED48-A05A-FA3605245C45}"/>
                    </a:ext>
                  </a:extLst>
                </p14:cNvPr>
                <p14:cNvContentPartPr/>
                <p14:nvPr/>
              </p14:nvContentPartPr>
              <p14:xfrm>
                <a:off x="6558468" y="2144073"/>
                <a:ext cx="360" cy="360"/>
              </p14:xfrm>
            </p:contentPart>
          </mc:Choice>
          <mc:Fallback xmlns="">
            <p:pic>
              <p:nvPicPr>
                <p:cNvPr id="119" name="Ink 118">
                  <a:extLst>
                    <a:ext uri="{FF2B5EF4-FFF2-40B4-BE49-F238E27FC236}">
                      <a16:creationId xmlns:a16="http://schemas.microsoft.com/office/drawing/2014/main" id="{F18515E8-E008-ED48-A05A-FA3605245C45}"/>
                    </a:ext>
                  </a:extLst>
                </p:cNvPr>
                <p:cNvPicPr/>
                <p:nvPr/>
              </p:nvPicPr>
              <p:blipFill>
                <a:blip r:embed="rId105"/>
                <a:stretch>
                  <a:fillRect/>
                </a:stretch>
              </p:blipFill>
              <p:spPr>
                <a:xfrm>
                  <a:off x="6542988" y="212859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0" name="Ink 119">
                  <a:extLst>
                    <a:ext uri="{FF2B5EF4-FFF2-40B4-BE49-F238E27FC236}">
                      <a16:creationId xmlns:a16="http://schemas.microsoft.com/office/drawing/2014/main" id="{8558B022-BDD3-F049-AC70-F1F568BCA656}"/>
                    </a:ext>
                  </a:extLst>
                </p14:cNvPr>
                <p14:cNvContentPartPr/>
                <p14:nvPr/>
              </p14:nvContentPartPr>
              <p14:xfrm>
                <a:off x="6589788" y="2144073"/>
                <a:ext cx="6840" cy="11520"/>
              </p14:xfrm>
            </p:contentPart>
          </mc:Choice>
          <mc:Fallback xmlns="">
            <p:pic>
              <p:nvPicPr>
                <p:cNvPr id="120" name="Ink 119">
                  <a:extLst>
                    <a:ext uri="{FF2B5EF4-FFF2-40B4-BE49-F238E27FC236}">
                      <a16:creationId xmlns:a16="http://schemas.microsoft.com/office/drawing/2014/main" id="{8558B022-BDD3-F049-AC70-F1F568BCA656}"/>
                    </a:ext>
                  </a:extLst>
                </p:cNvPr>
                <p:cNvPicPr/>
                <p:nvPr/>
              </p:nvPicPr>
              <p:blipFill>
                <a:blip r:embed="rId172"/>
                <a:stretch>
                  <a:fillRect/>
                </a:stretch>
              </p:blipFill>
              <p:spPr>
                <a:xfrm>
                  <a:off x="6574668" y="2128593"/>
                  <a:ext cx="370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2" name="Ink 121">
                  <a:extLst>
                    <a:ext uri="{FF2B5EF4-FFF2-40B4-BE49-F238E27FC236}">
                      <a16:creationId xmlns:a16="http://schemas.microsoft.com/office/drawing/2014/main" id="{40C9497E-CBE8-434B-B84B-7B96E4F998C5}"/>
                    </a:ext>
                  </a:extLst>
                </p14:cNvPr>
                <p14:cNvContentPartPr/>
                <p14:nvPr/>
              </p14:nvContentPartPr>
              <p14:xfrm>
                <a:off x="7709028" y="1669233"/>
                <a:ext cx="981720" cy="81000"/>
              </p14:xfrm>
            </p:contentPart>
          </mc:Choice>
          <mc:Fallback xmlns="">
            <p:pic>
              <p:nvPicPr>
                <p:cNvPr id="122" name="Ink 121">
                  <a:extLst>
                    <a:ext uri="{FF2B5EF4-FFF2-40B4-BE49-F238E27FC236}">
                      <a16:creationId xmlns:a16="http://schemas.microsoft.com/office/drawing/2014/main" id="{40C9497E-CBE8-434B-B84B-7B96E4F998C5}"/>
                    </a:ext>
                  </a:extLst>
                </p:cNvPr>
                <p:cNvPicPr/>
                <p:nvPr/>
              </p:nvPicPr>
              <p:blipFill>
                <a:blip r:embed="rId174"/>
                <a:stretch>
                  <a:fillRect/>
                </a:stretch>
              </p:blipFill>
              <p:spPr>
                <a:xfrm>
                  <a:off x="7693908" y="1653753"/>
                  <a:ext cx="1011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3" name="Ink 122">
                  <a:extLst>
                    <a:ext uri="{FF2B5EF4-FFF2-40B4-BE49-F238E27FC236}">
                      <a16:creationId xmlns:a16="http://schemas.microsoft.com/office/drawing/2014/main" id="{DDAD8988-E665-C044-9A7A-7CF480DF0ADE}"/>
                    </a:ext>
                  </a:extLst>
                </p14:cNvPr>
                <p14:cNvContentPartPr/>
                <p14:nvPr/>
              </p14:nvContentPartPr>
              <p14:xfrm>
                <a:off x="8623428" y="1614153"/>
                <a:ext cx="245520" cy="124560"/>
              </p14:xfrm>
            </p:contentPart>
          </mc:Choice>
          <mc:Fallback xmlns="">
            <p:pic>
              <p:nvPicPr>
                <p:cNvPr id="123" name="Ink 122">
                  <a:extLst>
                    <a:ext uri="{FF2B5EF4-FFF2-40B4-BE49-F238E27FC236}">
                      <a16:creationId xmlns:a16="http://schemas.microsoft.com/office/drawing/2014/main" id="{DDAD8988-E665-C044-9A7A-7CF480DF0ADE}"/>
                    </a:ext>
                  </a:extLst>
                </p:cNvPr>
                <p:cNvPicPr/>
                <p:nvPr/>
              </p:nvPicPr>
              <p:blipFill>
                <a:blip r:embed="rId176"/>
                <a:stretch>
                  <a:fillRect/>
                </a:stretch>
              </p:blipFill>
              <p:spPr>
                <a:xfrm>
                  <a:off x="8608308" y="1599033"/>
                  <a:ext cx="275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5" name="Ink 124">
                  <a:extLst>
                    <a:ext uri="{FF2B5EF4-FFF2-40B4-BE49-F238E27FC236}">
                      <a16:creationId xmlns:a16="http://schemas.microsoft.com/office/drawing/2014/main" id="{21186E26-5000-D349-B3CC-E4EB518F9309}"/>
                    </a:ext>
                  </a:extLst>
                </p14:cNvPr>
                <p14:cNvContentPartPr/>
                <p14:nvPr/>
              </p14:nvContentPartPr>
              <p14:xfrm>
                <a:off x="8897748" y="1371513"/>
                <a:ext cx="593280" cy="930600"/>
              </p14:xfrm>
            </p:contentPart>
          </mc:Choice>
          <mc:Fallback xmlns="">
            <p:pic>
              <p:nvPicPr>
                <p:cNvPr id="125" name="Ink 124">
                  <a:extLst>
                    <a:ext uri="{FF2B5EF4-FFF2-40B4-BE49-F238E27FC236}">
                      <a16:creationId xmlns:a16="http://schemas.microsoft.com/office/drawing/2014/main" id="{21186E26-5000-D349-B3CC-E4EB518F9309}"/>
                    </a:ext>
                  </a:extLst>
                </p:cNvPr>
                <p:cNvPicPr/>
                <p:nvPr/>
              </p:nvPicPr>
              <p:blipFill>
                <a:blip r:embed="rId178"/>
                <a:stretch>
                  <a:fillRect/>
                </a:stretch>
              </p:blipFill>
              <p:spPr>
                <a:xfrm>
                  <a:off x="8882628" y="1356033"/>
                  <a:ext cx="623880" cy="960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7" name="Ink 126">
                  <a:extLst>
                    <a:ext uri="{FF2B5EF4-FFF2-40B4-BE49-F238E27FC236}">
                      <a16:creationId xmlns:a16="http://schemas.microsoft.com/office/drawing/2014/main" id="{BCA8CE2E-8873-3B42-931F-F1D04AA5030B}"/>
                    </a:ext>
                  </a:extLst>
                </p14:cNvPr>
                <p14:cNvContentPartPr/>
                <p14:nvPr/>
              </p14:nvContentPartPr>
              <p14:xfrm>
                <a:off x="9490668" y="1265313"/>
                <a:ext cx="1518480" cy="1013760"/>
              </p14:xfrm>
            </p:contentPart>
          </mc:Choice>
          <mc:Fallback xmlns="">
            <p:pic>
              <p:nvPicPr>
                <p:cNvPr id="127" name="Ink 126">
                  <a:extLst>
                    <a:ext uri="{FF2B5EF4-FFF2-40B4-BE49-F238E27FC236}">
                      <a16:creationId xmlns:a16="http://schemas.microsoft.com/office/drawing/2014/main" id="{BCA8CE2E-8873-3B42-931F-F1D04AA5030B}"/>
                    </a:ext>
                  </a:extLst>
                </p:cNvPr>
                <p:cNvPicPr/>
                <p:nvPr/>
              </p:nvPicPr>
              <p:blipFill>
                <a:blip r:embed="rId180"/>
                <a:stretch>
                  <a:fillRect/>
                </a:stretch>
              </p:blipFill>
              <p:spPr>
                <a:xfrm>
                  <a:off x="9475548" y="1250193"/>
                  <a:ext cx="1549080" cy="1044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8" name="Ink 127">
                  <a:extLst>
                    <a:ext uri="{FF2B5EF4-FFF2-40B4-BE49-F238E27FC236}">
                      <a16:creationId xmlns:a16="http://schemas.microsoft.com/office/drawing/2014/main" id="{E1A9E139-68AA-EA48-AF93-3038C55834E0}"/>
                    </a:ext>
                  </a:extLst>
                </p14:cNvPr>
                <p14:cNvContentPartPr/>
                <p14:nvPr/>
              </p14:nvContentPartPr>
              <p14:xfrm>
                <a:off x="8878668" y="2326233"/>
                <a:ext cx="1687320" cy="70200"/>
              </p14:xfrm>
            </p:contentPart>
          </mc:Choice>
          <mc:Fallback xmlns="">
            <p:pic>
              <p:nvPicPr>
                <p:cNvPr id="128" name="Ink 127">
                  <a:extLst>
                    <a:ext uri="{FF2B5EF4-FFF2-40B4-BE49-F238E27FC236}">
                      <a16:creationId xmlns:a16="http://schemas.microsoft.com/office/drawing/2014/main" id="{E1A9E139-68AA-EA48-AF93-3038C55834E0}"/>
                    </a:ext>
                  </a:extLst>
                </p:cNvPr>
                <p:cNvPicPr/>
                <p:nvPr/>
              </p:nvPicPr>
              <p:blipFill>
                <a:blip r:embed="rId182"/>
                <a:stretch>
                  <a:fillRect/>
                </a:stretch>
              </p:blipFill>
              <p:spPr>
                <a:xfrm>
                  <a:off x="8863188" y="2311113"/>
                  <a:ext cx="1717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0" name="Ink 129">
                  <a:extLst>
                    <a:ext uri="{FF2B5EF4-FFF2-40B4-BE49-F238E27FC236}">
                      <a16:creationId xmlns:a16="http://schemas.microsoft.com/office/drawing/2014/main" id="{6DC8E1DE-08E8-8F40-8735-2757F819DE6D}"/>
                    </a:ext>
                  </a:extLst>
                </p14:cNvPr>
                <p14:cNvContentPartPr/>
                <p14:nvPr/>
              </p14:nvContentPartPr>
              <p14:xfrm>
                <a:off x="7737828" y="1891713"/>
                <a:ext cx="143640" cy="217440"/>
              </p14:xfrm>
            </p:contentPart>
          </mc:Choice>
          <mc:Fallback xmlns="">
            <p:pic>
              <p:nvPicPr>
                <p:cNvPr id="130" name="Ink 129">
                  <a:extLst>
                    <a:ext uri="{FF2B5EF4-FFF2-40B4-BE49-F238E27FC236}">
                      <a16:creationId xmlns:a16="http://schemas.microsoft.com/office/drawing/2014/main" id="{6DC8E1DE-08E8-8F40-8735-2757F819DE6D}"/>
                    </a:ext>
                  </a:extLst>
                </p:cNvPr>
                <p:cNvPicPr/>
                <p:nvPr/>
              </p:nvPicPr>
              <p:blipFill>
                <a:blip r:embed="rId184"/>
                <a:stretch>
                  <a:fillRect/>
                </a:stretch>
              </p:blipFill>
              <p:spPr>
                <a:xfrm>
                  <a:off x="7722708" y="1876233"/>
                  <a:ext cx="1742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1" name="Ink 130">
                  <a:extLst>
                    <a:ext uri="{FF2B5EF4-FFF2-40B4-BE49-F238E27FC236}">
                      <a16:creationId xmlns:a16="http://schemas.microsoft.com/office/drawing/2014/main" id="{64F61A47-0B2A-264E-BCC4-6293AD68F659}"/>
                    </a:ext>
                  </a:extLst>
                </p14:cNvPr>
                <p14:cNvContentPartPr/>
                <p14:nvPr/>
              </p14:nvContentPartPr>
              <p14:xfrm>
                <a:off x="7961388" y="1875513"/>
                <a:ext cx="157680" cy="198360"/>
              </p14:xfrm>
            </p:contentPart>
          </mc:Choice>
          <mc:Fallback xmlns="">
            <p:pic>
              <p:nvPicPr>
                <p:cNvPr id="131" name="Ink 130">
                  <a:extLst>
                    <a:ext uri="{FF2B5EF4-FFF2-40B4-BE49-F238E27FC236}">
                      <a16:creationId xmlns:a16="http://schemas.microsoft.com/office/drawing/2014/main" id="{64F61A47-0B2A-264E-BCC4-6293AD68F659}"/>
                    </a:ext>
                  </a:extLst>
                </p:cNvPr>
                <p:cNvPicPr/>
                <p:nvPr/>
              </p:nvPicPr>
              <p:blipFill>
                <a:blip r:embed="rId186"/>
                <a:stretch>
                  <a:fillRect/>
                </a:stretch>
              </p:blipFill>
              <p:spPr>
                <a:xfrm>
                  <a:off x="7946268" y="1860393"/>
                  <a:ext cx="1882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2" name="Ink 131">
                  <a:extLst>
                    <a:ext uri="{FF2B5EF4-FFF2-40B4-BE49-F238E27FC236}">
                      <a16:creationId xmlns:a16="http://schemas.microsoft.com/office/drawing/2014/main" id="{8723C3C6-C965-EF40-95F3-1F8F8C730C92}"/>
                    </a:ext>
                  </a:extLst>
                </p14:cNvPr>
                <p14:cNvContentPartPr/>
                <p14:nvPr/>
              </p14:nvContentPartPr>
              <p14:xfrm>
                <a:off x="8146428" y="1978473"/>
                <a:ext cx="106200" cy="92160"/>
              </p14:xfrm>
            </p:contentPart>
          </mc:Choice>
          <mc:Fallback xmlns="">
            <p:pic>
              <p:nvPicPr>
                <p:cNvPr id="132" name="Ink 131">
                  <a:extLst>
                    <a:ext uri="{FF2B5EF4-FFF2-40B4-BE49-F238E27FC236}">
                      <a16:creationId xmlns:a16="http://schemas.microsoft.com/office/drawing/2014/main" id="{8723C3C6-C965-EF40-95F3-1F8F8C730C92}"/>
                    </a:ext>
                  </a:extLst>
                </p:cNvPr>
                <p:cNvPicPr/>
                <p:nvPr/>
              </p:nvPicPr>
              <p:blipFill>
                <a:blip r:embed="rId188"/>
                <a:stretch>
                  <a:fillRect/>
                </a:stretch>
              </p:blipFill>
              <p:spPr>
                <a:xfrm>
                  <a:off x="8131308" y="1963353"/>
                  <a:ext cx="136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3" name="Ink 132">
                  <a:extLst>
                    <a:ext uri="{FF2B5EF4-FFF2-40B4-BE49-F238E27FC236}">
                      <a16:creationId xmlns:a16="http://schemas.microsoft.com/office/drawing/2014/main" id="{43C61616-1242-8442-BB25-C654CD98D924}"/>
                    </a:ext>
                  </a:extLst>
                </p14:cNvPr>
                <p14:cNvContentPartPr/>
                <p14:nvPr/>
              </p14:nvContentPartPr>
              <p14:xfrm>
                <a:off x="8251548" y="1840593"/>
                <a:ext cx="470880" cy="225720"/>
              </p14:xfrm>
            </p:contentPart>
          </mc:Choice>
          <mc:Fallback xmlns="">
            <p:pic>
              <p:nvPicPr>
                <p:cNvPr id="133" name="Ink 132">
                  <a:extLst>
                    <a:ext uri="{FF2B5EF4-FFF2-40B4-BE49-F238E27FC236}">
                      <a16:creationId xmlns:a16="http://schemas.microsoft.com/office/drawing/2014/main" id="{43C61616-1242-8442-BB25-C654CD98D924}"/>
                    </a:ext>
                  </a:extLst>
                </p:cNvPr>
                <p:cNvPicPr/>
                <p:nvPr/>
              </p:nvPicPr>
              <p:blipFill>
                <a:blip r:embed="rId190"/>
                <a:stretch>
                  <a:fillRect/>
                </a:stretch>
              </p:blipFill>
              <p:spPr>
                <a:xfrm>
                  <a:off x="8236068" y="1825113"/>
                  <a:ext cx="5014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5" name="Ink 134">
                  <a:extLst>
                    <a:ext uri="{FF2B5EF4-FFF2-40B4-BE49-F238E27FC236}">
                      <a16:creationId xmlns:a16="http://schemas.microsoft.com/office/drawing/2014/main" id="{EA5B5932-9F40-9E43-9E7D-0AD82E57CBC4}"/>
                    </a:ext>
                  </a:extLst>
                </p14:cNvPr>
                <p14:cNvContentPartPr/>
                <p14:nvPr/>
              </p14:nvContentPartPr>
              <p14:xfrm>
                <a:off x="7531188" y="2148033"/>
                <a:ext cx="861120" cy="234360"/>
              </p14:xfrm>
            </p:contentPart>
          </mc:Choice>
          <mc:Fallback xmlns="">
            <p:pic>
              <p:nvPicPr>
                <p:cNvPr id="135" name="Ink 134">
                  <a:extLst>
                    <a:ext uri="{FF2B5EF4-FFF2-40B4-BE49-F238E27FC236}">
                      <a16:creationId xmlns:a16="http://schemas.microsoft.com/office/drawing/2014/main" id="{EA5B5932-9F40-9E43-9E7D-0AD82E57CBC4}"/>
                    </a:ext>
                  </a:extLst>
                </p:cNvPr>
                <p:cNvPicPr/>
                <p:nvPr/>
              </p:nvPicPr>
              <p:blipFill>
                <a:blip r:embed="rId192"/>
                <a:stretch>
                  <a:fillRect/>
                </a:stretch>
              </p:blipFill>
              <p:spPr>
                <a:xfrm>
                  <a:off x="7515708" y="2132913"/>
                  <a:ext cx="891720" cy="264960"/>
                </a:xfrm>
                <a:prstGeom prst="rect">
                  <a:avLst/>
                </a:prstGeom>
              </p:spPr>
            </p:pic>
          </mc:Fallback>
        </mc:AlternateContent>
      </p:grpSp>
      <p:grpSp>
        <p:nvGrpSpPr>
          <p:cNvPr id="148" name="Group 147">
            <a:extLst>
              <a:ext uri="{FF2B5EF4-FFF2-40B4-BE49-F238E27FC236}">
                <a16:creationId xmlns:a16="http://schemas.microsoft.com/office/drawing/2014/main" id="{870F05A0-11C7-7A4B-8702-43BE781A2F57}"/>
              </a:ext>
            </a:extLst>
          </p:cNvPr>
          <p:cNvGrpSpPr/>
          <p:nvPr/>
        </p:nvGrpSpPr>
        <p:grpSpPr>
          <a:xfrm>
            <a:off x="7290348" y="2553753"/>
            <a:ext cx="1282320" cy="550440"/>
            <a:chOff x="7290348" y="2553753"/>
            <a:chExt cx="1282320" cy="550440"/>
          </a:xfrm>
        </p:grpSpPr>
        <mc:AlternateContent xmlns:mc="http://schemas.openxmlformats.org/markup-compatibility/2006" xmlns:p14="http://schemas.microsoft.com/office/powerpoint/2010/main">
          <mc:Choice Requires="p14">
            <p:contentPart p14:bwMode="auto" r:id="rId193">
              <p14:nvContentPartPr>
                <p14:cNvPr id="137" name="Ink 136">
                  <a:extLst>
                    <a:ext uri="{FF2B5EF4-FFF2-40B4-BE49-F238E27FC236}">
                      <a16:creationId xmlns:a16="http://schemas.microsoft.com/office/drawing/2014/main" id="{9518B311-56B1-E74C-94E5-CD802ED7189E}"/>
                    </a:ext>
                  </a:extLst>
                </p14:cNvPr>
                <p14:cNvContentPartPr/>
                <p14:nvPr/>
              </p14:nvContentPartPr>
              <p14:xfrm>
                <a:off x="7394388" y="2553753"/>
                <a:ext cx="108360" cy="125280"/>
              </p14:xfrm>
            </p:contentPart>
          </mc:Choice>
          <mc:Fallback xmlns="">
            <p:pic>
              <p:nvPicPr>
                <p:cNvPr id="137" name="Ink 136">
                  <a:extLst>
                    <a:ext uri="{FF2B5EF4-FFF2-40B4-BE49-F238E27FC236}">
                      <a16:creationId xmlns:a16="http://schemas.microsoft.com/office/drawing/2014/main" id="{9518B311-56B1-E74C-94E5-CD802ED7189E}"/>
                    </a:ext>
                  </a:extLst>
                </p:cNvPr>
                <p:cNvPicPr/>
                <p:nvPr/>
              </p:nvPicPr>
              <p:blipFill>
                <a:blip r:embed="rId194"/>
                <a:stretch>
                  <a:fillRect/>
                </a:stretch>
              </p:blipFill>
              <p:spPr>
                <a:xfrm>
                  <a:off x="7379268" y="2538633"/>
                  <a:ext cx="138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8" name="Ink 137">
                  <a:extLst>
                    <a:ext uri="{FF2B5EF4-FFF2-40B4-BE49-F238E27FC236}">
                      <a16:creationId xmlns:a16="http://schemas.microsoft.com/office/drawing/2014/main" id="{E85C0FD4-EA06-724F-AFBC-E3D75E84B7B4}"/>
                    </a:ext>
                  </a:extLst>
                </p14:cNvPr>
                <p14:cNvContentPartPr/>
                <p14:nvPr/>
              </p14:nvContentPartPr>
              <p14:xfrm>
                <a:off x="7624428" y="2572473"/>
                <a:ext cx="221040" cy="113400"/>
              </p14:xfrm>
            </p:contentPart>
          </mc:Choice>
          <mc:Fallback xmlns="">
            <p:pic>
              <p:nvPicPr>
                <p:cNvPr id="138" name="Ink 137">
                  <a:extLst>
                    <a:ext uri="{FF2B5EF4-FFF2-40B4-BE49-F238E27FC236}">
                      <a16:creationId xmlns:a16="http://schemas.microsoft.com/office/drawing/2014/main" id="{E85C0FD4-EA06-724F-AFBC-E3D75E84B7B4}"/>
                    </a:ext>
                  </a:extLst>
                </p:cNvPr>
                <p:cNvPicPr/>
                <p:nvPr/>
              </p:nvPicPr>
              <p:blipFill>
                <a:blip r:embed="rId196"/>
                <a:stretch>
                  <a:fillRect/>
                </a:stretch>
              </p:blipFill>
              <p:spPr>
                <a:xfrm>
                  <a:off x="7608948" y="2556993"/>
                  <a:ext cx="251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9" name="Ink 138">
                  <a:extLst>
                    <a:ext uri="{FF2B5EF4-FFF2-40B4-BE49-F238E27FC236}">
                      <a16:creationId xmlns:a16="http://schemas.microsoft.com/office/drawing/2014/main" id="{CC8327E0-AE61-044C-9A01-0D6C744E2334}"/>
                    </a:ext>
                  </a:extLst>
                </p14:cNvPr>
                <p14:cNvContentPartPr/>
                <p14:nvPr/>
              </p14:nvContentPartPr>
              <p14:xfrm>
                <a:off x="7930068" y="2588673"/>
                <a:ext cx="132840" cy="12960"/>
              </p14:xfrm>
            </p:contentPart>
          </mc:Choice>
          <mc:Fallback xmlns="">
            <p:pic>
              <p:nvPicPr>
                <p:cNvPr id="139" name="Ink 138">
                  <a:extLst>
                    <a:ext uri="{FF2B5EF4-FFF2-40B4-BE49-F238E27FC236}">
                      <a16:creationId xmlns:a16="http://schemas.microsoft.com/office/drawing/2014/main" id="{CC8327E0-AE61-044C-9A01-0D6C744E2334}"/>
                    </a:ext>
                  </a:extLst>
                </p:cNvPr>
                <p:cNvPicPr/>
                <p:nvPr/>
              </p:nvPicPr>
              <p:blipFill>
                <a:blip r:embed="rId198"/>
                <a:stretch>
                  <a:fillRect/>
                </a:stretch>
              </p:blipFill>
              <p:spPr>
                <a:xfrm>
                  <a:off x="7914588" y="2573553"/>
                  <a:ext cx="163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0" name="Ink 139">
                  <a:extLst>
                    <a:ext uri="{FF2B5EF4-FFF2-40B4-BE49-F238E27FC236}">
                      <a16:creationId xmlns:a16="http://schemas.microsoft.com/office/drawing/2014/main" id="{07AD6B1D-0CD0-C94D-874A-AD33A4C55A11}"/>
                    </a:ext>
                  </a:extLst>
                </p14:cNvPr>
                <p14:cNvContentPartPr/>
                <p14:nvPr/>
              </p14:nvContentPartPr>
              <p14:xfrm>
                <a:off x="7290348" y="2806113"/>
                <a:ext cx="233280" cy="136080"/>
              </p14:xfrm>
            </p:contentPart>
          </mc:Choice>
          <mc:Fallback xmlns="">
            <p:pic>
              <p:nvPicPr>
                <p:cNvPr id="140" name="Ink 139">
                  <a:extLst>
                    <a:ext uri="{FF2B5EF4-FFF2-40B4-BE49-F238E27FC236}">
                      <a16:creationId xmlns:a16="http://schemas.microsoft.com/office/drawing/2014/main" id="{07AD6B1D-0CD0-C94D-874A-AD33A4C55A11}"/>
                    </a:ext>
                  </a:extLst>
                </p:cNvPr>
                <p:cNvPicPr/>
                <p:nvPr/>
              </p:nvPicPr>
              <p:blipFill>
                <a:blip r:embed="rId200"/>
                <a:stretch>
                  <a:fillRect/>
                </a:stretch>
              </p:blipFill>
              <p:spPr>
                <a:xfrm>
                  <a:off x="7275228" y="2790633"/>
                  <a:ext cx="263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1" name="Ink 140">
                  <a:extLst>
                    <a:ext uri="{FF2B5EF4-FFF2-40B4-BE49-F238E27FC236}">
                      <a16:creationId xmlns:a16="http://schemas.microsoft.com/office/drawing/2014/main" id="{3C4E2418-D90E-0E4C-8101-5CD15E7CD7C0}"/>
                    </a:ext>
                  </a:extLst>
                </p14:cNvPr>
                <p14:cNvContentPartPr/>
                <p14:nvPr/>
              </p14:nvContentPartPr>
              <p14:xfrm>
                <a:off x="7500228" y="2817633"/>
                <a:ext cx="387360" cy="286560"/>
              </p14:xfrm>
            </p:contentPart>
          </mc:Choice>
          <mc:Fallback xmlns="">
            <p:pic>
              <p:nvPicPr>
                <p:cNvPr id="141" name="Ink 140">
                  <a:extLst>
                    <a:ext uri="{FF2B5EF4-FFF2-40B4-BE49-F238E27FC236}">
                      <a16:creationId xmlns:a16="http://schemas.microsoft.com/office/drawing/2014/main" id="{3C4E2418-D90E-0E4C-8101-5CD15E7CD7C0}"/>
                    </a:ext>
                  </a:extLst>
                </p:cNvPr>
                <p:cNvPicPr/>
                <p:nvPr/>
              </p:nvPicPr>
              <p:blipFill>
                <a:blip r:embed="rId202"/>
                <a:stretch>
                  <a:fillRect/>
                </a:stretch>
              </p:blipFill>
              <p:spPr>
                <a:xfrm>
                  <a:off x="7485108" y="2802153"/>
                  <a:ext cx="4179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2" name="Ink 141">
                  <a:extLst>
                    <a:ext uri="{FF2B5EF4-FFF2-40B4-BE49-F238E27FC236}">
                      <a16:creationId xmlns:a16="http://schemas.microsoft.com/office/drawing/2014/main" id="{833FBCA2-E878-EA4E-B73A-2B16658E4BB4}"/>
                    </a:ext>
                  </a:extLst>
                </p14:cNvPr>
                <p14:cNvContentPartPr/>
                <p14:nvPr/>
              </p14:nvContentPartPr>
              <p14:xfrm>
                <a:off x="7980828" y="2821953"/>
                <a:ext cx="59760" cy="95400"/>
              </p14:xfrm>
            </p:contentPart>
          </mc:Choice>
          <mc:Fallback xmlns="">
            <p:pic>
              <p:nvPicPr>
                <p:cNvPr id="142" name="Ink 141">
                  <a:extLst>
                    <a:ext uri="{FF2B5EF4-FFF2-40B4-BE49-F238E27FC236}">
                      <a16:creationId xmlns:a16="http://schemas.microsoft.com/office/drawing/2014/main" id="{833FBCA2-E878-EA4E-B73A-2B16658E4BB4}"/>
                    </a:ext>
                  </a:extLst>
                </p:cNvPr>
                <p:cNvPicPr/>
                <p:nvPr/>
              </p:nvPicPr>
              <p:blipFill>
                <a:blip r:embed="rId204"/>
                <a:stretch>
                  <a:fillRect/>
                </a:stretch>
              </p:blipFill>
              <p:spPr>
                <a:xfrm>
                  <a:off x="7965348" y="2806473"/>
                  <a:ext cx="90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3" name="Ink 142">
                  <a:extLst>
                    <a:ext uri="{FF2B5EF4-FFF2-40B4-BE49-F238E27FC236}">
                      <a16:creationId xmlns:a16="http://schemas.microsoft.com/office/drawing/2014/main" id="{961C6973-9422-0B42-8C6F-7184E81AE30E}"/>
                    </a:ext>
                  </a:extLst>
                </p14:cNvPr>
                <p14:cNvContentPartPr/>
                <p14:nvPr/>
              </p14:nvContentPartPr>
              <p14:xfrm>
                <a:off x="8103228" y="2821953"/>
                <a:ext cx="15120" cy="86040"/>
              </p14:xfrm>
            </p:contentPart>
          </mc:Choice>
          <mc:Fallback xmlns="">
            <p:pic>
              <p:nvPicPr>
                <p:cNvPr id="143" name="Ink 142">
                  <a:extLst>
                    <a:ext uri="{FF2B5EF4-FFF2-40B4-BE49-F238E27FC236}">
                      <a16:creationId xmlns:a16="http://schemas.microsoft.com/office/drawing/2014/main" id="{961C6973-9422-0B42-8C6F-7184E81AE30E}"/>
                    </a:ext>
                  </a:extLst>
                </p:cNvPr>
                <p:cNvPicPr/>
                <p:nvPr/>
              </p:nvPicPr>
              <p:blipFill>
                <a:blip r:embed="rId206"/>
                <a:stretch>
                  <a:fillRect/>
                </a:stretch>
              </p:blipFill>
              <p:spPr>
                <a:xfrm>
                  <a:off x="8088108" y="2806473"/>
                  <a:ext cx="45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4" name="Ink 143">
                  <a:extLst>
                    <a:ext uri="{FF2B5EF4-FFF2-40B4-BE49-F238E27FC236}">
                      <a16:creationId xmlns:a16="http://schemas.microsoft.com/office/drawing/2014/main" id="{682C482C-78AB-914D-AB30-2A8E0BC3231E}"/>
                    </a:ext>
                  </a:extLst>
                </p14:cNvPr>
                <p14:cNvContentPartPr/>
                <p14:nvPr/>
              </p14:nvContentPartPr>
              <p14:xfrm>
                <a:off x="8213748" y="2615313"/>
                <a:ext cx="318240" cy="290880"/>
              </p14:xfrm>
            </p:contentPart>
          </mc:Choice>
          <mc:Fallback xmlns="">
            <p:pic>
              <p:nvPicPr>
                <p:cNvPr id="144" name="Ink 143">
                  <a:extLst>
                    <a:ext uri="{FF2B5EF4-FFF2-40B4-BE49-F238E27FC236}">
                      <a16:creationId xmlns:a16="http://schemas.microsoft.com/office/drawing/2014/main" id="{682C482C-78AB-914D-AB30-2A8E0BC3231E}"/>
                    </a:ext>
                  </a:extLst>
                </p:cNvPr>
                <p:cNvPicPr/>
                <p:nvPr/>
              </p:nvPicPr>
              <p:blipFill>
                <a:blip r:embed="rId208"/>
                <a:stretch>
                  <a:fillRect/>
                </a:stretch>
              </p:blipFill>
              <p:spPr>
                <a:xfrm>
                  <a:off x="8198628" y="2599833"/>
                  <a:ext cx="34848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5" name="Ink 144">
                  <a:extLst>
                    <a:ext uri="{FF2B5EF4-FFF2-40B4-BE49-F238E27FC236}">
                      <a16:creationId xmlns:a16="http://schemas.microsoft.com/office/drawing/2014/main" id="{CE7B3F0A-6687-0242-A4D5-9C18DA7B78C0}"/>
                    </a:ext>
                  </a:extLst>
                </p14:cNvPr>
                <p14:cNvContentPartPr/>
                <p14:nvPr/>
              </p14:nvContentPartPr>
              <p14:xfrm>
                <a:off x="8213748" y="2806113"/>
                <a:ext cx="152280" cy="101880"/>
              </p14:xfrm>
            </p:contentPart>
          </mc:Choice>
          <mc:Fallback xmlns="">
            <p:pic>
              <p:nvPicPr>
                <p:cNvPr id="145" name="Ink 144">
                  <a:extLst>
                    <a:ext uri="{FF2B5EF4-FFF2-40B4-BE49-F238E27FC236}">
                      <a16:creationId xmlns:a16="http://schemas.microsoft.com/office/drawing/2014/main" id="{CE7B3F0A-6687-0242-A4D5-9C18DA7B78C0}"/>
                    </a:ext>
                  </a:extLst>
                </p:cNvPr>
                <p:cNvPicPr/>
                <p:nvPr/>
              </p:nvPicPr>
              <p:blipFill>
                <a:blip r:embed="rId210"/>
                <a:stretch>
                  <a:fillRect/>
                </a:stretch>
              </p:blipFill>
              <p:spPr>
                <a:xfrm>
                  <a:off x="8198628" y="2790993"/>
                  <a:ext cx="182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6" name="Ink 145">
                  <a:extLst>
                    <a:ext uri="{FF2B5EF4-FFF2-40B4-BE49-F238E27FC236}">
                      <a16:creationId xmlns:a16="http://schemas.microsoft.com/office/drawing/2014/main" id="{257D4FCF-2E3B-EF47-ACDB-DD4CAD849E2E}"/>
                    </a:ext>
                  </a:extLst>
                </p14:cNvPr>
                <p14:cNvContentPartPr/>
                <p14:nvPr/>
              </p14:nvContentPartPr>
              <p14:xfrm>
                <a:off x="8402748" y="2774433"/>
                <a:ext cx="53280" cy="10800"/>
              </p14:xfrm>
            </p:contentPart>
          </mc:Choice>
          <mc:Fallback xmlns="">
            <p:pic>
              <p:nvPicPr>
                <p:cNvPr id="146" name="Ink 145">
                  <a:extLst>
                    <a:ext uri="{FF2B5EF4-FFF2-40B4-BE49-F238E27FC236}">
                      <a16:creationId xmlns:a16="http://schemas.microsoft.com/office/drawing/2014/main" id="{257D4FCF-2E3B-EF47-ACDB-DD4CAD849E2E}"/>
                    </a:ext>
                  </a:extLst>
                </p:cNvPr>
                <p:cNvPicPr/>
                <p:nvPr/>
              </p:nvPicPr>
              <p:blipFill>
                <a:blip r:embed="rId212"/>
                <a:stretch>
                  <a:fillRect/>
                </a:stretch>
              </p:blipFill>
              <p:spPr>
                <a:xfrm>
                  <a:off x="8387628" y="2759313"/>
                  <a:ext cx="83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7" name="Ink 146">
                  <a:extLst>
                    <a:ext uri="{FF2B5EF4-FFF2-40B4-BE49-F238E27FC236}">
                      <a16:creationId xmlns:a16="http://schemas.microsoft.com/office/drawing/2014/main" id="{F12940CB-F1E6-6844-813D-68CDC536EA0E}"/>
                    </a:ext>
                  </a:extLst>
                </p14:cNvPr>
                <p14:cNvContentPartPr/>
                <p14:nvPr/>
              </p14:nvContentPartPr>
              <p14:xfrm>
                <a:off x="8448828" y="2796033"/>
                <a:ext cx="123840" cy="85320"/>
              </p14:xfrm>
            </p:contentPart>
          </mc:Choice>
          <mc:Fallback xmlns="">
            <p:pic>
              <p:nvPicPr>
                <p:cNvPr id="147" name="Ink 146">
                  <a:extLst>
                    <a:ext uri="{FF2B5EF4-FFF2-40B4-BE49-F238E27FC236}">
                      <a16:creationId xmlns:a16="http://schemas.microsoft.com/office/drawing/2014/main" id="{F12940CB-F1E6-6844-813D-68CDC536EA0E}"/>
                    </a:ext>
                  </a:extLst>
                </p:cNvPr>
                <p:cNvPicPr/>
                <p:nvPr/>
              </p:nvPicPr>
              <p:blipFill>
                <a:blip r:embed="rId214"/>
                <a:stretch>
                  <a:fillRect/>
                </a:stretch>
              </p:blipFill>
              <p:spPr>
                <a:xfrm>
                  <a:off x="8433708" y="2780913"/>
                  <a:ext cx="154440" cy="115560"/>
                </a:xfrm>
                <a:prstGeom prst="rect">
                  <a:avLst/>
                </a:prstGeom>
              </p:spPr>
            </p:pic>
          </mc:Fallback>
        </mc:AlternateContent>
      </p:grpSp>
      <p:grpSp>
        <p:nvGrpSpPr>
          <p:cNvPr id="162" name="Group 161">
            <a:extLst>
              <a:ext uri="{FF2B5EF4-FFF2-40B4-BE49-F238E27FC236}">
                <a16:creationId xmlns:a16="http://schemas.microsoft.com/office/drawing/2014/main" id="{4AED1197-EE17-A347-AA15-11EC43415D82}"/>
              </a:ext>
            </a:extLst>
          </p:cNvPr>
          <p:cNvGrpSpPr/>
          <p:nvPr/>
        </p:nvGrpSpPr>
        <p:grpSpPr>
          <a:xfrm>
            <a:off x="7178388" y="3042633"/>
            <a:ext cx="2060280" cy="329040"/>
            <a:chOff x="7178388" y="3042633"/>
            <a:chExt cx="2060280" cy="329040"/>
          </a:xfrm>
        </p:grpSpPr>
        <mc:AlternateContent xmlns:mc="http://schemas.openxmlformats.org/markup-compatibility/2006" xmlns:p14="http://schemas.microsoft.com/office/powerpoint/2010/main">
          <mc:Choice Requires="p14">
            <p:contentPart p14:bwMode="auto" r:id="rId215">
              <p14:nvContentPartPr>
                <p14:cNvPr id="149" name="Ink 148">
                  <a:extLst>
                    <a:ext uri="{FF2B5EF4-FFF2-40B4-BE49-F238E27FC236}">
                      <a16:creationId xmlns:a16="http://schemas.microsoft.com/office/drawing/2014/main" id="{AD171E2E-824C-FA4B-AD62-ED6423452E88}"/>
                    </a:ext>
                  </a:extLst>
                </p14:cNvPr>
                <p14:cNvContentPartPr/>
                <p14:nvPr/>
              </p14:nvContentPartPr>
              <p14:xfrm>
                <a:off x="7178388" y="3184473"/>
                <a:ext cx="50400" cy="169200"/>
              </p14:xfrm>
            </p:contentPart>
          </mc:Choice>
          <mc:Fallback xmlns="">
            <p:pic>
              <p:nvPicPr>
                <p:cNvPr id="149" name="Ink 148">
                  <a:extLst>
                    <a:ext uri="{FF2B5EF4-FFF2-40B4-BE49-F238E27FC236}">
                      <a16:creationId xmlns:a16="http://schemas.microsoft.com/office/drawing/2014/main" id="{AD171E2E-824C-FA4B-AD62-ED6423452E88}"/>
                    </a:ext>
                  </a:extLst>
                </p:cNvPr>
                <p:cNvPicPr/>
                <p:nvPr/>
              </p:nvPicPr>
              <p:blipFill>
                <a:blip r:embed="rId216"/>
                <a:stretch>
                  <a:fillRect/>
                </a:stretch>
              </p:blipFill>
              <p:spPr>
                <a:xfrm>
                  <a:off x="7163268" y="3169353"/>
                  <a:ext cx="81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0" name="Ink 149">
                  <a:extLst>
                    <a:ext uri="{FF2B5EF4-FFF2-40B4-BE49-F238E27FC236}">
                      <a16:creationId xmlns:a16="http://schemas.microsoft.com/office/drawing/2014/main" id="{FCD4EF1A-A0B3-1D47-A5B9-486DC793059E}"/>
                    </a:ext>
                  </a:extLst>
                </p14:cNvPr>
                <p14:cNvContentPartPr/>
                <p14:nvPr/>
              </p14:nvContentPartPr>
              <p14:xfrm>
                <a:off x="7243188" y="3106353"/>
                <a:ext cx="9000" cy="15480"/>
              </p14:xfrm>
            </p:contentPart>
          </mc:Choice>
          <mc:Fallback xmlns="">
            <p:pic>
              <p:nvPicPr>
                <p:cNvPr id="150" name="Ink 149">
                  <a:extLst>
                    <a:ext uri="{FF2B5EF4-FFF2-40B4-BE49-F238E27FC236}">
                      <a16:creationId xmlns:a16="http://schemas.microsoft.com/office/drawing/2014/main" id="{FCD4EF1A-A0B3-1D47-A5B9-486DC793059E}"/>
                    </a:ext>
                  </a:extLst>
                </p:cNvPr>
                <p:cNvPicPr/>
                <p:nvPr/>
              </p:nvPicPr>
              <p:blipFill>
                <a:blip r:embed="rId218"/>
                <a:stretch>
                  <a:fillRect/>
                </a:stretch>
              </p:blipFill>
              <p:spPr>
                <a:xfrm>
                  <a:off x="7228068" y="3091233"/>
                  <a:ext cx="39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1" name="Ink 150">
                  <a:extLst>
                    <a:ext uri="{FF2B5EF4-FFF2-40B4-BE49-F238E27FC236}">
                      <a16:creationId xmlns:a16="http://schemas.microsoft.com/office/drawing/2014/main" id="{01C78624-0F3B-5440-BD0D-8E0FF5F2E1C5}"/>
                    </a:ext>
                  </a:extLst>
                </p14:cNvPr>
                <p14:cNvContentPartPr/>
                <p14:nvPr/>
              </p14:nvContentPartPr>
              <p14:xfrm>
                <a:off x="7311228" y="3200313"/>
                <a:ext cx="136080" cy="171360"/>
              </p14:xfrm>
            </p:contentPart>
          </mc:Choice>
          <mc:Fallback xmlns="">
            <p:pic>
              <p:nvPicPr>
                <p:cNvPr id="151" name="Ink 150">
                  <a:extLst>
                    <a:ext uri="{FF2B5EF4-FFF2-40B4-BE49-F238E27FC236}">
                      <a16:creationId xmlns:a16="http://schemas.microsoft.com/office/drawing/2014/main" id="{01C78624-0F3B-5440-BD0D-8E0FF5F2E1C5}"/>
                    </a:ext>
                  </a:extLst>
                </p:cNvPr>
                <p:cNvPicPr/>
                <p:nvPr/>
              </p:nvPicPr>
              <p:blipFill>
                <a:blip r:embed="rId220"/>
                <a:stretch>
                  <a:fillRect/>
                </a:stretch>
              </p:blipFill>
              <p:spPr>
                <a:xfrm>
                  <a:off x="7296108" y="3184833"/>
                  <a:ext cx="1666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2" name="Ink 151">
                  <a:extLst>
                    <a:ext uri="{FF2B5EF4-FFF2-40B4-BE49-F238E27FC236}">
                      <a16:creationId xmlns:a16="http://schemas.microsoft.com/office/drawing/2014/main" id="{3DCFA8B2-0591-AE47-B657-5BBE26D4163E}"/>
                    </a:ext>
                  </a:extLst>
                </p14:cNvPr>
                <p14:cNvContentPartPr/>
                <p14:nvPr/>
              </p14:nvContentPartPr>
              <p14:xfrm>
                <a:off x="7542708" y="3105633"/>
                <a:ext cx="28800" cy="228240"/>
              </p14:xfrm>
            </p:contentPart>
          </mc:Choice>
          <mc:Fallback xmlns="">
            <p:pic>
              <p:nvPicPr>
                <p:cNvPr id="152" name="Ink 151">
                  <a:extLst>
                    <a:ext uri="{FF2B5EF4-FFF2-40B4-BE49-F238E27FC236}">
                      <a16:creationId xmlns:a16="http://schemas.microsoft.com/office/drawing/2014/main" id="{3DCFA8B2-0591-AE47-B657-5BBE26D4163E}"/>
                    </a:ext>
                  </a:extLst>
                </p:cNvPr>
                <p:cNvPicPr/>
                <p:nvPr/>
              </p:nvPicPr>
              <p:blipFill>
                <a:blip r:embed="rId222"/>
                <a:stretch>
                  <a:fillRect/>
                </a:stretch>
              </p:blipFill>
              <p:spPr>
                <a:xfrm>
                  <a:off x="7527228" y="3090513"/>
                  <a:ext cx="594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3" name="Ink 152">
                  <a:extLst>
                    <a:ext uri="{FF2B5EF4-FFF2-40B4-BE49-F238E27FC236}">
                      <a16:creationId xmlns:a16="http://schemas.microsoft.com/office/drawing/2014/main" id="{DACDCC80-0068-3841-B31A-527359663B5B}"/>
                    </a:ext>
                  </a:extLst>
                </p14:cNvPr>
                <p14:cNvContentPartPr/>
                <p14:nvPr/>
              </p14:nvContentPartPr>
              <p14:xfrm>
                <a:off x="7494828" y="3165393"/>
                <a:ext cx="457920" cy="128880"/>
              </p14:xfrm>
            </p:contentPart>
          </mc:Choice>
          <mc:Fallback xmlns="">
            <p:pic>
              <p:nvPicPr>
                <p:cNvPr id="153" name="Ink 152">
                  <a:extLst>
                    <a:ext uri="{FF2B5EF4-FFF2-40B4-BE49-F238E27FC236}">
                      <a16:creationId xmlns:a16="http://schemas.microsoft.com/office/drawing/2014/main" id="{DACDCC80-0068-3841-B31A-527359663B5B}"/>
                    </a:ext>
                  </a:extLst>
                </p:cNvPr>
                <p:cNvPicPr/>
                <p:nvPr/>
              </p:nvPicPr>
              <p:blipFill>
                <a:blip r:embed="rId224"/>
                <a:stretch>
                  <a:fillRect/>
                </a:stretch>
              </p:blipFill>
              <p:spPr>
                <a:xfrm>
                  <a:off x="7479708" y="3150273"/>
                  <a:ext cx="4881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4" name="Ink 153">
                  <a:extLst>
                    <a:ext uri="{FF2B5EF4-FFF2-40B4-BE49-F238E27FC236}">
                      <a16:creationId xmlns:a16="http://schemas.microsoft.com/office/drawing/2014/main" id="{DC1FBABC-08AE-4340-8524-F42320E4E2E8}"/>
                    </a:ext>
                  </a:extLst>
                </p14:cNvPr>
                <p14:cNvContentPartPr/>
                <p14:nvPr/>
              </p14:nvContentPartPr>
              <p14:xfrm>
                <a:off x="8008908" y="3168633"/>
                <a:ext cx="148320" cy="121320"/>
              </p14:xfrm>
            </p:contentPart>
          </mc:Choice>
          <mc:Fallback xmlns="">
            <p:pic>
              <p:nvPicPr>
                <p:cNvPr id="154" name="Ink 153">
                  <a:extLst>
                    <a:ext uri="{FF2B5EF4-FFF2-40B4-BE49-F238E27FC236}">
                      <a16:creationId xmlns:a16="http://schemas.microsoft.com/office/drawing/2014/main" id="{DC1FBABC-08AE-4340-8524-F42320E4E2E8}"/>
                    </a:ext>
                  </a:extLst>
                </p:cNvPr>
                <p:cNvPicPr/>
                <p:nvPr/>
              </p:nvPicPr>
              <p:blipFill>
                <a:blip r:embed="rId226"/>
                <a:stretch>
                  <a:fillRect/>
                </a:stretch>
              </p:blipFill>
              <p:spPr>
                <a:xfrm>
                  <a:off x="7993428" y="3153513"/>
                  <a:ext cx="178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5" name="Ink 154">
                  <a:extLst>
                    <a:ext uri="{FF2B5EF4-FFF2-40B4-BE49-F238E27FC236}">
                      <a16:creationId xmlns:a16="http://schemas.microsoft.com/office/drawing/2014/main" id="{B756B419-006D-7346-8A9D-1D6BDDEF212A}"/>
                    </a:ext>
                  </a:extLst>
                </p14:cNvPr>
                <p14:cNvContentPartPr/>
                <p14:nvPr/>
              </p14:nvContentPartPr>
              <p14:xfrm>
                <a:off x="8224548" y="3137313"/>
                <a:ext cx="61920" cy="136440"/>
              </p14:xfrm>
            </p:contentPart>
          </mc:Choice>
          <mc:Fallback xmlns="">
            <p:pic>
              <p:nvPicPr>
                <p:cNvPr id="155" name="Ink 154">
                  <a:extLst>
                    <a:ext uri="{FF2B5EF4-FFF2-40B4-BE49-F238E27FC236}">
                      <a16:creationId xmlns:a16="http://schemas.microsoft.com/office/drawing/2014/main" id="{B756B419-006D-7346-8A9D-1D6BDDEF212A}"/>
                    </a:ext>
                  </a:extLst>
                </p:cNvPr>
                <p:cNvPicPr/>
                <p:nvPr/>
              </p:nvPicPr>
              <p:blipFill>
                <a:blip r:embed="rId228"/>
                <a:stretch>
                  <a:fillRect/>
                </a:stretch>
              </p:blipFill>
              <p:spPr>
                <a:xfrm>
                  <a:off x="8209068" y="3121833"/>
                  <a:ext cx="925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6" name="Ink 155">
                  <a:extLst>
                    <a:ext uri="{FF2B5EF4-FFF2-40B4-BE49-F238E27FC236}">
                      <a16:creationId xmlns:a16="http://schemas.microsoft.com/office/drawing/2014/main" id="{371A44EA-DB3C-D34E-AD1E-7D96C581C8A8}"/>
                    </a:ext>
                  </a:extLst>
                </p14:cNvPr>
                <p14:cNvContentPartPr/>
                <p14:nvPr/>
              </p14:nvContentPartPr>
              <p14:xfrm>
                <a:off x="8352348" y="3042633"/>
                <a:ext cx="59760" cy="222480"/>
              </p14:xfrm>
            </p:contentPart>
          </mc:Choice>
          <mc:Fallback xmlns="">
            <p:pic>
              <p:nvPicPr>
                <p:cNvPr id="156" name="Ink 155">
                  <a:extLst>
                    <a:ext uri="{FF2B5EF4-FFF2-40B4-BE49-F238E27FC236}">
                      <a16:creationId xmlns:a16="http://schemas.microsoft.com/office/drawing/2014/main" id="{371A44EA-DB3C-D34E-AD1E-7D96C581C8A8}"/>
                    </a:ext>
                  </a:extLst>
                </p:cNvPr>
                <p:cNvPicPr/>
                <p:nvPr/>
              </p:nvPicPr>
              <p:blipFill>
                <a:blip r:embed="rId230"/>
                <a:stretch>
                  <a:fillRect/>
                </a:stretch>
              </p:blipFill>
              <p:spPr>
                <a:xfrm>
                  <a:off x="8337228" y="3027153"/>
                  <a:ext cx="903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7" name="Ink 156">
                  <a:extLst>
                    <a:ext uri="{FF2B5EF4-FFF2-40B4-BE49-F238E27FC236}">
                      <a16:creationId xmlns:a16="http://schemas.microsoft.com/office/drawing/2014/main" id="{883614FA-D996-B54C-A4B0-6450C4DF4C38}"/>
                    </a:ext>
                  </a:extLst>
                </p14:cNvPr>
                <p14:cNvContentPartPr/>
                <p14:nvPr/>
              </p14:nvContentPartPr>
              <p14:xfrm>
                <a:off x="8323908" y="3152793"/>
                <a:ext cx="204120" cy="96840"/>
              </p14:xfrm>
            </p:contentPart>
          </mc:Choice>
          <mc:Fallback xmlns="">
            <p:pic>
              <p:nvPicPr>
                <p:cNvPr id="157" name="Ink 156">
                  <a:extLst>
                    <a:ext uri="{FF2B5EF4-FFF2-40B4-BE49-F238E27FC236}">
                      <a16:creationId xmlns:a16="http://schemas.microsoft.com/office/drawing/2014/main" id="{883614FA-D996-B54C-A4B0-6450C4DF4C38}"/>
                    </a:ext>
                  </a:extLst>
                </p:cNvPr>
                <p:cNvPicPr/>
                <p:nvPr/>
              </p:nvPicPr>
              <p:blipFill>
                <a:blip r:embed="rId232"/>
                <a:stretch>
                  <a:fillRect/>
                </a:stretch>
              </p:blipFill>
              <p:spPr>
                <a:xfrm>
                  <a:off x="8308788" y="3137673"/>
                  <a:ext cx="234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8" name="Ink 157">
                  <a:extLst>
                    <a:ext uri="{FF2B5EF4-FFF2-40B4-BE49-F238E27FC236}">
                      <a16:creationId xmlns:a16="http://schemas.microsoft.com/office/drawing/2014/main" id="{3084469A-2363-AA4C-88DF-895452F9FA0D}"/>
                    </a:ext>
                  </a:extLst>
                </p14:cNvPr>
                <p14:cNvContentPartPr/>
                <p14:nvPr/>
              </p14:nvContentPartPr>
              <p14:xfrm>
                <a:off x="8544588" y="3073953"/>
                <a:ext cx="40320" cy="27360"/>
              </p14:xfrm>
            </p:contentPart>
          </mc:Choice>
          <mc:Fallback xmlns="">
            <p:pic>
              <p:nvPicPr>
                <p:cNvPr id="158" name="Ink 157">
                  <a:extLst>
                    <a:ext uri="{FF2B5EF4-FFF2-40B4-BE49-F238E27FC236}">
                      <a16:creationId xmlns:a16="http://schemas.microsoft.com/office/drawing/2014/main" id="{3084469A-2363-AA4C-88DF-895452F9FA0D}"/>
                    </a:ext>
                  </a:extLst>
                </p:cNvPr>
                <p:cNvPicPr/>
                <p:nvPr/>
              </p:nvPicPr>
              <p:blipFill>
                <a:blip r:embed="rId234"/>
                <a:stretch>
                  <a:fillRect/>
                </a:stretch>
              </p:blipFill>
              <p:spPr>
                <a:xfrm>
                  <a:off x="8529468" y="3058833"/>
                  <a:ext cx="709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9" name="Ink 158">
                  <a:extLst>
                    <a:ext uri="{FF2B5EF4-FFF2-40B4-BE49-F238E27FC236}">
                      <a16:creationId xmlns:a16="http://schemas.microsoft.com/office/drawing/2014/main" id="{7E025AB1-C34D-7F44-9FED-DEB54911F550}"/>
                    </a:ext>
                  </a:extLst>
                </p14:cNvPr>
                <p14:cNvContentPartPr/>
                <p14:nvPr/>
              </p14:nvContentPartPr>
              <p14:xfrm>
                <a:off x="8589948" y="3121473"/>
                <a:ext cx="72000" cy="109440"/>
              </p14:xfrm>
            </p:contentPart>
          </mc:Choice>
          <mc:Fallback xmlns="">
            <p:pic>
              <p:nvPicPr>
                <p:cNvPr id="159" name="Ink 158">
                  <a:extLst>
                    <a:ext uri="{FF2B5EF4-FFF2-40B4-BE49-F238E27FC236}">
                      <a16:creationId xmlns:a16="http://schemas.microsoft.com/office/drawing/2014/main" id="{7E025AB1-C34D-7F44-9FED-DEB54911F550}"/>
                    </a:ext>
                  </a:extLst>
                </p:cNvPr>
                <p:cNvPicPr/>
                <p:nvPr/>
              </p:nvPicPr>
              <p:blipFill>
                <a:blip r:embed="rId236"/>
                <a:stretch>
                  <a:fillRect/>
                </a:stretch>
              </p:blipFill>
              <p:spPr>
                <a:xfrm>
                  <a:off x="8574828" y="3105993"/>
                  <a:ext cx="1026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0" name="Ink 159">
                  <a:extLst>
                    <a:ext uri="{FF2B5EF4-FFF2-40B4-BE49-F238E27FC236}">
                      <a16:creationId xmlns:a16="http://schemas.microsoft.com/office/drawing/2014/main" id="{59735C0A-43B2-BC41-9001-EE54C2ECCCBA}"/>
                    </a:ext>
                  </a:extLst>
                </p14:cNvPr>
                <p14:cNvContentPartPr/>
                <p14:nvPr/>
              </p14:nvContentPartPr>
              <p14:xfrm>
                <a:off x="8670948" y="3121473"/>
                <a:ext cx="364680" cy="131760"/>
              </p14:xfrm>
            </p:contentPart>
          </mc:Choice>
          <mc:Fallback xmlns="">
            <p:pic>
              <p:nvPicPr>
                <p:cNvPr id="160" name="Ink 159">
                  <a:extLst>
                    <a:ext uri="{FF2B5EF4-FFF2-40B4-BE49-F238E27FC236}">
                      <a16:creationId xmlns:a16="http://schemas.microsoft.com/office/drawing/2014/main" id="{59735C0A-43B2-BC41-9001-EE54C2ECCCBA}"/>
                    </a:ext>
                  </a:extLst>
                </p:cNvPr>
                <p:cNvPicPr/>
                <p:nvPr/>
              </p:nvPicPr>
              <p:blipFill>
                <a:blip r:embed="rId238"/>
                <a:stretch>
                  <a:fillRect/>
                </a:stretch>
              </p:blipFill>
              <p:spPr>
                <a:xfrm>
                  <a:off x="8655828" y="3105993"/>
                  <a:ext cx="3949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1" name="Ink 160">
                  <a:extLst>
                    <a:ext uri="{FF2B5EF4-FFF2-40B4-BE49-F238E27FC236}">
                      <a16:creationId xmlns:a16="http://schemas.microsoft.com/office/drawing/2014/main" id="{358D93DC-E5A7-4D4B-86BE-F21E2176FD46}"/>
                    </a:ext>
                  </a:extLst>
                </p14:cNvPr>
                <p14:cNvContentPartPr/>
                <p14:nvPr/>
              </p14:nvContentPartPr>
              <p14:xfrm>
                <a:off x="9238308" y="3216153"/>
                <a:ext cx="360" cy="360"/>
              </p14:xfrm>
            </p:contentPart>
          </mc:Choice>
          <mc:Fallback xmlns="">
            <p:pic>
              <p:nvPicPr>
                <p:cNvPr id="161" name="Ink 160">
                  <a:extLst>
                    <a:ext uri="{FF2B5EF4-FFF2-40B4-BE49-F238E27FC236}">
                      <a16:creationId xmlns:a16="http://schemas.microsoft.com/office/drawing/2014/main" id="{358D93DC-E5A7-4D4B-86BE-F21E2176FD46}"/>
                    </a:ext>
                  </a:extLst>
                </p:cNvPr>
                <p:cNvPicPr/>
                <p:nvPr/>
              </p:nvPicPr>
              <p:blipFill>
                <a:blip r:embed="rId105"/>
                <a:stretch>
                  <a:fillRect/>
                </a:stretch>
              </p:blipFill>
              <p:spPr>
                <a:xfrm>
                  <a:off x="9223188" y="3200673"/>
                  <a:ext cx="30960" cy="3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0">
            <p14:nvContentPartPr>
              <p14:cNvPr id="163" name="Ink 162">
                <a:extLst>
                  <a:ext uri="{FF2B5EF4-FFF2-40B4-BE49-F238E27FC236}">
                    <a16:creationId xmlns:a16="http://schemas.microsoft.com/office/drawing/2014/main" id="{1CCE5FAF-C691-F34C-BF5E-83BD856EA5FF}"/>
                  </a:ext>
                </a:extLst>
              </p14:cNvPr>
              <p14:cNvContentPartPr/>
              <p14:nvPr/>
            </p14:nvContentPartPr>
            <p14:xfrm>
              <a:off x="9947508" y="2553753"/>
              <a:ext cx="556920" cy="1371240"/>
            </p14:xfrm>
          </p:contentPart>
        </mc:Choice>
        <mc:Fallback xmlns="">
          <p:pic>
            <p:nvPicPr>
              <p:cNvPr id="163" name="Ink 162">
                <a:extLst>
                  <a:ext uri="{FF2B5EF4-FFF2-40B4-BE49-F238E27FC236}">
                    <a16:creationId xmlns:a16="http://schemas.microsoft.com/office/drawing/2014/main" id="{1CCE5FAF-C691-F34C-BF5E-83BD856EA5FF}"/>
                  </a:ext>
                </a:extLst>
              </p:cNvPr>
              <p:cNvPicPr/>
              <p:nvPr/>
            </p:nvPicPr>
            <p:blipFill>
              <a:blip r:embed="rId241"/>
              <a:stretch>
                <a:fillRect/>
              </a:stretch>
            </p:blipFill>
            <p:spPr>
              <a:xfrm>
                <a:off x="9932388" y="2538633"/>
                <a:ext cx="587160" cy="1401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4" name="Ink 163">
                <a:extLst>
                  <a:ext uri="{FF2B5EF4-FFF2-40B4-BE49-F238E27FC236}">
                    <a16:creationId xmlns:a16="http://schemas.microsoft.com/office/drawing/2014/main" id="{C83EA500-9CAE-6841-B1C1-117A867C1C7F}"/>
                  </a:ext>
                </a:extLst>
              </p14:cNvPr>
              <p14:cNvContentPartPr/>
              <p14:nvPr/>
            </p14:nvContentPartPr>
            <p14:xfrm>
              <a:off x="9786948" y="3783513"/>
              <a:ext cx="240120" cy="190440"/>
            </p14:xfrm>
          </p:contentPart>
        </mc:Choice>
        <mc:Fallback xmlns="">
          <p:pic>
            <p:nvPicPr>
              <p:cNvPr id="164" name="Ink 163">
                <a:extLst>
                  <a:ext uri="{FF2B5EF4-FFF2-40B4-BE49-F238E27FC236}">
                    <a16:creationId xmlns:a16="http://schemas.microsoft.com/office/drawing/2014/main" id="{C83EA500-9CAE-6841-B1C1-117A867C1C7F}"/>
                  </a:ext>
                </a:extLst>
              </p:cNvPr>
              <p:cNvPicPr/>
              <p:nvPr/>
            </p:nvPicPr>
            <p:blipFill>
              <a:blip r:embed="rId243"/>
              <a:stretch>
                <a:fillRect/>
              </a:stretch>
            </p:blipFill>
            <p:spPr>
              <a:xfrm>
                <a:off x="9771828" y="3768393"/>
                <a:ext cx="2707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6" name="Ink 165">
                <a:extLst>
                  <a:ext uri="{FF2B5EF4-FFF2-40B4-BE49-F238E27FC236}">
                    <a16:creationId xmlns:a16="http://schemas.microsoft.com/office/drawing/2014/main" id="{D3B18D67-5596-9943-98A9-645D71C24FA8}"/>
                  </a:ext>
                </a:extLst>
              </p14:cNvPr>
              <p14:cNvContentPartPr/>
              <p14:nvPr/>
            </p14:nvContentPartPr>
            <p14:xfrm>
              <a:off x="10620708" y="3310473"/>
              <a:ext cx="84240" cy="200520"/>
            </p14:xfrm>
          </p:contentPart>
        </mc:Choice>
        <mc:Fallback xmlns="">
          <p:pic>
            <p:nvPicPr>
              <p:cNvPr id="166" name="Ink 165">
                <a:extLst>
                  <a:ext uri="{FF2B5EF4-FFF2-40B4-BE49-F238E27FC236}">
                    <a16:creationId xmlns:a16="http://schemas.microsoft.com/office/drawing/2014/main" id="{D3B18D67-5596-9943-98A9-645D71C24FA8}"/>
                  </a:ext>
                </a:extLst>
              </p:cNvPr>
              <p:cNvPicPr/>
              <p:nvPr/>
            </p:nvPicPr>
            <p:blipFill>
              <a:blip r:embed="rId245"/>
              <a:stretch>
                <a:fillRect/>
              </a:stretch>
            </p:blipFill>
            <p:spPr>
              <a:xfrm>
                <a:off x="10605588" y="3295353"/>
                <a:ext cx="1148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7" name="Ink 166">
                <a:extLst>
                  <a:ext uri="{FF2B5EF4-FFF2-40B4-BE49-F238E27FC236}">
                    <a16:creationId xmlns:a16="http://schemas.microsoft.com/office/drawing/2014/main" id="{5CB08C2D-1333-674B-A65C-51AE08356AB9}"/>
                  </a:ext>
                </a:extLst>
              </p14:cNvPr>
              <p14:cNvContentPartPr/>
              <p14:nvPr/>
            </p14:nvContentPartPr>
            <p14:xfrm>
              <a:off x="10736268" y="3200313"/>
              <a:ext cx="6840" cy="12600"/>
            </p14:xfrm>
          </p:contentPart>
        </mc:Choice>
        <mc:Fallback xmlns="">
          <p:pic>
            <p:nvPicPr>
              <p:cNvPr id="167" name="Ink 166">
                <a:extLst>
                  <a:ext uri="{FF2B5EF4-FFF2-40B4-BE49-F238E27FC236}">
                    <a16:creationId xmlns:a16="http://schemas.microsoft.com/office/drawing/2014/main" id="{5CB08C2D-1333-674B-A65C-51AE08356AB9}"/>
                  </a:ext>
                </a:extLst>
              </p:cNvPr>
              <p:cNvPicPr/>
              <p:nvPr/>
            </p:nvPicPr>
            <p:blipFill>
              <a:blip r:embed="rId247"/>
              <a:stretch>
                <a:fillRect/>
              </a:stretch>
            </p:blipFill>
            <p:spPr>
              <a:xfrm>
                <a:off x="10720788" y="3184833"/>
                <a:ext cx="37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8" name="Ink 167">
                <a:extLst>
                  <a:ext uri="{FF2B5EF4-FFF2-40B4-BE49-F238E27FC236}">
                    <a16:creationId xmlns:a16="http://schemas.microsoft.com/office/drawing/2014/main" id="{C7A44DD5-F230-904F-82C3-ADF69FB56A80}"/>
                  </a:ext>
                </a:extLst>
              </p14:cNvPr>
              <p14:cNvContentPartPr/>
              <p14:nvPr/>
            </p14:nvContentPartPr>
            <p14:xfrm>
              <a:off x="10744908" y="3373473"/>
              <a:ext cx="88920" cy="99000"/>
            </p14:xfrm>
          </p:contentPart>
        </mc:Choice>
        <mc:Fallback xmlns="">
          <p:pic>
            <p:nvPicPr>
              <p:cNvPr id="168" name="Ink 167">
                <a:extLst>
                  <a:ext uri="{FF2B5EF4-FFF2-40B4-BE49-F238E27FC236}">
                    <a16:creationId xmlns:a16="http://schemas.microsoft.com/office/drawing/2014/main" id="{C7A44DD5-F230-904F-82C3-ADF69FB56A80}"/>
                  </a:ext>
                </a:extLst>
              </p:cNvPr>
              <p:cNvPicPr/>
              <p:nvPr/>
            </p:nvPicPr>
            <p:blipFill>
              <a:blip r:embed="rId249"/>
              <a:stretch>
                <a:fillRect/>
              </a:stretch>
            </p:blipFill>
            <p:spPr>
              <a:xfrm>
                <a:off x="10729788" y="3358353"/>
                <a:ext cx="119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9" name="Ink 168">
                <a:extLst>
                  <a:ext uri="{FF2B5EF4-FFF2-40B4-BE49-F238E27FC236}">
                    <a16:creationId xmlns:a16="http://schemas.microsoft.com/office/drawing/2014/main" id="{ABF24F6B-D464-3C4A-88AB-0F5E1189437C}"/>
                  </a:ext>
                </a:extLst>
              </p14:cNvPr>
              <p14:cNvContentPartPr/>
              <p14:nvPr/>
            </p14:nvContentPartPr>
            <p14:xfrm>
              <a:off x="10896828" y="3369513"/>
              <a:ext cx="86040" cy="110520"/>
            </p14:xfrm>
          </p:contentPart>
        </mc:Choice>
        <mc:Fallback xmlns="">
          <p:pic>
            <p:nvPicPr>
              <p:cNvPr id="169" name="Ink 168">
                <a:extLst>
                  <a:ext uri="{FF2B5EF4-FFF2-40B4-BE49-F238E27FC236}">
                    <a16:creationId xmlns:a16="http://schemas.microsoft.com/office/drawing/2014/main" id="{ABF24F6B-D464-3C4A-88AB-0F5E1189437C}"/>
                  </a:ext>
                </a:extLst>
              </p:cNvPr>
              <p:cNvPicPr/>
              <p:nvPr/>
            </p:nvPicPr>
            <p:blipFill>
              <a:blip r:embed="rId251"/>
              <a:stretch>
                <a:fillRect/>
              </a:stretch>
            </p:blipFill>
            <p:spPr>
              <a:xfrm>
                <a:off x="10881708" y="3354393"/>
                <a:ext cx="116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0" name="Ink 169">
                <a:extLst>
                  <a:ext uri="{FF2B5EF4-FFF2-40B4-BE49-F238E27FC236}">
                    <a16:creationId xmlns:a16="http://schemas.microsoft.com/office/drawing/2014/main" id="{B47771AE-1CB9-6741-9EC7-FC710E5D2036}"/>
                  </a:ext>
                </a:extLst>
              </p14:cNvPr>
              <p14:cNvContentPartPr/>
              <p14:nvPr/>
            </p14:nvContentPartPr>
            <p14:xfrm>
              <a:off x="11035788" y="3405153"/>
              <a:ext cx="52920" cy="60480"/>
            </p14:xfrm>
          </p:contentPart>
        </mc:Choice>
        <mc:Fallback xmlns="">
          <p:pic>
            <p:nvPicPr>
              <p:cNvPr id="170" name="Ink 169">
                <a:extLst>
                  <a:ext uri="{FF2B5EF4-FFF2-40B4-BE49-F238E27FC236}">
                    <a16:creationId xmlns:a16="http://schemas.microsoft.com/office/drawing/2014/main" id="{B47771AE-1CB9-6741-9EC7-FC710E5D2036}"/>
                  </a:ext>
                </a:extLst>
              </p:cNvPr>
              <p:cNvPicPr/>
              <p:nvPr/>
            </p:nvPicPr>
            <p:blipFill>
              <a:blip r:embed="rId253"/>
              <a:stretch>
                <a:fillRect/>
              </a:stretch>
            </p:blipFill>
            <p:spPr>
              <a:xfrm>
                <a:off x="11020668" y="3390033"/>
                <a:ext cx="83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1" name="Ink 170">
                <a:extLst>
                  <a:ext uri="{FF2B5EF4-FFF2-40B4-BE49-F238E27FC236}">
                    <a16:creationId xmlns:a16="http://schemas.microsoft.com/office/drawing/2014/main" id="{0B3468E0-4F39-764C-9309-C983944057C7}"/>
                  </a:ext>
                </a:extLst>
              </p14:cNvPr>
              <p14:cNvContentPartPr/>
              <p14:nvPr/>
            </p14:nvContentPartPr>
            <p14:xfrm>
              <a:off x="11210028" y="3152793"/>
              <a:ext cx="111240" cy="291240"/>
            </p14:xfrm>
          </p:contentPart>
        </mc:Choice>
        <mc:Fallback xmlns="">
          <p:pic>
            <p:nvPicPr>
              <p:cNvPr id="171" name="Ink 170">
                <a:extLst>
                  <a:ext uri="{FF2B5EF4-FFF2-40B4-BE49-F238E27FC236}">
                    <a16:creationId xmlns:a16="http://schemas.microsoft.com/office/drawing/2014/main" id="{0B3468E0-4F39-764C-9309-C983944057C7}"/>
                  </a:ext>
                </a:extLst>
              </p:cNvPr>
              <p:cNvPicPr/>
              <p:nvPr/>
            </p:nvPicPr>
            <p:blipFill>
              <a:blip r:embed="rId255"/>
              <a:stretch>
                <a:fillRect/>
              </a:stretch>
            </p:blipFill>
            <p:spPr>
              <a:xfrm>
                <a:off x="11194908" y="3137673"/>
                <a:ext cx="1418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2" name="Ink 171">
                <a:extLst>
                  <a:ext uri="{FF2B5EF4-FFF2-40B4-BE49-F238E27FC236}">
                    <a16:creationId xmlns:a16="http://schemas.microsoft.com/office/drawing/2014/main" id="{4E98143B-3BC9-5349-B9BE-74963F3226F2}"/>
                  </a:ext>
                </a:extLst>
              </p14:cNvPr>
              <p14:cNvContentPartPr/>
              <p14:nvPr/>
            </p14:nvContentPartPr>
            <p14:xfrm>
              <a:off x="11342148" y="3357993"/>
              <a:ext cx="116640" cy="105120"/>
            </p14:xfrm>
          </p:contentPart>
        </mc:Choice>
        <mc:Fallback xmlns="">
          <p:pic>
            <p:nvPicPr>
              <p:cNvPr id="172" name="Ink 171">
                <a:extLst>
                  <a:ext uri="{FF2B5EF4-FFF2-40B4-BE49-F238E27FC236}">
                    <a16:creationId xmlns:a16="http://schemas.microsoft.com/office/drawing/2014/main" id="{4E98143B-3BC9-5349-B9BE-74963F3226F2}"/>
                  </a:ext>
                </a:extLst>
              </p:cNvPr>
              <p:cNvPicPr/>
              <p:nvPr/>
            </p:nvPicPr>
            <p:blipFill>
              <a:blip r:embed="rId257"/>
              <a:stretch>
                <a:fillRect/>
              </a:stretch>
            </p:blipFill>
            <p:spPr>
              <a:xfrm>
                <a:off x="11326668" y="3342513"/>
                <a:ext cx="147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3" name="Ink 172">
                <a:extLst>
                  <a:ext uri="{FF2B5EF4-FFF2-40B4-BE49-F238E27FC236}">
                    <a16:creationId xmlns:a16="http://schemas.microsoft.com/office/drawing/2014/main" id="{6053D6E4-64FC-2E49-B072-2DCA0252DD0C}"/>
                  </a:ext>
                </a:extLst>
              </p14:cNvPr>
              <p14:cNvContentPartPr/>
              <p14:nvPr/>
            </p14:nvContentPartPr>
            <p14:xfrm>
              <a:off x="11514948" y="3216153"/>
              <a:ext cx="69120" cy="203400"/>
            </p14:xfrm>
          </p:contentPart>
        </mc:Choice>
        <mc:Fallback xmlns="">
          <p:pic>
            <p:nvPicPr>
              <p:cNvPr id="173" name="Ink 172">
                <a:extLst>
                  <a:ext uri="{FF2B5EF4-FFF2-40B4-BE49-F238E27FC236}">
                    <a16:creationId xmlns:a16="http://schemas.microsoft.com/office/drawing/2014/main" id="{6053D6E4-64FC-2E49-B072-2DCA0252DD0C}"/>
                  </a:ext>
                </a:extLst>
              </p:cNvPr>
              <p:cNvPicPr/>
              <p:nvPr/>
            </p:nvPicPr>
            <p:blipFill>
              <a:blip r:embed="rId259"/>
              <a:stretch>
                <a:fillRect/>
              </a:stretch>
            </p:blipFill>
            <p:spPr>
              <a:xfrm>
                <a:off x="11499468" y="3200673"/>
                <a:ext cx="993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4" name="Ink 173">
                <a:extLst>
                  <a:ext uri="{FF2B5EF4-FFF2-40B4-BE49-F238E27FC236}">
                    <a16:creationId xmlns:a16="http://schemas.microsoft.com/office/drawing/2014/main" id="{F4C690E1-2791-9D41-A2F6-0D42B21CD308}"/>
                  </a:ext>
                </a:extLst>
              </p14:cNvPr>
              <p14:cNvContentPartPr/>
              <p14:nvPr/>
            </p14:nvContentPartPr>
            <p14:xfrm>
              <a:off x="11540148" y="3270873"/>
              <a:ext cx="287280" cy="203400"/>
            </p14:xfrm>
          </p:contentPart>
        </mc:Choice>
        <mc:Fallback xmlns="">
          <p:pic>
            <p:nvPicPr>
              <p:cNvPr id="174" name="Ink 173">
                <a:extLst>
                  <a:ext uri="{FF2B5EF4-FFF2-40B4-BE49-F238E27FC236}">
                    <a16:creationId xmlns:a16="http://schemas.microsoft.com/office/drawing/2014/main" id="{F4C690E1-2791-9D41-A2F6-0D42B21CD308}"/>
                  </a:ext>
                </a:extLst>
              </p:cNvPr>
              <p:cNvPicPr/>
              <p:nvPr/>
            </p:nvPicPr>
            <p:blipFill>
              <a:blip r:embed="rId261"/>
              <a:stretch>
                <a:fillRect/>
              </a:stretch>
            </p:blipFill>
            <p:spPr>
              <a:xfrm>
                <a:off x="11525028" y="3255753"/>
                <a:ext cx="3178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5" name="Ink 174">
                <a:extLst>
                  <a:ext uri="{FF2B5EF4-FFF2-40B4-BE49-F238E27FC236}">
                    <a16:creationId xmlns:a16="http://schemas.microsoft.com/office/drawing/2014/main" id="{C691D35F-0775-3A44-8452-0193E7D9A4E6}"/>
                  </a:ext>
                </a:extLst>
              </p14:cNvPr>
              <p14:cNvContentPartPr/>
              <p14:nvPr/>
            </p14:nvContentPartPr>
            <p14:xfrm>
              <a:off x="10648068" y="3657513"/>
              <a:ext cx="176040" cy="145080"/>
            </p14:xfrm>
          </p:contentPart>
        </mc:Choice>
        <mc:Fallback xmlns="">
          <p:pic>
            <p:nvPicPr>
              <p:cNvPr id="175" name="Ink 174">
                <a:extLst>
                  <a:ext uri="{FF2B5EF4-FFF2-40B4-BE49-F238E27FC236}">
                    <a16:creationId xmlns:a16="http://schemas.microsoft.com/office/drawing/2014/main" id="{C691D35F-0775-3A44-8452-0193E7D9A4E6}"/>
                  </a:ext>
                </a:extLst>
              </p:cNvPr>
              <p:cNvPicPr/>
              <p:nvPr/>
            </p:nvPicPr>
            <p:blipFill>
              <a:blip r:embed="rId263"/>
              <a:stretch>
                <a:fillRect/>
              </a:stretch>
            </p:blipFill>
            <p:spPr>
              <a:xfrm>
                <a:off x="10632948" y="3642033"/>
                <a:ext cx="2066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6" name="Ink 175">
                <a:extLst>
                  <a:ext uri="{FF2B5EF4-FFF2-40B4-BE49-F238E27FC236}">
                    <a16:creationId xmlns:a16="http://schemas.microsoft.com/office/drawing/2014/main" id="{BFF50DDC-17FE-7C40-997E-FE6F30EC846A}"/>
                  </a:ext>
                </a:extLst>
              </p14:cNvPr>
              <p14:cNvContentPartPr/>
              <p14:nvPr/>
            </p14:nvContentPartPr>
            <p14:xfrm>
              <a:off x="10909788" y="3673353"/>
              <a:ext cx="19800" cy="132840"/>
            </p14:xfrm>
          </p:contentPart>
        </mc:Choice>
        <mc:Fallback xmlns="">
          <p:pic>
            <p:nvPicPr>
              <p:cNvPr id="176" name="Ink 175">
                <a:extLst>
                  <a:ext uri="{FF2B5EF4-FFF2-40B4-BE49-F238E27FC236}">
                    <a16:creationId xmlns:a16="http://schemas.microsoft.com/office/drawing/2014/main" id="{BFF50DDC-17FE-7C40-997E-FE6F30EC846A}"/>
                  </a:ext>
                </a:extLst>
              </p:cNvPr>
              <p:cNvPicPr/>
              <p:nvPr/>
            </p:nvPicPr>
            <p:blipFill>
              <a:blip r:embed="rId265"/>
              <a:stretch>
                <a:fillRect/>
              </a:stretch>
            </p:blipFill>
            <p:spPr>
              <a:xfrm>
                <a:off x="10894308" y="3657873"/>
                <a:ext cx="50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7" name="Ink 176">
                <a:extLst>
                  <a:ext uri="{FF2B5EF4-FFF2-40B4-BE49-F238E27FC236}">
                    <a16:creationId xmlns:a16="http://schemas.microsoft.com/office/drawing/2014/main" id="{69D2313F-D29B-3A45-A085-287DB33109B4}"/>
                  </a:ext>
                </a:extLst>
              </p14:cNvPr>
              <p14:cNvContentPartPr/>
              <p14:nvPr/>
            </p14:nvContentPartPr>
            <p14:xfrm>
              <a:off x="11059908" y="3594513"/>
              <a:ext cx="38160" cy="211680"/>
            </p14:xfrm>
          </p:contentPart>
        </mc:Choice>
        <mc:Fallback xmlns="">
          <p:pic>
            <p:nvPicPr>
              <p:cNvPr id="177" name="Ink 176">
                <a:extLst>
                  <a:ext uri="{FF2B5EF4-FFF2-40B4-BE49-F238E27FC236}">
                    <a16:creationId xmlns:a16="http://schemas.microsoft.com/office/drawing/2014/main" id="{69D2313F-D29B-3A45-A085-287DB33109B4}"/>
                  </a:ext>
                </a:extLst>
              </p:cNvPr>
              <p:cNvPicPr/>
              <p:nvPr/>
            </p:nvPicPr>
            <p:blipFill>
              <a:blip r:embed="rId267"/>
              <a:stretch>
                <a:fillRect/>
              </a:stretch>
            </p:blipFill>
            <p:spPr>
              <a:xfrm>
                <a:off x="11044428" y="3579033"/>
                <a:ext cx="687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8" name="Ink 177">
                <a:extLst>
                  <a:ext uri="{FF2B5EF4-FFF2-40B4-BE49-F238E27FC236}">
                    <a16:creationId xmlns:a16="http://schemas.microsoft.com/office/drawing/2014/main" id="{28D8F1F6-ADD1-A84D-A410-F3D1740CA73E}"/>
                  </a:ext>
                </a:extLst>
              </p14:cNvPr>
              <p14:cNvContentPartPr/>
              <p14:nvPr/>
            </p14:nvContentPartPr>
            <p14:xfrm>
              <a:off x="11067108" y="3579393"/>
              <a:ext cx="306000" cy="164160"/>
            </p14:xfrm>
          </p:contentPart>
        </mc:Choice>
        <mc:Fallback xmlns="">
          <p:pic>
            <p:nvPicPr>
              <p:cNvPr id="178" name="Ink 177">
                <a:extLst>
                  <a:ext uri="{FF2B5EF4-FFF2-40B4-BE49-F238E27FC236}">
                    <a16:creationId xmlns:a16="http://schemas.microsoft.com/office/drawing/2014/main" id="{28D8F1F6-ADD1-A84D-A410-F3D1740CA73E}"/>
                  </a:ext>
                </a:extLst>
              </p:cNvPr>
              <p:cNvPicPr/>
              <p:nvPr/>
            </p:nvPicPr>
            <p:blipFill>
              <a:blip r:embed="rId269"/>
              <a:stretch>
                <a:fillRect/>
              </a:stretch>
            </p:blipFill>
            <p:spPr>
              <a:xfrm>
                <a:off x="11051988" y="3564273"/>
                <a:ext cx="336600" cy="194400"/>
              </a:xfrm>
              <a:prstGeom prst="rect">
                <a:avLst/>
              </a:prstGeom>
            </p:spPr>
          </p:pic>
        </mc:Fallback>
      </mc:AlternateContent>
      <p:grpSp>
        <p:nvGrpSpPr>
          <p:cNvPr id="187" name="Group 186">
            <a:extLst>
              <a:ext uri="{FF2B5EF4-FFF2-40B4-BE49-F238E27FC236}">
                <a16:creationId xmlns:a16="http://schemas.microsoft.com/office/drawing/2014/main" id="{8A6C6D6C-99A8-C846-84B1-08AC262CE4EB}"/>
              </a:ext>
            </a:extLst>
          </p:cNvPr>
          <p:cNvGrpSpPr/>
          <p:nvPr/>
        </p:nvGrpSpPr>
        <p:grpSpPr>
          <a:xfrm>
            <a:off x="10562388" y="3941193"/>
            <a:ext cx="962280" cy="303480"/>
            <a:chOff x="10562388" y="3941193"/>
            <a:chExt cx="962280" cy="303480"/>
          </a:xfrm>
        </p:grpSpPr>
        <mc:AlternateContent xmlns:mc="http://schemas.openxmlformats.org/markup-compatibility/2006" xmlns:p14="http://schemas.microsoft.com/office/powerpoint/2010/main">
          <mc:Choice Requires="p14">
            <p:contentPart p14:bwMode="auto" r:id="rId270">
              <p14:nvContentPartPr>
                <p14:cNvPr id="179" name="Ink 178">
                  <a:extLst>
                    <a:ext uri="{FF2B5EF4-FFF2-40B4-BE49-F238E27FC236}">
                      <a16:creationId xmlns:a16="http://schemas.microsoft.com/office/drawing/2014/main" id="{B325602A-8E80-0443-991A-60700ABF9741}"/>
                    </a:ext>
                  </a:extLst>
                </p14:cNvPr>
                <p14:cNvContentPartPr/>
                <p14:nvPr/>
              </p14:nvContentPartPr>
              <p14:xfrm>
                <a:off x="10562388" y="3941193"/>
                <a:ext cx="122760" cy="282240"/>
              </p14:xfrm>
            </p:contentPart>
          </mc:Choice>
          <mc:Fallback xmlns="">
            <p:pic>
              <p:nvPicPr>
                <p:cNvPr id="179" name="Ink 178">
                  <a:extLst>
                    <a:ext uri="{FF2B5EF4-FFF2-40B4-BE49-F238E27FC236}">
                      <a16:creationId xmlns:a16="http://schemas.microsoft.com/office/drawing/2014/main" id="{B325602A-8E80-0443-991A-60700ABF9741}"/>
                    </a:ext>
                  </a:extLst>
                </p:cNvPr>
                <p:cNvPicPr/>
                <p:nvPr/>
              </p:nvPicPr>
              <p:blipFill>
                <a:blip r:embed="rId271"/>
                <a:stretch>
                  <a:fillRect/>
                </a:stretch>
              </p:blipFill>
              <p:spPr>
                <a:xfrm>
                  <a:off x="10546908" y="3926073"/>
                  <a:ext cx="1530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0" name="Ink 179">
                  <a:extLst>
                    <a:ext uri="{FF2B5EF4-FFF2-40B4-BE49-F238E27FC236}">
                      <a16:creationId xmlns:a16="http://schemas.microsoft.com/office/drawing/2014/main" id="{4242305E-2844-1947-BA9C-31CDF5B69B15}"/>
                    </a:ext>
                  </a:extLst>
                </p14:cNvPr>
                <p14:cNvContentPartPr/>
                <p14:nvPr/>
              </p14:nvContentPartPr>
              <p14:xfrm>
                <a:off x="10782708" y="3942633"/>
                <a:ext cx="102240" cy="76680"/>
              </p14:xfrm>
            </p:contentPart>
          </mc:Choice>
          <mc:Fallback xmlns="">
            <p:pic>
              <p:nvPicPr>
                <p:cNvPr id="180" name="Ink 179">
                  <a:extLst>
                    <a:ext uri="{FF2B5EF4-FFF2-40B4-BE49-F238E27FC236}">
                      <a16:creationId xmlns:a16="http://schemas.microsoft.com/office/drawing/2014/main" id="{4242305E-2844-1947-BA9C-31CDF5B69B15}"/>
                    </a:ext>
                  </a:extLst>
                </p:cNvPr>
                <p:cNvPicPr/>
                <p:nvPr/>
              </p:nvPicPr>
              <p:blipFill>
                <a:blip r:embed="rId273"/>
                <a:stretch>
                  <a:fillRect/>
                </a:stretch>
              </p:blipFill>
              <p:spPr>
                <a:xfrm>
                  <a:off x="10767588" y="3927513"/>
                  <a:ext cx="132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3" name="Ink 182">
                  <a:extLst>
                    <a:ext uri="{FF2B5EF4-FFF2-40B4-BE49-F238E27FC236}">
                      <a16:creationId xmlns:a16="http://schemas.microsoft.com/office/drawing/2014/main" id="{BDBA6F85-63B4-B549-B3E8-014772DCA69E}"/>
                    </a:ext>
                  </a:extLst>
                </p14:cNvPr>
                <p14:cNvContentPartPr/>
                <p14:nvPr/>
              </p14:nvContentPartPr>
              <p14:xfrm>
                <a:off x="11033628" y="3978273"/>
                <a:ext cx="235440" cy="266400"/>
              </p14:xfrm>
            </p:contentPart>
          </mc:Choice>
          <mc:Fallback xmlns="">
            <p:pic>
              <p:nvPicPr>
                <p:cNvPr id="183" name="Ink 182">
                  <a:extLst>
                    <a:ext uri="{FF2B5EF4-FFF2-40B4-BE49-F238E27FC236}">
                      <a16:creationId xmlns:a16="http://schemas.microsoft.com/office/drawing/2014/main" id="{BDBA6F85-63B4-B549-B3E8-014772DCA69E}"/>
                    </a:ext>
                  </a:extLst>
                </p:cNvPr>
                <p:cNvPicPr/>
                <p:nvPr/>
              </p:nvPicPr>
              <p:blipFill>
                <a:blip r:embed="rId275"/>
                <a:stretch>
                  <a:fillRect/>
                </a:stretch>
              </p:blipFill>
              <p:spPr>
                <a:xfrm>
                  <a:off x="11018148" y="3963153"/>
                  <a:ext cx="2660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4" name="Ink 183">
                  <a:extLst>
                    <a:ext uri="{FF2B5EF4-FFF2-40B4-BE49-F238E27FC236}">
                      <a16:creationId xmlns:a16="http://schemas.microsoft.com/office/drawing/2014/main" id="{54FE9D74-B55D-9C4F-B81C-69A5A3B5A398}"/>
                    </a:ext>
                  </a:extLst>
                </p14:cNvPr>
                <p14:cNvContentPartPr/>
                <p14:nvPr/>
              </p14:nvContentPartPr>
              <p14:xfrm>
                <a:off x="11082948" y="4102833"/>
                <a:ext cx="258480" cy="43920"/>
              </p14:xfrm>
            </p:contentPart>
          </mc:Choice>
          <mc:Fallback xmlns="">
            <p:pic>
              <p:nvPicPr>
                <p:cNvPr id="184" name="Ink 183">
                  <a:extLst>
                    <a:ext uri="{FF2B5EF4-FFF2-40B4-BE49-F238E27FC236}">
                      <a16:creationId xmlns:a16="http://schemas.microsoft.com/office/drawing/2014/main" id="{54FE9D74-B55D-9C4F-B81C-69A5A3B5A398}"/>
                    </a:ext>
                  </a:extLst>
                </p:cNvPr>
                <p:cNvPicPr/>
                <p:nvPr/>
              </p:nvPicPr>
              <p:blipFill>
                <a:blip r:embed="rId277"/>
                <a:stretch>
                  <a:fillRect/>
                </a:stretch>
              </p:blipFill>
              <p:spPr>
                <a:xfrm>
                  <a:off x="11067828" y="4087713"/>
                  <a:ext cx="289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5" name="Ink 184">
                  <a:extLst>
                    <a:ext uri="{FF2B5EF4-FFF2-40B4-BE49-F238E27FC236}">
                      <a16:creationId xmlns:a16="http://schemas.microsoft.com/office/drawing/2014/main" id="{A38F1C6A-C099-5D43-8B38-C5AE9B6321BB}"/>
                    </a:ext>
                  </a:extLst>
                </p14:cNvPr>
                <p14:cNvContentPartPr/>
                <p14:nvPr/>
              </p14:nvContentPartPr>
              <p14:xfrm>
                <a:off x="11332068" y="3996633"/>
                <a:ext cx="163080" cy="229320"/>
              </p14:xfrm>
            </p:contentPart>
          </mc:Choice>
          <mc:Fallback xmlns="">
            <p:pic>
              <p:nvPicPr>
                <p:cNvPr id="185" name="Ink 184">
                  <a:extLst>
                    <a:ext uri="{FF2B5EF4-FFF2-40B4-BE49-F238E27FC236}">
                      <a16:creationId xmlns:a16="http://schemas.microsoft.com/office/drawing/2014/main" id="{A38F1C6A-C099-5D43-8B38-C5AE9B6321BB}"/>
                    </a:ext>
                  </a:extLst>
                </p:cNvPr>
                <p:cNvPicPr/>
                <p:nvPr/>
              </p:nvPicPr>
              <p:blipFill>
                <a:blip r:embed="rId279"/>
                <a:stretch>
                  <a:fillRect/>
                </a:stretch>
              </p:blipFill>
              <p:spPr>
                <a:xfrm>
                  <a:off x="11316948" y="3981513"/>
                  <a:ext cx="1936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6" name="Ink 185">
                  <a:extLst>
                    <a:ext uri="{FF2B5EF4-FFF2-40B4-BE49-F238E27FC236}">
                      <a16:creationId xmlns:a16="http://schemas.microsoft.com/office/drawing/2014/main" id="{F5B5D5E3-6B99-0143-919C-FD22C07A22EC}"/>
                    </a:ext>
                  </a:extLst>
                </p14:cNvPr>
                <p14:cNvContentPartPr/>
                <p14:nvPr/>
              </p14:nvContentPartPr>
              <p14:xfrm>
                <a:off x="11524308" y="4161873"/>
                <a:ext cx="360" cy="360"/>
              </p14:xfrm>
            </p:contentPart>
          </mc:Choice>
          <mc:Fallback xmlns="">
            <p:pic>
              <p:nvPicPr>
                <p:cNvPr id="186" name="Ink 185">
                  <a:extLst>
                    <a:ext uri="{FF2B5EF4-FFF2-40B4-BE49-F238E27FC236}">
                      <a16:creationId xmlns:a16="http://schemas.microsoft.com/office/drawing/2014/main" id="{F5B5D5E3-6B99-0143-919C-FD22C07A22EC}"/>
                    </a:ext>
                  </a:extLst>
                </p:cNvPr>
                <p:cNvPicPr/>
                <p:nvPr/>
              </p:nvPicPr>
              <p:blipFill>
                <a:blip r:embed="rId105"/>
                <a:stretch>
                  <a:fillRect/>
                </a:stretch>
              </p:blipFill>
              <p:spPr>
                <a:xfrm>
                  <a:off x="11509188" y="4146753"/>
                  <a:ext cx="30960" cy="30960"/>
                </a:xfrm>
                <a:prstGeom prst="rect">
                  <a:avLst/>
                </a:prstGeom>
              </p:spPr>
            </p:pic>
          </mc:Fallback>
        </mc:AlternateContent>
      </p:grpSp>
      <p:grpSp>
        <p:nvGrpSpPr>
          <p:cNvPr id="269" name="Group 268">
            <a:extLst>
              <a:ext uri="{FF2B5EF4-FFF2-40B4-BE49-F238E27FC236}">
                <a16:creationId xmlns:a16="http://schemas.microsoft.com/office/drawing/2014/main" id="{5D3709EC-7ED2-1746-A2BB-6E1B3427767E}"/>
              </a:ext>
            </a:extLst>
          </p:cNvPr>
          <p:cNvGrpSpPr/>
          <p:nvPr/>
        </p:nvGrpSpPr>
        <p:grpSpPr>
          <a:xfrm>
            <a:off x="5570268" y="3988353"/>
            <a:ext cx="3803760" cy="2582280"/>
            <a:chOff x="5570268" y="3988353"/>
            <a:chExt cx="3803760" cy="2582280"/>
          </a:xfrm>
        </p:grpSpPr>
        <mc:AlternateContent xmlns:mc="http://schemas.openxmlformats.org/markup-compatibility/2006" xmlns:p14="http://schemas.microsoft.com/office/powerpoint/2010/main">
          <mc:Choice Requires="p14">
            <p:contentPart p14:bwMode="auto" r:id="rId281">
              <p14:nvContentPartPr>
                <p14:cNvPr id="188" name="Ink 187">
                  <a:extLst>
                    <a:ext uri="{FF2B5EF4-FFF2-40B4-BE49-F238E27FC236}">
                      <a16:creationId xmlns:a16="http://schemas.microsoft.com/office/drawing/2014/main" id="{04A70BD4-14CD-3A4F-B26B-9E9C23D94610}"/>
                    </a:ext>
                  </a:extLst>
                </p14:cNvPr>
                <p14:cNvContentPartPr/>
                <p14:nvPr/>
              </p14:nvContentPartPr>
              <p14:xfrm>
                <a:off x="7961388" y="4030833"/>
                <a:ext cx="1247040" cy="162720"/>
              </p14:xfrm>
            </p:contentPart>
          </mc:Choice>
          <mc:Fallback xmlns="">
            <p:pic>
              <p:nvPicPr>
                <p:cNvPr id="188" name="Ink 187">
                  <a:extLst>
                    <a:ext uri="{FF2B5EF4-FFF2-40B4-BE49-F238E27FC236}">
                      <a16:creationId xmlns:a16="http://schemas.microsoft.com/office/drawing/2014/main" id="{04A70BD4-14CD-3A4F-B26B-9E9C23D94610}"/>
                    </a:ext>
                  </a:extLst>
                </p:cNvPr>
                <p:cNvPicPr/>
                <p:nvPr/>
              </p:nvPicPr>
              <p:blipFill>
                <a:blip r:embed="rId282"/>
                <a:stretch>
                  <a:fillRect/>
                </a:stretch>
              </p:blipFill>
              <p:spPr>
                <a:xfrm>
                  <a:off x="7946268" y="4015713"/>
                  <a:ext cx="12772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9" name="Ink 188">
                  <a:extLst>
                    <a:ext uri="{FF2B5EF4-FFF2-40B4-BE49-F238E27FC236}">
                      <a16:creationId xmlns:a16="http://schemas.microsoft.com/office/drawing/2014/main" id="{6E53B412-785E-7342-B960-281C348A282A}"/>
                    </a:ext>
                  </a:extLst>
                </p14:cNvPr>
                <p14:cNvContentPartPr/>
                <p14:nvPr/>
              </p14:nvContentPartPr>
              <p14:xfrm>
                <a:off x="9034908" y="3988353"/>
                <a:ext cx="219600" cy="1172520"/>
              </p14:xfrm>
            </p:contentPart>
          </mc:Choice>
          <mc:Fallback xmlns="">
            <p:pic>
              <p:nvPicPr>
                <p:cNvPr id="189" name="Ink 188">
                  <a:extLst>
                    <a:ext uri="{FF2B5EF4-FFF2-40B4-BE49-F238E27FC236}">
                      <a16:creationId xmlns:a16="http://schemas.microsoft.com/office/drawing/2014/main" id="{6E53B412-785E-7342-B960-281C348A282A}"/>
                    </a:ext>
                  </a:extLst>
                </p:cNvPr>
                <p:cNvPicPr/>
                <p:nvPr/>
              </p:nvPicPr>
              <p:blipFill>
                <a:blip r:embed="rId284"/>
                <a:stretch>
                  <a:fillRect/>
                </a:stretch>
              </p:blipFill>
              <p:spPr>
                <a:xfrm>
                  <a:off x="9019788" y="3973233"/>
                  <a:ext cx="249840" cy="12027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1" name="Ink 190">
                  <a:extLst>
                    <a:ext uri="{FF2B5EF4-FFF2-40B4-BE49-F238E27FC236}">
                      <a16:creationId xmlns:a16="http://schemas.microsoft.com/office/drawing/2014/main" id="{1FF5766C-E297-794A-8CEF-123016C49948}"/>
                    </a:ext>
                  </a:extLst>
                </p14:cNvPr>
                <p14:cNvContentPartPr/>
                <p14:nvPr/>
              </p14:nvContentPartPr>
              <p14:xfrm>
                <a:off x="7382148" y="4203273"/>
                <a:ext cx="459360" cy="1333080"/>
              </p14:xfrm>
            </p:contentPart>
          </mc:Choice>
          <mc:Fallback xmlns="">
            <p:pic>
              <p:nvPicPr>
                <p:cNvPr id="191" name="Ink 190">
                  <a:extLst>
                    <a:ext uri="{FF2B5EF4-FFF2-40B4-BE49-F238E27FC236}">
                      <a16:creationId xmlns:a16="http://schemas.microsoft.com/office/drawing/2014/main" id="{1FF5766C-E297-794A-8CEF-123016C49948}"/>
                    </a:ext>
                  </a:extLst>
                </p:cNvPr>
                <p:cNvPicPr/>
                <p:nvPr/>
              </p:nvPicPr>
              <p:blipFill>
                <a:blip r:embed="rId286"/>
                <a:stretch>
                  <a:fillRect/>
                </a:stretch>
              </p:blipFill>
              <p:spPr>
                <a:xfrm>
                  <a:off x="7367028" y="4188153"/>
                  <a:ext cx="489960" cy="13636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2" name="Ink 191">
                  <a:extLst>
                    <a:ext uri="{FF2B5EF4-FFF2-40B4-BE49-F238E27FC236}">
                      <a16:creationId xmlns:a16="http://schemas.microsoft.com/office/drawing/2014/main" id="{2996D73A-1EED-D84C-A51E-54E883ED2E0C}"/>
                    </a:ext>
                  </a:extLst>
                </p14:cNvPr>
                <p14:cNvContentPartPr/>
                <p14:nvPr/>
              </p14:nvContentPartPr>
              <p14:xfrm>
                <a:off x="7330668" y="5330073"/>
                <a:ext cx="2043360" cy="235440"/>
              </p14:xfrm>
            </p:contentPart>
          </mc:Choice>
          <mc:Fallback xmlns="">
            <p:pic>
              <p:nvPicPr>
                <p:cNvPr id="192" name="Ink 191">
                  <a:extLst>
                    <a:ext uri="{FF2B5EF4-FFF2-40B4-BE49-F238E27FC236}">
                      <a16:creationId xmlns:a16="http://schemas.microsoft.com/office/drawing/2014/main" id="{2996D73A-1EED-D84C-A51E-54E883ED2E0C}"/>
                    </a:ext>
                  </a:extLst>
                </p:cNvPr>
                <p:cNvPicPr/>
                <p:nvPr/>
              </p:nvPicPr>
              <p:blipFill>
                <a:blip r:embed="rId288"/>
                <a:stretch>
                  <a:fillRect/>
                </a:stretch>
              </p:blipFill>
              <p:spPr>
                <a:xfrm>
                  <a:off x="7315548" y="5314593"/>
                  <a:ext cx="20739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4" name="Ink 193">
                  <a:extLst>
                    <a:ext uri="{FF2B5EF4-FFF2-40B4-BE49-F238E27FC236}">
                      <a16:creationId xmlns:a16="http://schemas.microsoft.com/office/drawing/2014/main" id="{0E4C3670-468C-644F-B80C-76616DB95553}"/>
                    </a:ext>
                  </a:extLst>
                </p14:cNvPr>
                <p14:cNvContentPartPr/>
                <p14:nvPr/>
              </p14:nvContentPartPr>
              <p14:xfrm>
                <a:off x="8229588" y="4319553"/>
                <a:ext cx="47880" cy="21240"/>
              </p14:xfrm>
            </p:contentPart>
          </mc:Choice>
          <mc:Fallback xmlns="">
            <p:pic>
              <p:nvPicPr>
                <p:cNvPr id="194" name="Ink 193">
                  <a:extLst>
                    <a:ext uri="{FF2B5EF4-FFF2-40B4-BE49-F238E27FC236}">
                      <a16:creationId xmlns:a16="http://schemas.microsoft.com/office/drawing/2014/main" id="{0E4C3670-468C-644F-B80C-76616DB95553}"/>
                    </a:ext>
                  </a:extLst>
                </p:cNvPr>
                <p:cNvPicPr/>
                <p:nvPr/>
              </p:nvPicPr>
              <p:blipFill>
                <a:blip r:embed="rId290"/>
                <a:stretch>
                  <a:fillRect/>
                </a:stretch>
              </p:blipFill>
              <p:spPr>
                <a:xfrm>
                  <a:off x="8214108" y="4304433"/>
                  <a:ext cx="78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5" name="Ink 194">
                  <a:extLst>
                    <a:ext uri="{FF2B5EF4-FFF2-40B4-BE49-F238E27FC236}">
                      <a16:creationId xmlns:a16="http://schemas.microsoft.com/office/drawing/2014/main" id="{1BB3D605-8ECA-D147-BC01-EC8ECB3C005D}"/>
                    </a:ext>
                  </a:extLst>
                </p14:cNvPr>
                <p14:cNvContentPartPr/>
                <p14:nvPr/>
              </p14:nvContentPartPr>
              <p14:xfrm>
                <a:off x="8308428" y="4335393"/>
                <a:ext cx="73800" cy="3600"/>
              </p14:xfrm>
            </p:contentPart>
          </mc:Choice>
          <mc:Fallback xmlns="">
            <p:pic>
              <p:nvPicPr>
                <p:cNvPr id="195" name="Ink 194">
                  <a:extLst>
                    <a:ext uri="{FF2B5EF4-FFF2-40B4-BE49-F238E27FC236}">
                      <a16:creationId xmlns:a16="http://schemas.microsoft.com/office/drawing/2014/main" id="{1BB3D605-8ECA-D147-BC01-EC8ECB3C005D}"/>
                    </a:ext>
                  </a:extLst>
                </p:cNvPr>
                <p:cNvPicPr/>
                <p:nvPr/>
              </p:nvPicPr>
              <p:blipFill>
                <a:blip r:embed="rId292"/>
                <a:stretch>
                  <a:fillRect/>
                </a:stretch>
              </p:blipFill>
              <p:spPr>
                <a:xfrm>
                  <a:off x="8292948" y="4319913"/>
                  <a:ext cx="104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6" name="Ink 195">
                  <a:extLst>
                    <a:ext uri="{FF2B5EF4-FFF2-40B4-BE49-F238E27FC236}">
                      <a16:creationId xmlns:a16="http://schemas.microsoft.com/office/drawing/2014/main" id="{A8A563A1-1CB9-6649-B30E-BC60A30542E4}"/>
                    </a:ext>
                  </a:extLst>
                </p14:cNvPr>
                <p14:cNvContentPartPr/>
                <p14:nvPr/>
              </p14:nvContentPartPr>
              <p14:xfrm>
                <a:off x="8466108" y="4303713"/>
                <a:ext cx="360" cy="360"/>
              </p14:xfrm>
            </p:contentPart>
          </mc:Choice>
          <mc:Fallback xmlns="">
            <p:pic>
              <p:nvPicPr>
                <p:cNvPr id="196" name="Ink 195">
                  <a:extLst>
                    <a:ext uri="{FF2B5EF4-FFF2-40B4-BE49-F238E27FC236}">
                      <a16:creationId xmlns:a16="http://schemas.microsoft.com/office/drawing/2014/main" id="{A8A563A1-1CB9-6649-B30E-BC60A30542E4}"/>
                    </a:ext>
                  </a:extLst>
                </p:cNvPr>
                <p:cNvPicPr/>
                <p:nvPr/>
              </p:nvPicPr>
              <p:blipFill>
                <a:blip r:embed="rId105"/>
                <a:stretch>
                  <a:fillRect/>
                </a:stretch>
              </p:blipFill>
              <p:spPr>
                <a:xfrm>
                  <a:off x="8450628" y="428859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8" name="Ink 197">
                  <a:extLst>
                    <a:ext uri="{FF2B5EF4-FFF2-40B4-BE49-F238E27FC236}">
                      <a16:creationId xmlns:a16="http://schemas.microsoft.com/office/drawing/2014/main" id="{5BD416A4-5DEB-EF49-B1D6-C35734428536}"/>
                    </a:ext>
                  </a:extLst>
                </p14:cNvPr>
                <p14:cNvContentPartPr/>
                <p14:nvPr/>
              </p14:nvContentPartPr>
              <p14:xfrm>
                <a:off x="8229588" y="4445553"/>
                <a:ext cx="35640" cy="12600"/>
              </p14:xfrm>
            </p:contentPart>
          </mc:Choice>
          <mc:Fallback xmlns="">
            <p:pic>
              <p:nvPicPr>
                <p:cNvPr id="198" name="Ink 197">
                  <a:extLst>
                    <a:ext uri="{FF2B5EF4-FFF2-40B4-BE49-F238E27FC236}">
                      <a16:creationId xmlns:a16="http://schemas.microsoft.com/office/drawing/2014/main" id="{5BD416A4-5DEB-EF49-B1D6-C35734428536}"/>
                    </a:ext>
                  </a:extLst>
                </p:cNvPr>
                <p:cNvPicPr/>
                <p:nvPr/>
              </p:nvPicPr>
              <p:blipFill>
                <a:blip r:embed="rId295"/>
                <a:stretch>
                  <a:fillRect/>
                </a:stretch>
              </p:blipFill>
              <p:spPr>
                <a:xfrm>
                  <a:off x="8214108" y="4430433"/>
                  <a:ext cx="658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9" name="Ink 198">
                  <a:extLst>
                    <a:ext uri="{FF2B5EF4-FFF2-40B4-BE49-F238E27FC236}">
                      <a16:creationId xmlns:a16="http://schemas.microsoft.com/office/drawing/2014/main" id="{53B08AD2-177E-3946-917A-295208AFA2A1}"/>
                    </a:ext>
                  </a:extLst>
                </p14:cNvPr>
                <p14:cNvContentPartPr/>
                <p14:nvPr/>
              </p14:nvContentPartPr>
              <p14:xfrm>
                <a:off x="8308428" y="4461393"/>
                <a:ext cx="35280" cy="18000"/>
              </p14:xfrm>
            </p:contentPart>
          </mc:Choice>
          <mc:Fallback xmlns="">
            <p:pic>
              <p:nvPicPr>
                <p:cNvPr id="199" name="Ink 198">
                  <a:extLst>
                    <a:ext uri="{FF2B5EF4-FFF2-40B4-BE49-F238E27FC236}">
                      <a16:creationId xmlns:a16="http://schemas.microsoft.com/office/drawing/2014/main" id="{53B08AD2-177E-3946-917A-295208AFA2A1}"/>
                    </a:ext>
                  </a:extLst>
                </p:cNvPr>
                <p:cNvPicPr/>
                <p:nvPr/>
              </p:nvPicPr>
              <p:blipFill>
                <a:blip r:embed="rId297"/>
                <a:stretch>
                  <a:fillRect/>
                </a:stretch>
              </p:blipFill>
              <p:spPr>
                <a:xfrm>
                  <a:off x="8292948" y="4446273"/>
                  <a:ext cx="65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0" name="Ink 199">
                  <a:extLst>
                    <a:ext uri="{FF2B5EF4-FFF2-40B4-BE49-F238E27FC236}">
                      <a16:creationId xmlns:a16="http://schemas.microsoft.com/office/drawing/2014/main" id="{2171DDAB-4B5D-774F-970D-24A8B105D22D}"/>
                    </a:ext>
                  </a:extLst>
                </p14:cNvPr>
                <p14:cNvContentPartPr/>
                <p14:nvPr/>
              </p14:nvContentPartPr>
              <p14:xfrm>
                <a:off x="8497428" y="4414233"/>
                <a:ext cx="16200" cy="360"/>
              </p14:xfrm>
            </p:contentPart>
          </mc:Choice>
          <mc:Fallback xmlns="">
            <p:pic>
              <p:nvPicPr>
                <p:cNvPr id="200" name="Ink 199">
                  <a:extLst>
                    <a:ext uri="{FF2B5EF4-FFF2-40B4-BE49-F238E27FC236}">
                      <a16:creationId xmlns:a16="http://schemas.microsoft.com/office/drawing/2014/main" id="{2171DDAB-4B5D-774F-970D-24A8B105D22D}"/>
                    </a:ext>
                  </a:extLst>
                </p:cNvPr>
                <p:cNvPicPr/>
                <p:nvPr/>
              </p:nvPicPr>
              <p:blipFill>
                <a:blip r:embed="rId299"/>
                <a:stretch>
                  <a:fillRect/>
                </a:stretch>
              </p:blipFill>
              <p:spPr>
                <a:xfrm>
                  <a:off x="8482308" y="4398753"/>
                  <a:ext cx="468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1" name="Ink 200">
                  <a:extLst>
                    <a:ext uri="{FF2B5EF4-FFF2-40B4-BE49-F238E27FC236}">
                      <a16:creationId xmlns:a16="http://schemas.microsoft.com/office/drawing/2014/main" id="{D8A56AC6-CF51-6B4B-AAD5-90DADB490F81}"/>
                    </a:ext>
                  </a:extLst>
                </p14:cNvPr>
                <p14:cNvContentPartPr/>
                <p14:nvPr/>
              </p14:nvContentPartPr>
              <p14:xfrm>
                <a:off x="8559348" y="4432953"/>
                <a:ext cx="1440" cy="12960"/>
              </p14:xfrm>
            </p:contentPart>
          </mc:Choice>
          <mc:Fallback xmlns="">
            <p:pic>
              <p:nvPicPr>
                <p:cNvPr id="201" name="Ink 200">
                  <a:extLst>
                    <a:ext uri="{FF2B5EF4-FFF2-40B4-BE49-F238E27FC236}">
                      <a16:creationId xmlns:a16="http://schemas.microsoft.com/office/drawing/2014/main" id="{D8A56AC6-CF51-6B4B-AAD5-90DADB490F81}"/>
                    </a:ext>
                  </a:extLst>
                </p:cNvPr>
                <p:cNvPicPr/>
                <p:nvPr/>
              </p:nvPicPr>
              <p:blipFill>
                <a:blip r:embed="rId301"/>
                <a:stretch>
                  <a:fillRect/>
                </a:stretch>
              </p:blipFill>
              <p:spPr>
                <a:xfrm>
                  <a:off x="8543868" y="4417833"/>
                  <a:ext cx="32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2" name="Ink 201">
                  <a:extLst>
                    <a:ext uri="{FF2B5EF4-FFF2-40B4-BE49-F238E27FC236}">
                      <a16:creationId xmlns:a16="http://schemas.microsoft.com/office/drawing/2014/main" id="{185CA253-A9B5-1E41-BC83-AE29281F16AB}"/>
                    </a:ext>
                  </a:extLst>
                </p14:cNvPr>
                <p14:cNvContentPartPr/>
                <p14:nvPr/>
              </p14:nvContentPartPr>
              <p14:xfrm>
                <a:off x="8150748" y="4634913"/>
                <a:ext cx="47160" cy="16920"/>
              </p14:xfrm>
            </p:contentPart>
          </mc:Choice>
          <mc:Fallback xmlns="">
            <p:pic>
              <p:nvPicPr>
                <p:cNvPr id="202" name="Ink 201">
                  <a:extLst>
                    <a:ext uri="{FF2B5EF4-FFF2-40B4-BE49-F238E27FC236}">
                      <a16:creationId xmlns:a16="http://schemas.microsoft.com/office/drawing/2014/main" id="{185CA253-A9B5-1E41-BC83-AE29281F16AB}"/>
                    </a:ext>
                  </a:extLst>
                </p:cNvPr>
                <p:cNvPicPr/>
                <p:nvPr/>
              </p:nvPicPr>
              <p:blipFill>
                <a:blip r:embed="rId303"/>
                <a:stretch>
                  <a:fillRect/>
                </a:stretch>
              </p:blipFill>
              <p:spPr>
                <a:xfrm>
                  <a:off x="8135268" y="4619793"/>
                  <a:ext cx="777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3" name="Ink 202">
                  <a:extLst>
                    <a:ext uri="{FF2B5EF4-FFF2-40B4-BE49-F238E27FC236}">
                      <a16:creationId xmlns:a16="http://schemas.microsoft.com/office/drawing/2014/main" id="{1E0340B0-FDC6-784E-A5FF-CB2AB077F1CD}"/>
                    </a:ext>
                  </a:extLst>
                </p14:cNvPr>
                <p14:cNvContentPartPr/>
                <p14:nvPr/>
              </p14:nvContentPartPr>
              <p14:xfrm>
                <a:off x="8213748" y="4634913"/>
                <a:ext cx="57600" cy="18720"/>
              </p14:xfrm>
            </p:contentPart>
          </mc:Choice>
          <mc:Fallback xmlns="">
            <p:pic>
              <p:nvPicPr>
                <p:cNvPr id="203" name="Ink 202">
                  <a:extLst>
                    <a:ext uri="{FF2B5EF4-FFF2-40B4-BE49-F238E27FC236}">
                      <a16:creationId xmlns:a16="http://schemas.microsoft.com/office/drawing/2014/main" id="{1E0340B0-FDC6-784E-A5FF-CB2AB077F1CD}"/>
                    </a:ext>
                  </a:extLst>
                </p:cNvPr>
                <p:cNvPicPr/>
                <p:nvPr/>
              </p:nvPicPr>
              <p:blipFill>
                <a:blip r:embed="rId305"/>
                <a:stretch>
                  <a:fillRect/>
                </a:stretch>
              </p:blipFill>
              <p:spPr>
                <a:xfrm>
                  <a:off x="8198268" y="4619793"/>
                  <a:ext cx="87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4" name="Ink 203">
                  <a:extLst>
                    <a:ext uri="{FF2B5EF4-FFF2-40B4-BE49-F238E27FC236}">
                      <a16:creationId xmlns:a16="http://schemas.microsoft.com/office/drawing/2014/main" id="{3309037C-C572-5B40-8875-800C88A0C528}"/>
                    </a:ext>
                  </a:extLst>
                </p14:cNvPr>
                <p14:cNvContentPartPr/>
                <p14:nvPr/>
              </p14:nvContentPartPr>
              <p14:xfrm>
                <a:off x="8323908" y="4619073"/>
                <a:ext cx="20880" cy="19080"/>
              </p14:xfrm>
            </p:contentPart>
          </mc:Choice>
          <mc:Fallback xmlns="">
            <p:pic>
              <p:nvPicPr>
                <p:cNvPr id="204" name="Ink 203">
                  <a:extLst>
                    <a:ext uri="{FF2B5EF4-FFF2-40B4-BE49-F238E27FC236}">
                      <a16:creationId xmlns:a16="http://schemas.microsoft.com/office/drawing/2014/main" id="{3309037C-C572-5B40-8875-800C88A0C528}"/>
                    </a:ext>
                  </a:extLst>
                </p:cNvPr>
                <p:cNvPicPr/>
                <p:nvPr/>
              </p:nvPicPr>
              <p:blipFill>
                <a:blip r:embed="rId307"/>
                <a:stretch>
                  <a:fillRect/>
                </a:stretch>
              </p:blipFill>
              <p:spPr>
                <a:xfrm>
                  <a:off x="8308788" y="4603953"/>
                  <a:ext cx="514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5" name="Ink 204">
                  <a:extLst>
                    <a:ext uri="{FF2B5EF4-FFF2-40B4-BE49-F238E27FC236}">
                      <a16:creationId xmlns:a16="http://schemas.microsoft.com/office/drawing/2014/main" id="{93715249-6755-0D41-B62F-057D08775445}"/>
                    </a:ext>
                  </a:extLst>
                </p14:cNvPr>
                <p14:cNvContentPartPr/>
                <p14:nvPr/>
              </p14:nvContentPartPr>
              <p14:xfrm>
                <a:off x="8402748" y="4634913"/>
                <a:ext cx="360" cy="360"/>
              </p14:xfrm>
            </p:contentPart>
          </mc:Choice>
          <mc:Fallback xmlns="">
            <p:pic>
              <p:nvPicPr>
                <p:cNvPr id="205" name="Ink 204">
                  <a:extLst>
                    <a:ext uri="{FF2B5EF4-FFF2-40B4-BE49-F238E27FC236}">
                      <a16:creationId xmlns:a16="http://schemas.microsoft.com/office/drawing/2014/main" id="{93715249-6755-0D41-B62F-057D08775445}"/>
                    </a:ext>
                  </a:extLst>
                </p:cNvPr>
                <p:cNvPicPr/>
                <p:nvPr/>
              </p:nvPicPr>
              <p:blipFill>
                <a:blip r:embed="rId105"/>
                <a:stretch>
                  <a:fillRect/>
                </a:stretch>
              </p:blipFill>
              <p:spPr>
                <a:xfrm>
                  <a:off x="8387628" y="461943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6" name="Ink 205">
                  <a:extLst>
                    <a:ext uri="{FF2B5EF4-FFF2-40B4-BE49-F238E27FC236}">
                      <a16:creationId xmlns:a16="http://schemas.microsoft.com/office/drawing/2014/main" id="{F8D71E0A-E768-414D-A6C9-411C288EAB08}"/>
                    </a:ext>
                  </a:extLst>
                </p14:cNvPr>
                <p14:cNvContentPartPr/>
                <p14:nvPr/>
              </p14:nvContentPartPr>
              <p14:xfrm>
                <a:off x="8529108" y="4603233"/>
                <a:ext cx="45000" cy="10080"/>
              </p14:xfrm>
            </p:contentPart>
          </mc:Choice>
          <mc:Fallback xmlns="">
            <p:pic>
              <p:nvPicPr>
                <p:cNvPr id="206" name="Ink 205">
                  <a:extLst>
                    <a:ext uri="{FF2B5EF4-FFF2-40B4-BE49-F238E27FC236}">
                      <a16:creationId xmlns:a16="http://schemas.microsoft.com/office/drawing/2014/main" id="{F8D71E0A-E768-414D-A6C9-411C288EAB08}"/>
                    </a:ext>
                  </a:extLst>
                </p:cNvPr>
                <p:cNvPicPr/>
                <p:nvPr/>
              </p:nvPicPr>
              <p:blipFill>
                <a:blip r:embed="rId310"/>
                <a:stretch>
                  <a:fillRect/>
                </a:stretch>
              </p:blipFill>
              <p:spPr>
                <a:xfrm>
                  <a:off x="8513628" y="4588113"/>
                  <a:ext cx="756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7" name="Ink 206">
                  <a:extLst>
                    <a:ext uri="{FF2B5EF4-FFF2-40B4-BE49-F238E27FC236}">
                      <a16:creationId xmlns:a16="http://schemas.microsoft.com/office/drawing/2014/main" id="{C24A305B-DFC5-994A-AF94-2C85C61C9B02}"/>
                    </a:ext>
                  </a:extLst>
                </p14:cNvPr>
                <p14:cNvContentPartPr/>
                <p14:nvPr/>
              </p14:nvContentPartPr>
              <p14:xfrm>
                <a:off x="8166228" y="4813473"/>
                <a:ext cx="33120" cy="10800"/>
              </p14:xfrm>
            </p:contentPart>
          </mc:Choice>
          <mc:Fallback xmlns="">
            <p:pic>
              <p:nvPicPr>
                <p:cNvPr id="207" name="Ink 206">
                  <a:extLst>
                    <a:ext uri="{FF2B5EF4-FFF2-40B4-BE49-F238E27FC236}">
                      <a16:creationId xmlns:a16="http://schemas.microsoft.com/office/drawing/2014/main" id="{C24A305B-DFC5-994A-AF94-2C85C61C9B02}"/>
                    </a:ext>
                  </a:extLst>
                </p:cNvPr>
                <p:cNvPicPr/>
                <p:nvPr/>
              </p:nvPicPr>
              <p:blipFill>
                <a:blip r:embed="rId312"/>
                <a:stretch>
                  <a:fillRect/>
                </a:stretch>
              </p:blipFill>
              <p:spPr>
                <a:xfrm>
                  <a:off x="8151108" y="4798353"/>
                  <a:ext cx="63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8" name="Ink 207">
                  <a:extLst>
                    <a:ext uri="{FF2B5EF4-FFF2-40B4-BE49-F238E27FC236}">
                      <a16:creationId xmlns:a16="http://schemas.microsoft.com/office/drawing/2014/main" id="{C21EF42D-217D-AA42-9F60-4F27BF13084C}"/>
                    </a:ext>
                  </a:extLst>
                </p14:cNvPr>
                <p14:cNvContentPartPr/>
                <p14:nvPr/>
              </p14:nvContentPartPr>
              <p14:xfrm>
                <a:off x="8245068" y="4802673"/>
                <a:ext cx="64440" cy="6840"/>
              </p14:xfrm>
            </p:contentPart>
          </mc:Choice>
          <mc:Fallback xmlns="">
            <p:pic>
              <p:nvPicPr>
                <p:cNvPr id="208" name="Ink 207">
                  <a:extLst>
                    <a:ext uri="{FF2B5EF4-FFF2-40B4-BE49-F238E27FC236}">
                      <a16:creationId xmlns:a16="http://schemas.microsoft.com/office/drawing/2014/main" id="{C21EF42D-217D-AA42-9F60-4F27BF13084C}"/>
                    </a:ext>
                  </a:extLst>
                </p:cNvPr>
                <p:cNvPicPr/>
                <p:nvPr/>
              </p:nvPicPr>
              <p:blipFill>
                <a:blip r:embed="rId314"/>
                <a:stretch>
                  <a:fillRect/>
                </a:stretch>
              </p:blipFill>
              <p:spPr>
                <a:xfrm>
                  <a:off x="8229948" y="4787553"/>
                  <a:ext cx="95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9" name="Ink 208">
                  <a:extLst>
                    <a:ext uri="{FF2B5EF4-FFF2-40B4-BE49-F238E27FC236}">
                      <a16:creationId xmlns:a16="http://schemas.microsoft.com/office/drawing/2014/main" id="{BE3249DE-02B2-BD46-BAD4-0EAC88466062}"/>
                    </a:ext>
                  </a:extLst>
                </p14:cNvPr>
                <p14:cNvContentPartPr/>
                <p14:nvPr/>
              </p14:nvContentPartPr>
              <p14:xfrm>
                <a:off x="8339748" y="4792593"/>
                <a:ext cx="14760" cy="5040"/>
              </p14:xfrm>
            </p:contentPart>
          </mc:Choice>
          <mc:Fallback xmlns="">
            <p:pic>
              <p:nvPicPr>
                <p:cNvPr id="209" name="Ink 208">
                  <a:extLst>
                    <a:ext uri="{FF2B5EF4-FFF2-40B4-BE49-F238E27FC236}">
                      <a16:creationId xmlns:a16="http://schemas.microsoft.com/office/drawing/2014/main" id="{BE3249DE-02B2-BD46-BAD4-0EAC88466062}"/>
                    </a:ext>
                  </a:extLst>
                </p:cNvPr>
                <p:cNvPicPr/>
                <p:nvPr/>
              </p:nvPicPr>
              <p:blipFill>
                <a:blip r:embed="rId316"/>
                <a:stretch>
                  <a:fillRect/>
                </a:stretch>
              </p:blipFill>
              <p:spPr>
                <a:xfrm>
                  <a:off x="8324628" y="4777113"/>
                  <a:ext cx="45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0" name="Ink 209">
                  <a:extLst>
                    <a:ext uri="{FF2B5EF4-FFF2-40B4-BE49-F238E27FC236}">
                      <a16:creationId xmlns:a16="http://schemas.microsoft.com/office/drawing/2014/main" id="{D6D965C4-0C68-5741-A07D-626711FD4413}"/>
                    </a:ext>
                  </a:extLst>
                </p14:cNvPr>
                <p14:cNvContentPartPr/>
                <p14:nvPr/>
              </p14:nvContentPartPr>
              <p14:xfrm>
                <a:off x="8434428" y="4792593"/>
                <a:ext cx="360" cy="360"/>
              </p14:xfrm>
            </p:contentPart>
          </mc:Choice>
          <mc:Fallback xmlns="">
            <p:pic>
              <p:nvPicPr>
                <p:cNvPr id="210" name="Ink 209">
                  <a:extLst>
                    <a:ext uri="{FF2B5EF4-FFF2-40B4-BE49-F238E27FC236}">
                      <a16:creationId xmlns:a16="http://schemas.microsoft.com/office/drawing/2014/main" id="{D6D965C4-0C68-5741-A07D-626711FD4413}"/>
                    </a:ext>
                  </a:extLst>
                </p:cNvPr>
                <p:cNvPicPr/>
                <p:nvPr/>
              </p:nvPicPr>
              <p:blipFill>
                <a:blip r:embed="rId105"/>
                <a:stretch>
                  <a:fillRect/>
                </a:stretch>
              </p:blipFill>
              <p:spPr>
                <a:xfrm>
                  <a:off x="8419308" y="477711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1" name="Ink 210">
                  <a:extLst>
                    <a:ext uri="{FF2B5EF4-FFF2-40B4-BE49-F238E27FC236}">
                      <a16:creationId xmlns:a16="http://schemas.microsoft.com/office/drawing/2014/main" id="{93A46F8D-3FDC-1F4B-B91B-7A7034943895}"/>
                    </a:ext>
                  </a:extLst>
                </p14:cNvPr>
                <p14:cNvContentPartPr/>
                <p14:nvPr/>
              </p14:nvContentPartPr>
              <p14:xfrm>
                <a:off x="8544948" y="4776753"/>
                <a:ext cx="16920" cy="28440"/>
              </p14:xfrm>
            </p:contentPart>
          </mc:Choice>
          <mc:Fallback xmlns="">
            <p:pic>
              <p:nvPicPr>
                <p:cNvPr id="211" name="Ink 210">
                  <a:extLst>
                    <a:ext uri="{FF2B5EF4-FFF2-40B4-BE49-F238E27FC236}">
                      <a16:creationId xmlns:a16="http://schemas.microsoft.com/office/drawing/2014/main" id="{93A46F8D-3FDC-1F4B-B91B-7A7034943895}"/>
                    </a:ext>
                  </a:extLst>
                </p:cNvPr>
                <p:cNvPicPr/>
                <p:nvPr/>
              </p:nvPicPr>
              <p:blipFill>
                <a:blip r:embed="rId319"/>
                <a:stretch>
                  <a:fillRect/>
                </a:stretch>
              </p:blipFill>
              <p:spPr>
                <a:xfrm>
                  <a:off x="8529468" y="4761633"/>
                  <a:ext cx="47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2" name="Ink 211">
                  <a:extLst>
                    <a:ext uri="{FF2B5EF4-FFF2-40B4-BE49-F238E27FC236}">
                      <a16:creationId xmlns:a16="http://schemas.microsoft.com/office/drawing/2014/main" id="{7D971D09-1E48-7044-9352-29F6422FC990}"/>
                    </a:ext>
                  </a:extLst>
                </p14:cNvPr>
                <p14:cNvContentPartPr/>
                <p14:nvPr/>
              </p14:nvContentPartPr>
              <p14:xfrm>
                <a:off x="8150748" y="4981593"/>
                <a:ext cx="42480" cy="15480"/>
              </p14:xfrm>
            </p:contentPart>
          </mc:Choice>
          <mc:Fallback xmlns="">
            <p:pic>
              <p:nvPicPr>
                <p:cNvPr id="212" name="Ink 211">
                  <a:extLst>
                    <a:ext uri="{FF2B5EF4-FFF2-40B4-BE49-F238E27FC236}">
                      <a16:creationId xmlns:a16="http://schemas.microsoft.com/office/drawing/2014/main" id="{7D971D09-1E48-7044-9352-29F6422FC990}"/>
                    </a:ext>
                  </a:extLst>
                </p:cNvPr>
                <p:cNvPicPr/>
                <p:nvPr/>
              </p:nvPicPr>
              <p:blipFill>
                <a:blip r:embed="rId321"/>
                <a:stretch>
                  <a:fillRect/>
                </a:stretch>
              </p:blipFill>
              <p:spPr>
                <a:xfrm>
                  <a:off x="8135268" y="4966473"/>
                  <a:ext cx="730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3" name="Ink 212">
                  <a:extLst>
                    <a:ext uri="{FF2B5EF4-FFF2-40B4-BE49-F238E27FC236}">
                      <a16:creationId xmlns:a16="http://schemas.microsoft.com/office/drawing/2014/main" id="{270F721C-5D21-5C4E-82D3-1B43F24C1E44}"/>
                    </a:ext>
                  </a:extLst>
                </p14:cNvPr>
                <p14:cNvContentPartPr/>
                <p14:nvPr/>
              </p14:nvContentPartPr>
              <p14:xfrm>
                <a:off x="8229588" y="4981593"/>
                <a:ext cx="57960" cy="19080"/>
              </p14:xfrm>
            </p:contentPart>
          </mc:Choice>
          <mc:Fallback xmlns="">
            <p:pic>
              <p:nvPicPr>
                <p:cNvPr id="213" name="Ink 212">
                  <a:extLst>
                    <a:ext uri="{FF2B5EF4-FFF2-40B4-BE49-F238E27FC236}">
                      <a16:creationId xmlns:a16="http://schemas.microsoft.com/office/drawing/2014/main" id="{270F721C-5D21-5C4E-82D3-1B43F24C1E44}"/>
                    </a:ext>
                  </a:extLst>
                </p:cNvPr>
                <p:cNvPicPr/>
                <p:nvPr/>
              </p:nvPicPr>
              <p:blipFill>
                <a:blip r:embed="rId323"/>
                <a:stretch>
                  <a:fillRect/>
                </a:stretch>
              </p:blipFill>
              <p:spPr>
                <a:xfrm>
                  <a:off x="8214108" y="4966473"/>
                  <a:ext cx="88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4" name="Ink 213">
                  <a:extLst>
                    <a:ext uri="{FF2B5EF4-FFF2-40B4-BE49-F238E27FC236}">
                      <a16:creationId xmlns:a16="http://schemas.microsoft.com/office/drawing/2014/main" id="{D3504D9C-2BF2-5347-81E7-C142A5EC6A58}"/>
                    </a:ext>
                  </a:extLst>
                </p14:cNvPr>
                <p14:cNvContentPartPr/>
                <p14:nvPr/>
              </p14:nvContentPartPr>
              <p14:xfrm>
                <a:off x="8323908" y="4981593"/>
                <a:ext cx="52920" cy="12960"/>
              </p14:xfrm>
            </p:contentPart>
          </mc:Choice>
          <mc:Fallback xmlns="">
            <p:pic>
              <p:nvPicPr>
                <p:cNvPr id="214" name="Ink 213">
                  <a:extLst>
                    <a:ext uri="{FF2B5EF4-FFF2-40B4-BE49-F238E27FC236}">
                      <a16:creationId xmlns:a16="http://schemas.microsoft.com/office/drawing/2014/main" id="{D3504D9C-2BF2-5347-81E7-C142A5EC6A58}"/>
                    </a:ext>
                  </a:extLst>
                </p:cNvPr>
                <p:cNvPicPr/>
                <p:nvPr/>
              </p:nvPicPr>
              <p:blipFill>
                <a:blip r:embed="rId325"/>
                <a:stretch>
                  <a:fillRect/>
                </a:stretch>
              </p:blipFill>
              <p:spPr>
                <a:xfrm>
                  <a:off x="8308788" y="4966473"/>
                  <a:ext cx="831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5" name="Ink 214">
                  <a:extLst>
                    <a:ext uri="{FF2B5EF4-FFF2-40B4-BE49-F238E27FC236}">
                      <a16:creationId xmlns:a16="http://schemas.microsoft.com/office/drawing/2014/main" id="{F623FEED-CA9D-D94D-8AA9-04558AF823A3}"/>
                    </a:ext>
                  </a:extLst>
                </p14:cNvPr>
                <p14:cNvContentPartPr/>
                <p14:nvPr/>
              </p14:nvContentPartPr>
              <p14:xfrm>
                <a:off x="8544948" y="4950273"/>
                <a:ext cx="41400" cy="11160"/>
              </p14:xfrm>
            </p:contentPart>
          </mc:Choice>
          <mc:Fallback xmlns="">
            <p:pic>
              <p:nvPicPr>
                <p:cNvPr id="215" name="Ink 214">
                  <a:extLst>
                    <a:ext uri="{FF2B5EF4-FFF2-40B4-BE49-F238E27FC236}">
                      <a16:creationId xmlns:a16="http://schemas.microsoft.com/office/drawing/2014/main" id="{F623FEED-CA9D-D94D-8AA9-04558AF823A3}"/>
                    </a:ext>
                  </a:extLst>
                </p:cNvPr>
                <p:cNvPicPr/>
                <p:nvPr/>
              </p:nvPicPr>
              <p:blipFill>
                <a:blip r:embed="rId327"/>
                <a:stretch>
                  <a:fillRect/>
                </a:stretch>
              </p:blipFill>
              <p:spPr>
                <a:xfrm>
                  <a:off x="8529468" y="4934793"/>
                  <a:ext cx="72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6" name="Ink 215">
                  <a:extLst>
                    <a:ext uri="{FF2B5EF4-FFF2-40B4-BE49-F238E27FC236}">
                      <a16:creationId xmlns:a16="http://schemas.microsoft.com/office/drawing/2014/main" id="{330AD375-D8C1-214A-9EB0-FCDCA2BF1C81}"/>
                    </a:ext>
                  </a:extLst>
                </p14:cNvPr>
                <p14:cNvContentPartPr/>
                <p14:nvPr/>
              </p14:nvContentPartPr>
              <p14:xfrm>
                <a:off x="8290068" y="4871433"/>
                <a:ext cx="65880" cy="99000"/>
              </p14:xfrm>
            </p:contentPart>
          </mc:Choice>
          <mc:Fallback xmlns="">
            <p:pic>
              <p:nvPicPr>
                <p:cNvPr id="216" name="Ink 215">
                  <a:extLst>
                    <a:ext uri="{FF2B5EF4-FFF2-40B4-BE49-F238E27FC236}">
                      <a16:creationId xmlns:a16="http://schemas.microsoft.com/office/drawing/2014/main" id="{330AD375-D8C1-214A-9EB0-FCDCA2BF1C81}"/>
                    </a:ext>
                  </a:extLst>
                </p:cNvPr>
                <p:cNvPicPr/>
                <p:nvPr/>
              </p:nvPicPr>
              <p:blipFill>
                <a:blip r:embed="rId329"/>
                <a:stretch>
                  <a:fillRect/>
                </a:stretch>
              </p:blipFill>
              <p:spPr>
                <a:xfrm>
                  <a:off x="8274948" y="4855953"/>
                  <a:ext cx="96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7" name="Ink 216">
                  <a:extLst>
                    <a:ext uri="{FF2B5EF4-FFF2-40B4-BE49-F238E27FC236}">
                      <a16:creationId xmlns:a16="http://schemas.microsoft.com/office/drawing/2014/main" id="{94E3B044-ACFF-BC40-B786-7DA5C6FEC161}"/>
                    </a:ext>
                  </a:extLst>
                </p14:cNvPr>
                <p14:cNvContentPartPr/>
                <p14:nvPr/>
              </p14:nvContentPartPr>
              <p14:xfrm>
                <a:off x="8371428" y="4887273"/>
                <a:ext cx="72000" cy="71640"/>
              </p14:xfrm>
            </p:contentPart>
          </mc:Choice>
          <mc:Fallback xmlns="">
            <p:pic>
              <p:nvPicPr>
                <p:cNvPr id="217" name="Ink 216">
                  <a:extLst>
                    <a:ext uri="{FF2B5EF4-FFF2-40B4-BE49-F238E27FC236}">
                      <a16:creationId xmlns:a16="http://schemas.microsoft.com/office/drawing/2014/main" id="{94E3B044-ACFF-BC40-B786-7DA5C6FEC161}"/>
                    </a:ext>
                  </a:extLst>
                </p:cNvPr>
                <p:cNvPicPr/>
                <p:nvPr/>
              </p:nvPicPr>
              <p:blipFill>
                <a:blip r:embed="rId331"/>
                <a:stretch>
                  <a:fillRect/>
                </a:stretch>
              </p:blipFill>
              <p:spPr>
                <a:xfrm>
                  <a:off x="8355948" y="4871793"/>
                  <a:ext cx="102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8" name="Ink 217">
                  <a:extLst>
                    <a:ext uri="{FF2B5EF4-FFF2-40B4-BE49-F238E27FC236}">
                      <a16:creationId xmlns:a16="http://schemas.microsoft.com/office/drawing/2014/main" id="{9973225F-DC12-E843-94CF-03C42121625B}"/>
                    </a:ext>
                  </a:extLst>
                </p14:cNvPr>
                <p14:cNvContentPartPr/>
                <p14:nvPr/>
              </p14:nvContentPartPr>
              <p14:xfrm>
                <a:off x="8371428" y="4735353"/>
                <a:ext cx="47880" cy="136080"/>
              </p14:xfrm>
            </p:contentPart>
          </mc:Choice>
          <mc:Fallback xmlns="">
            <p:pic>
              <p:nvPicPr>
                <p:cNvPr id="218" name="Ink 217">
                  <a:extLst>
                    <a:ext uri="{FF2B5EF4-FFF2-40B4-BE49-F238E27FC236}">
                      <a16:creationId xmlns:a16="http://schemas.microsoft.com/office/drawing/2014/main" id="{9973225F-DC12-E843-94CF-03C42121625B}"/>
                    </a:ext>
                  </a:extLst>
                </p:cNvPr>
                <p:cNvPicPr/>
                <p:nvPr/>
              </p:nvPicPr>
              <p:blipFill>
                <a:blip r:embed="rId333"/>
                <a:stretch>
                  <a:fillRect/>
                </a:stretch>
              </p:blipFill>
              <p:spPr>
                <a:xfrm>
                  <a:off x="8355948" y="4720233"/>
                  <a:ext cx="78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1" name="Ink 220">
                  <a:extLst>
                    <a:ext uri="{FF2B5EF4-FFF2-40B4-BE49-F238E27FC236}">
                      <a16:creationId xmlns:a16="http://schemas.microsoft.com/office/drawing/2014/main" id="{F3D3C7BC-7EAC-3B42-A69B-DF0288AD2672}"/>
                    </a:ext>
                  </a:extLst>
                </p14:cNvPr>
                <p14:cNvContentPartPr/>
                <p14:nvPr/>
              </p14:nvContentPartPr>
              <p14:xfrm>
                <a:off x="8119068" y="4882953"/>
                <a:ext cx="125280" cy="114840"/>
              </p14:xfrm>
            </p:contentPart>
          </mc:Choice>
          <mc:Fallback xmlns="">
            <p:pic>
              <p:nvPicPr>
                <p:cNvPr id="221" name="Ink 220">
                  <a:extLst>
                    <a:ext uri="{FF2B5EF4-FFF2-40B4-BE49-F238E27FC236}">
                      <a16:creationId xmlns:a16="http://schemas.microsoft.com/office/drawing/2014/main" id="{F3D3C7BC-7EAC-3B42-A69B-DF0288AD2672}"/>
                    </a:ext>
                  </a:extLst>
                </p:cNvPr>
                <p:cNvPicPr/>
                <p:nvPr/>
              </p:nvPicPr>
              <p:blipFill>
                <a:blip r:embed="rId335"/>
                <a:stretch>
                  <a:fillRect/>
                </a:stretch>
              </p:blipFill>
              <p:spPr>
                <a:xfrm>
                  <a:off x="8103948" y="4867473"/>
                  <a:ext cx="155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2" name="Ink 221">
                  <a:extLst>
                    <a:ext uri="{FF2B5EF4-FFF2-40B4-BE49-F238E27FC236}">
                      <a16:creationId xmlns:a16="http://schemas.microsoft.com/office/drawing/2014/main" id="{72CFF876-C318-1444-B257-54AAF0CED433}"/>
                    </a:ext>
                  </a:extLst>
                </p14:cNvPr>
                <p14:cNvContentPartPr/>
                <p14:nvPr/>
              </p14:nvContentPartPr>
              <p14:xfrm>
                <a:off x="8070108" y="4806633"/>
                <a:ext cx="96480" cy="101520"/>
              </p14:xfrm>
            </p:contentPart>
          </mc:Choice>
          <mc:Fallback xmlns="">
            <p:pic>
              <p:nvPicPr>
                <p:cNvPr id="222" name="Ink 221">
                  <a:extLst>
                    <a:ext uri="{FF2B5EF4-FFF2-40B4-BE49-F238E27FC236}">
                      <a16:creationId xmlns:a16="http://schemas.microsoft.com/office/drawing/2014/main" id="{72CFF876-C318-1444-B257-54AAF0CED433}"/>
                    </a:ext>
                  </a:extLst>
                </p:cNvPr>
                <p:cNvPicPr/>
                <p:nvPr/>
              </p:nvPicPr>
              <p:blipFill>
                <a:blip r:embed="rId337"/>
                <a:stretch>
                  <a:fillRect/>
                </a:stretch>
              </p:blipFill>
              <p:spPr>
                <a:xfrm>
                  <a:off x="8054988" y="4791513"/>
                  <a:ext cx="127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3" name="Ink 222">
                  <a:extLst>
                    <a:ext uri="{FF2B5EF4-FFF2-40B4-BE49-F238E27FC236}">
                      <a16:creationId xmlns:a16="http://schemas.microsoft.com/office/drawing/2014/main" id="{7948EBF8-9E59-A342-A1AE-BE7644705B21}"/>
                    </a:ext>
                  </a:extLst>
                </p14:cNvPr>
                <p14:cNvContentPartPr/>
                <p14:nvPr/>
              </p14:nvContentPartPr>
              <p14:xfrm>
                <a:off x="8260908" y="5013273"/>
                <a:ext cx="130320" cy="96480"/>
              </p14:xfrm>
            </p:contentPart>
          </mc:Choice>
          <mc:Fallback xmlns="">
            <p:pic>
              <p:nvPicPr>
                <p:cNvPr id="223" name="Ink 222">
                  <a:extLst>
                    <a:ext uri="{FF2B5EF4-FFF2-40B4-BE49-F238E27FC236}">
                      <a16:creationId xmlns:a16="http://schemas.microsoft.com/office/drawing/2014/main" id="{7948EBF8-9E59-A342-A1AE-BE7644705B21}"/>
                    </a:ext>
                  </a:extLst>
                </p:cNvPr>
                <p:cNvPicPr/>
                <p:nvPr/>
              </p:nvPicPr>
              <p:blipFill>
                <a:blip r:embed="rId339"/>
                <a:stretch>
                  <a:fillRect/>
                </a:stretch>
              </p:blipFill>
              <p:spPr>
                <a:xfrm>
                  <a:off x="8245788" y="4998153"/>
                  <a:ext cx="160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4" name="Ink 223">
                  <a:extLst>
                    <a:ext uri="{FF2B5EF4-FFF2-40B4-BE49-F238E27FC236}">
                      <a16:creationId xmlns:a16="http://schemas.microsoft.com/office/drawing/2014/main" id="{FFCF771F-14DA-B645-BDB2-6AB74248A1BF}"/>
                    </a:ext>
                  </a:extLst>
                </p14:cNvPr>
                <p14:cNvContentPartPr/>
                <p14:nvPr/>
              </p14:nvContentPartPr>
              <p14:xfrm>
                <a:off x="8292588" y="5107953"/>
                <a:ext cx="18000" cy="130320"/>
              </p14:xfrm>
            </p:contentPart>
          </mc:Choice>
          <mc:Fallback xmlns="">
            <p:pic>
              <p:nvPicPr>
                <p:cNvPr id="224" name="Ink 223">
                  <a:extLst>
                    <a:ext uri="{FF2B5EF4-FFF2-40B4-BE49-F238E27FC236}">
                      <a16:creationId xmlns:a16="http://schemas.microsoft.com/office/drawing/2014/main" id="{FFCF771F-14DA-B645-BDB2-6AB74248A1BF}"/>
                    </a:ext>
                  </a:extLst>
                </p:cNvPr>
                <p:cNvPicPr/>
                <p:nvPr/>
              </p:nvPicPr>
              <p:blipFill>
                <a:blip r:embed="rId341"/>
                <a:stretch>
                  <a:fillRect/>
                </a:stretch>
              </p:blipFill>
              <p:spPr>
                <a:xfrm>
                  <a:off x="8277468" y="5092473"/>
                  <a:ext cx="48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5" name="Ink 224">
                  <a:extLst>
                    <a:ext uri="{FF2B5EF4-FFF2-40B4-BE49-F238E27FC236}">
                      <a16:creationId xmlns:a16="http://schemas.microsoft.com/office/drawing/2014/main" id="{BDAE75C1-E773-D742-8440-2B6D17855426}"/>
                    </a:ext>
                  </a:extLst>
                </p14:cNvPr>
                <p14:cNvContentPartPr/>
                <p14:nvPr/>
              </p14:nvContentPartPr>
              <p14:xfrm>
                <a:off x="8481588" y="4997793"/>
                <a:ext cx="147240" cy="78480"/>
              </p14:xfrm>
            </p:contentPart>
          </mc:Choice>
          <mc:Fallback xmlns="">
            <p:pic>
              <p:nvPicPr>
                <p:cNvPr id="225" name="Ink 224">
                  <a:extLst>
                    <a:ext uri="{FF2B5EF4-FFF2-40B4-BE49-F238E27FC236}">
                      <a16:creationId xmlns:a16="http://schemas.microsoft.com/office/drawing/2014/main" id="{BDAE75C1-E773-D742-8440-2B6D17855426}"/>
                    </a:ext>
                  </a:extLst>
                </p:cNvPr>
                <p:cNvPicPr/>
                <p:nvPr/>
              </p:nvPicPr>
              <p:blipFill>
                <a:blip r:embed="rId343"/>
                <a:stretch>
                  <a:fillRect/>
                </a:stretch>
              </p:blipFill>
              <p:spPr>
                <a:xfrm>
                  <a:off x="8466468" y="4982313"/>
                  <a:ext cx="177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6" name="Ink 225">
                  <a:extLst>
                    <a:ext uri="{FF2B5EF4-FFF2-40B4-BE49-F238E27FC236}">
                      <a16:creationId xmlns:a16="http://schemas.microsoft.com/office/drawing/2014/main" id="{14A20A22-9496-3641-96B2-A2C8D527339E}"/>
                    </a:ext>
                  </a:extLst>
                </p14:cNvPr>
                <p14:cNvContentPartPr/>
                <p14:nvPr/>
              </p14:nvContentPartPr>
              <p14:xfrm>
                <a:off x="8560428" y="5092113"/>
                <a:ext cx="70920" cy="123840"/>
              </p14:xfrm>
            </p:contentPart>
          </mc:Choice>
          <mc:Fallback xmlns="">
            <p:pic>
              <p:nvPicPr>
                <p:cNvPr id="226" name="Ink 225">
                  <a:extLst>
                    <a:ext uri="{FF2B5EF4-FFF2-40B4-BE49-F238E27FC236}">
                      <a16:creationId xmlns:a16="http://schemas.microsoft.com/office/drawing/2014/main" id="{14A20A22-9496-3641-96B2-A2C8D527339E}"/>
                    </a:ext>
                  </a:extLst>
                </p:cNvPr>
                <p:cNvPicPr/>
                <p:nvPr/>
              </p:nvPicPr>
              <p:blipFill>
                <a:blip r:embed="rId345"/>
                <a:stretch>
                  <a:fillRect/>
                </a:stretch>
              </p:blipFill>
              <p:spPr>
                <a:xfrm>
                  <a:off x="8545308" y="5076993"/>
                  <a:ext cx="101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8" name="Ink 227">
                  <a:extLst>
                    <a:ext uri="{FF2B5EF4-FFF2-40B4-BE49-F238E27FC236}">
                      <a16:creationId xmlns:a16="http://schemas.microsoft.com/office/drawing/2014/main" id="{1D2869F7-262B-1846-882B-C8863E5E1C10}"/>
                    </a:ext>
                  </a:extLst>
                </p14:cNvPr>
                <p14:cNvContentPartPr/>
                <p14:nvPr/>
              </p14:nvContentPartPr>
              <p14:xfrm>
                <a:off x="5885268" y="4776753"/>
                <a:ext cx="1351440" cy="279720"/>
              </p14:xfrm>
            </p:contentPart>
          </mc:Choice>
          <mc:Fallback xmlns="">
            <p:pic>
              <p:nvPicPr>
                <p:cNvPr id="228" name="Ink 227">
                  <a:extLst>
                    <a:ext uri="{FF2B5EF4-FFF2-40B4-BE49-F238E27FC236}">
                      <a16:creationId xmlns:a16="http://schemas.microsoft.com/office/drawing/2014/main" id="{1D2869F7-262B-1846-882B-C8863E5E1C10}"/>
                    </a:ext>
                  </a:extLst>
                </p:cNvPr>
                <p:cNvPicPr/>
                <p:nvPr/>
              </p:nvPicPr>
              <p:blipFill>
                <a:blip r:embed="rId347"/>
                <a:stretch>
                  <a:fillRect/>
                </a:stretch>
              </p:blipFill>
              <p:spPr>
                <a:xfrm>
                  <a:off x="5869788" y="4761633"/>
                  <a:ext cx="13820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9" name="Ink 228">
                  <a:extLst>
                    <a:ext uri="{FF2B5EF4-FFF2-40B4-BE49-F238E27FC236}">
                      <a16:creationId xmlns:a16="http://schemas.microsoft.com/office/drawing/2014/main" id="{50A7EA84-C814-0848-B898-5C5D176D153B}"/>
                    </a:ext>
                  </a:extLst>
                </p14:cNvPr>
                <p14:cNvContentPartPr/>
                <p14:nvPr/>
              </p14:nvContentPartPr>
              <p14:xfrm>
                <a:off x="5570268" y="4934433"/>
                <a:ext cx="389160" cy="261720"/>
              </p14:xfrm>
            </p:contentPart>
          </mc:Choice>
          <mc:Fallback xmlns="">
            <p:pic>
              <p:nvPicPr>
                <p:cNvPr id="229" name="Ink 228">
                  <a:extLst>
                    <a:ext uri="{FF2B5EF4-FFF2-40B4-BE49-F238E27FC236}">
                      <a16:creationId xmlns:a16="http://schemas.microsoft.com/office/drawing/2014/main" id="{50A7EA84-C814-0848-B898-5C5D176D153B}"/>
                    </a:ext>
                  </a:extLst>
                </p:cNvPr>
                <p:cNvPicPr/>
                <p:nvPr/>
              </p:nvPicPr>
              <p:blipFill>
                <a:blip r:embed="rId349"/>
                <a:stretch>
                  <a:fillRect/>
                </a:stretch>
              </p:blipFill>
              <p:spPr>
                <a:xfrm>
                  <a:off x="5555148" y="4919313"/>
                  <a:ext cx="4197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31" name="Ink 230">
                  <a:extLst>
                    <a:ext uri="{FF2B5EF4-FFF2-40B4-BE49-F238E27FC236}">
                      <a16:creationId xmlns:a16="http://schemas.microsoft.com/office/drawing/2014/main" id="{DFC5713A-092C-7247-9680-52489199618B}"/>
                    </a:ext>
                  </a:extLst>
                </p14:cNvPr>
                <p14:cNvContentPartPr/>
                <p14:nvPr/>
              </p14:nvContentPartPr>
              <p14:xfrm>
                <a:off x="6006588" y="4540233"/>
                <a:ext cx="213840" cy="187920"/>
              </p14:xfrm>
            </p:contentPart>
          </mc:Choice>
          <mc:Fallback xmlns="">
            <p:pic>
              <p:nvPicPr>
                <p:cNvPr id="231" name="Ink 230">
                  <a:extLst>
                    <a:ext uri="{FF2B5EF4-FFF2-40B4-BE49-F238E27FC236}">
                      <a16:creationId xmlns:a16="http://schemas.microsoft.com/office/drawing/2014/main" id="{DFC5713A-092C-7247-9680-52489199618B}"/>
                    </a:ext>
                  </a:extLst>
                </p:cNvPr>
                <p:cNvPicPr/>
                <p:nvPr/>
              </p:nvPicPr>
              <p:blipFill>
                <a:blip r:embed="rId351"/>
                <a:stretch>
                  <a:fillRect/>
                </a:stretch>
              </p:blipFill>
              <p:spPr>
                <a:xfrm>
                  <a:off x="5991108" y="4525113"/>
                  <a:ext cx="2444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2" name="Ink 231">
                  <a:extLst>
                    <a:ext uri="{FF2B5EF4-FFF2-40B4-BE49-F238E27FC236}">
                      <a16:creationId xmlns:a16="http://schemas.microsoft.com/office/drawing/2014/main" id="{A0A89DF5-958D-1B43-97D1-5AA26009E47B}"/>
                    </a:ext>
                  </a:extLst>
                </p14:cNvPr>
                <p14:cNvContentPartPr/>
                <p14:nvPr/>
              </p14:nvContentPartPr>
              <p14:xfrm>
                <a:off x="6288468" y="4556073"/>
                <a:ext cx="112680" cy="142920"/>
              </p14:xfrm>
            </p:contentPart>
          </mc:Choice>
          <mc:Fallback xmlns="">
            <p:pic>
              <p:nvPicPr>
                <p:cNvPr id="232" name="Ink 231">
                  <a:extLst>
                    <a:ext uri="{FF2B5EF4-FFF2-40B4-BE49-F238E27FC236}">
                      <a16:creationId xmlns:a16="http://schemas.microsoft.com/office/drawing/2014/main" id="{A0A89DF5-958D-1B43-97D1-5AA26009E47B}"/>
                    </a:ext>
                  </a:extLst>
                </p:cNvPr>
                <p:cNvPicPr/>
                <p:nvPr/>
              </p:nvPicPr>
              <p:blipFill>
                <a:blip r:embed="rId353"/>
                <a:stretch>
                  <a:fillRect/>
                </a:stretch>
              </p:blipFill>
              <p:spPr>
                <a:xfrm>
                  <a:off x="6273348" y="4540953"/>
                  <a:ext cx="142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3" name="Ink 232">
                  <a:extLst>
                    <a:ext uri="{FF2B5EF4-FFF2-40B4-BE49-F238E27FC236}">
                      <a16:creationId xmlns:a16="http://schemas.microsoft.com/office/drawing/2014/main" id="{A5852247-0752-594A-829B-AE65CAC067C2}"/>
                    </a:ext>
                  </a:extLst>
                </p14:cNvPr>
                <p14:cNvContentPartPr/>
                <p14:nvPr/>
              </p14:nvContentPartPr>
              <p14:xfrm>
                <a:off x="6434268" y="4508913"/>
                <a:ext cx="126000" cy="146520"/>
              </p14:xfrm>
            </p:contentPart>
          </mc:Choice>
          <mc:Fallback xmlns="">
            <p:pic>
              <p:nvPicPr>
                <p:cNvPr id="233" name="Ink 232">
                  <a:extLst>
                    <a:ext uri="{FF2B5EF4-FFF2-40B4-BE49-F238E27FC236}">
                      <a16:creationId xmlns:a16="http://schemas.microsoft.com/office/drawing/2014/main" id="{A5852247-0752-594A-829B-AE65CAC067C2}"/>
                    </a:ext>
                  </a:extLst>
                </p:cNvPr>
                <p:cNvPicPr/>
                <p:nvPr/>
              </p:nvPicPr>
              <p:blipFill>
                <a:blip r:embed="rId355"/>
                <a:stretch>
                  <a:fillRect/>
                </a:stretch>
              </p:blipFill>
              <p:spPr>
                <a:xfrm>
                  <a:off x="6419148" y="4493433"/>
                  <a:ext cx="156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4" name="Ink 233">
                  <a:extLst>
                    <a:ext uri="{FF2B5EF4-FFF2-40B4-BE49-F238E27FC236}">
                      <a16:creationId xmlns:a16="http://schemas.microsoft.com/office/drawing/2014/main" id="{C274A926-86DF-4A46-A227-D7A0356831AB}"/>
                    </a:ext>
                  </a:extLst>
                </p14:cNvPr>
                <p14:cNvContentPartPr/>
                <p14:nvPr/>
              </p14:nvContentPartPr>
              <p14:xfrm>
                <a:off x="6629388" y="4477233"/>
                <a:ext cx="260280" cy="176040"/>
              </p14:xfrm>
            </p:contentPart>
          </mc:Choice>
          <mc:Fallback xmlns="">
            <p:pic>
              <p:nvPicPr>
                <p:cNvPr id="234" name="Ink 233">
                  <a:extLst>
                    <a:ext uri="{FF2B5EF4-FFF2-40B4-BE49-F238E27FC236}">
                      <a16:creationId xmlns:a16="http://schemas.microsoft.com/office/drawing/2014/main" id="{C274A926-86DF-4A46-A227-D7A0356831AB}"/>
                    </a:ext>
                  </a:extLst>
                </p:cNvPr>
                <p:cNvPicPr/>
                <p:nvPr/>
              </p:nvPicPr>
              <p:blipFill>
                <a:blip r:embed="rId357"/>
                <a:stretch>
                  <a:fillRect/>
                </a:stretch>
              </p:blipFill>
              <p:spPr>
                <a:xfrm>
                  <a:off x="6614268" y="4462113"/>
                  <a:ext cx="290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6" name="Ink 235">
                  <a:extLst>
                    <a:ext uri="{FF2B5EF4-FFF2-40B4-BE49-F238E27FC236}">
                      <a16:creationId xmlns:a16="http://schemas.microsoft.com/office/drawing/2014/main" id="{A71765C1-E867-864B-9A06-FD9A7C648E37}"/>
                    </a:ext>
                  </a:extLst>
                </p14:cNvPr>
                <p14:cNvContentPartPr/>
                <p14:nvPr/>
              </p14:nvContentPartPr>
              <p14:xfrm>
                <a:off x="6027828" y="5202273"/>
                <a:ext cx="58320" cy="159840"/>
              </p14:xfrm>
            </p:contentPart>
          </mc:Choice>
          <mc:Fallback xmlns="">
            <p:pic>
              <p:nvPicPr>
                <p:cNvPr id="236" name="Ink 235">
                  <a:extLst>
                    <a:ext uri="{FF2B5EF4-FFF2-40B4-BE49-F238E27FC236}">
                      <a16:creationId xmlns:a16="http://schemas.microsoft.com/office/drawing/2014/main" id="{A71765C1-E867-864B-9A06-FD9A7C648E37}"/>
                    </a:ext>
                  </a:extLst>
                </p:cNvPr>
                <p:cNvPicPr/>
                <p:nvPr/>
              </p:nvPicPr>
              <p:blipFill>
                <a:blip r:embed="rId359"/>
                <a:stretch>
                  <a:fillRect/>
                </a:stretch>
              </p:blipFill>
              <p:spPr>
                <a:xfrm>
                  <a:off x="6012708" y="5187153"/>
                  <a:ext cx="889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7" name="Ink 236">
                  <a:extLst>
                    <a:ext uri="{FF2B5EF4-FFF2-40B4-BE49-F238E27FC236}">
                      <a16:creationId xmlns:a16="http://schemas.microsoft.com/office/drawing/2014/main" id="{9E539580-53D6-3142-B020-D1D2340870AD}"/>
                    </a:ext>
                  </a:extLst>
                </p14:cNvPr>
                <p14:cNvContentPartPr/>
                <p14:nvPr/>
              </p14:nvContentPartPr>
              <p14:xfrm>
                <a:off x="6085428" y="5139273"/>
                <a:ext cx="39240" cy="26640"/>
              </p14:xfrm>
            </p:contentPart>
          </mc:Choice>
          <mc:Fallback xmlns="">
            <p:pic>
              <p:nvPicPr>
                <p:cNvPr id="237" name="Ink 236">
                  <a:extLst>
                    <a:ext uri="{FF2B5EF4-FFF2-40B4-BE49-F238E27FC236}">
                      <a16:creationId xmlns:a16="http://schemas.microsoft.com/office/drawing/2014/main" id="{9E539580-53D6-3142-B020-D1D2340870AD}"/>
                    </a:ext>
                  </a:extLst>
                </p:cNvPr>
                <p:cNvPicPr/>
                <p:nvPr/>
              </p:nvPicPr>
              <p:blipFill>
                <a:blip r:embed="rId361"/>
                <a:stretch>
                  <a:fillRect/>
                </a:stretch>
              </p:blipFill>
              <p:spPr>
                <a:xfrm>
                  <a:off x="6069948" y="5124153"/>
                  <a:ext cx="698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8" name="Ink 237">
                  <a:extLst>
                    <a:ext uri="{FF2B5EF4-FFF2-40B4-BE49-F238E27FC236}">
                      <a16:creationId xmlns:a16="http://schemas.microsoft.com/office/drawing/2014/main" id="{10460E62-8F38-5D40-9E13-50B81DF678FD}"/>
                    </a:ext>
                  </a:extLst>
                </p14:cNvPr>
                <p14:cNvContentPartPr/>
                <p14:nvPr/>
              </p14:nvContentPartPr>
              <p14:xfrm>
                <a:off x="6132588" y="5202273"/>
                <a:ext cx="146880" cy="118080"/>
              </p14:xfrm>
            </p:contentPart>
          </mc:Choice>
          <mc:Fallback xmlns="">
            <p:pic>
              <p:nvPicPr>
                <p:cNvPr id="238" name="Ink 237">
                  <a:extLst>
                    <a:ext uri="{FF2B5EF4-FFF2-40B4-BE49-F238E27FC236}">
                      <a16:creationId xmlns:a16="http://schemas.microsoft.com/office/drawing/2014/main" id="{10460E62-8F38-5D40-9E13-50B81DF678FD}"/>
                    </a:ext>
                  </a:extLst>
                </p:cNvPr>
                <p:cNvPicPr/>
                <p:nvPr/>
              </p:nvPicPr>
              <p:blipFill>
                <a:blip r:embed="rId363"/>
                <a:stretch>
                  <a:fillRect/>
                </a:stretch>
              </p:blipFill>
              <p:spPr>
                <a:xfrm>
                  <a:off x="6117468" y="5187153"/>
                  <a:ext cx="1774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9" name="Ink 238">
                  <a:extLst>
                    <a:ext uri="{FF2B5EF4-FFF2-40B4-BE49-F238E27FC236}">
                      <a16:creationId xmlns:a16="http://schemas.microsoft.com/office/drawing/2014/main" id="{F0924D56-5996-854E-81B1-996BC9CB9062}"/>
                    </a:ext>
                  </a:extLst>
                </p14:cNvPr>
                <p14:cNvContentPartPr/>
                <p14:nvPr/>
              </p14:nvContentPartPr>
              <p14:xfrm>
                <a:off x="6395748" y="5139273"/>
                <a:ext cx="115560" cy="142560"/>
              </p14:xfrm>
            </p:contentPart>
          </mc:Choice>
          <mc:Fallback xmlns="">
            <p:pic>
              <p:nvPicPr>
                <p:cNvPr id="239" name="Ink 238">
                  <a:extLst>
                    <a:ext uri="{FF2B5EF4-FFF2-40B4-BE49-F238E27FC236}">
                      <a16:creationId xmlns:a16="http://schemas.microsoft.com/office/drawing/2014/main" id="{F0924D56-5996-854E-81B1-996BC9CB9062}"/>
                    </a:ext>
                  </a:extLst>
                </p:cNvPr>
                <p:cNvPicPr/>
                <p:nvPr/>
              </p:nvPicPr>
              <p:blipFill>
                <a:blip r:embed="rId365"/>
                <a:stretch>
                  <a:fillRect/>
                </a:stretch>
              </p:blipFill>
              <p:spPr>
                <a:xfrm>
                  <a:off x="6380268" y="5124153"/>
                  <a:ext cx="1461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40" name="Ink 239">
                  <a:extLst>
                    <a:ext uri="{FF2B5EF4-FFF2-40B4-BE49-F238E27FC236}">
                      <a16:creationId xmlns:a16="http://schemas.microsoft.com/office/drawing/2014/main" id="{434D1863-5AE7-FE48-93B1-1DED8852BD54}"/>
                    </a:ext>
                  </a:extLst>
                </p14:cNvPr>
                <p14:cNvContentPartPr/>
                <p14:nvPr/>
              </p14:nvContentPartPr>
              <p14:xfrm>
                <a:off x="6542628" y="5186793"/>
                <a:ext cx="65520" cy="85680"/>
              </p14:xfrm>
            </p:contentPart>
          </mc:Choice>
          <mc:Fallback xmlns="">
            <p:pic>
              <p:nvPicPr>
                <p:cNvPr id="240" name="Ink 239">
                  <a:extLst>
                    <a:ext uri="{FF2B5EF4-FFF2-40B4-BE49-F238E27FC236}">
                      <a16:creationId xmlns:a16="http://schemas.microsoft.com/office/drawing/2014/main" id="{434D1863-5AE7-FE48-93B1-1DED8852BD54}"/>
                    </a:ext>
                  </a:extLst>
                </p:cNvPr>
                <p:cNvPicPr/>
                <p:nvPr/>
              </p:nvPicPr>
              <p:blipFill>
                <a:blip r:embed="rId367"/>
                <a:stretch>
                  <a:fillRect/>
                </a:stretch>
              </p:blipFill>
              <p:spPr>
                <a:xfrm>
                  <a:off x="6527148" y="5171313"/>
                  <a:ext cx="96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1" name="Ink 240">
                  <a:extLst>
                    <a:ext uri="{FF2B5EF4-FFF2-40B4-BE49-F238E27FC236}">
                      <a16:creationId xmlns:a16="http://schemas.microsoft.com/office/drawing/2014/main" id="{CA1B5781-B452-B543-AD1D-128F0FC02CEA}"/>
                    </a:ext>
                  </a:extLst>
                </p14:cNvPr>
                <p14:cNvContentPartPr/>
                <p14:nvPr/>
              </p14:nvContentPartPr>
              <p14:xfrm>
                <a:off x="6710388" y="5044953"/>
                <a:ext cx="96120" cy="217080"/>
              </p14:xfrm>
            </p:contentPart>
          </mc:Choice>
          <mc:Fallback xmlns="">
            <p:pic>
              <p:nvPicPr>
                <p:cNvPr id="241" name="Ink 240">
                  <a:extLst>
                    <a:ext uri="{FF2B5EF4-FFF2-40B4-BE49-F238E27FC236}">
                      <a16:creationId xmlns:a16="http://schemas.microsoft.com/office/drawing/2014/main" id="{CA1B5781-B452-B543-AD1D-128F0FC02CEA}"/>
                    </a:ext>
                  </a:extLst>
                </p:cNvPr>
                <p:cNvPicPr/>
                <p:nvPr/>
              </p:nvPicPr>
              <p:blipFill>
                <a:blip r:embed="rId369"/>
                <a:stretch>
                  <a:fillRect/>
                </a:stretch>
              </p:blipFill>
              <p:spPr>
                <a:xfrm>
                  <a:off x="6695268" y="5029473"/>
                  <a:ext cx="1263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2" name="Ink 241">
                  <a:extLst>
                    <a:ext uri="{FF2B5EF4-FFF2-40B4-BE49-F238E27FC236}">
                      <a16:creationId xmlns:a16="http://schemas.microsoft.com/office/drawing/2014/main" id="{F43722CA-A743-B845-8B24-5C59820AF064}"/>
                    </a:ext>
                  </a:extLst>
                </p14:cNvPr>
                <p14:cNvContentPartPr/>
                <p14:nvPr/>
              </p14:nvContentPartPr>
              <p14:xfrm>
                <a:off x="6809748" y="5123793"/>
                <a:ext cx="193320" cy="116280"/>
              </p14:xfrm>
            </p:contentPart>
          </mc:Choice>
          <mc:Fallback xmlns="">
            <p:pic>
              <p:nvPicPr>
                <p:cNvPr id="242" name="Ink 241">
                  <a:extLst>
                    <a:ext uri="{FF2B5EF4-FFF2-40B4-BE49-F238E27FC236}">
                      <a16:creationId xmlns:a16="http://schemas.microsoft.com/office/drawing/2014/main" id="{F43722CA-A743-B845-8B24-5C59820AF064}"/>
                    </a:ext>
                  </a:extLst>
                </p:cNvPr>
                <p:cNvPicPr/>
                <p:nvPr/>
              </p:nvPicPr>
              <p:blipFill>
                <a:blip r:embed="rId371"/>
                <a:stretch>
                  <a:fillRect/>
                </a:stretch>
              </p:blipFill>
              <p:spPr>
                <a:xfrm>
                  <a:off x="6794628" y="5108313"/>
                  <a:ext cx="2235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3" name="Ink 242">
                  <a:extLst>
                    <a:ext uri="{FF2B5EF4-FFF2-40B4-BE49-F238E27FC236}">
                      <a16:creationId xmlns:a16="http://schemas.microsoft.com/office/drawing/2014/main" id="{93759C93-C1DF-8B47-B19C-374F0FD7369A}"/>
                    </a:ext>
                  </a:extLst>
                </p14:cNvPr>
                <p14:cNvContentPartPr/>
                <p14:nvPr/>
              </p14:nvContentPartPr>
              <p14:xfrm>
                <a:off x="6987228" y="4966113"/>
                <a:ext cx="28440" cy="198360"/>
              </p14:xfrm>
            </p:contentPart>
          </mc:Choice>
          <mc:Fallback xmlns="">
            <p:pic>
              <p:nvPicPr>
                <p:cNvPr id="243" name="Ink 242">
                  <a:extLst>
                    <a:ext uri="{FF2B5EF4-FFF2-40B4-BE49-F238E27FC236}">
                      <a16:creationId xmlns:a16="http://schemas.microsoft.com/office/drawing/2014/main" id="{93759C93-C1DF-8B47-B19C-374F0FD7369A}"/>
                    </a:ext>
                  </a:extLst>
                </p:cNvPr>
                <p:cNvPicPr/>
                <p:nvPr/>
              </p:nvPicPr>
              <p:blipFill>
                <a:blip r:embed="rId373"/>
                <a:stretch>
                  <a:fillRect/>
                </a:stretch>
              </p:blipFill>
              <p:spPr>
                <a:xfrm>
                  <a:off x="6972108" y="4950633"/>
                  <a:ext cx="59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4" name="Ink 243">
                  <a:extLst>
                    <a:ext uri="{FF2B5EF4-FFF2-40B4-BE49-F238E27FC236}">
                      <a16:creationId xmlns:a16="http://schemas.microsoft.com/office/drawing/2014/main" id="{D4BF04E6-C112-F24A-B8D4-5DC1E564E4C5}"/>
                    </a:ext>
                  </a:extLst>
                </p14:cNvPr>
                <p14:cNvContentPartPr/>
                <p14:nvPr/>
              </p14:nvContentPartPr>
              <p14:xfrm>
                <a:off x="6933948" y="5022633"/>
                <a:ext cx="316440" cy="143640"/>
              </p14:xfrm>
            </p:contentPart>
          </mc:Choice>
          <mc:Fallback xmlns="">
            <p:pic>
              <p:nvPicPr>
                <p:cNvPr id="244" name="Ink 243">
                  <a:extLst>
                    <a:ext uri="{FF2B5EF4-FFF2-40B4-BE49-F238E27FC236}">
                      <a16:creationId xmlns:a16="http://schemas.microsoft.com/office/drawing/2014/main" id="{D4BF04E6-C112-F24A-B8D4-5DC1E564E4C5}"/>
                    </a:ext>
                  </a:extLst>
                </p:cNvPr>
                <p:cNvPicPr/>
                <p:nvPr/>
              </p:nvPicPr>
              <p:blipFill>
                <a:blip r:embed="rId375"/>
                <a:stretch>
                  <a:fillRect/>
                </a:stretch>
              </p:blipFill>
              <p:spPr>
                <a:xfrm>
                  <a:off x="6918828" y="5007513"/>
                  <a:ext cx="347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5" name="Ink 244">
                  <a:extLst>
                    <a:ext uri="{FF2B5EF4-FFF2-40B4-BE49-F238E27FC236}">
                      <a16:creationId xmlns:a16="http://schemas.microsoft.com/office/drawing/2014/main" id="{1DAA078B-91FC-E04F-BF0F-F710D3ED77DA}"/>
                    </a:ext>
                  </a:extLst>
                </p14:cNvPr>
                <p14:cNvContentPartPr/>
                <p14:nvPr/>
              </p14:nvContentPartPr>
              <p14:xfrm>
                <a:off x="5656668" y="5494953"/>
                <a:ext cx="261000" cy="167400"/>
              </p14:xfrm>
            </p:contentPart>
          </mc:Choice>
          <mc:Fallback xmlns="">
            <p:pic>
              <p:nvPicPr>
                <p:cNvPr id="245" name="Ink 244">
                  <a:extLst>
                    <a:ext uri="{FF2B5EF4-FFF2-40B4-BE49-F238E27FC236}">
                      <a16:creationId xmlns:a16="http://schemas.microsoft.com/office/drawing/2014/main" id="{1DAA078B-91FC-E04F-BF0F-F710D3ED77DA}"/>
                    </a:ext>
                  </a:extLst>
                </p:cNvPr>
                <p:cNvPicPr/>
                <p:nvPr/>
              </p:nvPicPr>
              <p:blipFill>
                <a:blip r:embed="rId377"/>
                <a:stretch>
                  <a:fillRect/>
                </a:stretch>
              </p:blipFill>
              <p:spPr>
                <a:xfrm>
                  <a:off x="5641548" y="5479473"/>
                  <a:ext cx="2916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6" name="Ink 245">
                  <a:extLst>
                    <a:ext uri="{FF2B5EF4-FFF2-40B4-BE49-F238E27FC236}">
                      <a16:creationId xmlns:a16="http://schemas.microsoft.com/office/drawing/2014/main" id="{482D7063-1C31-8C48-A3F2-6AE2F66798FE}"/>
                    </a:ext>
                  </a:extLst>
                </p14:cNvPr>
                <p14:cNvContentPartPr/>
                <p14:nvPr/>
              </p14:nvContentPartPr>
              <p14:xfrm>
                <a:off x="5959068" y="5517633"/>
                <a:ext cx="59040" cy="97560"/>
              </p14:xfrm>
            </p:contentPart>
          </mc:Choice>
          <mc:Fallback xmlns="">
            <p:pic>
              <p:nvPicPr>
                <p:cNvPr id="246" name="Ink 245">
                  <a:extLst>
                    <a:ext uri="{FF2B5EF4-FFF2-40B4-BE49-F238E27FC236}">
                      <a16:creationId xmlns:a16="http://schemas.microsoft.com/office/drawing/2014/main" id="{482D7063-1C31-8C48-A3F2-6AE2F66798FE}"/>
                    </a:ext>
                  </a:extLst>
                </p:cNvPr>
                <p:cNvPicPr/>
                <p:nvPr/>
              </p:nvPicPr>
              <p:blipFill>
                <a:blip r:embed="rId379"/>
                <a:stretch>
                  <a:fillRect/>
                </a:stretch>
              </p:blipFill>
              <p:spPr>
                <a:xfrm>
                  <a:off x="5943948" y="5502513"/>
                  <a:ext cx="89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7" name="Ink 246">
                  <a:extLst>
                    <a:ext uri="{FF2B5EF4-FFF2-40B4-BE49-F238E27FC236}">
                      <a16:creationId xmlns:a16="http://schemas.microsoft.com/office/drawing/2014/main" id="{E59576E1-561B-224B-98A1-55072714C0F2}"/>
                    </a:ext>
                  </a:extLst>
                </p14:cNvPr>
                <p14:cNvContentPartPr/>
                <p14:nvPr/>
              </p14:nvContentPartPr>
              <p14:xfrm>
                <a:off x="6022428" y="5438793"/>
                <a:ext cx="12240" cy="3240"/>
              </p14:xfrm>
            </p:contentPart>
          </mc:Choice>
          <mc:Fallback xmlns="">
            <p:pic>
              <p:nvPicPr>
                <p:cNvPr id="247" name="Ink 246">
                  <a:extLst>
                    <a:ext uri="{FF2B5EF4-FFF2-40B4-BE49-F238E27FC236}">
                      <a16:creationId xmlns:a16="http://schemas.microsoft.com/office/drawing/2014/main" id="{E59576E1-561B-224B-98A1-55072714C0F2}"/>
                    </a:ext>
                  </a:extLst>
                </p:cNvPr>
                <p:cNvPicPr/>
                <p:nvPr/>
              </p:nvPicPr>
              <p:blipFill>
                <a:blip r:embed="rId381"/>
                <a:stretch>
                  <a:fillRect/>
                </a:stretch>
              </p:blipFill>
              <p:spPr>
                <a:xfrm>
                  <a:off x="6006948" y="5423673"/>
                  <a:ext cx="424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8" name="Ink 247">
                  <a:extLst>
                    <a:ext uri="{FF2B5EF4-FFF2-40B4-BE49-F238E27FC236}">
                      <a16:creationId xmlns:a16="http://schemas.microsoft.com/office/drawing/2014/main" id="{F2404C56-2C51-CC4E-A370-FB91A4535718}"/>
                    </a:ext>
                  </a:extLst>
                </p14:cNvPr>
                <p14:cNvContentPartPr/>
                <p14:nvPr/>
              </p14:nvContentPartPr>
              <p14:xfrm>
                <a:off x="6091188" y="5470473"/>
                <a:ext cx="42480" cy="163440"/>
              </p14:xfrm>
            </p:contentPart>
          </mc:Choice>
          <mc:Fallback xmlns="">
            <p:pic>
              <p:nvPicPr>
                <p:cNvPr id="248" name="Ink 247">
                  <a:extLst>
                    <a:ext uri="{FF2B5EF4-FFF2-40B4-BE49-F238E27FC236}">
                      <a16:creationId xmlns:a16="http://schemas.microsoft.com/office/drawing/2014/main" id="{F2404C56-2C51-CC4E-A370-FB91A4535718}"/>
                    </a:ext>
                  </a:extLst>
                </p:cNvPr>
                <p:cNvPicPr/>
                <p:nvPr/>
              </p:nvPicPr>
              <p:blipFill>
                <a:blip r:embed="rId383"/>
                <a:stretch>
                  <a:fillRect/>
                </a:stretch>
              </p:blipFill>
              <p:spPr>
                <a:xfrm>
                  <a:off x="6075708" y="5455353"/>
                  <a:ext cx="727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49" name="Ink 248">
                  <a:extLst>
                    <a:ext uri="{FF2B5EF4-FFF2-40B4-BE49-F238E27FC236}">
                      <a16:creationId xmlns:a16="http://schemas.microsoft.com/office/drawing/2014/main" id="{AC1C2BC1-5B00-914B-981C-56039DE54BE9}"/>
                    </a:ext>
                  </a:extLst>
                </p14:cNvPr>
                <p14:cNvContentPartPr/>
                <p14:nvPr/>
              </p14:nvContentPartPr>
              <p14:xfrm>
                <a:off x="6069588" y="5452833"/>
                <a:ext cx="282600" cy="137520"/>
              </p14:xfrm>
            </p:contentPart>
          </mc:Choice>
          <mc:Fallback xmlns="">
            <p:pic>
              <p:nvPicPr>
                <p:cNvPr id="249" name="Ink 248">
                  <a:extLst>
                    <a:ext uri="{FF2B5EF4-FFF2-40B4-BE49-F238E27FC236}">
                      <a16:creationId xmlns:a16="http://schemas.microsoft.com/office/drawing/2014/main" id="{AC1C2BC1-5B00-914B-981C-56039DE54BE9}"/>
                    </a:ext>
                  </a:extLst>
                </p:cNvPr>
                <p:cNvPicPr/>
                <p:nvPr/>
              </p:nvPicPr>
              <p:blipFill>
                <a:blip r:embed="rId385"/>
                <a:stretch>
                  <a:fillRect/>
                </a:stretch>
              </p:blipFill>
              <p:spPr>
                <a:xfrm>
                  <a:off x="6054468" y="5437713"/>
                  <a:ext cx="313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50" name="Ink 249">
                  <a:extLst>
                    <a:ext uri="{FF2B5EF4-FFF2-40B4-BE49-F238E27FC236}">
                      <a16:creationId xmlns:a16="http://schemas.microsoft.com/office/drawing/2014/main" id="{903A08A1-5C0C-C84C-85EC-00F4B7F1F675}"/>
                    </a:ext>
                  </a:extLst>
                </p14:cNvPr>
                <p14:cNvContentPartPr/>
                <p14:nvPr/>
              </p14:nvContentPartPr>
              <p14:xfrm>
                <a:off x="6526788" y="5423313"/>
                <a:ext cx="150840" cy="180000"/>
              </p14:xfrm>
            </p:contentPart>
          </mc:Choice>
          <mc:Fallback xmlns="">
            <p:pic>
              <p:nvPicPr>
                <p:cNvPr id="250" name="Ink 249">
                  <a:extLst>
                    <a:ext uri="{FF2B5EF4-FFF2-40B4-BE49-F238E27FC236}">
                      <a16:creationId xmlns:a16="http://schemas.microsoft.com/office/drawing/2014/main" id="{903A08A1-5C0C-C84C-85EC-00F4B7F1F675}"/>
                    </a:ext>
                  </a:extLst>
                </p:cNvPr>
                <p:cNvPicPr/>
                <p:nvPr/>
              </p:nvPicPr>
              <p:blipFill>
                <a:blip r:embed="rId387"/>
                <a:stretch>
                  <a:fillRect/>
                </a:stretch>
              </p:blipFill>
              <p:spPr>
                <a:xfrm>
                  <a:off x="6511308" y="5408193"/>
                  <a:ext cx="181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51" name="Ink 250">
                  <a:extLst>
                    <a:ext uri="{FF2B5EF4-FFF2-40B4-BE49-F238E27FC236}">
                      <a16:creationId xmlns:a16="http://schemas.microsoft.com/office/drawing/2014/main" id="{6CA1EB9D-A86C-3846-89EF-A0115498EEFD}"/>
                    </a:ext>
                  </a:extLst>
                </p14:cNvPr>
                <p14:cNvContentPartPr/>
                <p14:nvPr/>
              </p14:nvContentPartPr>
              <p14:xfrm>
                <a:off x="6825228" y="5375793"/>
                <a:ext cx="65880" cy="90360"/>
              </p14:xfrm>
            </p:contentPart>
          </mc:Choice>
          <mc:Fallback xmlns="">
            <p:pic>
              <p:nvPicPr>
                <p:cNvPr id="251" name="Ink 250">
                  <a:extLst>
                    <a:ext uri="{FF2B5EF4-FFF2-40B4-BE49-F238E27FC236}">
                      <a16:creationId xmlns:a16="http://schemas.microsoft.com/office/drawing/2014/main" id="{6CA1EB9D-A86C-3846-89EF-A0115498EEFD}"/>
                    </a:ext>
                  </a:extLst>
                </p:cNvPr>
                <p:cNvPicPr/>
                <p:nvPr/>
              </p:nvPicPr>
              <p:blipFill>
                <a:blip r:embed="rId389"/>
                <a:stretch>
                  <a:fillRect/>
                </a:stretch>
              </p:blipFill>
              <p:spPr>
                <a:xfrm>
                  <a:off x="6810108" y="5360673"/>
                  <a:ext cx="96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3" name="Ink 252">
                  <a:extLst>
                    <a:ext uri="{FF2B5EF4-FFF2-40B4-BE49-F238E27FC236}">
                      <a16:creationId xmlns:a16="http://schemas.microsoft.com/office/drawing/2014/main" id="{A2DF0F98-A9DB-BA4F-8643-255ACD5C82C8}"/>
                    </a:ext>
                  </a:extLst>
                </p14:cNvPr>
                <p14:cNvContentPartPr/>
                <p14:nvPr/>
              </p14:nvContentPartPr>
              <p14:xfrm>
                <a:off x="5750988" y="5698713"/>
                <a:ext cx="198720" cy="294480"/>
              </p14:xfrm>
            </p:contentPart>
          </mc:Choice>
          <mc:Fallback xmlns="">
            <p:pic>
              <p:nvPicPr>
                <p:cNvPr id="253" name="Ink 252">
                  <a:extLst>
                    <a:ext uri="{FF2B5EF4-FFF2-40B4-BE49-F238E27FC236}">
                      <a16:creationId xmlns:a16="http://schemas.microsoft.com/office/drawing/2014/main" id="{A2DF0F98-A9DB-BA4F-8643-255ACD5C82C8}"/>
                    </a:ext>
                  </a:extLst>
                </p:cNvPr>
                <p:cNvPicPr/>
                <p:nvPr/>
              </p:nvPicPr>
              <p:blipFill>
                <a:blip r:embed="rId391"/>
                <a:stretch>
                  <a:fillRect/>
                </a:stretch>
              </p:blipFill>
              <p:spPr>
                <a:xfrm>
                  <a:off x="5735508" y="5683593"/>
                  <a:ext cx="22896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4" name="Ink 253">
                  <a:extLst>
                    <a:ext uri="{FF2B5EF4-FFF2-40B4-BE49-F238E27FC236}">
                      <a16:creationId xmlns:a16="http://schemas.microsoft.com/office/drawing/2014/main" id="{21605BC3-C281-DD42-BEF9-901B228083C4}"/>
                    </a:ext>
                  </a:extLst>
                </p14:cNvPr>
                <p14:cNvContentPartPr/>
                <p14:nvPr/>
              </p14:nvContentPartPr>
              <p14:xfrm>
                <a:off x="5848908" y="5864673"/>
                <a:ext cx="123840" cy="29880"/>
              </p14:xfrm>
            </p:contentPart>
          </mc:Choice>
          <mc:Fallback xmlns="">
            <p:pic>
              <p:nvPicPr>
                <p:cNvPr id="254" name="Ink 253">
                  <a:extLst>
                    <a:ext uri="{FF2B5EF4-FFF2-40B4-BE49-F238E27FC236}">
                      <a16:creationId xmlns:a16="http://schemas.microsoft.com/office/drawing/2014/main" id="{21605BC3-C281-DD42-BEF9-901B228083C4}"/>
                    </a:ext>
                  </a:extLst>
                </p:cNvPr>
                <p:cNvPicPr/>
                <p:nvPr/>
              </p:nvPicPr>
              <p:blipFill>
                <a:blip r:embed="rId393"/>
                <a:stretch>
                  <a:fillRect/>
                </a:stretch>
              </p:blipFill>
              <p:spPr>
                <a:xfrm>
                  <a:off x="5833428" y="5849193"/>
                  <a:ext cx="154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5" name="Ink 254">
                  <a:extLst>
                    <a:ext uri="{FF2B5EF4-FFF2-40B4-BE49-F238E27FC236}">
                      <a16:creationId xmlns:a16="http://schemas.microsoft.com/office/drawing/2014/main" id="{1CC96E04-2F91-5E43-BCA6-50E8341D4E9A}"/>
                    </a:ext>
                  </a:extLst>
                </p14:cNvPr>
                <p14:cNvContentPartPr/>
                <p14:nvPr/>
              </p14:nvContentPartPr>
              <p14:xfrm>
                <a:off x="6053748" y="5706993"/>
                <a:ext cx="154800" cy="230040"/>
              </p14:xfrm>
            </p:contentPart>
          </mc:Choice>
          <mc:Fallback xmlns="">
            <p:pic>
              <p:nvPicPr>
                <p:cNvPr id="255" name="Ink 254">
                  <a:extLst>
                    <a:ext uri="{FF2B5EF4-FFF2-40B4-BE49-F238E27FC236}">
                      <a16:creationId xmlns:a16="http://schemas.microsoft.com/office/drawing/2014/main" id="{1CC96E04-2F91-5E43-BCA6-50E8341D4E9A}"/>
                    </a:ext>
                  </a:extLst>
                </p:cNvPr>
                <p:cNvPicPr/>
                <p:nvPr/>
              </p:nvPicPr>
              <p:blipFill>
                <a:blip r:embed="rId395"/>
                <a:stretch>
                  <a:fillRect/>
                </a:stretch>
              </p:blipFill>
              <p:spPr>
                <a:xfrm>
                  <a:off x="6038628" y="5691513"/>
                  <a:ext cx="1854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6" name="Ink 255">
                  <a:extLst>
                    <a:ext uri="{FF2B5EF4-FFF2-40B4-BE49-F238E27FC236}">
                      <a16:creationId xmlns:a16="http://schemas.microsoft.com/office/drawing/2014/main" id="{07BA46E9-817B-5E4E-871E-21500CCEA427}"/>
                    </a:ext>
                  </a:extLst>
                </p14:cNvPr>
                <p14:cNvContentPartPr/>
                <p14:nvPr/>
              </p14:nvContentPartPr>
              <p14:xfrm>
                <a:off x="6306108" y="5855673"/>
                <a:ext cx="112320" cy="9360"/>
              </p14:xfrm>
            </p:contentPart>
          </mc:Choice>
          <mc:Fallback xmlns="">
            <p:pic>
              <p:nvPicPr>
                <p:cNvPr id="256" name="Ink 255">
                  <a:extLst>
                    <a:ext uri="{FF2B5EF4-FFF2-40B4-BE49-F238E27FC236}">
                      <a16:creationId xmlns:a16="http://schemas.microsoft.com/office/drawing/2014/main" id="{07BA46E9-817B-5E4E-871E-21500CCEA427}"/>
                    </a:ext>
                  </a:extLst>
                </p:cNvPr>
                <p:cNvPicPr/>
                <p:nvPr/>
              </p:nvPicPr>
              <p:blipFill>
                <a:blip r:embed="rId397"/>
                <a:stretch>
                  <a:fillRect/>
                </a:stretch>
              </p:blipFill>
              <p:spPr>
                <a:xfrm>
                  <a:off x="6290628" y="5840553"/>
                  <a:ext cx="1429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57" name="Ink 256">
                  <a:extLst>
                    <a:ext uri="{FF2B5EF4-FFF2-40B4-BE49-F238E27FC236}">
                      <a16:creationId xmlns:a16="http://schemas.microsoft.com/office/drawing/2014/main" id="{D9DAD687-6EBB-7443-A5D9-1A8E2F3BDDF5}"/>
                    </a:ext>
                  </a:extLst>
                </p14:cNvPr>
                <p14:cNvContentPartPr/>
                <p14:nvPr/>
              </p14:nvContentPartPr>
              <p14:xfrm>
                <a:off x="6519228" y="5775033"/>
                <a:ext cx="318240" cy="189720"/>
              </p14:xfrm>
            </p:contentPart>
          </mc:Choice>
          <mc:Fallback xmlns="">
            <p:pic>
              <p:nvPicPr>
                <p:cNvPr id="257" name="Ink 256">
                  <a:extLst>
                    <a:ext uri="{FF2B5EF4-FFF2-40B4-BE49-F238E27FC236}">
                      <a16:creationId xmlns:a16="http://schemas.microsoft.com/office/drawing/2014/main" id="{D9DAD687-6EBB-7443-A5D9-1A8E2F3BDDF5}"/>
                    </a:ext>
                  </a:extLst>
                </p:cNvPr>
                <p:cNvPicPr/>
                <p:nvPr/>
              </p:nvPicPr>
              <p:blipFill>
                <a:blip r:embed="rId399"/>
                <a:stretch>
                  <a:fillRect/>
                </a:stretch>
              </p:blipFill>
              <p:spPr>
                <a:xfrm>
                  <a:off x="6503748" y="5759913"/>
                  <a:ext cx="3484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58" name="Ink 257">
                  <a:extLst>
                    <a:ext uri="{FF2B5EF4-FFF2-40B4-BE49-F238E27FC236}">
                      <a16:creationId xmlns:a16="http://schemas.microsoft.com/office/drawing/2014/main" id="{7965CA61-DC69-C04F-801F-79EBE815CBC8}"/>
                    </a:ext>
                  </a:extLst>
                </p14:cNvPr>
                <p14:cNvContentPartPr/>
                <p14:nvPr/>
              </p14:nvContentPartPr>
              <p14:xfrm>
                <a:off x="6889308" y="5851353"/>
                <a:ext cx="184680" cy="111600"/>
              </p14:xfrm>
            </p:contentPart>
          </mc:Choice>
          <mc:Fallback xmlns="">
            <p:pic>
              <p:nvPicPr>
                <p:cNvPr id="258" name="Ink 257">
                  <a:extLst>
                    <a:ext uri="{FF2B5EF4-FFF2-40B4-BE49-F238E27FC236}">
                      <a16:creationId xmlns:a16="http://schemas.microsoft.com/office/drawing/2014/main" id="{7965CA61-DC69-C04F-801F-79EBE815CBC8}"/>
                    </a:ext>
                  </a:extLst>
                </p:cNvPr>
                <p:cNvPicPr/>
                <p:nvPr/>
              </p:nvPicPr>
              <p:blipFill>
                <a:blip r:embed="rId401"/>
                <a:stretch>
                  <a:fillRect/>
                </a:stretch>
              </p:blipFill>
              <p:spPr>
                <a:xfrm>
                  <a:off x="6874188" y="5836233"/>
                  <a:ext cx="215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9" name="Ink 258">
                  <a:extLst>
                    <a:ext uri="{FF2B5EF4-FFF2-40B4-BE49-F238E27FC236}">
                      <a16:creationId xmlns:a16="http://schemas.microsoft.com/office/drawing/2014/main" id="{3F6E57F0-8E58-674F-B3AE-AC52D8C65670}"/>
                    </a:ext>
                  </a:extLst>
                </p14:cNvPr>
                <p14:cNvContentPartPr/>
                <p14:nvPr/>
              </p14:nvContentPartPr>
              <p14:xfrm>
                <a:off x="7154628" y="5829033"/>
                <a:ext cx="813240" cy="269640"/>
              </p14:xfrm>
            </p:contentPart>
          </mc:Choice>
          <mc:Fallback xmlns="">
            <p:pic>
              <p:nvPicPr>
                <p:cNvPr id="259" name="Ink 258">
                  <a:extLst>
                    <a:ext uri="{FF2B5EF4-FFF2-40B4-BE49-F238E27FC236}">
                      <a16:creationId xmlns:a16="http://schemas.microsoft.com/office/drawing/2014/main" id="{3F6E57F0-8E58-674F-B3AE-AC52D8C65670}"/>
                    </a:ext>
                  </a:extLst>
                </p:cNvPr>
                <p:cNvPicPr/>
                <p:nvPr/>
              </p:nvPicPr>
              <p:blipFill>
                <a:blip r:embed="rId403"/>
                <a:stretch>
                  <a:fillRect/>
                </a:stretch>
              </p:blipFill>
              <p:spPr>
                <a:xfrm>
                  <a:off x="7139508" y="5813913"/>
                  <a:ext cx="8438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1" name="Ink 260">
                  <a:extLst>
                    <a:ext uri="{FF2B5EF4-FFF2-40B4-BE49-F238E27FC236}">
                      <a16:creationId xmlns:a16="http://schemas.microsoft.com/office/drawing/2014/main" id="{CE2417B0-2BE4-244F-95DB-349DDAD5DBD1}"/>
                    </a:ext>
                  </a:extLst>
                </p14:cNvPr>
                <p14:cNvContentPartPr/>
                <p14:nvPr/>
              </p14:nvContentPartPr>
              <p14:xfrm>
                <a:off x="5731548" y="6097233"/>
                <a:ext cx="124560" cy="146160"/>
              </p14:xfrm>
            </p:contentPart>
          </mc:Choice>
          <mc:Fallback xmlns="">
            <p:pic>
              <p:nvPicPr>
                <p:cNvPr id="261" name="Ink 260">
                  <a:extLst>
                    <a:ext uri="{FF2B5EF4-FFF2-40B4-BE49-F238E27FC236}">
                      <a16:creationId xmlns:a16="http://schemas.microsoft.com/office/drawing/2014/main" id="{CE2417B0-2BE4-244F-95DB-349DDAD5DBD1}"/>
                    </a:ext>
                  </a:extLst>
                </p:cNvPr>
                <p:cNvPicPr/>
                <p:nvPr/>
              </p:nvPicPr>
              <p:blipFill>
                <a:blip r:embed="rId405"/>
                <a:stretch>
                  <a:fillRect/>
                </a:stretch>
              </p:blipFill>
              <p:spPr>
                <a:xfrm>
                  <a:off x="5716428" y="6082113"/>
                  <a:ext cx="1551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2" name="Ink 261">
                  <a:extLst>
                    <a:ext uri="{FF2B5EF4-FFF2-40B4-BE49-F238E27FC236}">
                      <a16:creationId xmlns:a16="http://schemas.microsoft.com/office/drawing/2014/main" id="{6A966092-AFA1-6847-8048-262EB4D1DAB4}"/>
                    </a:ext>
                  </a:extLst>
                </p14:cNvPr>
                <p14:cNvContentPartPr/>
                <p14:nvPr/>
              </p14:nvContentPartPr>
              <p14:xfrm>
                <a:off x="5936748" y="6164193"/>
                <a:ext cx="347400" cy="122760"/>
              </p14:xfrm>
            </p:contentPart>
          </mc:Choice>
          <mc:Fallback xmlns="">
            <p:pic>
              <p:nvPicPr>
                <p:cNvPr id="262" name="Ink 261">
                  <a:extLst>
                    <a:ext uri="{FF2B5EF4-FFF2-40B4-BE49-F238E27FC236}">
                      <a16:creationId xmlns:a16="http://schemas.microsoft.com/office/drawing/2014/main" id="{6A966092-AFA1-6847-8048-262EB4D1DAB4}"/>
                    </a:ext>
                  </a:extLst>
                </p:cNvPr>
                <p:cNvPicPr/>
                <p:nvPr/>
              </p:nvPicPr>
              <p:blipFill>
                <a:blip r:embed="rId407"/>
                <a:stretch>
                  <a:fillRect/>
                </a:stretch>
              </p:blipFill>
              <p:spPr>
                <a:xfrm>
                  <a:off x="5921628" y="6148713"/>
                  <a:ext cx="378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3" name="Ink 262">
                  <a:extLst>
                    <a:ext uri="{FF2B5EF4-FFF2-40B4-BE49-F238E27FC236}">
                      <a16:creationId xmlns:a16="http://schemas.microsoft.com/office/drawing/2014/main" id="{83A51CB3-5154-6149-88A0-024785B18E7E}"/>
                    </a:ext>
                  </a:extLst>
                </p14:cNvPr>
                <p14:cNvContentPartPr/>
                <p14:nvPr/>
              </p14:nvContentPartPr>
              <p14:xfrm>
                <a:off x="6408708" y="6180033"/>
                <a:ext cx="39960" cy="283680"/>
              </p14:xfrm>
            </p:contentPart>
          </mc:Choice>
          <mc:Fallback xmlns="">
            <p:pic>
              <p:nvPicPr>
                <p:cNvPr id="263" name="Ink 262">
                  <a:extLst>
                    <a:ext uri="{FF2B5EF4-FFF2-40B4-BE49-F238E27FC236}">
                      <a16:creationId xmlns:a16="http://schemas.microsoft.com/office/drawing/2014/main" id="{83A51CB3-5154-6149-88A0-024785B18E7E}"/>
                    </a:ext>
                  </a:extLst>
                </p:cNvPr>
                <p:cNvPicPr/>
                <p:nvPr/>
              </p:nvPicPr>
              <p:blipFill>
                <a:blip r:embed="rId409"/>
                <a:stretch>
                  <a:fillRect/>
                </a:stretch>
              </p:blipFill>
              <p:spPr>
                <a:xfrm>
                  <a:off x="6393588" y="6164553"/>
                  <a:ext cx="7056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4" name="Ink 263">
                  <a:extLst>
                    <a:ext uri="{FF2B5EF4-FFF2-40B4-BE49-F238E27FC236}">
                      <a16:creationId xmlns:a16="http://schemas.microsoft.com/office/drawing/2014/main" id="{C011A70B-B949-2B41-9CFB-58C136597FF5}"/>
                    </a:ext>
                  </a:extLst>
                </p14:cNvPr>
                <p14:cNvContentPartPr/>
                <p14:nvPr/>
              </p14:nvContentPartPr>
              <p14:xfrm>
                <a:off x="6447948" y="6069513"/>
                <a:ext cx="54360" cy="56520"/>
              </p14:xfrm>
            </p:contentPart>
          </mc:Choice>
          <mc:Fallback xmlns="">
            <p:pic>
              <p:nvPicPr>
                <p:cNvPr id="264" name="Ink 263">
                  <a:extLst>
                    <a:ext uri="{FF2B5EF4-FFF2-40B4-BE49-F238E27FC236}">
                      <a16:creationId xmlns:a16="http://schemas.microsoft.com/office/drawing/2014/main" id="{C011A70B-B949-2B41-9CFB-58C136597FF5}"/>
                    </a:ext>
                  </a:extLst>
                </p:cNvPr>
                <p:cNvPicPr/>
                <p:nvPr/>
              </p:nvPicPr>
              <p:blipFill>
                <a:blip r:embed="rId411"/>
                <a:stretch>
                  <a:fillRect/>
                </a:stretch>
              </p:blipFill>
              <p:spPr>
                <a:xfrm>
                  <a:off x="6432828" y="6054393"/>
                  <a:ext cx="84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5" name="Ink 264">
                  <a:extLst>
                    <a:ext uri="{FF2B5EF4-FFF2-40B4-BE49-F238E27FC236}">
                      <a16:creationId xmlns:a16="http://schemas.microsoft.com/office/drawing/2014/main" id="{1C9C75AD-C312-4B46-9388-F62FDD2349B8}"/>
                    </a:ext>
                  </a:extLst>
                </p14:cNvPr>
                <p14:cNvContentPartPr/>
                <p14:nvPr/>
              </p14:nvContentPartPr>
              <p14:xfrm>
                <a:off x="6495108" y="6153753"/>
                <a:ext cx="187920" cy="92880"/>
              </p14:xfrm>
            </p:contentPart>
          </mc:Choice>
          <mc:Fallback xmlns="">
            <p:pic>
              <p:nvPicPr>
                <p:cNvPr id="265" name="Ink 264">
                  <a:extLst>
                    <a:ext uri="{FF2B5EF4-FFF2-40B4-BE49-F238E27FC236}">
                      <a16:creationId xmlns:a16="http://schemas.microsoft.com/office/drawing/2014/main" id="{1C9C75AD-C312-4B46-9388-F62FDD2349B8}"/>
                    </a:ext>
                  </a:extLst>
                </p:cNvPr>
                <p:cNvPicPr/>
                <p:nvPr/>
              </p:nvPicPr>
              <p:blipFill>
                <a:blip r:embed="rId413"/>
                <a:stretch>
                  <a:fillRect/>
                </a:stretch>
              </p:blipFill>
              <p:spPr>
                <a:xfrm>
                  <a:off x="6479988" y="6138633"/>
                  <a:ext cx="218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6" name="Ink 265">
                  <a:extLst>
                    <a:ext uri="{FF2B5EF4-FFF2-40B4-BE49-F238E27FC236}">
                      <a16:creationId xmlns:a16="http://schemas.microsoft.com/office/drawing/2014/main" id="{F69B6971-4649-9244-BA43-27A64B3E05E0}"/>
                    </a:ext>
                  </a:extLst>
                </p14:cNvPr>
                <p14:cNvContentPartPr/>
                <p14:nvPr/>
              </p14:nvContentPartPr>
              <p14:xfrm>
                <a:off x="6725868" y="6148353"/>
                <a:ext cx="195480" cy="422280"/>
              </p14:xfrm>
            </p:contentPart>
          </mc:Choice>
          <mc:Fallback xmlns="">
            <p:pic>
              <p:nvPicPr>
                <p:cNvPr id="266" name="Ink 265">
                  <a:extLst>
                    <a:ext uri="{FF2B5EF4-FFF2-40B4-BE49-F238E27FC236}">
                      <a16:creationId xmlns:a16="http://schemas.microsoft.com/office/drawing/2014/main" id="{F69B6971-4649-9244-BA43-27A64B3E05E0}"/>
                    </a:ext>
                  </a:extLst>
                </p:cNvPr>
                <p:cNvPicPr/>
                <p:nvPr/>
              </p:nvPicPr>
              <p:blipFill>
                <a:blip r:embed="rId415"/>
                <a:stretch>
                  <a:fillRect/>
                </a:stretch>
              </p:blipFill>
              <p:spPr>
                <a:xfrm>
                  <a:off x="6710748" y="6133233"/>
                  <a:ext cx="22608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67" name="Ink 266">
                  <a:extLst>
                    <a:ext uri="{FF2B5EF4-FFF2-40B4-BE49-F238E27FC236}">
                      <a16:creationId xmlns:a16="http://schemas.microsoft.com/office/drawing/2014/main" id="{57AA055B-2CF2-F949-9B83-A4DD5290FE7B}"/>
                    </a:ext>
                  </a:extLst>
                </p14:cNvPr>
                <p14:cNvContentPartPr/>
                <p14:nvPr/>
              </p14:nvContentPartPr>
              <p14:xfrm>
                <a:off x="6988668" y="6056193"/>
                <a:ext cx="345960" cy="235080"/>
              </p14:xfrm>
            </p:contentPart>
          </mc:Choice>
          <mc:Fallback xmlns="">
            <p:pic>
              <p:nvPicPr>
                <p:cNvPr id="267" name="Ink 266">
                  <a:extLst>
                    <a:ext uri="{FF2B5EF4-FFF2-40B4-BE49-F238E27FC236}">
                      <a16:creationId xmlns:a16="http://schemas.microsoft.com/office/drawing/2014/main" id="{57AA055B-2CF2-F949-9B83-A4DD5290FE7B}"/>
                    </a:ext>
                  </a:extLst>
                </p:cNvPr>
                <p:cNvPicPr/>
                <p:nvPr/>
              </p:nvPicPr>
              <p:blipFill>
                <a:blip r:embed="rId417"/>
                <a:stretch>
                  <a:fillRect/>
                </a:stretch>
              </p:blipFill>
              <p:spPr>
                <a:xfrm>
                  <a:off x="6973548" y="6041073"/>
                  <a:ext cx="3765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8" name="Ink 267">
                  <a:extLst>
                    <a:ext uri="{FF2B5EF4-FFF2-40B4-BE49-F238E27FC236}">
                      <a16:creationId xmlns:a16="http://schemas.microsoft.com/office/drawing/2014/main" id="{CE4D6F71-605B-4F47-B379-24732CA7A4BF}"/>
                    </a:ext>
                  </a:extLst>
                </p14:cNvPr>
                <p14:cNvContentPartPr/>
                <p14:nvPr/>
              </p14:nvContentPartPr>
              <p14:xfrm>
                <a:off x="7251828" y="6106593"/>
                <a:ext cx="418320" cy="136800"/>
              </p14:xfrm>
            </p:contentPart>
          </mc:Choice>
          <mc:Fallback xmlns="">
            <p:pic>
              <p:nvPicPr>
                <p:cNvPr id="268" name="Ink 267">
                  <a:extLst>
                    <a:ext uri="{FF2B5EF4-FFF2-40B4-BE49-F238E27FC236}">
                      <a16:creationId xmlns:a16="http://schemas.microsoft.com/office/drawing/2014/main" id="{CE4D6F71-605B-4F47-B379-24732CA7A4BF}"/>
                    </a:ext>
                  </a:extLst>
                </p:cNvPr>
                <p:cNvPicPr/>
                <p:nvPr/>
              </p:nvPicPr>
              <p:blipFill>
                <a:blip r:embed="rId419"/>
                <a:stretch>
                  <a:fillRect/>
                </a:stretch>
              </p:blipFill>
              <p:spPr>
                <a:xfrm>
                  <a:off x="7236708" y="6091473"/>
                  <a:ext cx="448920" cy="167040"/>
                </a:xfrm>
                <a:prstGeom prst="rect">
                  <a:avLst/>
                </a:prstGeom>
              </p:spPr>
            </p:pic>
          </mc:Fallback>
        </mc:AlternateContent>
      </p:grpSp>
      <p:grpSp>
        <p:nvGrpSpPr>
          <p:cNvPr id="331" name="Group 330">
            <a:extLst>
              <a:ext uri="{FF2B5EF4-FFF2-40B4-BE49-F238E27FC236}">
                <a16:creationId xmlns:a16="http://schemas.microsoft.com/office/drawing/2014/main" id="{CC8442E4-3D14-6B46-BB9E-5B290B1713D6}"/>
              </a:ext>
            </a:extLst>
          </p:cNvPr>
          <p:cNvGrpSpPr/>
          <p:nvPr/>
        </p:nvGrpSpPr>
        <p:grpSpPr>
          <a:xfrm>
            <a:off x="3999948" y="4803033"/>
            <a:ext cx="511920" cy="248760"/>
            <a:chOff x="3999948" y="4803033"/>
            <a:chExt cx="511920" cy="248760"/>
          </a:xfrm>
        </p:grpSpPr>
        <mc:AlternateContent xmlns:mc="http://schemas.openxmlformats.org/markup-compatibility/2006" xmlns:p14="http://schemas.microsoft.com/office/powerpoint/2010/main" xmlns:aink="http://schemas.microsoft.com/office/drawing/2016/ink">
          <mc:Choice Requires="p14 aink">
            <p:contentPart p14:bwMode="auto" r:id="rId420">
              <p14:nvContentPartPr>
                <p14:cNvPr id="316" name="Ink 315">
                  <a:extLst>
                    <a:ext uri="{FF2B5EF4-FFF2-40B4-BE49-F238E27FC236}">
                      <a16:creationId xmlns:a16="http://schemas.microsoft.com/office/drawing/2014/main" id="{EF1A5488-2BFC-5C44-86A3-C008028A1780}"/>
                    </a:ext>
                  </a:extLst>
                </p14:cNvPr>
                <p14:cNvContentPartPr/>
                <p14:nvPr/>
              </p14:nvContentPartPr>
              <p14:xfrm>
                <a:off x="3999948" y="4867473"/>
                <a:ext cx="153000" cy="162000"/>
              </p14:xfrm>
            </p:contentPart>
          </mc:Choice>
          <mc:Fallback xmlns="">
            <p:pic>
              <p:nvPicPr>
                <p:cNvPr id="316" name="Ink 315">
                  <a:extLst>
                    <a:ext uri="{FF2B5EF4-FFF2-40B4-BE49-F238E27FC236}">
                      <a16:creationId xmlns:a16="http://schemas.microsoft.com/office/drawing/2014/main" id="{EF1A5488-2BFC-5C44-86A3-C008028A1780}"/>
                    </a:ext>
                  </a:extLst>
                </p:cNvPr>
                <p:cNvPicPr/>
                <p:nvPr/>
              </p:nvPicPr>
              <p:blipFill>
                <a:blip r:embed="rId421"/>
                <a:stretch>
                  <a:fillRect/>
                </a:stretch>
              </p:blipFill>
              <p:spPr>
                <a:xfrm>
                  <a:off x="3991308" y="4858833"/>
                  <a:ext cx="170640" cy="179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2">
              <p14:nvContentPartPr>
                <p14:cNvPr id="317" name="Ink 316">
                  <a:extLst>
                    <a:ext uri="{FF2B5EF4-FFF2-40B4-BE49-F238E27FC236}">
                      <a16:creationId xmlns:a16="http://schemas.microsoft.com/office/drawing/2014/main" id="{9796E5C1-F88E-B34F-B6EF-47C734C29B46}"/>
                    </a:ext>
                  </a:extLst>
                </p14:cNvPr>
                <p14:cNvContentPartPr/>
                <p14:nvPr/>
              </p14:nvContentPartPr>
              <p14:xfrm>
                <a:off x="4177788" y="4803033"/>
                <a:ext cx="255960" cy="68400"/>
              </p14:xfrm>
            </p:contentPart>
          </mc:Choice>
          <mc:Fallback xmlns="">
            <p:pic>
              <p:nvPicPr>
                <p:cNvPr id="317" name="Ink 316">
                  <a:extLst>
                    <a:ext uri="{FF2B5EF4-FFF2-40B4-BE49-F238E27FC236}">
                      <a16:creationId xmlns:a16="http://schemas.microsoft.com/office/drawing/2014/main" id="{9796E5C1-F88E-B34F-B6EF-47C734C29B46}"/>
                    </a:ext>
                  </a:extLst>
                </p:cNvPr>
                <p:cNvPicPr/>
                <p:nvPr/>
              </p:nvPicPr>
              <p:blipFill>
                <a:blip r:embed="rId423"/>
                <a:stretch>
                  <a:fillRect/>
                </a:stretch>
              </p:blipFill>
              <p:spPr>
                <a:xfrm>
                  <a:off x="4168788" y="4794393"/>
                  <a:ext cx="273600" cy="86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4">
              <p14:nvContentPartPr>
                <p14:cNvPr id="328" name="Ink 327">
                  <a:extLst>
                    <a:ext uri="{FF2B5EF4-FFF2-40B4-BE49-F238E27FC236}">
                      <a16:creationId xmlns:a16="http://schemas.microsoft.com/office/drawing/2014/main" id="{1A3C2FAC-FB15-4843-A761-CD4C7C207186}"/>
                    </a:ext>
                  </a:extLst>
                </p14:cNvPr>
                <p14:cNvContentPartPr/>
                <p14:nvPr/>
              </p14:nvContentPartPr>
              <p14:xfrm>
                <a:off x="4319628" y="4871433"/>
                <a:ext cx="60840" cy="82440"/>
              </p14:xfrm>
            </p:contentPart>
          </mc:Choice>
          <mc:Fallback xmlns="">
            <p:pic>
              <p:nvPicPr>
                <p:cNvPr id="328" name="Ink 327">
                  <a:extLst>
                    <a:ext uri="{FF2B5EF4-FFF2-40B4-BE49-F238E27FC236}">
                      <a16:creationId xmlns:a16="http://schemas.microsoft.com/office/drawing/2014/main" id="{1A3C2FAC-FB15-4843-A761-CD4C7C207186}"/>
                    </a:ext>
                  </a:extLst>
                </p:cNvPr>
                <p:cNvPicPr/>
                <p:nvPr/>
              </p:nvPicPr>
              <p:blipFill>
                <a:blip r:embed="rId425"/>
                <a:stretch>
                  <a:fillRect/>
                </a:stretch>
              </p:blipFill>
              <p:spPr>
                <a:xfrm>
                  <a:off x="4310988" y="4862433"/>
                  <a:ext cx="78480" cy="100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6">
              <p14:nvContentPartPr>
                <p14:cNvPr id="329" name="Ink 328">
                  <a:extLst>
                    <a:ext uri="{FF2B5EF4-FFF2-40B4-BE49-F238E27FC236}">
                      <a16:creationId xmlns:a16="http://schemas.microsoft.com/office/drawing/2014/main" id="{95C52E8A-7251-884B-85CA-A5AF736E34F8}"/>
                    </a:ext>
                  </a:extLst>
                </p14:cNvPr>
                <p14:cNvContentPartPr/>
                <p14:nvPr/>
              </p14:nvContentPartPr>
              <p14:xfrm>
                <a:off x="4379388" y="4902753"/>
                <a:ext cx="129600" cy="149040"/>
              </p14:xfrm>
            </p:contentPart>
          </mc:Choice>
          <mc:Fallback xmlns="">
            <p:pic>
              <p:nvPicPr>
                <p:cNvPr id="329" name="Ink 328">
                  <a:extLst>
                    <a:ext uri="{FF2B5EF4-FFF2-40B4-BE49-F238E27FC236}">
                      <a16:creationId xmlns:a16="http://schemas.microsoft.com/office/drawing/2014/main" id="{95C52E8A-7251-884B-85CA-A5AF736E34F8}"/>
                    </a:ext>
                  </a:extLst>
                </p:cNvPr>
                <p:cNvPicPr/>
                <p:nvPr/>
              </p:nvPicPr>
              <p:blipFill>
                <a:blip r:embed="rId427"/>
                <a:stretch>
                  <a:fillRect/>
                </a:stretch>
              </p:blipFill>
              <p:spPr>
                <a:xfrm>
                  <a:off x="4370748" y="4894113"/>
                  <a:ext cx="147240" cy="166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8">
              <p14:nvContentPartPr>
                <p14:cNvPr id="330" name="Ink 329">
                  <a:extLst>
                    <a:ext uri="{FF2B5EF4-FFF2-40B4-BE49-F238E27FC236}">
                      <a16:creationId xmlns:a16="http://schemas.microsoft.com/office/drawing/2014/main" id="{FA7D5A0B-3357-FA4E-A8F1-A91E8EC46DE7}"/>
                    </a:ext>
                  </a:extLst>
                </p14:cNvPr>
                <p14:cNvContentPartPr/>
                <p14:nvPr/>
              </p14:nvContentPartPr>
              <p14:xfrm>
                <a:off x="4445628" y="4978713"/>
                <a:ext cx="66240" cy="9720"/>
              </p14:xfrm>
            </p:contentPart>
          </mc:Choice>
          <mc:Fallback xmlns="">
            <p:pic>
              <p:nvPicPr>
                <p:cNvPr id="330" name="Ink 329">
                  <a:extLst>
                    <a:ext uri="{FF2B5EF4-FFF2-40B4-BE49-F238E27FC236}">
                      <a16:creationId xmlns:a16="http://schemas.microsoft.com/office/drawing/2014/main" id="{FA7D5A0B-3357-FA4E-A8F1-A91E8EC46DE7}"/>
                    </a:ext>
                  </a:extLst>
                </p:cNvPr>
                <p:cNvPicPr/>
                <p:nvPr/>
              </p:nvPicPr>
              <p:blipFill>
                <a:blip r:embed="rId429"/>
                <a:stretch>
                  <a:fillRect/>
                </a:stretch>
              </p:blipFill>
              <p:spPr>
                <a:xfrm>
                  <a:off x="4436988" y="4970073"/>
                  <a:ext cx="83880" cy="2736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30">
            <p14:nvContentPartPr>
              <p14:cNvPr id="319" name="Ink 318">
                <a:extLst>
                  <a:ext uri="{FF2B5EF4-FFF2-40B4-BE49-F238E27FC236}">
                    <a16:creationId xmlns:a16="http://schemas.microsoft.com/office/drawing/2014/main" id="{3FCBE524-709A-BC49-A086-70C2C479D373}"/>
                  </a:ext>
                </a:extLst>
              </p14:cNvPr>
              <p14:cNvContentPartPr/>
              <p14:nvPr/>
            </p14:nvContentPartPr>
            <p14:xfrm>
              <a:off x="3610788" y="5404593"/>
              <a:ext cx="125640" cy="151920"/>
            </p14:xfrm>
          </p:contentPart>
        </mc:Choice>
        <mc:Fallback xmlns="">
          <p:pic>
            <p:nvPicPr>
              <p:cNvPr id="319" name="Ink 318">
                <a:extLst>
                  <a:ext uri="{FF2B5EF4-FFF2-40B4-BE49-F238E27FC236}">
                    <a16:creationId xmlns:a16="http://schemas.microsoft.com/office/drawing/2014/main" id="{3FCBE524-709A-BC49-A086-70C2C479D373}"/>
                  </a:ext>
                </a:extLst>
              </p:cNvPr>
              <p:cNvPicPr/>
              <p:nvPr/>
            </p:nvPicPr>
            <p:blipFill>
              <a:blip r:embed="rId431"/>
              <a:stretch>
                <a:fillRect/>
              </a:stretch>
            </p:blipFill>
            <p:spPr>
              <a:xfrm>
                <a:off x="3602148" y="5395593"/>
                <a:ext cx="143280" cy="169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32">
            <p14:nvContentPartPr>
              <p14:cNvPr id="320" name="Ink 319">
                <a:extLst>
                  <a:ext uri="{FF2B5EF4-FFF2-40B4-BE49-F238E27FC236}">
                    <a16:creationId xmlns:a16="http://schemas.microsoft.com/office/drawing/2014/main" id="{0CE00E47-9E26-2A47-9407-5095D98712E3}"/>
                  </a:ext>
                </a:extLst>
              </p14:cNvPr>
              <p14:cNvContentPartPr/>
              <p14:nvPr/>
            </p14:nvContentPartPr>
            <p14:xfrm>
              <a:off x="3551028" y="5533473"/>
              <a:ext cx="90720" cy="270360"/>
            </p14:xfrm>
          </p:contentPart>
        </mc:Choice>
        <mc:Fallback xmlns="">
          <p:pic>
            <p:nvPicPr>
              <p:cNvPr id="320" name="Ink 319">
                <a:extLst>
                  <a:ext uri="{FF2B5EF4-FFF2-40B4-BE49-F238E27FC236}">
                    <a16:creationId xmlns:a16="http://schemas.microsoft.com/office/drawing/2014/main" id="{0CE00E47-9E26-2A47-9407-5095D98712E3}"/>
                  </a:ext>
                </a:extLst>
              </p:cNvPr>
              <p:cNvPicPr/>
              <p:nvPr/>
            </p:nvPicPr>
            <p:blipFill>
              <a:blip r:embed="rId433"/>
              <a:stretch>
                <a:fillRect/>
              </a:stretch>
            </p:blipFill>
            <p:spPr>
              <a:xfrm>
                <a:off x="3542388" y="5524833"/>
                <a:ext cx="108360" cy="28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34">
            <p14:nvContentPartPr>
              <p14:cNvPr id="332" name="Ink 331">
                <a:extLst>
                  <a:ext uri="{FF2B5EF4-FFF2-40B4-BE49-F238E27FC236}">
                    <a16:creationId xmlns:a16="http://schemas.microsoft.com/office/drawing/2014/main" id="{4BEA73FB-3685-D54A-AA01-E2BF0EDBCD9A}"/>
                  </a:ext>
                </a:extLst>
              </p14:cNvPr>
              <p14:cNvContentPartPr/>
              <p14:nvPr/>
            </p14:nvContentPartPr>
            <p14:xfrm>
              <a:off x="3610068" y="5691153"/>
              <a:ext cx="360" cy="360"/>
            </p14:xfrm>
          </p:contentPart>
        </mc:Choice>
        <mc:Fallback xmlns="">
          <p:pic>
            <p:nvPicPr>
              <p:cNvPr id="332" name="Ink 331">
                <a:extLst>
                  <a:ext uri="{FF2B5EF4-FFF2-40B4-BE49-F238E27FC236}">
                    <a16:creationId xmlns:a16="http://schemas.microsoft.com/office/drawing/2014/main" id="{4BEA73FB-3685-D54A-AA01-E2BF0EDBCD9A}"/>
                  </a:ext>
                </a:extLst>
              </p:cNvPr>
              <p:cNvPicPr/>
              <p:nvPr/>
            </p:nvPicPr>
            <p:blipFill>
              <a:blip r:embed="rId435"/>
              <a:stretch>
                <a:fillRect/>
              </a:stretch>
            </p:blipFill>
            <p:spPr>
              <a:xfrm>
                <a:off x="3601428" y="5682513"/>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36">
            <p14:nvContentPartPr>
              <p14:cNvPr id="333" name="Ink 332">
                <a:extLst>
                  <a:ext uri="{FF2B5EF4-FFF2-40B4-BE49-F238E27FC236}">
                    <a16:creationId xmlns:a16="http://schemas.microsoft.com/office/drawing/2014/main" id="{646D419B-1365-554A-9FE5-6E2866B6789F}"/>
                  </a:ext>
                </a:extLst>
              </p14:cNvPr>
              <p14:cNvContentPartPr/>
              <p14:nvPr/>
            </p14:nvContentPartPr>
            <p14:xfrm>
              <a:off x="3610068" y="5691153"/>
              <a:ext cx="124920" cy="128880"/>
            </p14:xfrm>
          </p:contentPart>
        </mc:Choice>
        <mc:Fallback xmlns="">
          <p:pic>
            <p:nvPicPr>
              <p:cNvPr id="333" name="Ink 332">
                <a:extLst>
                  <a:ext uri="{FF2B5EF4-FFF2-40B4-BE49-F238E27FC236}">
                    <a16:creationId xmlns:a16="http://schemas.microsoft.com/office/drawing/2014/main" id="{646D419B-1365-554A-9FE5-6E2866B6789F}"/>
                  </a:ext>
                </a:extLst>
              </p:cNvPr>
              <p:cNvPicPr/>
              <p:nvPr/>
            </p:nvPicPr>
            <p:blipFill>
              <a:blip r:embed="rId437"/>
              <a:stretch>
                <a:fillRect/>
              </a:stretch>
            </p:blipFill>
            <p:spPr>
              <a:xfrm>
                <a:off x="3601428" y="5682513"/>
                <a:ext cx="142560" cy="146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38">
            <p14:nvContentPartPr>
              <p14:cNvPr id="334" name="Ink 333">
                <a:extLst>
                  <a:ext uri="{FF2B5EF4-FFF2-40B4-BE49-F238E27FC236}">
                    <a16:creationId xmlns:a16="http://schemas.microsoft.com/office/drawing/2014/main" id="{D6D835D4-740E-644C-B50E-5BE95EC9538E}"/>
                  </a:ext>
                </a:extLst>
              </p14:cNvPr>
              <p14:cNvContentPartPr/>
              <p14:nvPr/>
            </p14:nvContentPartPr>
            <p14:xfrm>
              <a:off x="3713748" y="5813553"/>
              <a:ext cx="133200" cy="155520"/>
            </p14:xfrm>
          </p:contentPart>
        </mc:Choice>
        <mc:Fallback xmlns="">
          <p:pic>
            <p:nvPicPr>
              <p:cNvPr id="334" name="Ink 333">
                <a:extLst>
                  <a:ext uri="{FF2B5EF4-FFF2-40B4-BE49-F238E27FC236}">
                    <a16:creationId xmlns:a16="http://schemas.microsoft.com/office/drawing/2014/main" id="{D6D835D4-740E-644C-B50E-5BE95EC9538E}"/>
                  </a:ext>
                </a:extLst>
              </p:cNvPr>
              <p:cNvPicPr/>
              <p:nvPr/>
            </p:nvPicPr>
            <p:blipFill>
              <a:blip r:embed="rId439"/>
              <a:stretch>
                <a:fillRect/>
              </a:stretch>
            </p:blipFill>
            <p:spPr>
              <a:xfrm>
                <a:off x="3705108" y="5804913"/>
                <a:ext cx="150840" cy="173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0">
            <p14:nvContentPartPr>
              <p14:cNvPr id="335" name="Ink 334">
                <a:extLst>
                  <a:ext uri="{FF2B5EF4-FFF2-40B4-BE49-F238E27FC236}">
                    <a16:creationId xmlns:a16="http://schemas.microsoft.com/office/drawing/2014/main" id="{A365AE33-53C1-704F-AF89-972AEAD1594B}"/>
                  </a:ext>
                </a:extLst>
              </p14:cNvPr>
              <p14:cNvContentPartPr/>
              <p14:nvPr/>
            </p14:nvContentPartPr>
            <p14:xfrm>
              <a:off x="3736428" y="5887353"/>
              <a:ext cx="102240" cy="9000"/>
            </p14:xfrm>
          </p:contentPart>
        </mc:Choice>
        <mc:Fallback xmlns="">
          <p:pic>
            <p:nvPicPr>
              <p:cNvPr id="335" name="Ink 334">
                <a:extLst>
                  <a:ext uri="{FF2B5EF4-FFF2-40B4-BE49-F238E27FC236}">
                    <a16:creationId xmlns:a16="http://schemas.microsoft.com/office/drawing/2014/main" id="{A365AE33-53C1-704F-AF89-972AEAD1594B}"/>
                  </a:ext>
                </a:extLst>
              </p:cNvPr>
              <p:cNvPicPr/>
              <p:nvPr/>
            </p:nvPicPr>
            <p:blipFill>
              <a:blip r:embed="rId441"/>
              <a:stretch>
                <a:fillRect/>
              </a:stretch>
            </p:blipFill>
            <p:spPr>
              <a:xfrm>
                <a:off x="3727428" y="5878353"/>
                <a:ext cx="119880" cy="26640"/>
              </a:xfrm>
              <a:prstGeom prst="rect">
                <a:avLst/>
              </a:prstGeom>
            </p:spPr>
          </p:pic>
        </mc:Fallback>
      </mc:AlternateContent>
      <p:grpSp>
        <p:nvGrpSpPr>
          <p:cNvPr id="351" name="Group 350">
            <a:extLst>
              <a:ext uri="{FF2B5EF4-FFF2-40B4-BE49-F238E27FC236}">
                <a16:creationId xmlns:a16="http://schemas.microsoft.com/office/drawing/2014/main" id="{B878B246-B480-6342-87F3-8BF5C6E7E224}"/>
              </a:ext>
            </a:extLst>
          </p:cNvPr>
          <p:cNvGrpSpPr/>
          <p:nvPr/>
        </p:nvGrpSpPr>
        <p:grpSpPr>
          <a:xfrm>
            <a:off x="4008948" y="5311353"/>
            <a:ext cx="776520" cy="586800"/>
            <a:chOff x="4008948" y="5311353"/>
            <a:chExt cx="776520" cy="586800"/>
          </a:xfrm>
        </p:grpSpPr>
        <mc:AlternateContent xmlns:mc="http://schemas.openxmlformats.org/markup-compatibility/2006" xmlns:p14="http://schemas.microsoft.com/office/powerpoint/2010/main" xmlns:aink="http://schemas.microsoft.com/office/drawing/2016/ink">
          <mc:Choice Requires="p14 aink">
            <p:contentPart p14:bwMode="auto" r:id="rId442">
              <p14:nvContentPartPr>
                <p14:cNvPr id="322" name="Ink 321">
                  <a:extLst>
                    <a:ext uri="{FF2B5EF4-FFF2-40B4-BE49-F238E27FC236}">
                      <a16:creationId xmlns:a16="http://schemas.microsoft.com/office/drawing/2014/main" id="{5908EAE8-E538-E148-8994-1C2738860A6F}"/>
                    </a:ext>
                  </a:extLst>
                </p14:cNvPr>
                <p14:cNvContentPartPr/>
                <p14:nvPr/>
              </p14:nvContentPartPr>
              <p14:xfrm>
                <a:off x="4303788" y="5502153"/>
                <a:ext cx="221040" cy="137520"/>
              </p14:xfrm>
            </p:contentPart>
          </mc:Choice>
          <mc:Fallback xmlns="">
            <p:pic>
              <p:nvPicPr>
                <p:cNvPr id="322" name="Ink 321">
                  <a:extLst>
                    <a:ext uri="{FF2B5EF4-FFF2-40B4-BE49-F238E27FC236}">
                      <a16:creationId xmlns:a16="http://schemas.microsoft.com/office/drawing/2014/main" id="{5908EAE8-E538-E148-8994-1C2738860A6F}"/>
                    </a:ext>
                  </a:extLst>
                </p:cNvPr>
                <p:cNvPicPr/>
                <p:nvPr/>
              </p:nvPicPr>
              <p:blipFill>
                <a:blip r:embed="rId443"/>
                <a:stretch>
                  <a:fillRect/>
                </a:stretch>
              </p:blipFill>
              <p:spPr>
                <a:xfrm>
                  <a:off x="4295148" y="5493153"/>
                  <a:ext cx="238680" cy="155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4">
              <p14:nvContentPartPr>
                <p14:cNvPr id="323" name="Ink 322">
                  <a:extLst>
                    <a:ext uri="{FF2B5EF4-FFF2-40B4-BE49-F238E27FC236}">
                      <a16:creationId xmlns:a16="http://schemas.microsoft.com/office/drawing/2014/main" id="{1E727F5F-E831-B74B-9DBD-EF88FACE6112}"/>
                    </a:ext>
                  </a:extLst>
                </p14:cNvPr>
                <p14:cNvContentPartPr/>
                <p14:nvPr/>
              </p14:nvContentPartPr>
              <p14:xfrm>
                <a:off x="4508628" y="5529873"/>
                <a:ext cx="276840" cy="35280"/>
              </p14:xfrm>
            </p:contentPart>
          </mc:Choice>
          <mc:Fallback xmlns="">
            <p:pic>
              <p:nvPicPr>
                <p:cNvPr id="323" name="Ink 322">
                  <a:extLst>
                    <a:ext uri="{FF2B5EF4-FFF2-40B4-BE49-F238E27FC236}">
                      <a16:creationId xmlns:a16="http://schemas.microsoft.com/office/drawing/2014/main" id="{1E727F5F-E831-B74B-9DBD-EF88FACE6112}"/>
                    </a:ext>
                  </a:extLst>
                </p:cNvPr>
                <p:cNvPicPr/>
                <p:nvPr/>
              </p:nvPicPr>
              <p:blipFill>
                <a:blip r:embed="rId445"/>
                <a:stretch>
                  <a:fillRect/>
                </a:stretch>
              </p:blipFill>
              <p:spPr>
                <a:xfrm>
                  <a:off x="4499988" y="5521233"/>
                  <a:ext cx="294480" cy="52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6">
              <p14:nvContentPartPr>
                <p14:cNvPr id="325" name="Ink 324">
                  <a:extLst>
                    <a:ext uri="{FF2B5EF4-FFF2-40B4-BE49-F238E27FC236}">
                      <a16:creationId xmlns:a16="http://schemas.microsoft.com/office/drawing/2014/main" id="{1E095B30-A371-C147-9CEA-30B1DA387138}"/>
                    </a:ext>
                  </a:extLst>
                </p14:cNvPr>
                <p14:cNvContentPartPr/>
                <p14:nvPr/>
              </p14:nvContentPartPr>
              <p14:xfrm>
                <a:off x="4008948" y="5565153"/>
                <a:ext cx="172800" cy="204480"/>
              </p14:xfrm>
            </p:contentPart>
          </mc:Choice>
          <mc:Fallback xmlns="">
            <p:pic>
              <p:nvPicPr>
                <p:cNvPr id="325" name="Ink 324">
                  <a:extLst>
                    <a:ext uri="{FF2B5EF4-FFF2-40B4-BE49-F238E27FC236}">
                      <a16:creationId xmlns:a16="http://schemas.microsoft.com/office/drawing/2014/main" id="{1E095B30-A371-C147-9CEA-30B1DA387138}"/>
                    </a:ext>
                  </a:extLst>
                </p:cNvPr>
                <p:cNvPicPr/>
                <p:nvPr/>
              </p:nvPicPr>
              <p:blipFill>
                <a:blip r:embed="rId447"/>
                <a:stretch>
                  <a:fillRect/>
                </a:stretch>
              </p:blipFill>
              <p:spPr>
                <a:xfrm>
                  <a:off x="3999948" y="5556153"/>
                  <a:ext cx="190440" cy="222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8">
              <p14:nvContentPartPr>
                <p14:cNvPr id="326" name="Ink 325">
                  <a:extLst>
                    <a:ext uri="{FF2B5EF4-FFF2-40B4-BE49-F238E27FC236}">
                      <a16:creationId xmlns:a16="http://schemas.microsoft.com/office/drawing/2014/main" id="{2851C92B-4DF8-D24E-A9C6-DF1547AE5BD9}"/>
                    </a:ext>
                  </a:extLst>
                </p14:cNvPr>
                <p14:cNvContentPartPr/>
                <p14:nvPr/>
              </p14:nvContentPartPr>
              <p14:xfrm>
                <a:off x="4177788" y="5738313"/>
                <a:ext cx="147240" cy="159840"/>
              </p14:xfrm>
            </p:contentPart>
          </mc:Choice>
          <mc:Fallback xmlns="">
            <p:pic>
              <p:nvPicPr>
                <p:cNvPr id="326" name="Ink 325">
                  <a:extLst>
                    <a:ext uri="{FF2B5EF4-FFF2-40B4-BE49-F238E27FC236}">
                      <a16:creationId xmlns:a16="http://schemas.microsoft.com/office/drawing/2014/main" id="{2851C92B-4DF8-D24E-A9C6-DF1547AE5BD9}"/>
                    </a:ext>
                  </a:extLst>
                </p:cNvPr>
                <p:cNvPicPr/>
                <p:nvPr/>
              </p:nvPicPr>
              <p:blipFill>
                <a:blip r:embed="rId449"/>
                <a:stretch>
                  <a:fillRect/>
                </a:stretch>
              </p:blipFill>
              <p:spPr>
                <a:xfrm>
                  <a:off x="4168788" y="5729673"/>
                  <a:ext cx="164880" cy="177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50">
              <p14:nvContentPartPr>
                <p14:cNvPr id="337" name="Ink 336">
                  <a:extLst>
                    <a:ext uri="{FF2B5EF4-FFF2-40B4-BE49-F238E27FC236}">
                      <a16:creationId xmlns:a16="http://schemas.microsoft.com/office/drawing/2014/main" id="{0906BDA5-7D2F-DA47-8ABC-D8991FCD6A4C}"/>
                    </a:ext>
                  </a:extLst>
                </p14:cNvPr>
                <p14:cNvContentPartPr/>
                <p14:nvPr/>
              </p14:nvContentPartPr>
              <p14:xfrm>
                <a:off x="4272108" y="5763873"/>
                <a:ext cx="126360" cy="53640"/>
              </p14:xfrm>
            </p:contentPart>
          </mc:Choice>
          <mc:Fallback xmlns="">
            <p:pic>
              <p:nvPicPr>
                <p:cNvPr id="337" name="Ink 336">
                  <a:extLst>
                    <a:ext uri="{FF2B5EF4-FFF2-40B4-BE49-F238E27FC236}">
                      <a16:creationId xmlns:a16="http://schemas.microsoft.com/office/drawing/2014/main" id="{0906BDA5-7D2F-DA47-8ABC-D8991FCD6A4C}"/>
                    </a:ext>
                  </a:extLst>
                </p:cNvPr>
                <p:cNvPicPr/>
                <p:nvPr/>
              </p:nvPicPr>
              <p:blipFill>
                <a:blip r:embed="rId451"/>
                <a:stretch>
                  <a:fillRect/>
                </a:stretch>
              </p:blipFill>
              <p:spPr>
                <a:xfrm>
                  <a:off x="4263468" y="5755233"/>
                  <a:ext cx="144000" cy="71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52">
              <p14:nvContentPartPr>
                <p14:cNvPr id="339" name="Ink 338">
                  <a:extLst>
                    <a:ext uri="{FF2B5EF4-FFF2-40B4-BE49-F238E27FC236}">
                      <a16:creationId xmlns:a16="http://schemas.microsoft.com/office/drawing/2014/main" id="{3AD25A41-59F8-D349-B244-A539BCF5BA2C}"/>
                    </a:ext>
                  </a:extLst>
                </p14:cNvPr>
                <p14:cNvContentPartPr/>
                <p14:nvPr/>
              </p14:nvContentPartPr>
              <p14:xfrm>
                <a:off x="4437348" y="5705553"/>
                <a:ext cx="119160" cy="149040"/>
              </p14:xfrm>
            </p:contentPart>
          </mc:Choice>
          <mc:Fallback xmlns="">
            <p:pic>
              <p:nvPicPr>
                <p:cNvPr id="339" name="Ink 338">
                  <a:extLst>
                    <a:ext uri="{FF2B5EF4-FFF2-40B4-BE49-F238E27FC236}">
                      <a16:creationId xmlns:a16="http://schemas.microsoft.com/office/drawing/2014/main" id="{3AD25A41-59F8-D349-B244-A539BCF5BA2C}"/>
                    </a:ext>
                  </a:extLst>
                </p:cNvPr>
                <p:cNvPicPr/>
                <p:nvPr/>
              </p:nvPicPr>
              <p:blipFill>
                <a:blip r:embed="rId453"/>
                <a:stretch>
                  <a:fillRect/>
                </a:stretch>
              </p:blipFill>
              <p:spPr>
                <a:xfrm>
                  <a:off x="4428708" y="5696913"/>
                  <a:ext cx="136800" cy="166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54">
              <p14:nvContentPartPr>
                <p14:cNvPr id="340" name="Ink 339">
                  <a:extLst>
                    <a:ext uri="{FF2B5EF4-FFF2-40B4-BE49-F238E27FC236}">
                      <a16:creationId xmlns:a16="http://schemas.microsoft.com/office/drawing/2014/main" id="{D8981C52-3A86-954E-8B82-23A1D25FD33F}"/>
                    </a:ext>
                  </a:extLst>
                </p14:cNvPr>
                <p14:cNvContentPartPr/>
                <p14:nvPr/>
              </p14:nvContentPartPr>
              <p14:xfrm>
                <a:off x="4461468" y="5778633"/>
                <a:ext cx="76680" cy="15120"/>
              </p14:xfrm>
            </p:contentPart>
          </mc:Choice>
          <mc:Fallback xmlns="">
            <p:pic>
              <p:nvPicPr>
                <p:cNvPr id="340" name="Ink 339">
                  <a:extLst>
                    <a:ext uri="{FF2B5EF4-FFF2-40B4-BE49-F238E27FC236}">
                      <a16:creationId xmlns:a16="http://schemas.microsoft.com/office/drawing/2014/main" id="{D8981C52-3A86-954E-8B82-23A1D25FD33F}"/>
                    </a:ext>
                  </a:extLst>
                </p:cNvPr>
                <p:cNvPicPr/>
                <p:nvPr/>
              </p:nvPicPr>
              <p:blipFill>
                <a:blip r:embed="rId455"/>
                <a:stretch>
                  <a:fillRect/>
                </a:stretch>
              </p:blipFill>
              <p:spPr>
                <a:xfrm>
                  <a:off x="4452468" y="5769633"/>
                  <a:ext cx="94320" cy="32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56">
              <p14:nvContentPartPr>
                <p14:cNvPr id="342" name="Ink 341">
                  <a:extLst>
                    <a:ext uri="{FF2B5EF4-FFF2-40B4-BE49-F238E27FC236}">
                      <a16:creationId xmlns:a16="http://schemas.microsoft.com/office/drawing/2014/main" id="{0B3EE56D-83DC-D740-87E0-4A677FE3274A}"/>
                    </a:ext>
                  </a:extLst>
                </p14:cNvPr>
                <p14:cNvContentPartPr/>
                <p14:nvPr/>
              </p14:nvContentPartPr>
              <p14:xfrm>
                <a:off x="4634988" y="5423313"/>
                <a:ext cx="21240" cy="102960"/>
              </p14:xfrm>
            </p:contentPart>
          </mc:Choice>
          <mc:Fallback xmlns="">
            <p:pic>
              <p:nvPicPr>
                <p:cNvPr id="342" name="Ink 341">
                  <a:extLst>
                    <a:ext uri="{FF2B5EF4-FFF2-40B4-BE49-F238E27FC236}">
                      <a16:creationId xmlns:a16="http://schemas.microsoft.com/office/drawing/2014/main" id="{0B3EE56D-83DC-D740-87E0-4A677FE3274A}"/>
                    </a:ext>
                  </a:extLst>
                </p:cNvPr>
                <p:cNvPicPr/>
                <p:nvPr/>
              </p:nvPicPr>
              <p:blipFill>
                <a:blip r:embed="rId457"/>
                <a:stretch>
                  <a:fillRect/>
                </a:stretch>
              </p:blipFill>
              <p:spPr>
                <a:xfrm>
                  <a:off x="4625988" y="5414313"/>
                  <a:ext cx="38880"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58">
              <p14:nvContentPartPr>
                <p14:cNvPr id="344" name="Ink 343">
                  <a:extLst>
                    <a:ext uri="{FF2B5EF4-FFF2-40B4-BE49-F238E27FC236}">
                      <a16:creationId xmlns:a16="http://schemas.microsoft.com/office/drawing/2014/main" id="{98816A67-54FC-E54E-AE8A-32652081C026}"/>
                    </a:ext>
                  </a:extLst>
                </p14:cNvPr>
                <p14:cNvContentPartPr/>
                <p14:nvPr/>
              </p14:nvContentPartPr>
              <p14:xfrm>
                <a:off x="4566228" y="5311353"/>
                <a:ext cx="173160" cy="132480"/>
              </p14:xfrm>
            </p:contentPart>
          </mc:Choice>
          <mc:Fallback xmlns="">
            <p:pic>
              <p:nvPicPr>
                <p:cNvPr id="344" name="Ink 343">
                  <a:extLst>
                    <a:ext uri="{FF2B5EF4-FFF2-40B4-BE49-F238E27FC236}">
                      <a16:creationId xmlns:a16="http://schemas.microsoft.com/office/drawing/2014/main" id="{98816A67-54FC-E54E-AE8A-32652081C026}"/>
                    </a:ext>
                  </a:extLst>
                </p:cNvPr>
                <p:cNvPicPr/>
                <p:nvPr/>
              </p:nvPicPr>
              <p:blipFill>
                <a:blip r:embed="rId459"/>
                <a:stretch>
                  <a:fillRect/>
                </a:stretch>
              </p:blipFill>
              <p:spPr>
                <a:xfrm>
                  <a:off x="4557228" y="5302713"/>
                  <a:ext cx="190800" cy="150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0">
              <p14:nvContentPartPr>
                <p14:cNvPr id="346" name="Ink 345">
                  <a:extLst>
                    <a:ext uri="{FF2B5EF4-FFF2-40B4-BE49-F238E27FC236}">
                      <a16:creationId xmlns:a16="http://schemas.microsoft.com/office/drawing/2014/main" id="{149D3EE6-F758-FA40-B561-D5CEBD38B4BD}"/>
                    </a:ext>
                  </a:extLst>
                </p14:cNvPr>
                <p14:cNvContentPartPr/>
                <p14:nvPr/>
              </p14:nvContentPartPr>
              <p14:xfrm>
                <a:off x="4683588" y="5391633"/>
                <a:ext cx="14760" cy="24840"/>
              </p14:xfrm>
            </p:contentPart>
          </mc:Choice>
          <mc:Fallback xmlns="">
            <p:pic>
              <p:nvPicPr>
                <p:cNvPr id="346" name="Ink 345">
                  <a:extLst>
                    <a:ext uri="{FF2B5EF4-FFF2-40B4-BE49-F238E27FC236}">
                      <a16:creationId xmlns:a16="http://schemas.microsoft.com/office/drawing/2014/main" id="{149D3EE6-F758-FA40-B561-D5CEBD38B4BD}"/>
                    </a:ext>
                  </a:extLst>
                </p:cNvPr>
                <p:cNvPicPr/>
                <p:nvPr/>
              </p:nvPicPr>
              <p:blipFill>
                <a:blip r:embed="rId461"/>
                <a:stretch>
                  <a:fillRect/>
                </a:stretch>
              </p:blipFill>
              <p:spPr>
                <a:xfrm>
                  <a:off x="4674588" y="5382633"/>
                  <a:ext cx="32400" cy="42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2">
              <p14:nvContentPartPr>
                <p14:cNvPr id="348" name="Ink 347">
                  <a:extLst>
                    <a:ext uri="{FF2B5EF4-FFF2-40B4-BE49-F238E27FC236}">
                      <a16:creationId xmlns:a16="http://schemas.microsoft.com/office/drawing/2014/main" id="{780AD884-79D4-9245-AA52-CF199209997E}"/>
                    </a:ext>
                  </a:extLst>
                </p14:cNvPr>
                <p14:cNvContentPartPr/>
                <p14:nvPr/>
              </p14:nvContentPartPr>
              <p14:xfrm>
                <a:off x="4656588" y="5375793"/>
                <a:ext cx="12600" cy="50760"/>
              </p14:xfrm>
            </p:contentPart>
          </mc:Choice>
          <mc:Fallback xmlns="">
            <p:pic>
              <p:nvPicPr>
                <p:cNvPr id="348" name="Ink 347">
                  <a:extLst>
                    <a:ext uri="{FF2B5EF4-FFF2-40B4-BE49-F238E27FC236}">
                      <a16:creationId xmlns:a16="http://schemas.microsoft.com/office/drawing/2014/main" id="{780AD884-79D4-9245-AA52-CF199209997E}"/>
                    </a:ext>
                  </a:extLst>
                </p:cNvPr>
                <p:cNvPicPr/>
                <p:nvPr/>
              </p:nvPicPr>
              <p:blipFill>
                <a:blip r:embed="rId463"/>
                <a:stretch>
                  <a:fillRect/>
                </a:stretch>
              </p:blipFill>
              <p:spPr>
                <a:xfrm>
                  <a:off x="4647588" y="5367153"/>
                  <a:ext cx="30240" cy="68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4">
              <p14:nvContentPartPr>
                <p14:cNvPr id="350" name="Ink 349">
                  <a:extLst>
                    <a:ext uri="{FF2B5EF4-FFF2-40B4-BE49-F238E27FC236}">
                      <a16:creationId xmlns:a16="http://schemas.microsoft.com/office/drawing/2014/main" id="{DDD6347C-5211-8D49-BF41-2F9B59DCE688}"/>
                    </a:ext>
                  </a:extLst>
                </p14:cNvPr>
                <p14:cNvContentPartPr/>
                <p14:nvPr/>
              </p14:nvContentPartPr>
              <p14:xfrm>
                <a:off x="4655148" y="5375793"/>
                <a:ext cx="11520" cy="72000"/>
              </p14:xfrm>
            </p:contentPart>
          </mc:Choice>
          <mc:Fallback xmlns="">
            <p:pic>
              <p:nvPicPr>
                <p:cNvPr id="350" name="Ink 349">
                  <a:extLst>
                    <a:ext uri="{FF2B5EF4-FFF2-40B4-BE49-F238E27FC236}">
                      <a16:creationId xmlns:a16="http://schemas.microsoft.com/office/drawing/2014/main" id="{DDD6347C-5211-8D49-BF41-2F9B59DCE688}"/>
                    </a:ext>
                  </a:extLst>
                </p:cNvPr>
                <p:cNvPicPr/>
                <p:nvPr/>
              </p:nvPicPr>
              <p:blipFill>
                <a:blip r:embed="rId465"/>
                <a:stretch>
                  <a:fillRect/>
                </a:stretch>
              </p:blipFill>
              <p:spPr>
                <a:xfrm>
                  <a:off x="4646508" y="5367153"/>
                  <a:ext cx="29160" cy="89640"/>
                </a:xfrm>
                <a:prstGeom prst="rect">
                  <a:avLst/>
                </a:prstGeom>
              </p:spPr>
            </p:pic>
          </mc:Fallback>
        </mc:AlternateContent>
      </p:grpSp>
      <p:grpSp>
        <p:nvGrpSpPr>
          <p:cNvPr id="357" name="Group 356">
            <a:extLst>
              <a:ext uri="{FF2B5EF4-FFF2-40B4-BE49-F238E27FC236}">
                <a16:creationId xmlns:a16="http://schemas.microsoft.com/office/drawing/2014/main" id="{72BFBBE7-BFD4-0F45-852D-7F09ADB21B1E}"/>
              </a:ext>
            </a:extLst>
          </p:cNvPr>
          <p:cNvGrpSpPr/>
          <p:nvPr/>
        </p:nvGrpSpPr>
        <p:grpSpPr>
          <a:xfrm>
            <a:off x="5943588" y="6447873"/>
            <a:ext cx="436320" cy="351000"/>
            <a:chOff x="5943588" y="6447873"/>
            <a:chExt cx="436320" cy="351000"/>
          </a:xfrm>
        </p:grpSpPr>
        <mc:AlternateContent xmlns:mc="http://schemas.openxmlformats.org/markup-compatibility/2006" xmlns:p14="http://schemas.microsoft.com/office/powerpoint/2010/main" xmlns:aink="http://schemas.microsoft.com/office/drawing/2016/ink">
          <mc:Choice Requires="p14 aink">
            <p:contentPart p14:bwMode="auto" r:id="rId466">
              <p14:nvContentPartPr>
                <p14:cNvPr id="352" name="Ink 351">
                  <a:extLst>
                    <a:ext uri="{FF2B5EF4-FFF2-40B4-BE49-F238E27FC236}">
                      <a16:creationId xmlns:a16="http://schemas.microsoft.com/office/drawing/2014/main" id="{4EAEA8EE-D349-4B4C-B06E-FF72338EE2F1}"/>
                    </a:ext>
                  </a:extLst>
                </p14:cNvPr>
                <p14:cNvContentPartPr/>
                <p14:nvPr/>
              </p14:nvContentPartPr>
              <p14:xfrm>
                <a:off x="5943588" y="6465873"/>
                <a:ext cx="151200" cy="124560"/>
              </p14:xfrm>
            </p:contentPart>
          </mc:Choice>
          <mc:Fallback xmlns="">
            <p:pic>
              <p:nvPicPr>
                <p:cNvPr id="352" name="Ink 351">
                  <a:extLst>
                    <a:ext uri="{FF2B5EF4-FFF2-40B4-BE49-F238E27FC236}">
                      <a16:creationId xmlns:a16="http://schemas.microsoft.com/office/drawing/2014/main" id="{4EAEA8EE-D349-4B4C-B06E-FF72338EE2F1}"/>
                    </a:ext>
                  </a:extLst>
                </p:cNvPr>
                <p:cNvPicPr/>
                <p:nvPr/>
              </p:nvPicPr>
              <p:blipFill>
                <a:blip r:embed="rId467"/>
                <a:stretch>
                  <a:fillRect/>
                </a:stretch>
              </p:blipFill>
              <p:spPr>
                <a:xfrm>
                  <a:off x="5934588" y="6457233"/>
                  <a:ext cx="168840" cy="142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8">
              <p14:nvContentPartPr>
                <p14:cNvPr id="353" name="Ink 352">
                  <a:extLst>
                    <a:ext uri="{FF2B5EF4-FFF2-40B4-BE49-F238E27FC236}">
                      <a16:creationId xmlns:a16="http://schemas.microsoft.com/office/drawing/2014/main" id="{C8DD904A-B949-0C4B-9824-86F9E4F41D89}"/>
                    </a:ext>
                  </a:extLst>
                </p14:cNvPr>
                <p14:cNvContentPartPr/>
                <p14:nvPr/>
              </p14:nvContentPartPr>
              <p14:xfrm>
                <a:off x="6060948" y="6447873"/>
                <a:ext cx="182160" cy="334440"/>
              </p14:xfrm>
            </p:contentPart>
          </mc:Choice>
          <mc:Fallback xmlns="">
            <p:pic>
              <p:nvPicPr>
                <p:cNvPr id="353" name="Ink 352">
                  <a:extLst>
                    <a:ext uri="{FF2B5EF4-FFF2-40B4-BE49-F238E27FC236}">
                      <a16:creationId xmlns:a16="http://schemas.microsoft.com/office/drawing/2014/main" id="{C8DD904A-B949-0C4B-9824-86F9E4F41D89}"/>
                    </a:ext>
                  </a:extLst>
                </p:cNvPr>
                <p:cNvPicPr/>
                <p:nvPr/>
              </p:nvPicPr>
              <p:blipFill>
                <a:blip r:embed="rId469"/>
                <a:stretch>
                  <a:fillRect/>
                </a:stretch>
              </p:blipFill>
              <p:spPr>
                <a:xfrm>
                  <a:off x="6052308" y="6438873"/>
                  <a:ext cx="199800" cy="352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0">
              <p14:nvContentPartPr>
                <p14:cNvPr id="354" name="Ink 353">
                  <a:extLst>
                    <a:ext uri="{FF2B5EF4-FFF2-40B4-BE49-F238E27FC236}">
                      <a16:creationId xmlns:a16="http://schemas.microsoft.com/office/drawing/2014/main" id="{8825717D-A8B5-9D4B-9191-6C6D25A3600B}"/>
                    </a:ext>
                  </a:extLst>
                </p14:cNvPr>
                <p14:cNvContentPartPr/>
                <p14:nvPr/>
              </p14:nvContentPartPr>
              <p14:xfrm>
                <a:off x="6085428" y="6693753"/>
                <a:ext cx="165960" cy="11520"/>
              </p14:xfrm>
            </p:contentPart>
          </mc:Choice>
          <mc:Fallback xmlns="">
            <p:pic>
              <p:nvPicPr>
                <p:cNvPr id="354" name="Ink 353">
                  <a:extLst>
                    <a:ext uri="{FF2B5EF4-FFF2-40B4-BE49-F238E27FC236}">
                      <a16:creationId xmlns:a16="http://schemas.microsoft.com/office/drawing/2014/main" id="{8825717D-A8B5-9D4B-9191-6C6D25A3600B}"/>
                    </a:ext>
                  </a:extLst>
                </p:cNvPr>
                <p:cNvPicPr/>
                <p:nvPr/>
              </p:nvPicPr>
              <p:blipFill>
                <a:blip r:embed="rId471"/>
                <a:stretch>
                  <a:fillRect/>
                </a:stretch>
              </p:blipFill>
              <p:spPr>
                <a:xfrm>
                  <a:off x="6076428" y="6685113"/>
                  <a:ext cx="183600" cy="29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2">
              <p14:nvContentPartPr>
                <p14:cNvPr id="355" name="Ink 354">
                  <a:extLst>
                    <a:ext uri="{FF2B5EF4-FFF2-40B4-BE49-F238E27FC236}">
                      <a16:creationId xmlns:a16="http://schemas.microsoft.com/office/drawing/2014/main" id="{90C2D1F0-09FA-F840-BF9B-DF0FCB5CB92E}"/>
                    </a:ext>
                  </a:extLst>
                </p14:cNvPr>
                <p14:cNvContentPartPr/>
                <p14:nvPr/>
              </p14:nvContentPartPr>
              <p14:xfrm>
                <a:off x="6202788" y="6621033"/>
                <a:ext cx="166680" cy="177840"/>
              </p14:xfrm>
            </p:contentPart>
          </mc:Choice>
          <mc:Fallback xmlns="">
            <p:pic>
              <p:nvPicPr>
                <p:cNvPr id="355" name="Ink 354">
                  <a:extLst>
                    <a:ext uri="{FF2B5EF4-FFF2-40B4-BE49-F238E27FC236}">
                      <a16:creationId xmlns:a16="http://schemas.microsoft.com/office/drawing/2014/main" id="{90C2D1F0-09FA-F840-BF9B-DF0FCB5CB92E}"/>
                    </a:ext>
                  </a:extLst>
                </p:cNvPr>
                <p:cNvPicPr/>
                <p:nvPr/>
              </p:nvPicPr>
              <p:blipFill>
                <a:blip r:embed="rId473"/>
                <a:stretch>
                  <a:fillRect/>
                </a:stretch>
              </p:blipFill>
              <p:spPr>
                <a:xfrm>
                  <a:off x="6194148" y="6612033"/>
                  <a:ext cx="184320" cy="195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74">
              <p14:nvContentPartPr>
                <p14:cNvPr id="356" name="Ink 355">
                  <a:extLst>
                    <a:ext uri="{FF2B5EF4-FFF2-40B4-BE49-F238E27FC236}">
                      <a16:creationId xmlns:a16="http://schemas.microsoft.com/office/drawing/2014/main" id="{391D54B2-7DBD-C44A-B84D-48A2DD0907C2}"/>
                    </a:ext>
                  </a:extLst>
                </p14:cNvPr>
                <p14:cNvContentPartPr/>
                <p14:nvPr/>
              </p14:nvContentPartPr>
              <p14:xfrm>
                <a:off x="6290268" y="6715353"/>
                <a:ext cx="89640" cy="4680"/>
              </p14:xfrm>
            </p:contentPart>
          </mc:Choice>
          <mc:Fallback xmlns="">
            <p:pic>
              <p:nvPicPr>
                <p:cNvPr id="356" name="Ink 355">
                  <a:extLst>
                    <a:ext uri="{FF2B5EF4-FFF2-40B4-BE49-F238E27FC236}">
                      <a16:creationId xmlns:a16="http://schemas.microsoft.com/office/drawing/2014/main" id="{391D54B2-7DBD-C44A-B84D-48A2DD0907C2}"/>
                    </a:ext>
                  </a:extLst>
                </p:cNvPr>
                <p:cNvPicPr/>
                <p:nvPr/>
              </p:nvPicPr>
              <p:blipFill>
                <a:blip r:embed="rId475"/>
                <a:stretch>
                  <a:fillRect/>
                </a:stretch>
              </p:blipFill>
              <p:spPr>
                <a:xfrm>
                  <a:off x="6281268" y="6706353"/>
                  <a:ext cx="107280" cy="22320"/>
                </a:xfrm>
                <a:prstGeom prst="rect">
                  <a:avLst/>
                </a:prstGeom>
              </p:spPr>
            </p:pic>
          </mc:Fallback>
        </mc:AlternateContent>
      </p:grpSp>
      <p:grpSp>
        <p:nvGrpSpPr>
          <p:cNvPr id="362" name="Group 361">
            <a:extLst>
              <a:ext uri="{FF2B5EF4-FFF2-40B4-BE49-F238E27FC236}">
                <a16:creationId xmlns:a16="http://schemas.microsoft.com/office/drawing/2014/main" id="{DDD64DB2-0746-7C4F-A045-AE9A2D9499D2}"/>
              </a:ext>
            </a:extLst>
          </p:cNvPr>
          <p:cNvGrpSpPr/>
          <p:nvPr/>
        </p:nvGrpSpPr>
        <p:grpSpPr>
          <a:xfrm>
            <a:off x="425508" y="3820233"/>
            <a:ext cx="1581480" cy="1629720"/>
            <a:chOff x="425508" y="3820233"/>
            <a:chExt cx="1581480" cy="1629720"/>
          </a:xfrm>
        </p:grpSpPr>
        <mc:AlternateContent xmlns:mc="http://schemas.openxmlformats.org/markup-compatibility/2006" xmlns:p14="http://schemas.microsoft.com/office/powerpoint/2010/main">
          <mc:Choice Requires="p14">
            <p:contentPart p14:bwMode="auto" r:id="rId476">
              <p14:nvContentPartPr>
                <p14:cNvPr id="360" name="Ink 359">
                  <a:extLst>
                    <a:ext uri="{FF2B5EF4-FFF2-40B4-BE49-F238E27FC236}">
                      <a16:creationId xmlns:a16="http://schemas.microsoft.com/office/drawing/2014/main" id="{40DE1025-9468-5E40-BFFB-03DAC7FFF3DB}"/>
                    </a:ext>
                  </a:extLst>
                </p14:cNvPr>
                <p14:cNvContentPartPr/>
                <p14:nvPr/>
              </p14:nvContentPartPr>
              <p14:xfrm>
                <a:off x="425508" y="3894033"/>
                <a:ext cx="147240" cy="1555920"/>
              </p14:xfrm>
            </p:contentPart>
          </mc:Choice>
          <mc:Fallback xmlns="">
            <p:pic>
              <p:nvPicPr>
                <p:cNvPr id="360" name="Ink 359">
                  <a:extLst>
                    <a:ext uri="{FF2B5EF4-FFF2-40B4-BE49-F238E27FC236}">
                      <a16:creationId xmlns:a16="http://schemas.microsoft.com/office/drawing/2014/main" id="{40DE1025-9468-5E40-BFFB-03DAC7FFF3DB}"/>
                    </a:ext>
                  </a:extLst>
                </p:cNvPr>
                <p:cNvPicPr/>
                <p:nvPr/>
              </p:nvPicPr>
              <p:blipFill>
                <a:blip r:embed="rId477"/>
                <a:stretch>
                  <a:fillRect/>
                </a:stretch>
              </p:blipFill>
              <p:spPr>
                <a:xfrm>
                  <a:off x="410388" y="3878553"/>
                  <a:ext cx="177840" cy="15865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61" name="Ink 360">
                  <a:extLst>
                    <a:ext uri="{FF2B5EF4-FFF2-40B4-BE49-F238E27FC236}">
                      <a16:creationId xmlns:a16="http://schemas.microsoft.com/office/drawing/2014/main" id="{D41F3090-789D-0A44-A6CE-660805A67C88}"/>
                    </a:ext>
                  </a:extLst>
                </p14:cNvPr>
                <p14:cNvContentPartPr/>
                <p14:nvPr/>
              </p14:nvContentPartPr>
              <p14:xfrm>
                <a:off x="520188" y="3820233"/>
                <a:ext cx="1486800" cy="1595160"/>
              </p14:xfrm>
            </p:contentPart>
          </mc:Choice>
          <mc:Fallback xmlns="">
            <p:pic>
              <p:nvPicPr>
                <p:cNvPr id="361" name="Ink 360">
                  <a:extLst>
                    <a:ext uri="{FF2B5EF4-FFF2-40B4-BE49-F238E27FC236}">
                      <a16:creationId xmlns:a16="http://schemas.microsoft.com/office/drawing/2014/main" id="{D41F3090-789D-0A44-A6CE-660805A67C88}"/>
                    </a:ext>
                  </a:extLst>
                </p:cNvPr>
                <p:cNvPicPr/>
                <p:nvPr/>
              </p:nvPicPr>
              <p:blipFill>
                <a:blip r:embed="rId479"/>
                <a:stretch>
                  <a:fillRect/>
                </a:stretch>
              </p:blipFill>
              <p:spPr>
                <a:xfrm>
                  <a:off x="504708" y="3805113"/>
                  <a:ext cx="1517040" cy="1625760"/>
                </a:xfrm>
                <a:prstGeom prst="rect">
                  <a:avLst/>
                </a:prstGeom>
              </p:spPr>
            </p:pic>
          </mc:Fallback>
        </mc:AlternateContent>
      </p:grpSp>
      <p:grpSp>
        <p:nvGrpSpPr>
          <p:cNvPr id="367" name="Group 366">
            <a:extLst>
              <a:ext uri="{FF2B5EF4-FFF2-40B4-BE49-F238E27FC236}">
                <a16:creationId xmlns:a16="http://schemas.microsoft.com/office/drawing/2014/main" id="{FB7A6F84-EBAE-3745-AC8F-AE5292DE794E}"/>
              </a:ext>
            </a:extLst>
          </p:cNvPr>
          <p:cNvGrpSpPr/>
          <p:nvPr/>
        </p:nvGrpSpPr>
        <p:grpSpPr>
          <a:xfrm>
            <a:off x="2366268" y="3752193"/>
            <a:ext cx="620640" cy="329760"/>
            <a:chOff x="2366268" y="3752193"/>
            <a:chExt cx="620640" cy="329760"/>
          </a:xfrm>
        </p:grpSpPr>
        <mc:AlternateContent xmlns:mc="http://schemas.openxmlformats.org/markup-compatibility/2006" xmlns:p14="http://schemas.microsoft.com/office/powerpoint/2010/main">
          <mc:Choice Requires="p14">
            <p:contentPart p14:bwMode="auto" r:id="rId480">
              <p14:nvContentPartPr>
                <p14:cNvPr id="364" name="Ink 363">
                  <a:extLst>
                    <a:ext uri="{FF2B5EF4-FFF2-40B4-BE49-F238E27FC236}">
                      <a16:creationId xmlns:a16="http://schemas.microsoft.com/office/drawing/2014/main" id="{D4000112-D4A1-CE47-9843-8CC07BA7EA68}"/>
                    </a:ext>
                  </a:extLst>
                </p14:cNvPr>
                <p14:cNvContentPartPr/>
                <p14:nvPr/>
              </p14:nvContentPartPr>
              <p14:xfrm>
                <a:off x="2366268" y="3889713"/>
                <a:ext cx="173880" cy="192240"/>
              </p14:xfrm>
            </p:contentPart>
          </mc:Choice>
          <mc:Fallback xmlns="">
            <p:pic>
              <p:nvPicPr>
                <p:cNvPr id="364" name="Ink 363">
                  <a:extLst>
                    <a:ext uri="{FF2B5EF4-FFF2-40B4-BE49-F238E27FC236}">
                      <a16:creationId xmlns:a16="http://schemas.microsoft.com/office/drawing/2014/main" id="{D4000112-D4A1-CE47-9843-8CC07BA7EA68}"/>
                    </a:ext>
                  </a:extLst>
                </p:cNvPr>
                <p:cNvPicPr/>
                <p:nvPr/>
              </p:nvPicPr>
              <p:blipFill>
                <a:blip r:embed="rId481"/>
                <a:stretch>
                  <a:fillRect/>
                </a:stretch>
              </p:blipFill>
              <p:spPr>
                <a:xfrm>
                  <a:off x="2351148" y="3874233"/>
                  <a:ext cx="2044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65" name="Ink 364">
                  <a:extLst>
                    <a:ext uri="{FF2B5EF4-FFF2-40B4-BE49-F238E27FC236}">
                      <a16:creationId xmlns:a16="http://schemas.microsoft.com/office/drawing/2014/main" id="{A6D1E512-4ECB-9B4F-A946-851DBA8A69EB}"/>
                    </a:ext>
                  </a:extLst>
                </p14:cNvPr>
                <p14:cNvContentPartPr/>
                <p14:nvPr/>
              </p14:nvContentPartPr>
              <p14:xfrm>
                <a:off x="2601708" y="3752193"/>
                <a:ext cx="145440" cy="304200"/>
              </p14:xfrm>
            </p:contentPart>
          </mc:Choice>
          <mc:Fallback xmlns="">
            <p:pic>
              <p:nvPicPr>
                <p:cNvPr id="365" name="Ink 364">
                  <a:extLst>
                    <a:ext uri="{FF2B5EF4-FFF2-40B4-BE49-F238E27FC236}">
                      <a16:creationId xmlns:a16="http://schemas.microsoft.com/office/drawing/2014/main" id="{A6D1E512-4ECB-9B4F-A946-851DBA8A69EB}"/>
                    </a:ext>
                  </a:extLst>
                </p:cNvPr>
                <p:cNvPicPr/>
                <p:nvPr/>
              </p:nvPicPr>
              <p:blipFill>
                <a:blip r:embed="rId483"/>
                <a:stretch>
                  <a:fillRect/>
                </a:stretch>
              </p:blipFill>
              <p:spPr>
                <a:xfrm>
                  <a:off x="2586588" y="3736713"/>
                  <a:ext cx="17604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66" name="Ink 365">
                  <a:extLst>
                    <a:ext uri="{FF2B5EF4-FFF2-40B4-BE49-F238E27FC236}">
                      <a16:creationId xmlns:a16="http://schemas.microsoft.com/office/drawing/2014/main" id="{936EEE4D-9E46-2640-9905-A34C7C2882E7}"/>
                    </a:ext>
                  </a:extLst>
                </p14:cNvPr>
                <p14:cNvContentPartPr/>
                <p14:nvPr/>
              </p14:nvContentPartPr>
              <p14:xfrm>
                <a:off x="2841468" y="3815193"/>
                <a:ext cx="145440" cy="249840"/>
              </p14:xfrm>
            </p:contentPart>
          </mc:Choice>
          <mc:Fallback xmlns="">
            <p:pic>
              <p:nvPicPr>
                <p:cNvPr id="366" name="Ink 365">
                  <a:extLst>
                    <a:ext uri="{FF2B5EF4-FFF2-40B4-BE49-F238E27FC236}">
                      <a16:creationId xmlns:a16="http://schemas.microsoft.com/office/drawing/2014/main" id="{936EEE4D-9E46-2640-9905-A34C7C2882E7}"/>
                    </a:ext>
                  </a:extLst>
                </p:cNvPr>
                <p:cNvPicPr/>
                <p:nvPr/>
              </p:nvPicPr>
              <p:blipFill>
                <a:blip r:embed="rId485"/>
                <a:stretch>
                  <a:fillRect/>
                </a:stretch>
              </p:blipFill>
              <p:spPr>
                <a:xfrm>
                  <a:off x="2826348" y="3799713"/>
                  <a:ext cx="176040" cy="280080"/>
                </a:xfrm>
                <a:prstGeom prst="rect">
                  <a:avLst/>
                </a:prstGeom>
              </p:spPr>
            </p:pic>
          </mc:Fallback>
        </mc:AlternateContent>
      </p:grpSp>
      <p:grpSp>
        <p:nvGrpSpPr>
          <p:cNvPr id="399" name="Group 398">
            <a:extLst>
              <a:ext uri="{FF2B5EF4-FFF2-40B4-BE49-F238E27FC236}">
                <a16:creationId xmlns:a16="http://schemas.microsoft.com/office/drawing/2014/main" id="{17CCD6A0-C5C2-5A4B-A936-D553CCCBDEFF}"/>
              </a:ext>
            </a:extLst>
          </p:cNvPr>
          <p:cNvGrpSpPr/>
          <p:nvPr/>
        </p:nvGrpSpPr>
        <p:grpSpPr>
          <a:xfrm>
            <a:off x="1987908" y="4319553"/>
            <a:ext cx="3049200" cy="2261520"/>
            <a:chOff x="1987908" y="4319553"/>
            <a:chExt cx="3049200" cy="2261520"/>
          </a:xfrm>
        </p:grpSpPr>
        <mc:AlternateContent xmlns:mc="http://schemas.openxmlformats.org/markup-compatibility/2006" xmlns:p14="http://schemas.microsoft.com/office/powerpoint/2010/main">
          <mc:Choice Requires="p14">
            <p:contentPart p14:bwMode="auto" r:id="rId486">
              <p14:nvContentPartPr>
                <p14:cNvPr id="270" name="Ink 269">
                  <a:extLst>
                    <a:ext uri="{FF2B5EF4-FFF2-40B4-BE49-F238E27FC236}">
                      <a16:creationId xmlns:a16="http://schemas.microsoft.com/office/drawing/2014/main" id="{7FF77096-F744-7D4A-8588-AA03B100687E}"/>
                    </a:ext>
                  </a:extLst>
                </p14:cNvPr>
                <p14:cNvContentPartPr/>
                <p14:nvPr/>
              </p14:nvContentPartPr>
              <p14:xfrm>
                <a:off x="3421068" y="4327473"/>
                <a:ext cx="1539000" cy="33120"/>
              </p14:xfrm>
            </p:contentPart>
          </mc:Choice>
          <mc:Fallback xmlns="">
            <p:pic>
              <p:nvPicPr>
                <p:cNvPr id="270" name="Ink 269">
                  <a:extLst>
                    <a:ext uri="{FF2B5EF4-FFF2-40B4-BE49-F238E27FC236}">
                      <a16:creationId xmlns:a16="http://schemas.microsoft.com/office/drawing/2014/main" id="{7FF77096-F744-7D4A-8588-AA03B100687E}"/>
                    </a:ext>
                  </a:extLst>
                </p:cNvPr>
                <p:cNvPicPr/>
                <p:nvPr/>
              </p:nvPicPr>
              <p:blipFill>
                <a:blip r:embed="rId487"/>
                <a:stretch>
                  <a:fillRect/>
                </a:stretch>
              </p:blipFill>
              <p:spPr>
                <a:xfrm>
                  <a:off x="3405588" y="4312353"/>
                  <a:ext cx="1569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71" name="Ink 270">
                  <a:extLst>
                    <a:ext uri="{FF2B5EF4-FFF2-40B4-BE49-F238E27FC236}">
                      <a16:creationId xmlns:a16="http://schemas.microsoft.com/office/drawing/2014/main" id="{3039E893-AC70-9347-BE49-64098BBC2EAD}"/>
                    </a:ext>
                  </a:extLst>
                </p14:cNvPr>
                <p14:cNvContentPartPr/>
                <p14:nvPr/>
              </p14:nvContentPartPr>
              <p14:xfrm>
                <a:off x="4908588" y="4351233"/>
                <a:ext cx="128520" cy="1186920"/>
              </p14:xfrm>
            </p:contentPart>
          </mc:Choice>
          <mc:Fallback xmlns="">
            <p:pic>
              <p:nvPicPr>
                <p:cNvPr id="271" name="Ink 270">
                  <a:extLst>
                    <a:ext uri="{FF2B5EF4-FFF2-40B4-BE49-F238E27FC236}">
                      <a16:creationId xmlns:a16="http://schemas.microsoft.com/office/drawing/2014/main" id="{3039E893-AC70-9347-BE49-64098BBC2EAD}"/>
                    </a:ext>
                  </a:extLst>
                </p:cNvPr>
                <p:cNvPicPr/>
                <p:nvPr/>
              </p:nvPicPr>
              <p:blipFill>
                <a:blip r:embed="rId489"/>
                <a:stretch>
                  <a:fillRect/>
                </a:stretch>
              </p:blipFill>
              <p:spPr>
                <a:xfrm>
                  <a:off x="4893468" y="4335753"/>
                  <a:ext cx="158760" cy="12175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73" name="Ink 272">
                  <a:extLst>
                    <a:ext uri="{FF2B5EF4-FFF2-40B4-BE49-F238E27FC236}">
                      <a16:creationId xmlns:a16="http://schemas.microsoft.com/office/drawing/2014/main" id="{75F77C20-2381-2444-92B9-7947829F06EE}"/>
                    </a:ext>
                  </a:extLst>
                </p14:cNvPr>
                <p14:cNvContentPartPr/>
                <p14:nvPr/>
              </p14:nvContentPartPr>
              <p14:xfrm>
                <a:off x="3326388" y="5609793"/>
                <a:ext cx="1374120" cy="72720"/>
              </p14:xfrm>
            </p:contentPart>
          </mc:Choice>
          <mc:Fallback xmlns="">
            <p:pic>
              <p:nvPicPr>
                <p:cNvPr id="273" name="Ink 272">
                  <a:extLst>
                    <a:ext uri="{FF2B5EF4-FFF2-40B4-BE49-F238E27FC236}">
                      <a16:creationId xmlns:a16="http://schemas.microsoft.com/office/drawing/2014/main" id="{75F77C20-2381-2444-92B9-7947829F06EE}"/>
                    </a:ext>
                  </a:extLst>
                </p:cNvPr>
                <p:cNvPicPr/>
                <p:nvPr/>
              </p:nvPicPr>
              <p:blipFill>
                <a:blip r:embed="rId491"/>
                <a:stretch>
                  <a:fillRect/>
                </a:stretch>
              </p:blipFill>
              <p:spPr>
                <a:xfrm>
                  <a:off x="3311268" y="5594313"/>
                  <a:ext cx="1404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75" name="Ink 274">
                  <a:extLst>
                    <a:ext uri="{FF2B5EF4-FFF2-40B4-BE49-F238E27FC236}">
                      <a16:creationId xmlns:a16="http://schemas.microsoft.com/office/drawing/2014/main" id="{C1C84A44-D16A-1042-9EE7-CA6E7F90BE39}"/>
                    </a:ext>
                  </a:extLst>
                </p14:cNvPr>
                <p14:cNvContentPartPr/>
                <p14:nvPr/>
              </p14:nvContentPartPr>
              <p14:xfrm>
                <a:off x="3204708" y="4378593"/>
                <a:ext cx="161640" cy="1217880"/>
              </p14:xfrm>
            </p:contentPart>
          </mc:Choice>
          <mc:Fallback xmlns="">
            <p:pic>
              <p:nvPicPr>
                <p:cNvPr id="275" name="Ink 274">
                  <a:extLst>
                    <a:ext uri="{FF2B5EF4-FFF2-40B4-BE49-F238E27FC236}">
                      <a16:creationId xmlns:a16="http://schemas.microsoft.com/office/drawing/2014/main" id="{C1C84A44-D16A-1042-9EE7-CA6E7F90BE39}"/>
                    </a:ext>
                  </a:extLst>
                </p:cNvPr>
                <p:cNvPicPr/>
                <p:nvPr/>
              </p:nvPicPr>
              <p:blipFill>
                <a:blip r:embed="rId493"/>
                <a:stretch>
                  <a:fillRect/>
                </a:stretch>
              </p:blipFill>
              <p:spPr>
                <a:xfrm>
                  <a:off x="3189588" y="4363113"/>
                  <a:ext cx="192240" cy="12481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77" name="Ink 276">
                  <a:extLst>
                    <a:ext uri="{FF2B5EF4-FFF2-40B4-BE49-F238E27FC236}">
                      <a16:creationId xmlns:a16="http://schemas.microsoft.com/office/drawing/2014/main" id="{C453FDB3-8E81-8E40-A4BB-E5B797F8235F}"/>
                    </a:ext>
                  </a:extLst>
                </p14:cNvPr>
                <p14:cNvContentPartPr/>
                <p14:nvPr/>
              </p14:nvContentPartPr>
              <p14:xfrm>
                <a:off x="3862428" y="4603233"/>
                <a:ext cx="46080" cy="14040"/>
              </p14:xfrm>
            </p:contentPart>
          </mc:Choice>
          <mc:Fallback xmlns="">
            <p:pic>
              <p:nvPicPr>
                <p:cNvPr id="277" name="Ink 276">
                  <a:extLst>
                    <a:ext uri="{FF2B5EF4-FFF2-40B4-BE49-F238E27FC236}">
                      <a16:creationId xmlns:a16="http://schemas.microsoft.com/office/drawing/2014/main" id="{C453FDB3-8E81-8E40-A4BB-E5B797F8235F}"/>
                    </a:ext>
                  </a:extLst>
                </p:cNvPr>
                <p:cNvPicPr/>
                <p:nvPr/>
              </p:nvPicPr>
              <p:blipFill>
                <a:blip r:embed="rId495"/>
                <a:stretch>
                  <a:fillRect/>
                </a:stretch>
              </p:blipFill>
              <p:spPr>
                <a:xfrm>
                  <a:off x="3847308" y="4588113"/>
                  <a:ext cx="76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78" name="Ink 277">
                  <a:extLst>
                    <a:ext uri="{FF2B5EF4-FFF2-40B4-BE49-F238E27FC236}">
                      <a16:creationId xmlns:a16="http://schemas.microsoft.com/office/drawing/2014/main" id="{50CE0E7F-DC3C-0E45-9B93-968D8C75EAEA}"/>
                    </a:ext>
                  </a:extLst>
                </p14:cNvPr>
                <p14:cNvContentPartPr/>
                <p14:nvPr/>
              </p14:nvContentPartPr>
              <p14:xfrm>
                <a:off x="3988428" y="4571913"/>
                <a:ext cx="24840" cy="38880"/>
              </p14:xfrm>
            </p:contentPart>
          </mc:Choice>
          <mc:Fallback xmlns="">
            <p:pic>
              <p:nvPicPr>
                <p:cNvPr id="278" name="Ink 277">
                  <a:extLst>
                    <a:ext uri="{FF2B5EF4-FFF2-40B4-BE49-F238E27FC236}">
                      <a16:creationId xmlns:a16="http://schemas.microsoft.com/office/drawing/2014/main" id="{50CE0E7F-DC3C-0E45-9B93-968D8C75EAEA}"/>
                    </a:ext>
                  </a:extLst>
                </p:cNvPr>
                <p:cNvPicPr/>
                <p:nvPr/>
              </p:nvPicPr>
              <p:blipFill>
                <a:blip r:embed="rId497"/>
                <a:stretch>
                  <a:fillRect/>
                </a:stretch>
              </p:blipFill>
              <p:spPr>
                <a:xfrm>
                  <a:off x="3973308" y="4556433"/>
                  <a:ext cx="55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79" name="Ink 278">
                  <a:extLst>
                    <a:ext uri="{FF2B5EF4-FFF2-40B4-BE49-F238E27FC236}">
                      <a16:creationId xmlns:a16="http://schemas.microsoft.com/office/drawing/2014/main" id="{3B19E2D3-6547-7F4A-ADF2-1FCF4FCD229E}"/>
                    </a:ext>
                  </a:extLst>
                </p14:cNvPr>
                <p14:cNvContentPartPr/>
                <p14:nvPr/>
              </p14:nvContentPartPr>
              <p14:xfrm>
                <a:off x="4083108" y="4587753"/>
                <a:ext cx="29880" cy="16200"/>
              </p14:xfrm>
            </p:contentPart>
          </mc:Choice>
          <mc:Fallback xmlns="">
            <p:pic>
              <p:nvPicPr>
                <p:cNvPr id="279" name="Ink 278">
                  <a:extLst>
                    <a:ext uri="{FF2B5EF4-FFF2-40B4-BE49-F238E27FC236}">
                      <a16:creationId xmlns:a16="http://schemas.microsoft.com/office/drawing/2014/main" id="{3B19E2D3-6547-7F4A-ADF2-1FCF4FCD229E}"/>
                    </a:ext>
                  </a:extLst>
                </p:cNvPr>
                <p:cNvPicPr/>
                <p:nvPr/>
              </p:nvPicPr>
              <p:blipFill>
                <a:blip r:embed="rId499"/>
                <a:stretch>
                  <a:fillRect/>
                </a:stretch>
              </p:blipFill>
              <p:spPr>
                <a:xfrm>
                  <a:off x="4067988" y="4572273"/>
                  <a:ext cx="60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80" name="Ink 279">
                  <a:extLst>
                    <a:ext uri="{FF2B5EF4-FFF2-40B4-BE49-F238E27FC236}">
                      <a16:creationId xmlns:a16="http://schemas.microsoft.com/office/drawing/2014/main" id="{04365C8F-6B84-994D-BAAD-A56F0F353EBB}"/>
                    </a:ext>
                  </a:extLst>
                </p14:cNvPr>
                <p14:cNvContentPartPr/>
                <p14:nvPr/>
              </p14:nvContentPartPr>
              <p14:xfrm>
                <a:off x="4272468" y="4571913"/>
                <a:ext cx="360" cy="360"/>
              </p14:xfrm>
            </p:contentPart>
          </mc:Choice>
          <mc:Fallback xmlns="">
            <p:pic>
              <p:nvPicPr>
                <p:cNvPr id="280" name="Ink 279">
                  <a:extLst>
                    <a:ext uri="{FF2B5EF4-FFF2-40B4-BE49-F238E27FC236}">
                      <a16:creationId xmlns:a16="http://schemas.microsoft.com/office/drawing/2014/main" id="{04365C8F-6B84-994D-BAAD-A56F0F353EBB}"/>
                    </a:ext>
                  </a:extLst>
                </p:cNvPr>
                <p:cNvPicPr/>
                <p:nvPr/>
              </p:nvPicPr>
              <p:blipFill>
                <a:blip r:embed="rId105"/>
                <a:stretch>
                  <a:fillRect/>
                </a:stretch>
              </p:blipFill>
              <p:spPr>
                <a:xfrm>
                  <a:off x="4256988" y="455643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81" name="Ink 280">
                  <a:extLst>
                    <a:ext uri="{FF2B5EF4-FFF2-40B4-BE49-F238E27FC236}">
                      <a16:creationId xmlns:a16="http://schemas.microsoft.com/office/drawing/2014/main" id="{D7F4E143-3A8F-924F-B153-AF28307D5D90}"/>
                    </a:ext>
                  </a:extLst>
                </p14:cNvPr>
                <p14:cNvContentPartPr/>
                <p14:nvPr/>
              </p14:nvContentPartPr>
              <p14:xfrm>
                <a:off x="3878268" y="4713753"/>
                <a:ext cx="360" cy="360"/>
              </p14:xfrm>
            </p:contentPart>
          </mc:Choice>
          <mc:Fallback xmlns="">
            <p:pic>
              <p:nvPicPr>
                <p:cNvPr id="281" name="Ink 280">
                  <a:extLst>
                    <a:ext uri="{FF2B5EF4-FFF2-40B4-BE49-F238E27FC236}">
                      <a16:creationId xmlns:a16="http://schemas.microsoft.com/office/drawing/2014/main" id="{D7F4E143-3A8F-924F-B153-AF28307D5D90}"/>
                    </a:ext>
                  </a:extLst>
                </p:cNvPr>
                <p:cNvPicPr/>
                <p:nvPr/>
              </p:nvPicPr>
              <p:blipFill>
                <a:blip r:embed="rId105"/>
                <a:stretch>
                  <a:fillRect/>
                </a:stretch>
              </p:blipFill>
              <p:spPr>
                <a:xfrm>
                  <a:off x="3862788" y="469863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82" name="Ink 281">
                  <a:extLst>
                    <a:ext uri="{FF2B5EF4-FFF2-40B4-BE49-F238E27FC236}">
                      <a16:creationId xmlns:a16="http://schemas.microsoft.com/office/drawing/2014/main" id="{31FE724E-FC43-0747-8492-58D67E00FE42}"/>
                    </a:ext>
                  </a:extLst>
                </p14:cNvPr>
                <p14:cNvContentPartPr/>
                <p14:nvPr/>
              </p14:nvContentPartPr>
              <p14:xfrm>
                <a:off x="3957108" y="4713753"/>
                <a:ext cx="11880" cy="11880"/>
              </p14:xfrm>
            </p:contentPart>
          </mc:Choice>
          <mc:Fallback xmlns="">
            <p:pic>
              <p:nvPicPr>
                <p:cNvPr id="282" name="Ink 281">
                  <a:extLst>
                    <a:ext uri="{FF2B5EF4-FFF2-40B4-BE49-F238E27FC236}">
                      <a16:creationId xmlns:a16="http://schemas.microsoft.com/office/drawing/2014/main" id="{31FE724E-FC43-0747-8492-58D67E00FE42}"/>
                    </a:ext>
                  </a:extLst>
                </p:cNvPr>
                <p:cNvPicPr/>
                <p:nvPr/>
              </p:nvPicPr>
              <p:blipFill>
                <a:blip r:embed="rId503"/>
                <a:stretch>
                  <a:fillRect/>
                </a:stretch>
              </p:blipFill>
              <p:spPr>
                <a:xfrm>
                  <a:off x="3941628" y="4698633"/>
                  <a:ext cx="421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83" name="Ink 282">
                  <a:extLst>
                    <a:ext uri="{FF2B5EF4-FFF2-40B4-BE49-F238E27FC236}">
                      <a16:creationId xmlns:a16="http://schemas.microsoft.com/office/drawing/2014/main" id="{3B43AA2C-1481-A844-82F7-981E07EA8455}"/>
                    </a:ext>
                  </a:extLst>
                </p14:cNvPr>
                <p14:cNvContentPartPr/>
                <p14:nvPr/>
              </p14:nvContentPartPr>
              <p14:xfrm>
                <a:off x="4083108" y="4697913"/>
                <a:ext cx="42840" cy="19800"/>
              </p14:xfrm>
            </p:contentPart>
          </mc:Choice>
          <mc:Fallback xmlns="">
            <p:pic>
              <p:nvPicPr>
                <p:cNvPr id="283" name="Ink 282">
                  <a:extLst>
                    <a:ext uri="{FF2B5EF4-FFF2-40B4-BE49-F238E27FC236}">
                      <a16:creationId xmlns:a16="http://schemas.microsoft.com/office/drawing/2014/main" id="{3B43AA2C-1481-A844-82F7-981E07EA8455}"/>
                    </a:ext>
                  </a:extLst>
                </p:cNvPr>
                <p:cNvPicPr/>
                <p:nvPr/>
              </p:nvPicPr>
              <p:blipFill>
                <a:blip r:embed="rId505"/>
                <a:stretch>
                  <a:fillRect/>
                </a:stretch>
              </p:blipFill>
              <p:spPr>
                <a:xfrm>
                  <a:off x="4067988" y="4682793"/>
                  <a:ext cx="734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84" name="Ink 283">
                  <a:extLst>
                    <a:ext uri="{FF2B5EF4-FFF2-40B4-BE49-F238E27FC236}">
                      <a16:creationId xmlns:a16="http://schemas.microsoft.com/office/drawing/2014/main" id="{679B61B5-5016-D846-B868-7E981A83501B}"/>
                    </a:ext>
                  </a:extLst>
                </p14:cNvPr>
                <p14:cNvContentPartPr/>
                <p14:nvPr/>
              </p14:nvContentPartPr>
              <p14:xfrm>
                <a:off x="4193628" y="4697913"/>
                <a:ext cx="360" cy="360"/>
              </p14:xfrm>
            </p:contentPart>
          </mc:Choice>
          <mc:Fallback xmlns="">
            <p:pic>
              <p:nvPicPr>
                <p:cNvPr id="284" name="Ink 283">
                  <a:extLst>
                    <a:ext uri="{FF2B5EF4-FFF2-40B4-BE49-F238E27FC236}">
                      <a16:creationId xmlns:a16="http://schemas.microsoft.com/office/drawing/2014/main" id="{679B61B5-5016-D846-B868-7E981A83501B}"/>
                    </a:ext>
                  </a:extLst>
                </p:cNvPr>
                <p:cNvPicPr/>
                <p:nvPr/>
              </p:nvPicPr>
              <p:blipFill>
                <a:blip r:embed="rId105"/>
                <a:stretch>
                  <a:fillRect/>
                </a:stretch>
              </p:blipFill>
              <p:spPr>
                <a:xfrm>
                  <a:off x="4178148" y="468279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85" name="Ink 284">
                  <a:extLst>
                    <a:ext uri="{FF2B5EF4-FFF2-40B4-BE49-F238E27FC236}">
                      <a16:creationId xmlns:a16="http://schemas.microsoft.com/office/drawing/2014/main" id="{1CB39F27-4A97-5040-8A26-A6888FC26246}"/>
                    </a:ext>
                  </a:extLst>
                </p14:cNvPr>
                <p14:cNvContentPartPr/>
                <p14:nvPr/>
              </p14:nvContentPartPr>
              <p14:xfrm>
                <a:off x="3941268" y="4871433"/>
                <a:ext cx="36000" cy="19800"/>
              </p14:xfrm>
            </p:contentPart>
          </mc:Choice>
          <mc:Fallback xmlns="">
            <p:pic>
              <p:nvPicPr>
                <p:cNvPr id="285" name="Ink 284">
                  <a:extLst>
                    <a:ext uri="{FF2B5EF4-FFF2-40B4-BE49-F238E27FC236}">
                      <a16:creationId xmlns:a16="http://schemas.microsoft.com/office/drawing/2014/main" id="{1CB39F27-4A97-5040-8A26-A6888FC26246}"/>
                    </a:ext>
                  </a:extLst>
                </p:cNvPr>
                <p:cNvPicPr/>
                <p:nvPr/>
              </p:nvPicPr>
              <p:blipFill>
                <a:blip r:embed="rId508"/>
                <a:stretch>
                  <a:fillRect/>
                </a:stretch>
              </p:blipFill>
              <p:spPr>
                <a:xfrm>
                  <a:off x="3926148" y="4855953"/>
                  <a:ext cx="66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86" name="Ink 285">
                  <a:extLst>
                    <a:ext uri="{FF2B5EF4-FFF2-40B4-BE49-F238E27FC236}">
                      <a16:creationId xmlns:a16="http://schemas.microsoft.com/office/drawing/2014/main" id="{06E4204F-5EBF-1741-9F32-3A4F6BF06A1C}"/>
                    </a:ext>
                  </a:extLst>
                </p14:cNvPr>
                <p14:cNvContentPartPr/>
                <p14:nvPr/>
              </p14:nvContentPartPr>
              <p14:xfrm>
                <a:off x="4004268" y="4887273"/>
                <a:ext cx="6840" cy="2160"/>
              </p14:xfrm>
            </p:contentPart>
          </mc:Choice>
          <mc:Fallback xmlns="">
            <p:pic>
              <p:nvPicPr>
                <p:cNvPr id="286" name="Ink 285">
                  <a:extLst>
                    <a:ext uri="{FF2B5EF4-FFF2-40B4-BE49-F238E27FC236}">
                      <a16:creationId xmlns:a16="http://schemas.microsoft.com/office/drawing/2014/main" id="{06E4204F-5EBF-1741-9F32-3A4F6BF06A1C}"/>
                    </a:ext>
                  </a:extLst>
                </p:cNvPr>
                <p:cNvPicPr/>
                <p:nvPr/>
              </p:nvPicPr>
              <p:blipFill>
                <a:blip r:embed="rId510"/>
                <a:stretch>
                  <a:fillRect/>
                </a:stretch>
              </p:blipFill>
              <p:spPr>
                <a:xfrm>
                  <a:off x="3989148" y="4871793"/>
                  <a:ext cx="37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87" name="Ink 286">
                  <a:extLst>
                    <a:ext uri="{FF2B5EF4-FFF2-40B4-BE49-F238E27FC236}">
                      <a16:creationId xmlns:a16="http://schemas.microsoft.com/office/drawing/2014/main" id="{FA6AD952-425A-D741-B677-EFB6247B0648}"/>
                    </a:ext>
                  </a:extLst>
                </p14:cNvPr>
                <p14:cNvContentPartPr/>
                <p14:nvPr/>
              </p14:nvContentPartPr>
              <p14:xfrm>
                <a:off x="4098948" y="4871073"/>
                <a:ext cx="25560" cy="2160"/>
              </p14:xfrm>
            </p:contentPart>
          </mc:Choice>
          <mc:Fallback xmlns="">
            <p:pic>
              <p:nvPicPr>
                <p:cNvPr id="287" name="Ink 286">
                  <a:extLst>
                    <a:ext uri="{FF2B5EF4-FFF2-40B4-BE49-F238E27FC236}">
                      <a16:creationId xmlns:a16="http://schemas.microsoft.com/office/drawing/2014/main" id="{FA6AD952-425A-D741-B677-EFB6247B0648}"/>
                    </a:ext>
                  </a:extLst>
                </p:cNvPr>
                <p:cNvPicPr/>
                <p:nvPr/>
              </p:nvPicPr>
              <p:blipFill>
                <a:blip r:embed="rId512"/>
                <a:stretch>
                  <a:fillRect/>
                </a:stretch>
              </p:blipFill>
              <p:spPr>
                <a:xfrm>
                  <a:off x="4083828" y="4855593"/>
                  <a:ext cx="56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88" name="Ink 287">
                  <a:extLst>
                    <a:ext uri="{FF2B5EF4-FFF2-40B4-BE49-F238E27FC236}">
                      <a16:creationId xmlns:a16="http://schemas.microsoft.com/office/drawing/2014/main" id="{7DF31D9E-B12B-3A4C-922B-5907BE24056D}"/>
                    </a:ext>
                  </a:extLst>
                </p14:cNvPr>
                <p14:cNvContentPartPr/>
                <p14:nvPr/>
              </p14:nvContentPartPr>
              <p14:xfrm>
                <a:off x="4209108" y="4855593"/>
                <a:ext cx="360" cy="360"/>
              </p14:xfrm>
            </p:contentPart>
          </mc:Choice>
          <mc:Fallback xmlns="">
            <p:pic>
              <p:nvPicPr>
                <p:cNvPr id="288" name="Ink 287">
                  <a:extLst>
                    <a:ext uri="{FF2B5EF4-FFF2-40B4-BE49-F238E27FC236}">
                      <a16:creationId xmlns:a16="http://schemas.microsoft.com/office/drawing/2014/main" id="{7DF31D9E-B12B-3A4C-922B-5907BE24056D}"/>
                    </a:ext>
                  </a:extLst>
                </p:cNvPr>
                <p:cNvPicPr/>
                <p:nvPr/>
              </p:nvPicPr>
              <p:blipFill>
                <a:blip r:embed="rId105"/>
                <a:stretch>
                  <a:fillRect/>
                </a:stretch>
              </p:blipFill>
              <p:spPr>
                <a:xfrm>
                  <a:off x="4193988" y="484047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89" name="Ink 288">
                  <a:extLst>
                    <a:ext uri="{FF2B5EF4-FFF2-40B4-BE49-F238E27FC236}">
                      <a16:creationId xmlns:a16="http://schemas.microsoft.com/office/drawing/2014/main" id="{730A8BC9-76FF-EF47-8642-2130D7731EAA}"/>
                    </a:ext>
                  </a:extLst>
                </p14:cNvPr>
                <p14:cNvContentPartPr/>
                <p14:nvPr/>
              </p14:nvContentPartPr>
              <p14:xfrm>
                <a:off x="3941268" y="5029113"/>
                <a:ext cx="360" cy="360"/>
              </p14:xfrm>
            </p:contentPart>
          </mc:Choice>
          <mc:Fallback xmlns="">
            <p:pic>
              <p:nvPicPr>
                <p:cNvPr id="289" name="Ink 288">
                  <a:extLst>
                    <a:ext uri="{FF2B5EF4-FFF2-40B4-BE49-F238E27FC236}">
                      <a16:creationId xmlns:a16="http://schemas.microsoft.com/office/drawing/2014/main" id="{730A8BC9-76FF-EF47-8642-2130D7731EAA}"/>
                    </a:ext>
                  </a:extLst>
                </p:cNvPr>
                <p:cNvPicPr/>
                <p:nvPr/>
              </p:nvPicPr>
              <p:blipFill>
                <a:blip r:embed="rId105"/>
                <a:stretch>
                  <a:fillRect/>
                </a:stretch>
              </p:blipFill>
              <p:spPr>
                <a:xfrm>
                  <a:off x="3925788" y="501363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90" name="Ink 289">
                  <a:extLst>
                    <a:ext uri="{FF2B5EF4-FFF2-40B4-BE49-F238E27FC236}">
                      <a16:creationId xmlns:a16="http://schemas.microsoft.com/office/drawing/2014/main" id="{A6D00510-8970-FD41-918A-301A5D0CD5CF}"/>
                    </a:ext>
                  </a:extLst>
                </p14:cNvPr>
                <p14:cNvContentPartPr/>
                <p14:nvPr/>
              </p14:nvContentPartPr>
              <p14:xfrm>
                <a:off x="4020108" y="5029113"/>
                <a:ext cx="47520" cy="9360"/>
              </p14:xfrm>
            </p:contentPart>
          </mc:Choice>
          <mc:Fallback xmlns="">
            <p:pic>
              <p:nvPicPr>
                <p:cNvPr id="290" name="Ink 289">
                  <a:extLst>
                    <a:ext uri="{FF2B5EF4-FFF2-40B4-BE49-F238E27FC236}">
                      <a16:creationId xmlns:a16="http://schemas.microsoft.com/office/drawing/2014/main" id="{A6D00510-8970-FD41-918A-301A5D0CD5CF}"/>
                    </a:ext>
                  </a:extLst>
                </p:cNvPr>
                <p:cNvPicPr/>
                <p:nvPr/>
              </p:nvPicPr>
              <p:blipFill>
                <a:blip r:embed="rId516"/>
                <a:stretch>
                  <a:fillRect/>
                </a:stretch>
              </p:blipFill>
              <p:spPr>
                <a:xfrm>
                  <a:off x="4004988" y="5013633"/>
                  <a:ext cx="777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91" name="Ink 290">
                  <a:extLst>
                    <a:ext uri="{FF2B5EF4-FFF2-40B4-BE49-F238E27FC236}">
                      <a16:creationId xmlns:a16="http://schemas.microsoft.com/office/drawing/2014/main" id="{657A7438-83F3-F64B-9965-30223F938DFD}"/>
                    </a:ext>
                  </a:extLst>
                </p14:cNvPr>
                <p14:cNvContentPartPr/>
                <p14:nvPr/>
              </p14:nvContentPartPr>
              <p14:xfrm>
                <a:off x="4114788" y="5029113"/>
                <a:ext cx="6120" cy="5040"/>
              </p14:xfrm>
            </p:contentPart>
          </mc:Choice>
          <mc:Fallback xmlns="">
            <p:pic>
              <p:nvPicPr>
                <p:cNvPr id="291" name="Ink 290">
                  <a:extLst>
                    <a:ext uri="{FF2B5EF4-FFF2-40B4-BE49-F238E27FC236}">
                      <a16:creationId xmlns:a16="http://schemas.microsoft.com/office/drawing/2014/main" id="{657A7438-83F3-F64B-9965-30223F938DFD}"/>
                    </a:ext>
                  </a:extLst>
                </p:cNvPr>
                <p:cNvPicPr/>
                <p:nvPr/>
              </p:nvPicPr>
              <p:blipFill>
                <a:blip r:embed="rId518"/>
                <a:stretch>
                  <a:fillRect/>
                </a:stretch>
              </p:blipFill>
              <p:spPr>
                <a:xfrm>
                  <a:off x="4099308" y="5013633"/>
                  <a:ext cx="36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92" name="Ink 291">
                  <a:extLst>
                    <a:ext uri="{FF2B5EF4-FFF2-40B4-BE49-F238E27FC236}">
                      <a16:creationId xmlns:a16="http://schemas.microsoft.com/office/drawing/2014/main" id="{613D1B19-B01B-424D-98E0-40E9CC7D6DAA}"/>
                    </a:ext>
                  </a:extLst>
                </p14:cNvPr>
                <p14:cNvContentPartPr/>
                <p14:nvPr/>
              </p14:nvContentPartPr>
              <p14:xfrm>
                <a:off x="4224948" y="5013273"/>
                <a:ext cx="360" cy="360"/>
              </p14:xfrm>
            </p:contentPart>
          </mc:Choice>
          <mc:Fallback xmlns="">
            <p:pic>
              <p:nvPicPr>
                <p:cNvPr id="292" name="Ink 291">
                  <a:extLst>
                    <a:ext uri="{FF2B5EF4-FFF2-40B4-BE49-F238E27FC236}">
                      <a16:creationId xmlns:a16="http://schemas.microsoft.com/office/drawing/2014/main" id="{613D1B19-B01B-424D-98E0-40E9CC7D6DAA}"/>
                    </a:ext>
                  </a:extLst>
                </p:cNvPr>
                <p:cNvPicPr/>
                <p:nvPr/>
              </p:nvPicPr>
              <p:blipFill>
                <a:blip r:embed="rId105"/>
                <a:stretch>
                  <a:fillRect/>
                </a:stretch>
              </p:blipFill>
              <p:spPr>
                <a:xfrm>
                  <a:off x="4209828" y="499815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93" name="Ink 292">
                  <a:extLst>
                    <a:ext uri="{FF2B5EF4-FFF2-40B4-BE49-F238E27FC236}">
                      <a16:creationId xmlns:a16="http://schemas.microsoft.com/office/drawing/2014/main" id="{B463BF0B-AB15-4642-9CF3-FF7FB1E67481}"/>
                    </a:ext>
                  </a:extLst>
                </p14:cNvPr>
                <p14:cNvContentPartPr/>
                <p14:nvPr/>
              </p14:nvContentPartPr>
              <p14:xfrm>
                <a:off x="3846588" y="5186793"/>
                <a:ext cx="32760" cy="5040"/>
              </p14:xfrm>
            </p:contentPart>
          </mc:Choice>
          <mc:Fallback xmlns="">
            <p:pic>
              <p:nvPicPr>
                <p:cNvPr id="293" name="Ink 292">
                  <a:extLst>
                    <a:ext uri="{FF2B5EF4-FFF2-40B4-BE49-F238E27FC236}">
                      <a16:creationId xmlns:a16="http://schemas.microsoft.com/office/drawing/2014/main" id="{B463BF0B-AB15-4642-9CF3-FF7FB1E67481}"/>
                    </a:ext>
                  </a:extLst>
                </p:cNvPr>
                <p:cNvPicPr/>
                <p:nvPr/>
              </p:nvPicPr>
              <p:blipFill>
                <a:blip r:embed="rId521"/>
                <a:stretch>
                  <a:fillRect/>
                </a:stretch>
              </p:blipFill>
              <p:spPr>
                <a:xfrm>
                  <a:off x="3831468" y="5171313"/>
                  <a:ext cx="63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94" name="Ink 293">
                  <a:extLst>
                    <a:ext uri="{FF2B5EF4-FFF2-40B4-BE49-F238E27FC236}">
                      <a16:creationId xmlns:a16="http://schemas.microsoft.com/office/drawing/2014/main" id="{4B7B59B1-E6EF-F243-952A-4EB141092CA3}"/>
                    </a:ext>
                  </a:extLst>
                </p14:cNvPr>
                <p14:cNvContentPartPr/>
                <p14:nvPr/>
              </p14:nvContentPartPr>
              <p14:xfrm>
                <a:off x="3972948" y="5170953"/>
                <a:ext cx="41400" cy="25920"/>
              </p14:xfrm>
            </p:contentPart>
          </mc:Choice>
          <mc:Fallback xmlns="">
            <p:pic>
              <p:nvPicPr>
                <p:cNvPr id="294" name="Ink 293">
                  <a:extLst>
                    <a:ext uri="{FF2B5EF4-FFF2-40B4-BE49-F238E27FC236}">
                      <a16:creationId xmlns:a16="http://schemas.microsoft.com/office/drawing/2014/main" id="{4B7B59B1-E6EF-F243-952A-4EB141092CA3}"/>
                    </a:ext>
                  </a:extLst>
                </p:cNvPr>
                <p:cNvPicPr/>
                <p:nvPr/>
              </p:nvPicPr>
              <p:blipFill>
                <a:blip r:embed="rId523"/>
                <a:stretch>
                  <a:fillRect/>
                </a:stretch>
              </p:blipFill>
              <p:spPr>
                <a:xfrm>
                  <a:off x="3957468" y="5155833"/>
                  <a:ext cx="720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95" name="Ink 294">
                  <a:extLst>
                    <a:ext uri="{FF2B5EF4-FFF2-40B4-BE49-F238E27FC236}">
                      <a16:creationId xmlns:a16="http://schemas.microsoft.com/office/drawing/2014/main" id="{6114B744-7516-0C46-96E8-45B6F7A32781}"/>
                    </a:ext>
                  </a:extLst>
                </p14:cNvPr>
                <p14:cNvContentPartPr/>
                <p14:nvPr/>
              </p14:nvContentPartPr>
              <p14:xfrm>
                <a:off x="4098948" y="5170953"/>
                <a:ext cx="360" cy="360"/>
              </p14:xfrm>
            </p:contentPart>
          </mc:Choice>
          <mc:Fallback xmlns="">
            <p:pic>
              <p:nvPicPr>
                <p:cNvPr id="295" name="Ink 294">
                  <a:extLst>
                    <a:ext uri="{FF2B5EF4-FFF2-40B4-BE49-F238E27FC236}">
                      <a16:creationId xmlns:a16="http://schemas.microsoft.com/office/drawing/2014/main" id="{6114B744-7516-0C46-96E8-45B6F7A32781}"/>
                    </a:ext>
                  </a:extLst>
                </p:cNvPr>
                <p:cNvPicPr/>
                <p:nvPr/>
              </p:nvPicPr>
              <p:blipFill>
                <a:blip r:embed="rId105"/>
                <a:stretch>
                  <a:fillRect/>
                </a:stretch>
              </p:blipFill>
              <p:spPr>
                <a:xfrm>
                  <a:off x="4083828" y="515583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96" name="Ink 295">
                  <a:extLst>
                    <a:ext uri="{FF2B5EF4-FFF2-40B4-BE49-F238E27FC236}">
                      <a16:creationId xmlns:a16="http://schemas.microsoft.com/office/drawing/2014/main" id="{644FB526-CC26-7446-90CD-C08C55DA7BEB}"/>
                    </a:ext>
                  </a:extLst>
                </p14:cNvPr>
                <p14:cNvContentPartPr/>
                <p14:nvPr/>
              </p14:nvContentPartPr>
              <p14:xfrm>
                <a:off x="4256628" y="5155113"/>
                <a:ext cx="2880" cy="12600"/>
              </p14:xfrm>
            </p:contentPart>
          </mc:Choice>
          <mc:Fallback xmlns="">
            <p:pic>
              <p:nvPicPr>
                <p:cNvPr id="296" name="Ink 295">
                  <a:extLst>
                    <a:ext uri="{FF2B5EF4-FFF2-40B4-BE49-F238E27FC236}">
                      <a16:creationId xmlns:a16="http://schemas.microsoft.com/office/drawing/2014/main" id="{644FB526-CC26-7446-90CD-C08C55DA7BEB}"/>
                    </a:ext>
                  </a:extLst>
                </p:cNvPr>
                <p:cNvPicPr/>
                <p:nvPr/>
              </p:nvPicPr>
              <p:blipFill>
                <a:blip r:embed="rId526"/>
                <a:stretch>
                  <a:fillRect/>
                </a:stretch>
              </p:blipFill>
              <p:spPr>
                <a:xfrm>
                  <a:off x="4241148" y="5139993"/>
                  <a:ext cx="334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97" name="Ink 296">
                  <a:extLst>
                    <a:ext uri="{FF2B5EF4-FFF2-40B4-BE49-F238E27FC236}">
                      <a16:creationId xmlns:a16="http://schemas.microsoft.com/office/drawing/2014/main" id="{249A77D9-C98B-1843-AC2B-59179B5AE9AD}"/>
                    </a:ext>
                  </a:extLst>
                </p14:cNvPr>
                <p14:cNvContentPartPr/>
                <p14:nvPr/>
              </p14:nvContentPartPr>
              <p14:xfrm>
                <a:off x="3894108" y="5312793"/>
                <a:ext cx="55440" cy="19440"/>
              </p14:xfrm>
            </p:contentPart>
          </mc:Choice>
          <mc:Fallback xmlns="">
            <p:pic>
              <p:nvPicPr>
                <p:cNvPr id="297" name="Ink 296">
                  <a:extLst>
                    <a:ext uri="{FF2B5EF4-FFF2-40B4-BE49-F238E27FC236}">
                      <a16:creationId xmlns:a16="http://schemas.microsoft.com/office/drawing/2014/main" id="{249A77D9-C98B-1843-AC2B-59179B5AE9AD}"/>
                    </a:ext>
                  </a:extLst>
                </p:cNvPr>
                <p:cNvPicPr/>
                <p:nvPr/>
              </p:nvPicPr>
              <p:blipFill>
                <a:blip r:embed="rId528"/>
                <a:stretch>
                  <a:fillRect/>
                </a:stretch>
              </p:blipFill>
              <p:spPr>
                <a:xfrm>
                  <a:off x="3878628" y="5297673"/>
                  <a:ext cx="860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98" name="Ink 297">
                  <a:extLst>
                    <a:ext uri="{FF2B5EF4-FFF2-40B4-BE49-F238E27FC236}">
                      <a16:creationId xmlns:a16="http://schemas.microsoft.com/office/drawing/2014/main" id="{DB57687C-C6C5-CB46-B84A-4DC16560C05C}"/>
                    </a:ext>
                  </a:extLst>
                </p14:cNvPr>
                <p14:cNvContentPartPr/>
                <p14:nvPr/>
              </p14:nvContentPartPr>
              <p14:xfrm>
                <a:off x="4035948" y="5312793"/>
                <a:ext cx="27000" cy="11880"/>
              </p14:xfrm>
            </p:contentPart>
          </mc:Choice>
          <mc:Fallback xmlns="">
            <p:pic>
              <p:nvPicPr>
                <p:cNvPr id="298" name="Ink 297">
                  <a:extLst>
                    <a:ext uri="{FF2B5EF4-FFF2-40B4-BE49-F238E27FC236}">
                      <a16:creationId xmlns:a16="http://schemas.microsoft.com/office/drawing/2014/main" id="{DB57687C-C6C5-CB46-B84A-4DC16560C05C}"/>
                    </a:ext>
                  </a:extLst>
                </p:cNvPr>
                <p:cNvPicPr/>
                <p:nvPr/>
              </p:nvPicPr>
              <p:blipFill>
                <a:blip r:embed="rId530"/>
                <a:stretch>
                  <a:fillRect/>
                </a:stretch>
              </p:blipFill>
              <p:spPr>
                <a:xfrm>
                  <a:off x="4020468" y="5297673"/>
                  <a:ext cx="57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99" name="Ink 298">
                  <a:extLst>
                    <a:ext uri="{FF2B5EF4-FFF2-40B4-BE49-F238E27FC236}">
                      <a16:creationId xmlns:a16="http://schemas.microsoft.com/office/drawing/2014/main" id="{8390952C-E618-D449-A7FB-0DF5DC7DA300}"/>
                    </a:ext>
                  </a:extLst>
                </p14:cNvPr>
                <p14:cNvContentPartPr/>
                <p14:nvPr/>
              </p14:nvContentPartPr>
              <p14:xfrm>
                <a:off x="4240788" y="5281113"/>
                <a:ext cx="360" cy="360"/>
              </p14:xfrm>
            </p:contentPart>
          </mc:Choice>
          <mc:Fallback xmlns="">
            <p:pic>
              <p:nvPicPr>
                <p:cNvPr id="299" name="Ink 298">
                  <a:extLst>
                    <a:ext uri="{FF2B5EF4-FFF2-40B4-BE49-F238E27FC236}">
                      <a16:creationId xmlns:a16="http://schemas.microsoft.com/office/drawing/2014/main" id="{8390952C-E618-D449-A7FB-0DF5DC7DA300}"/>
                    </a:ext>
                  </a:extLst>
                </p:cNvPr>
                <p:cNvPicPr/>
                <p:nvPr/>
              </p:nvPicPr>
              <p:blipFill>
                <a:blip r:embed="rId105"/>
                <a:stretch>
                  <a:fillRect/>
                </a:stretch>
              </p:blipFill>
              <p:spPr>
                <a:xfrm>
                  <a:off x="4225668" y="526599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05" name="Ink 304">
                  <a:extLst>
                    <a:ext uri="{FF2B5EF4-FFF2-40B4-BE49-F238E27FC236}">
                      <a16:creationId xmlns:a16="http://schemas.microsoft.com/office/drawing/2014/main" id="{1A8F3BFC-F5FF-134D-B73B-3749827369F0}"/>
                    </a:ext>
                  </a:extLst>
                </p14:cNvPr>
                <p14:cNvContentPartPr/>
                <p14:nvPr/>
              </p14:nvContentPartPr>
              <p14:xfrm>
                <a:off x="3966108" y="5088513"/>
                <a:ext cx="153000" cy="177120"/>
              </p14:xfrm>
            </p:contentPart>
          </mc:Choice>
          <mc:Fallback xmlns="">
            <p:pic>
              <p:nvPicPr>
                <p:cNvPr id="305" name="Ink 304">
                  <a:extLst>
                    <a:ext uri="{FF2B5EF4-FFF2-40B4-BE49-F238E27FC236}">
                      <a16:creationId xmlns:a16="http://schemas.microsoft.com/office/drawing/2014/main" id="{1A8F3BFC-F5FF-134D-B73B-3749827369F0}"/>
                    </a:ext>
                  </a:extLst>
                </p:cNvPr>
                <p:cNvPicPr/>
                <p:nvPr/>
              </p:nvPicPr>
              <p:blipFill>
                <a:blip r:embed="rId533"/>
                <a:stretch>
                  <a:fillRect/>
                </a:stretch>
              </p:blipFill>
              <p:spPr>
                <a:xfrm>
                  <a:off x="3950988" y="5073393"/>
                  <a:ext cx="1836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06" name="Ink 305">
                  <a:extLst>
                    <a:ext uri="{FF2B5EF4-FFF2-40B4-BE49-F238E27FC236}">
                      <a16:creationId xmlns:a16="http://schemas.microsoft.com/office/drawing/2014/main" id="{92F288DB-1E49-CE47-97E5-3FF2C796F22E}"/>
                    </a:ext>
                  </a:extLst>
                </p14:cNvPr>
                <p14:cNvContentPartPr/>
                <p14:nvPr/>
              </p14:nvContentPartPr>
              <p14:xfrm>
                <a:off x="3887268" y="4997793"/>
                <a:ext cx="69840" cy="110520"/>
              </p14:xfrm>
            </p:contentPart>
          </mc:Choice>
          <mc:Fallback xmlns="">
            <p:pic>
              <p:nvPicPr>
                <p:cNvPr id="306" name="Ink 305">
                  <a:extLst>
                    <a:ext uri="{FF2B5EF4-FFF2-40B4-BE49-F238E27FC236}">
                      <a16:creationId xmlns:a16="http://schemas.microsoft.com/office/drawing/2014/main" id="{92F288DB-1E49-CE47-97E5-3FF2C796F22E}"/>
                    </a:ext>
                  </a:extLst>
                </p:cNvPr>
                <p:cNvPicPr/>
                <p:nvPr/>
              </p:nvPicPr>
              <p:blipFill>
                <a:blip r:embed="rId535"/>
                <a:stretch>
                  <a:fillRect/>
                </a:stretch>
              </p:blipFill>
              <p:spPr>
                <a:xfrm>
                  <a:off x="3872148" y="4982313"/>
                  <a:ext cx="1004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08" name="Ink 307">
                  <a:extLst>
                    <a:ext uri="{FF2B5EF4-FFF2-40B4-BE49-F238E27FC236}">
                      <a16:creationId xmlns:a16="http://schemas.microsoft.com/office/drawing/2014/main" id="{231C05F9-E2C7-1C42-859A-AECFA00B8B72}"/>
                    </a:ext>
                  </a:extLst>
                </p14:cNvPr>
                <p14:cNvContentPartPr/>
                <p14:nvPr/>
              </p14:nvContentPartPr>
              <p14:xfrm>
                <a:off x="4130268" y="5306313"/>
                <a:ext cx="166320" cy="113040"/>
              </p14:xfrm>
            </p:contentPart>
          </mc:Choice>
          <mc:Fallback xmlns="">
            <p:pic>
              <p:nvPicPr>
                <p:cNvPr id="308" name="Ink 307">
                  <a:extLst>
                    <a:ext uri="{FF2B5EF4-FFF2-40B4-BE49-F238E27FC236}">
                      <a16:creationId xmlns:a16="http://schemas.microsoft.com/office/drawing/2014/main" id="{231C05F9-E2C7-1C42-859A-AECFA00B8B72}"/>
                    </a:ext>
                  </a:extLst>
                </p:cNvPr>
                <p:cNvPicPr/>
                <p:nvPr/>
              </p:nvPicPr>
              <p:blipFill>
                <a:blip r:embed="rId537"/>
                <a:stretch>
                  <a:fillRect/>
                </a:stretch>
              </p:blipFill>
              <p:spPr>
                <a:xfrm>
                  <a:off x="4115148" y="5291193"/>
                  <a:ext cx="196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09" name="Ink 308">
                  <a:extLst>
                    <a:ext uri="{FF2B5EF4-FFF2-40B4-BE49-F238E27FC236}">
                      <a16:creationId xmlns:a16="http://schemas.microsoft.com/office/drawing/2014/main" id="{1B731C12-1DFB-EF4A-93FF-C6ADB0AB8113}"/>
                    </a:ext>
                  </a:extLst>
                </p14:cNvPr>
                <p14:cNvContentPartPr/>
                <p14:nvPr/>
              </p14:nvContentPartPr>
              <p14:xfrm>
                <a:off x="4214508" y="5407473"/>
                <a:ext cx="14040" cy="157320"/>
              </p14:xfrm>
            </p:contentPart>
          </mc:Choice>
          <mc:Fallback xmlns="">
            <p:pic>
              <p:nvPicPr>
                <p:cNvPr id="309" name="Ink 308">
                  <a:extLst>
                    <a:ext uri="{FF2B5EF4-FFF2-40B4-BE49-F238E27FC236}">
                      <a16:creationId xmlns:a16="http://schemas.microsoft.com/office/drawing/2014/main" id="{1B731C12-1DFB-EF4A-93FF-C6ADB0AB8113}"/>
                    </a:ext>
                  </a:extLst>
                </p:cNvPr>
                <p:cNvPicPr/>
                <p:nvPr/>
              </p:nvPicPr>
              <p:blipFill>
                <a:blip r:embed="rId539"/>
                <a:stretch>
                  <a:fillRect/>
                </a:stretch>
              </p:blipFill>
              <p:spPr>
                <a:xfrm>
                  <a:off x="4199388" y="5391993"/>
                  <a:ext cx="44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10" name="Ink 309">
                  <a:extLst>
                    <a:ext uri="{FF2B5EF4-FFF2-40B4-BE49-F238E27FC236}">
                      <a16:creationId xmlns:a16="http://schemas.microsoft.com/office/drawing/2014/main" id="{D947F9DB-95A3-2146-97B6-121E58A1F7BA}"/>
                    </a:ext>
                  </a:extLst>
                </p14:cNvPr>
                <p14:cNvContentPartPr/>
                <p14:nvPr/>
              </p14:nvContentPartPr>
              <p14:xfrm>
                <a:off x="3957108" y="5402433"/>
                <a:ext cx="99000" cy="78480"/>
              </p14:xfrm>
            </p:contentPart>
          </mc:Choice>
          <mc:Fallback xmlns="">
            <p:pic>
              <p:nvPicPr>
                <p:cNvPr id="310" name="Ink 309">
                  <a:extLst>
                    <a:ext uri="{FF2B5EF4-FFF2-40B4-BE49-F238E27FC236}">
                      <a16:creationId xmlns:a16="http://schemas.microsoft.com/office/drawing/2014/main" id="{D947F9DB-95A3-2146-97B6-121E58A1F7BA}"/>
                    </a:ext>
                  </a:extLst>
                </p:cNvPr>
                <p:cNvPicPr/>
                <p:nvPr/>
              </p:nvPicPr>
              <p:blipFill>
                <a:blip r:embed="rId541"/>
                <a:stretch>
                  <a:fillRect/>
                </a:stretch>
              </p:blipFill>
              <p:spPr>
                <a:xfrm>
                  <a:off x="3941628" y="5386953"/>
                  <a:ext cx="129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11" name="Ink 310">
                  <a:extLst>
                    <a:ext uri="{FF2B5EF4-FFF2-40B4-BE49-F238E27FC236}">
                      <a16:creationId xmlns:a16="http://schemas.microsoft.com/office/drawing/2014/main" id="{B21159DA-DBE7-D245-ABB2-EA355AF503E5}"/>
                    </a:ext>
                  </a:extLst>
                </p14:cNvPr>
                <p14:cNvContentPartPr/>
                <p14:nvPr/>
              </p14:nvContentPartPr>
              <p14:xfrm>
                <a:off x="4051428" y="5384073"/>
                <a:ext cx="90000" cy="55080"/>
              </p14:xfrm>
            </p:contentPart>
          </mc:Choice>
          <mc:Fallback xmlns="">
            <p:pic>
              <p:nvPicPr>
                <p:cNvPr id="311" name="Ink 310">
                  <a:extLst>
                    <a:ext uri="{FF2B5EF4-FFF2-40B4-BE49-F238E27FC236}">
                      <a16:creationId xmlns:a16="http://schemas.microsoft.com/office/drawing/2014/main" id="{B21159DA-DBE7-D245-ABB2-EA355AF503E5}"/>
                    </a:ext>
                  </a:extLst>
                </p:cNvPr>
                <p:cNvPicPr/>
                <p:nvPr/>
              </p:nvPicPr>
              <p:blipFill>
                <a:blip r:embed="rId543"/>
                <a:stretch>
                  <a:fillRect/>
                </a:stretch>
              </p:blipFill>
              <p:spPr>
                <a:xfrm>
                  <a:off x="4036308" y="5368953"/>
                  <a:ext cx="120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12" name="Ink 311">
                  <a:extLst>
                    <a:ext uri="{FF2B5EF4-FFF2-40B4-BE49-F238E27FC236}">
                      <a16:creationId xmlns:a16="http://schemas.microsoft.com/office/drawing/2014/main" id="{4C088E3E-6CB2-054E-A32C-EA8524B45745}"/>
                    </a:ext>
                  </a:extLst>
                </p14:cNvPr>
                <p14:cNvContentPartPr/>
                <p14:nvPr/>
              </p14:nvContentPartPr>
              <p14:xfrm>
                <a:off x="3972948" y="5470473"/>
                <a:ext cx="78840" cy="144000"/>
              </p14:xfrm>
            </p:contentPart>
          </mc:Choice>
          <mc:Fallback xmlns="">
            <p:pic>
              <p:nvPicPr>
                <p:cNvPr id="312" name="Ink 311">
                  <a:extLst>
                    <a:ext uri="{FF2B5EF4-FFF2-40B4-BE49-F238E27FC236}">
                      <a16:creationId xmlns:a16="http://schemas.microsoft.com/office/drawing/2014/main" id="{4C088E3E-6CB2-054E-A32C-EA8524B45745}"/>
                    </a:ext>
                  </a:extLst>
                </p:cNvPr>
                <p:cNvPicPr/>
                <p:nvPr/>
              </p:nvPicPr>
              <p:blipFill>
                <a:blip r:embed="rId545"/>
                <a:stretch>
                  <a:fillRect/>
                </a:stretch>
              </p:blipFill>
              <p:spPr>
                <a:xfrm>
                  <a:off x="3957828" y="5455353"/>
                  <a:ext cx="1094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13" name="Ink 312">
                  <a:extLst>
                    <a:ext uri="{FF2B5EF4-FFF2-40B4-BE49-F238E27FC236}">
                      <a16:creationId xmlns:a16="http://schemas.microsoft.com/office/drawing/2014/main" id="{EF50C5F0-2EC4-1441-9395-4E2B465AED5F}"/>
                    </a:ext>
                  </a:extLst>
                </p14:cNvPr>
                <p14:cNvContentPartPr/>
                <p14:nvPr/>
              </p14:nvContentPartPr>
              <p14:xfrm>
                <a:off x="3763428" y="5372193"/>
                <a:ext cx="162720" cy="81000"/>
              </p14:xfrm>
            </p:contentPart>
          </mc:Choice>
          <mc:Fallback xmlns="">
            <p:pic>
              <p:nvPicPr>
                <p:cNvPr id="313" name="Ink 312">
                  <a:extLst>
                    <a:ext uri="{FF2B5EF4-FFF2-40B4-BE49-F238E27FC236}">
                      <a16:creationId xmlns:a16="http://schemas.microsoft.com/office/drawing/2014/main" id="{EF50C5F0-2EC4-1441-9395-4E2B465AED5F}"/>
                    </a:ext>
                  </a:extLst>
                </p:cNvPr>
                <p:cNvPicPr/>
                <p:nvPr/>
              </p:nvPicPr>
              <p:blipFill>
                <a:blip r:embed="rId547"/>
                <a:stretch>
                  <a:fillRect/>
                </a:stretch>
              </p:blipFill>
              <p:spPr>
                <a:xfrm>
                  <a:off x="3747948" y="5357073"/>
                  <a:ext cx="192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14" name="Ink 313">
                  <a:extLst>
                    <a:ext uri="{FF2B5EF4-FFF2-40B4-BE49-F238E27FC236}">
                      <a16:creationId xmlns:a16="http://schemas.microsoft.com/office/drawing/2014/main" id="{7639AABA-5EE7-2F47-8EB3-81D957578313}"/>
                    </a:ext>
                  </a:extLst>
                </p14:cNvPr>
                <p14:cNvContentPartPr/>
                <p14:nvPr/>
              </p14:nvContentPartPr>
              <p14:xfrm>
                <a:off x="3605028" y="5350953"/>
                <a:ext cx="178920" cy="56160"/>
              </p14:xfrm>
            </p:contentPart>
          </mc:Choice>
          <mc:Fallback xmlns="">
            <p:pic>
              <p:nvPicPr>
                <p:cNvPr id="314" name="Ink 313">
                  <a:extLst>
                    <a:ext uri="{FF2B5EF4-FFF2-40B4-BE49-F238E27FC236}">
                      <a16:creationId xmlns:a16="http://schemas.microsoft.com/office/drawing/2014/main" id="{7639AABA-5EE7-2F47-8EB3-81D957578313}"/>
                    </a:ext>
                  </a:extLst>
                </p:cNvPr>
                <p:cNvPicPr/>
                <p:nvPr/>
              </p:nvPicPr>
              <p:blipFill>
                <a:blip r:embed="rId549"/>
                <a:stretch>
                  <a:fillRect/>
                </a:stretch>
              </p:blipFill>
              <p:spPr>
                <a:xfrm>
                  <a:off x="3589908" y="5335473"/>
                  <a:ext cx="209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58" name="Ink 357">
                  <a:extLst>
                    <a:ext uri="{FF2B5EF4-FFF2-40B4-BE49-F238E27FC236}">
                      <a16:creationId xmlns:a16="http://schemas.microsoft.com/office/drawing/2014/main" id="{99EDF5F3-39DC-EC4C-9C1E-372D6A2239B9}"/>
                    </a:ext>
                  </a:extLst>
                </p14:cNvPr>
                <p14:cNvContentPartPr/>
                <p14:nvPr/>
              </p14:nvContentPartPr>
              <p14:xfrm>
                <a:off x="2559588" y="4432233"/>
                <a:ext cx="542880" cy="408240"/>
              </p14:xfrm>
            </p:contentPart>
          </mc:Choice>
          <mc:Fallback xmlns="">
            <p:pic>
              <p:nvPicPr>
                <p:cNvPr id="358" name="Ink 357">
                  <a:extLst>
                    <a:ext uri="{FF2B5EF4-FFF2-40B4-BE49-F238E27FC236}">
                      <a16:creationId xmlns:a16="http://schemas.microsoft.com/office/drawing/2014/main" id="{99EDF5F3-39DC-EC4C-9C1E-372D6A2239B9}"/>
                    </a:ext>
                  </a:extLst>
                </p:cNvPr>
                <p:cNvPicPr/>
                <p:nvPr/>
              </p:nvPicPr>
              <p:blipFill>
                <a:blip r:embed="rId551"/>
                <a:stretch>
                  <a:fillRect/>
                </a:stretch>
              </p:blipFill>
              <p:spPr>
                <a:xfrm>
                  <a:off x="2544468" y="4416753"/>
                  <a:ext cx="57348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59" name="Ink 358">
                  <a:extLst>
                    <a:ext uri="{FF2B5EF4-FFF2-40B4-BE49-F238E27FC236}">
                      <a16:creationId xmlns:a16="http://schemas.microsoft.com/office/drawing/2014/main" id="{E89DE441-8A5F-E643-BEBF-CD2652C9C875}"/>
                    </a:ext>
                  </a:extLst>
                </p14:cNvPr>
                <p14:cNvContentPartPr/>
                <p14:nvPr/>
              </p14:nvContentPartPr>
              <p14:xfrm>
                <a:off x="2412708" y="4319553"/>
                <a:ext cx="283320" cy="317880"/>
              </p14:xfrm>
            </p:contentPart>
          </mc:Choice>
          <mc:Fallback xmlns="">
            <p:pic>
              <p:nvPicPr>
                <p:cNvPr id="359" name="Ink 358">
                  <a:extLst>
                    <a:ext uri="{FF2B5EF4-FFF2-40B4-BE49-F238E27FC236}">
                      <a16:creationId xmlns:a16="http://schemas.microsoft.com/office/drawing/2014/main" id="{E89DE441-8A5F-E643-BEBF-CD2652C9C875}"/>
                    </a:ext>
                  </a:extLst>
                </p:cNvPr>
                <p:cNvPicPr/>
                <p:nvPr/>
              </p:nvPicPr>
              <p:blipFill>
                <a:blip r:embed="rId553"/>
                <a:stretch>
                  <a:fillRect/>
                </a:stretch>
              </p:blipFill>
              <p:spPr>
                <a:xfrm>
                  <a:off x="2397588" y="4304433"/>
                  <a:ext cx="31392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68" name="Ink 367">
                  <a:extLst>
                    <a:ext uri="{FF2B5EF4-FFF2-40B4-BE49-F238E27FC236}">
                      <a16:creationId xmlns:a16="http://schemas.microsoft.com/office/drawing/2014/main" id="{EA3A2515-D76B-8843-9C0F-6AD219F8C9F9}"/>
                    </a:ext>
                  </a:extLst>
                </p14:cNvPr>
                <p14:cNvContentPartPr/>
                <p14:nvPr/>
              </p14:nvContentPartPr>
              <p14:xfrm>
                <a:off x="2188428" y="4714833"/>
                <a:ext cx="126720" cy="198360"/>
              </p14:xfrm>
            </p:contentPart>
          </mc:Choice>
          <mc:Fallback xmlns="">
            <p:pic>
              <p:nvPicPr>
                <p:cNvPr id="368" name="Ink 367">
                  <a:extLst>
                    <a:ext uri="{FF2B5EF4-FFF2-40B4-BE49-F238E27FC236}">
                      <a16:creationId xmlns:a16="http://schemas.microsoft.com/office/drawing/2014/main" id="{EA3A2515-D76B-8843-9C0F-6AD219F8C9F9}"/>
                    </a:ext>
                  </a:extLst>
                </p:cNvPr>
                <p:cNvPicPr/>
                <p:nvPr/>
              </p:nvPicPr>
              <p:blipFill>
                <a:blip r:embed="rId555"/>
                <a:stretch>
                  <a:fillRect/>
                </a:stretch>
              </p:blipFill>
              <p:spPr>
                <a:xfrm>
                  <a:off x="2172948" y="4699713"/>
                  <a:ext cx="1573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69" name="Ink 368">
                  <a:extLst>
                    <a:ext uri="{FF2B5EF4-FFF2-40B4-BE49-F238E27FC236}">
                      <a16:creationId xmlns:a16="http://schemas.microsoft.com/office/drawing/2014/main" id="{84B5FEC8-E293-A44B-839E-3E5CEA92659F}"/>
                    </a:ext>
                  </a:extLst>
                </p14:cNvPr>
                <p14:cNvContentPartPr/>
                <p14:nvPr/>
              </p14:nvContentPartPr>
              <p14:xfrm>
                <a:off x="2317308" y="4747593"/>
                <a:ext cx="133560" cy="97200"/>
              </p14:xfrm>
            </p:contentPart>
          </mc:Choice>
          <mc:Fallback xmlns="">
            <p:pic>
              <p:nvPicPr>
                <p:cNvPr id="369" name="Ink 368">
                  <a:extLst>
                    <a:ext uri="{FF2B5EF4-FFF2-40B4-BE49-F238E27FC236}">
                      <a16:creationId xmlns:a16="http://schemas.microsoft.com/office/drawing/2014/main" id="{84B5FEC8-E293-A44B-839E-3E5CEA92659F}"/>
                    </a:ext>
                  </a:extLst>
                </p:cNvPr>
                <p:cNvPicPr/>
                <p:nvPr/>
              </p:nvPicPr>
              <p:blipFill>
                <a:blip r:embed="rId557"/>
                <a:stretch>
                  <a:fillRect/>
                </a:stretch>
              </p:blipFill>
              <p:spPr>
                <a:xfrm>
                  <a:off x="2302188" y="4732113"/>
                  <a:ext cx="163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70" name="Ink 369">
                  <a:extLst>
                    <a:ext uri="{FF2B5EF4-FFF2-40B4-BE49-F238E27FC236}">
                      <a16:creationId xmlns:a16="http://schemas.microsoft.com/office/drawing/2014/main" id="{FE8A8C32-0DF7-8A48-9CF3-2D2448EE2FE1}"/>
                    </a:ext>
                  </a:extLst>
                </p14:cNvPr>
                <p14:cNvContentPartPr/>
                <p14:nvPr/>
              </p14:nvContentPartPr>
              <p14:xfrm>
                <a:off x="2411988" y="4769913"/>
                <a:ext cx="109080" cy="107640"/>
              </p14:xfrm>
            </p:contentPart>
          </mc:Choice>
          <mc:Fallback xmlns="">
            <p:pic>
              <p:nvPicPr>
                <p:cNvPr id="370" name="Ink 369">
                  <a:extLst>
                    <a:ext uri="{FF2B5EF4-FFF2-40B4-BE49-F238E27FC236}">
                      <a16:creationId xmlns:a16="http://schemas.microsoft.com/office/drawing/2014/main" id="{FE8A8C32-0DF7-8A48-9CF3-2D2448EE2FE1}"/>
                    </a:ext>
                  </a:extLst>
                </p:cNvPr>
                <p:cNvPicPr/>
                <p:nvPr/>
              </p:nvPicPr>
              <p:blipFill>
                <a:blip r:embed="rId559"/>
                <a:stretch>
                  <a:fillRect/>
                </a:stretch>
              </p:blipFill>
              <p:spPr>
                <a:xfrm>
                  <a:off x="2396868" y="4754433"/>
                  <a:ext cx="1396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71" name="Ink 370">
                  <a:extLst>
                    <a:ext uri="{FF2B5EF4-FFF2-40B4-BE49-F238E27FC236}">
                      <a16:creationId xmlns:a16="http://schemas.microsoft.com/office/drawing/2014/main" id="{230A90A2-F0B6-D14A-9146-7E5101423055}"/>
                    </a:ext>
                  </a:extLst>
                </p14:cNvPr>
                <p14:cNvContentPartPr/>
                <p14:nvPr/>
              </p14:nvContentPartPr>
              <p14:xfrm>
                <a:off x="2592348" y="4792593"/>
                <a:ext cx="56520" cy="109440"/>
              </p14:xfrm>
            </p:contentPart>
          </mc:Choice>
          <mc:Fallback xmlns="">
            <p:pic>
              <p:nvPicPr>
                <p:cNvPr id="371" name="Ink 370">
                  <a:extLst>
                    <a:ext uri="{FF2B5EF4-FFF2-40B4-BE49-F238E27FC236}">
                      <a16:creationId xmlns:a16="http://schemas.microsoft.com/office/drawing/2014/main" id="{230A90A2-F0B6-D14A-9146-7E5101423055}"/>
                    </a:ext>
                  </a:extLst>
                </p:cNvPr>
                <p:cNvPicPr/>
                <p:nvPr/>
              </p:nvPicPr>
              <p:blipFill>
                <a:blip r:embed="rId561"/>
                <a:stretch>
                  <a:fillRect/>
                </a:stretch>
              </p:blipFill>
              <p:spPr>
                <a:xfrm>
                  <a:off x="2577228" y="4777113"/>
                  <a:ext cx="86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72" name="Ink 371">
                  <a:extLst>
                    <a:ext uri="{FF2B5EF4-FFF2-40B4-BE49-F238E27FC236}">
                      <a16:creationId xmlns:a16="http://schemas.microsoft.com/office/drawing/2014/main" id="{65B5D179-F2D0-EF47-851B-5E5B0EA1196A}"/>
                    </a:ext>
                  </a:extLst>
                </p14:cNvPr>
                <p14:cNvContentPartPr/>
                <p14:nvPr/>
              </p14:nvContentPartPr>
              <p14:xfrm>
                <a:off x="2695668" y="4855593"/>
                <a:ext cx="10440" cy="17280"/>
              </p14:xfrm>
            </p:contentPart>
          </mc:Choice>
          <mc:Fallback xmlns="">
            <p:pic>
              <p:nvPicPr>
                <p:cNvPr id="372" name="Ink 371">
                  <a:extLst>
                    <a:ext uri="{FF2B5EF4-FFF2-40B4-BE49-F238E27FC236}">
                      <a16:creationId xmlns:a16="http://schemas.microsoft.com/office/drawing/2014/main" id="{65B5D179-F2D0-EF47-851B-5E5B0EA1196A}"/>
                    </a:ext>
                  </a:extLst>
                </p:cNvPr>
                <p:cNvPicPr/>
                <p:nvPr/>
              </p:nvPicPr>
              <p:blipFill>
                <a:blip r:embed="rId563"/>
                <a:stretch>
                  <a:fillRect/>
                </a:stretch>
              </p:blipFill>
              <p:spPr>
                <a:xfrm>
                  <a:off x="2680548" y="4840473"/>
                  <a:ext cx="41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73" name="Ink 372">
                  <a:extLst>
                    <a:ext uri="{FF2B5EF4-FFF2-40B4-BE49-F238E27FC236}">
                      <a16:creationId xmlns:a16="http://schemas.microsoft.com/office/drawing/2014/main" id="{70AC3541-6CCB-3F42-80A9-B47FC2DA9CAC}"/>
                    </a:ext>
                  </a:extLst>
                </p14:cNvPr>
                <p14:cNvContentPartPr/>
                <p14:nvPr/>
              </p14:nvContentPartPr>
              <p14:xfrm>
                <a:off x="2727348" y="4760913"/>
                <a:ext cx="360" cy="360"/>
              </p14:xfrm>
            </p:contentPart>
          </mc:Choice>
          <mc:Fallback xmlns="">
            <p:pic>
              <p:nvPicPr>
                <p:cNvPr id="373" name="Ink 372">
                  <a:extLst>
                    <a:ext uri="{FF2B5EF4-FFF2-40B4-BE49-F238E27FC236}">
                      <a16:creationId xmlns:a16="http://schemas.microsoft.com/office/drawing/2014/main" id="{70AC3541-6CCB-3F42-80A9-B47FC2DA9CAC}"/>
                    </a:ext>
                  </a:extLst>
                </p:cNvPr>
                <p:cNvPicPr/>
                <p:nvPr/>
              </p:nvPicPr>
              <p:blipFill>
                <a:blip r:embed="rId105"/>
                <a:stretch>
                  <a:fillRect/>
                </a:stretch>
              </p:blipFill>
              <p:spPr>
                <a:xfrm>
                  <a:off x="2711868" y="474579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74" name="Ink 373">
                  <a:extLst>
                    <a:ext uri="{FF2B5EF4-FFF2-40B4-BE49-F238E27FC236}">
                      <a16:creationId xmlns:a16="http://schemas.microsoft.com/office/drawing/2014/main" id="{FED7D78A-D4CF-5C49-A6EF-CD19FABD68D4}"/>
                    </a:ext>
                  </a:extLst>
                </p14:cNvPr>
                <p14:cNvContentPartPr/>
                <p14:nvPr/>
              </p14:nvContentPartPr>
              <p14:xfrm>
                <a:off x="2774508" y="4876113"/>
                <a:ext cx="150840" cy="246240"/>
              </p14:xfrm>
            </p:contentPart>
          </mc:Choice>
          <mc:Fallback xmlns="">
            <p:pic>
              <p:nvPicPr>
                <p:cNvPr id="374" name="Ink 373">
                  <a:extLst>
                    <a:ext uri="{FF2B5EF4-FFF2-40B4-BE49-F238E27FC236}">
                      <a16:creationId xmlns:a16="http://schemas.microsoft.com/office/drawing/2014/main" id="{FED7D78A-D4CF-5C49-A6EF-CD19FABD68D4}"/>
                    </a:ext>
                  </a:extLst>
                </p:cNvPr>
                <p:cNvPicPr/>
                <p:nvPr/>
              </p:nvPicPr>
              <p:blipFill>
                <a:blip r:embed="rId566"/>
                <a:stretch>
                  <a:fillRect/>
                </a:stretch>
              </p:blipFill>
              <p:spPr>
                <a:xfrm>
                  <a:off x="2759388" y="4860633"/>
                  <a:ext cx="1810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75" name="Ink 374">
                  <a:extLst>
                    <a:ext uri="{FF2B5EF4-FFF2-40B4-BE49-F238E27FC236}">
                      <a16:creationId xmlns:a16="http://schemas.microsoft.com/office/drawing/2014/main" id="{F2BBCB1C-0734-9A48-8439-454166AA7475}"/>
                    </a:ext>
                  </a:extLst>
                </p14:cNvPr>
                <p14:cNvContentPartPr/>
                <p14:nvPr/>
              </p14:nvContentPartPr>
              <p14:xfrm>
                <a:off x="2932188" y="4966113"/>
                <a:ext cx="360" cy="360"/>
              </p14:xfrm>
            </p:contentPart>
          </mc:Choice>
          <mc:Fallback xmlns="">
            <p:pic>
              <p:nvPicPr>
                <p:cNvPr id="375" name="Ink 374">
                  <a:extLst>
                    <a:ext uri="{FF2B5EF4-FFF2-40B4-BE49-F238E27FC236}">
                      <a16:creationId xmlns:a16="http://schemas.microsoft.com/office/drawing/2014/main" id="{F2BBCB1C-0734-9A48-8439-454166AA7475}"/>
                    </a:ext>
                  </a:extLst>
                </p:cNvPr>
                <p:cNvPicPr/>
                <p:nvPr/>
              </p:nvPicPr>
              <p:blipFill>
                <a:blip r:embed="rId105"/>
                <a:stretch>
                  <a:fillRect/>
                </a:stretch>
              </p:blipFill>
              <p:spPr>
                <a:xfrm>
                  <a:off x="2917068" y="495063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77" name="Ink 376">
                  <a:extLst>
                    <a:ext uri="{FF2B5EF4-FFF2-40B4-BE49-F238E27FC236}">
                      <a16:creationId xmlns:a16="http://schemas.microsoft.com/office/drawing/2014/main" id="{6B85EDC1-1E30-7F4D-B978-7412F1E7327B}"/>
                    </a:ext>
                  </a:extLst>
                </p14:cNvPr>
                <p14:cNvContentPartPr/>
                <p14:nvPr/>
              </p14:nvContentPartPr>
              <p14:xfrm>
                <a:off x="2099508" y="5136393"/>
                <a:ext cx="107640" cy="173520"/>
              </p14:xfrm>
            </p:contentPart>
          </mc:Choice>
          <mc:Fallback xmlns="">
            <p:pic>
              <p:nvPicPr>
                <p:cNvPr id="377" name="Ink 376">
                  <a:extLst>
                    <a:ext uri="{FF2B5EF4-FFF2-40B4-BE49-F238E27FC236}">
                      <a16:creationId xmlns:a16="http://schemas.microsoft.com/office/drawing/2014/main" id="{6B85EDC1-1E30-7F4D-B978-7412F1E7327B}"/>
                    </a:ext>
                  </a:extLst>
                </p:cNvPr>
                <p:cNvPicPr/>
                <p:nvPr/>
              </p:nvPicPr>
              <p:blipFill>
                <a:blip r:embed="rId569"/>
                <a:stretch>
                  <a:fillRect/>
                </a:stretch>
              </p:blipFill>
              <p:spPr>
                <a:xfrm>
                  <a:off x="2084388" y="5121273"/>
                  <a:ext cx="1382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78" name="Ink 377">
                  <a:extLst>
                    <a:ext uri="{FF2B5EF4-FFF2-40B4-BE49-F238E27FC236}">
                      <a16:creationId xmlns:a16="http://schemas.microsoft.com/office/drawing/2014/main" id="{573431C8-C00B-9E47-9A4C-A5E109082656}"/>
                    </a:ext>
                  </a:extLst>
                </p14:cNvPr>
                <p14:cNvContentPartPr/>
                <p14:nvPr/>
              </p14:nvContentPartPr>
              <p14:xfrm>
                <a:off x="2270148" y="5218113"/>
                <a:ext cx="106200" cy="100440"/>
              </p14:xfrm>
            </p:contentPart>
          </mc:Choice>
          <mc:Fallback xmlns="">
            <p:pic>
              <p:nvPicPr>
                <p:cNvPr id="378" name="Ink 377">
                  <a:extLst>
                    <a:ext uri="{FF2B5EF4-FFF2-40B4-BE49-F238E27FC236}">
                      <a16:creationId xmlns:a16="http://schemas.microsoft.com/office/drawing/2014/main" id="{573431C8-C00B-9E47-9A4C-A5E109082656}"/>
                    </a:ext>
                  </a:extLst>
                </p:cNvPr>
                <p:cNvPicPr/>
                <p:nvPr/>
              </p:nvPicPr>
              <p:blipFill>
                <a:blip r:embed="rId571"/>
                <a:stretch>
                  <a:fillRect/>
                </a:stretch>
              </p:blipFill>
              <p:spPr>
                <a:xfrm>
                  <a:off x="2254668" y="5202993"/>
                  <a:ext cx="136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79" name="Ink 378">
                  <a:extLst>
                    <a:ext uri="{FF2B5EF4-FFF2-40B4-BE49-F238E27FC236}">
                      <a16:creationId xmlns:a16="http://schemas.microsoft.com/office/drawing/2014/main" id="{2959852A-B3BA-854E-AEEA-0AC5B19076FA}"/>
                    </a:ext>
                  </a:extLst>
                </p14:cNvPr>
                <p14:cNvContentPartPr/>
                <p14:nvPr/>
              </p14:nvContentPartPr>
              <p14:xfrm>
                <a:off x="2433588" y="5092113"/>
                <a:ext cx="108360" cy="279000"/>
              </p14:xfrm>
            </p:contentPart>
          </mc:Choice>
          <mc:Fallback xmlns="">
            <p:pic>
              <p:nvPicPr>
                <p:cNvPr id="379" name="Ink 378">
                  <a:extLst>
                    <a:ext uri="{FF2B5EF4-FFF2-40B4-BE49-F238E27FC236}">
                      <a16:creationId xmlns:a16="http://schemas.microsoft.com/office/drawing/2014/main" id="{2959852A-B3BA-854E-AEEA-0AC5B19076FA}"/>
                    </a:ext>
                  </a:extLst>
                </p:cNvPr>
                <p:cNvPicPr/>
                <p:nvPr/>
              </p:nvPicPr>
              <p:blipFill>
                <a:blip r:embed="rId573"/>
                <a:stretch>
                  <a:fillRect/>
                </a:stretch>
              </p:blipFill>
              <p:spPr>
                <a:xfrm>
                  <a:off x="2418468" y="5076993"/>
                  <a:ext cx="1389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80" name="Ink 379">
                  <a:extLst>
                    <a:ext uri="{FF2B5EF4-FFF2-40B4-BE49-F238E27FC236}">
                      <a16:creationId xmlns:a16="http://schemas.microsoft.com/office/drawing/2014/main" id="{3140CB80-1416-A24A-937A-533A9462610B}"/>
                    </a:ext>
                  </a:extLst>
                </p14:cNvPr>
                <p14:cNvContentPartPr/>
                <p14:nvPr/>
              </p14:nvContentPartPr>
              <p14:xfrm>
                <a:off x="2577948" y="5218113"/>
                <a:ext cx="80640" cy="180000"/>
              </p14:xfrm>
            </p:contentPart>
          </mc:Choice>
          <mc:Fallback xmlns="">
            <p:pic>
              <p:nvPicPr>
                <p:cNvPr id="380" name="Ink 379">
                  <a:extLst>
                    <a:ext uri="{FF2B5EF4-FFF2-40B4-BE49-F238E27FC236}">
                      <a16:creationId xmlns:a16="http://schemas.microsoft.com/office/drawing/2014/main" id="{3140CB80-1416-A24A-937A-533A9462610B}"/>
                    </a:ext>
                  </a:extLst>
                </p:cNvPr>
                <p:cNvPicPr/>
                <p:nvPr/>
              </p:nvPicPr>
              <p:blipFill>
                <a:blip r:embed="rId575"/>
                <a:stretch>
                  <a:fillRect/>
                </a:stretch>
              </p:blipFill>
              <p:spPr>
                <a:xfrm>
                  <a:off x="2562468" y="5202993"/>
                  <a:ext cx="1112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81" name="Ink 380">
                  <a:extLst>
                    <a:ext uri="{FF2B5EF4-FFF2-40B4-BE49-F238E27FC236}">
                      <a16:creationId xmlns:a16="http://schemas.microsoft.com/office/drawing/2014/main" id="{159377E2-F516-B14C-B058-0718080D5B9E}"/>
                    </a:ext>
                  </a:extLst>
                </p14:cNvPr>
                <p14:cNvContentPartPr/>
                <p14:nvPr/>
              </p14:nvContentPartPr>
              <p14:xfrm>
                <a:off x="2706468" y="5170953"/>
                <a:ext cx="36000" cy="266760"/>
              </p14:xfrm>
            </p:contentPart>
          </mc:Choice>
          <mc:Fallback xmlns="">
            <p:pic>
              <p:nvPicPr>
                <p:cNvPr id="381" name="Ink 380">
                  <a:extLst>
                    <a:ext uri="{FF2B5EF4-FFF2-40B4-BE49-F238E27FC236}">
                      <a16:creationId xmlns:a16="http://schemas.microsoft.com/office/drawing/2014/main" id="{159377E2-F516-B14C-B058-0718080D5B9E}"/>
                    </a:ext>
                  </a:extLst>
                </p:cNvPr>
                <p:cNvPicPr/>
                <p:nvPr/>
              </p:nvPicPr>
              <p:blipFill>
                <a:blip r:embed="rId577"/>
                <a:stretch>
                  <a:fillRect/>
                </a:stretch>
              </p:blipFill>
              <p:spPr>
                <a:xfrm>
                  <a:off x="2691348" y="5155833"/>
                  <a:ext cx="662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82" name="Ink 381">
                  <a:extLst>
                    <a:ext uri="{FF2B5EF4-FFF2-40B4-BE49-F238E27FC236}">
                      <a16:creationId xmlns:a16="http://schemas.microsoft.com/office/drawing/2014/main" id="{E7057EF2-73E2-BB42-A423-7C381166FD4E}"/>
                    </a:ext>
                  </a:extLst>
                </p14:cNvPr>
                <p14:cNvContentPartPr/>
                <p14:nvPr/>
              </p14:nvContentPartPr>
              <p14:xfrm>
                <a:off x="2695668" y="5281113"/>
                <a:ext cx="264960" cy="165240"/>
              </p14:xfrm>
            </p:contentPart>
          </mc:Choice>
          <mc:Fallback xmlns="">
            <p:pic>
              <p:nvPicPr>
                <p:cNvPr id="382" name="Ink 381">
                  <a:extLst>
                    <a:ext uri="{FF2B5EF4-FFF2-40B4-BE49-F238E27FC236}">
                      <a16:creationId xmlns:a16="http://schemas.microsoft.com/office/drawing/2014/main" id="{E7057EF2-73E2-BB42-A423-7C381166FD4E}"/>
                    </a:ext>
                  </a:extLst>
                </p:cNvPr>
                <p:cNvPicPr/>
                <p:nvPr/>
              </p:nvPicPr>
              <p:blipFill>
                <a:blip r:embed="rId579"/>
                <a:stretch>
                  <a:fillRect/>
                </a:stretch>
              </p:blipFill>
              <p:spPr>
                <a:xfrm>
                  <a:off x="2680548" y="5265993"/>
                  <a:ext cx="2955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83" name="Ink 382">
                  <a:extLst>
                    <a:ext uri="{FF2B5EF4-FFF2-40B4-BE49-F238E27FC236}">
                      <a16:creationId xmlns:a16="http://schemas.microsoft.com/office/drawing/2014/main" id="{C4461883-20C3-B24F-AC43-71106AFB1526}"/>
                    </a:ext>
                  </a:extLst>
                </p14:cNvPr>
                <p14:cNvContentPartPr/>
                <p14:nvPr/>
              </p14:nvContentPartPr>
              <p14:xfrm>
                <a:off x="2917788" y="5344473"/>
                <a:ext cx="113760" cy="126720"/>
              </p14:xfrm>
            </p:contentPart>
          </mc:Choice>
          <mc:Fallback xmlns="">
            <p:pic>
              <p:nvPicPr>
                <p:cNvPr id="383" name="Ink 382">
                  <a:extLst>
                    <a:ext uri="{FF2B5EF4-FFF2-40B4-BE49-F238E27FC236}">
                      <a16:creationId xmlns:a16="http://schemas.microsoft.com/office/drawing/2014/main" id="{C4461883-20C3-B24F-AC43-71106AFB1526}"/>
                    </a:ext>
                  </a:extLst>
                </p:cNvPr>
                <p:cNvPicPr/>
                <p:nvPr/>
              </p:nvPicPr>
              <p:blipFill>
                <a:blip r:embed="rId581"/>
                <a:stretch>
                  <a:fillRect/>
                </a:stretch>
              </p:blipFill>
              <p:spPr>
                <a:xfrm>
                  <a:off x="2902668" y="5328993"/>
                  <a:ext cx="144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84" name="Ink 383">
                  <a:extLst>
                    <a:ext uri="{FF2B5EF4-FFF2-40B4-BE49-F238E27FC236}">
                      <a16:creationId xmlns:a16="http://schemas.microsoft.com/office/drawing/2014/main" id="{35BE2D86-FD22-7F4E-AF6A-274AD96D426B}"/>
                    </a:ext>
                  </a:extLst>
                </p14:cNvPr>
                <p14:cNvContentPartPr/>
                <p14:nvPr/>
              </p14:nvContentPartPr>
              <p14:xfrm>
                <a:off x="3121548" y="5233953"/>
                <a:ext cx="36000" cy="223920"/>
              </p14:xfrm>
            </p:contentPart>
          </mc:Choice>
          <mc:Fallback xmlns="">
            <p:pic>
              <p:nvPicPr>
                <p:cNvPr id="384" name="Ink 383">
                  <a:extLst>
                    <a:ext uri="{FF2B5EF4-FFF2-40B4-BE49-F238E27FC236}">
                      <a16:creationId xmlns:a16="http://schemas.microsoft.com/office/drawing/2014/main" id="{35BE2D86-FD22-7F4E-AF6A-274AD96D426B}"/>
                    </a:ext>
                  </a:extLst>
                </p:cNvPr>
                <p:cNvPicPr/>
                <p:nvPr/>
              </p:nvPicPr>
              <p:blipFill>
                <a:blip r:embed="rId583"/>
                <a:stretch>
                  <a:fillRect/>
                </a:stretch>
              </p:blipFill>
              <p:spPr>
                <a:xfrm>
                  <a:off x="3106068" y="5218833"/>
                  <a:ext cx="666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85" name="Ink 384">
                  <a:extLst>
                    <a:ext uri="{FF2B5EF4-FFF2-40B4-BE49-F238E27FC236}">
                      <a16:creationId xmlns:a16="http://schemas.microsoft.com/office/drawing/2014/main" id="{92F4DAD6-A625-2047-8B15-FF29E25FDD10}"/>
                    </a:ext>
                  </a:extLst>
                </p14:cNvPr>
                <p14:cNvContentPartPr/>
                <p14:nvPr/>
              </p14:nvContentPartPr>
              <p14:xfrm>
                <a:off x="3058188" y="5301993"/>
                <a:ext cx="289440" cy="172440"/>
              </p14:xfrm>
            </p:contentPart>
          </mc:Choice>
          <mc:Fallback xmlns="">
            <p:pic>
              <p:nvPicPr>
                <p:cNvPr id="385" name="Ink 384">
                  <a:extLst>
                    <a:ext uri="{FF2B5EF4-FFF2-40B4-BE49-F238E27FC236}">
                      <a16:creationId xmlns:a16="http://schemas.microsoft.com/office/drawing/2014/main" id="{92F4DAD6-A625-2047-8B15-FF29E25FDD10}"/>
                    </a:ext>
                  </a:extLst>
                </p:cNvPr>
                <p:cNvPicPr/>
                <p:nvPr/>
              </p:nvPicPr>
              <p:blipFill>
                <a:blip r:embed="rId585"/>
                <a:stretch>
                  <a:fillRect/>
                </a:stretch>
              </p:blipFill>
              <p:spPr>
                <a:xfrm>
                  <a:off x="3043068" y="5286873"/>
                  <a:ext cx="320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87" name="Ink 386">
                  <a:extLst>
                    <a:ext uri="{FF2B5EF4-FFF2-40B4-BE49-F238E27FC236}">
                      <a16:creationId xmlns:a16="http://schemas.microsoft.com/office/drawing/2014/main" id="{AA0D91BD-2015-F744-952F-F7C17F0CD5E7}"/>
                    </a:ext>
                  </a:extLst>
                </p14:cNvPr>
                <p14:cNvContentPartPr/>
                <p14:nvPr/>
              </p14:nvContentPartPr>
              <p14:xfrm>
                <a:off x="2131908" y="5533473"/>
                <a:ext cx="33480" cy="242640"/>
              </p14:xfrm>
            </p:contentPart>
          </mc:Choice>
          <mc:Fallback xmlns="">
            <p:pic>
              <p:nvPicPr>
                <p:cNvPr id="387" name="Ink 386">
                  <a:extLst>
                    <a:ext uri="{FF2B5EF4-FFF2-40B4-BE49-F238E27FC236}">
                      <a16:creationId xmlns:a16="http://schemas.microsoft.com/office/drawing/2014/main" id="{AA0D91BD-2015-F744-952F-F7C17F0CD5E7}"/>
                    </a:ext>
                  </a:extLst>
                </p:cNvPr>
                <p:cNvPicPr/>
                <p:nvPr/>
              </p:nvPicPr>
              <p:blipFill>
                <a:blip r:embed="rId587"/>
                <a:stretch>
                  <a:fillRect/>
                </a:stretch>
              </p:blipFill>
              <p:spPr>
                <a:xfrm>
                  <a:off x="2116788" y="5518353"/>
                  <a:ext cx="640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88" name="Ink 387">
                  <a:extLst>
                    <a:ext uri="{FF2B5EF4-FFF2-40B4-BE49-F238E27FC236}">
                      <a16:creationId xmlns:a16="http://schemas.microsoft.com/office/drawing/2014/main" id="{8BA5FDC6-B063-7648-B487-4783969D0FA7}"/>
                    </a:ext>
                  </a:extLst>
                </p14:cNvPr>
                <p14:cNvContentPartPr/>
                <p14:nvPr/>
              </p14:nvContentPartPr>
              <p14:xfrm>
                <a:off x="2080788" y="5529873"/>
                <a:ext cx="298080" cy="218160"/>
              </p14:xfrm>
            </p:contentPart>
          </mc:Choice>
          <mc:Fallback xmlns="">
            <p:pic>
              <p:nvPicPr>
                <p:cNvPr id="388" name="Ink 387">
                  <a:extLst>
                    <a:ext uri="{FF2B5EF4-FFF2-40B4-BE49-F238E27FC236}">
                      <a16:creationId xmlns:a16="http://schemas.microsoft.com/office/drawing/2014/main" id="{8BA5FDC6-B063-7648-B487-4783969D0FA7}"/>
                    </a:ext>
                  </a:extLst>
                </p:cNvPr>
                <p:cNvPicPr/>
                <p:nvPr/>
              </p:nvPicPr>
              <p:blipFill>
                <a:blip r:embed="rId589"/>
                <a:stretch>
                  <a:fillRect/>
                </a:stretch>
              </p:blipFill>
              <p:spPr>
                <a:xfrm>
                  <a:off x="2065668" y="5514753"/>
                  <a:ext cx="3286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9" name="Ink 388">
                  <a:extLst>
                    <a:ext uri="{FF2B5EF4-FFF2-40B4-BE49-F238E27FC236}">
                      <a16:creationId xmlns:a16="http://schemas.microsoft.com/office/drawing/2014/main" id="{3A30CEED-6434-3943-9D5B-F8ECB6AC6F94}"/>
                    </a:ext>
                  </a:extLst>
                </p14:cNvPr>
                <p14:cNvContentPartPr/>
                <p14:nvPr/>
              </p14:nvContentPartPr>
              <p14:xfrm>
                <a:off x="2432868" y="5659473"/>
                <a:ext cx="148320" cy="146520"/>
              </p14:xfrm>
            </p:contentPart>
          </mc:Choice>
          <mc:Fallback xmlns="">
            <p:pic>
              <p:nvPicPr>
                <p:cNvPr id="389" name="Ink 388">
                  <a:extLst>
                    <a:ext uri="{FF2B5EF4-FFF2-40B4-BE49-F238E27FC236}">
                      <a16:creationId xmlns:a16="http://schemas.microsoft.com/office/drawing/2014/main" id="{3A30CEED-6434-3943-9D5B-F8ECB6AC6F94}"/>
                    </a:ext>
                  </a:extLst>
                </p:cNvPr>
                <p:cNvPicPr/>
                <p:nvPr/>
              </p:nvPicPr>
              <p:blipFill>
                <a:blip r:embed="rId591"/>
                <a:stretch>
                  <a:fillRect/>
                </a:stretch>
              </p:blipFill>
              <p:spPr>
                <a:xfrm>
                  <a:off x="2417388" y="5644353"/>
                  <a:ext cx="1789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90" name="Ink 389">
                  <a:extLst>
                    <a:ext uri="{FF2B5EF4-FFF2-40B4-BE49-F238E27FC236}">
                      <a16:creationId xmlns:a16="http://schemas.microsoft.com/office/drawing/2014/main" id="{DBC40272-2BAB-2C43-A6A5-A3DCA3D22648}"/>
                    </a:ext>
                  </a:extLst>
                </p14:cNvPr>
                <p14:cNvContentPartPr/>
                <p14:nvPr/>
              </p14:nvContentPartPr>
              <p14:xfrm>
                <a:off x="2604588" y="5580993"/>
                <a:ext cx="27360" cy="261360"/>
              </p14:xfrm>
            </p:contentPart>
          </mc:Choice>
          <mc:Fallback xmlns="">
            <p:pic>
              <p:nvPicPr>
                <p:cNvPr id="390" name="Ink 389">
                  <a:extLst>
                    <a:ext uri="{FF2B5EF4-FFF2-40B4-BE49-F238E27FC236}">
                      <a16:creationId xmlns:a16="http://schemas.microsoft.com/office/drawing/2014/main" id="{DBC40272-2BAB-2C43-A6A5-A3DCA3D22648}"/>
                    </a:ext>
                  </a:extLst>
                </p:cNvPr>
                <p:cNvPicPr/>
                <p:nvPr/>
              </p:nvPicPr>
              <p:blipFill>
                <a:blip r:embed="rId593"/>
                <a:stretch>
                  <a:fillRect/>
                </a:stretch>
              </p:blipFill>
              <p:spPr>
                <a:xfrm>
                  <a:off x="2589468" y="5565513"/>
                  <a:ext cx="579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1" name="Ink 390">
                  <a:extLst>
                    <a:ext uri="{FF2B5EF4-FFF2-40B4-BE49-F238E27FC236}">
                      <a16:creationId xmlns:a16="http://schemas.microsoft.com/office/drawing/2014/main" id="{529B0DBD-C14F-B443-80D7-7B8AF57293B7}"/>
                    </a:ext>
                  </a:extLst>
                </p14:cNvPr>
                <p14:cNvContentPartPr/>
                <p14:nvPr/>
              </p14:nvContentPartPr>
              <p14:xfrm>
                <a:off x="2522148" y="5675313"/>
                <a:ext cx="153720" cy="56520"/>
              </p14:xfrm>
            </p:contentPart>
          </mc:Choice>
          <mc:Fallback xmlns="">
            <p:pic>
              <p:nvPicPr>
                <p:cNvPr id="391" name="Ink 390">
                  <a:extLst>
                    <a:ext uri="{FF2B5EF4-FFF2-40B4-BE49-F238E27FC236}">
                      <a16:creationId xmlns:a16="http://schemas.microsoft.com/office/drawing/2014/main" id="{529B0DBD-C14F-B443-80D7-7B8AF57293B7}"/>
                    </a:ext>
                  </a:extLst>
                </p:cNvPr>
                <p:cNvPicPr/>
                <p:nvPr/>
              </p:nvPicPr>
              <p:blipFill>
                <a:blip r:embed="rId595"/>
                <a:stretch>
                  <a:fillRect/>
                </a:stretch>
              </p:blipFill>
              <p:spPr>
                <a:xfrm>
                  <a:off x="2507028" y="5660193"/>
                  <a:ext cx="184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92" name="Ink 391">
                  <a:extLst>
                    <a:ext uri="{FF2B5EF4-FFF2-40B4-BE49-F238E27FC236}">
                      <a16:creationId xmlns:a16="http://schemas.microsoft.com/office/drawing/2014/main" id="{2ED0F41F-419B-BD4F-B89B-C50E20F4A19A}"/>
                    </a:ext>
                  </a:extLst>
                </p14:cNvPr>
                <p14:cNvContentPartPr/>
                <p14:nvPr/>
              </p14:nvContentPartPr>
              <p14:xfrm>
                <a:off x="2159628" y="5911833"/>
                <a:ext cx="20520" cy="239040"/>
              </p14:xfrm>
            </p:contentPart>
          </mc:Choice>
          <mc:Fallback xmlns="">
            <p:pic>
              <p:nvPicPr>
                <p:cNvPr id="392" name="Ink 391">
                  <a:extLst>
                    <a:ext uri="{FF2B5EF4-FFF2-40B4-BE49-F238E27FC236}">
                      <a16:creationId xmlns:a16="http://schemas.microsoft.com/office/drawing/2014/main" id="{2ED0F41F-419B-BD4F-B89B-C50E20F4A19A}"/>
                    </a:ext>
                  </a:extLst>
                </p:cNvPr>
                <p:cNvPicPr/>
                <p:nvPr/>
              </p:nvPicPr>
              <p:blipFill>
                <a:blip r:embed="rId597"/>
                <a:stretch>
                  <a:fillRect/>
                </a:stretch>
              </p:blipFill>
              <p:spPr>
                <a:xfrm>
                  <a:off x="2144508" y="5896713"/>
                  <a:ext cx="511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3" name="Ink 392">
                  <a:extLst>
                    <a:ext uri="{FF2B5EF4-FFF2-40B4-BE49-F238E27FC236}">
                      <a16:creationId xmlns:a16="http://schemas.microsoft.com/office/drawing/2014/main" id="{9132966D-6065-4E42-A8A7-943E1C15AC23}"/>
                    </a:ext>
                  </a:extLst>
                </p14:cNvPr>
                <p14:cNvContentPartPr/>
                <p14:nvPr/>
              </p14:nvContentPartPr>
              <p14:xfrm>
                <a:off x="2041908" y="6042513"/>
                <a:ext cx="406080" cy="137520"/>
              </p14:xfrm>
            </p:contentPart>
          </mc:Choice>
          <mc:Fallback xmlns="">
            <p:pic>
              <p:nvPicPr>
                <p:cNvPr id="393" name="Ink 392">
                  <a:extLst>
                    <a:ext uri="{FF2B5EF4-FFF2-40B4-BE49-F238E27FC236}">
                      <a16:creationId xmlns:a16="http://schemas.microsoft.com/office/drawing/2014/main" id="{9132966D-6065-4E42-A8A7-943E1C15AC23}"/>
                    </a:ext>
                  </a:extLst>
                </p:cNvPr>
                <p:cNvPicPr/>
                <p:nvPr/>
              </p:nvPicPr>
              <p:blipFill>
                <a:blip r:embed="rId599"/>
                <a:stretch>
                  <a:fillRect/>
                </a:stretch>
              </p:blipFill>
              <p:spPr>
                <a:xfrm>
                  <a:off x="2026428" y="6027033"/>
                  <a:ext cx="436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4" name="Ink 393">
                  <a:extLst>
                    <a:ext uri="{FF2B5EF4-FFF2-40B4-BE49-F238E27FC236}">
                      <a16:creationId xmlns:a16="http://schemas.microsoft.com/office/drawing/2014/main" id="{F2DB9BDF-F6E8-8D4C-93B4-F71A22DE4939}"/>
                    </a:ext>
                  </a:extLst>
                </p14:cNvPr>
                <p14:cNvContentPartPr/>
                <p14:nvPr/>
              </p14:nvContentPartPr>
              <p14:xfrm>
                <a:off x="2522508" y="6050073"/>
                <a:ext cx="72000" cy="113760"/>
              </p14:xfrm>
            </p:contentPart>
          </mc:Choice>
          <mc:Fallback xmlns="">
            <p:pic>
              <p:nvPicPr>
                <p:cNvPr id="394" name="Ink 393">
                  <a:extLst>
                    <a:ext uri="{FF2B5EF4-FFF2-40B4-BE49-F238E27FC236}">
                      <a16:creationId xmlns:a16="http://schemas.microsoft.com/office/drawing/2014/main" id="{F2DB9BDF-F6E8-8D4C-93B4-F71A22DE4939}"/>
                    </a:ext>
                  </a:extLst>
                </p:cNvPr>
                <p:cNvPicPr/>
                <p:nvPr/>
              </p:nvPicPr>
              <p:blipFill>
                <a:blip r:embed="rId601"/>
                <a:stretch>
                  <a:fillRect/>
                </a:stretch>
              </p:blipFill>
              <p:spPr>
                <a:xfrm>
                  <a:off x="2507028" y="6034953"/>
                  <a:ext cx="102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95" name="Ink 394">
                  <a:extLst>
                    <a:ext uri="{FF2B5EF4-FFF2-40B4-BE49-F238E27FC236}">
                      <a16:creationId xmlns:a16="http://schemas.microsoft.com/office/drawing/2014/main" id="{2129C05E-D21C-9145-B0C2-1AF1A14DBF52}"/>
                    </a:ext>
                  </a:extLst>
                </p14:cNvPr>
                <p14:cNvContentPartPr/>
                <p14:nvPr/>
              </p14:nvContentPartPr>
              <p14:xfrm>
                <a:off x="2711508" y="6069513"/>
                <a:ext cx="354960" cy="182520"/>
              </p14:xfrm>
            </p:contentPart>
          </mc:Choice>
          <mc:Fallback xmlns="">
            <p:pic>
              <p:nvPicPr>
                <p:cNvPr id="395" name="Ink 394">
                  <a:extLst>
                    <a:ext uri="{FF2B5EF4-FFF2-40B4-BE49-F238E27FC236}">
                      <a16:creationId xmlns:a16="http://schemas.microsoft.com/office/drawing/2014/main" id="{2129C05E-D21C-9145-B0C2-1AF1A14DBF52}"/>
                    </a:ext>
                  </a:extLst>
                </p:cNvPr>
                <p:cNvPicPr/>
                <p:nvPr/>
              </p:nvPicPr>
              <p:blipFill>
                <a:blip r:embed="rId603"/>
                <a:stretch>
                  <a:fillRect/>
                </a:stretch>
              </p:blipFill>
              <p:spPr>
                <a:xfrm>
                  <a:off x="2696388" y="6054393"/>
                  <a:ext cx="3852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96" name="Ink 395">
                  <a:extLst>
                    <a:ext uri="{FF2B5EF4-FFF2-40B4-BE49-F238E27FC236}">
                      <a16:creationId xmlns:a16="http://schemas.microsoft.com/office/drawing/2014/main" id="{C8A3CB59-D311-D44A-9C1C-2D56CEC8F010}"/>
                    </a:ext>
                  </a:extLst>
                </p14:cNvPr>
                <p14:cNvContentPartPr/>
                <p14:nvPr/>
              </p14:nvContentPartPr>
              <p14:xfrm>
                <a:off x="1987908" y="6380913"/>
                <a:ext cx="138600" cy="157680"/>
              </p14:xfrm>
            </p:contentPart>
          </mc:Choice>
          <mc:Fallback xmlns="">
            <p:pic>
              <p:nvPicPr>
                <p:cNvPr id="396" name="Ink 395">
                  <a:extLst>
                    <a:ext uri="{FF2B5EF4-FFF2-40B4-BE49-F238E27FC236}">
                      <a16:creationId xmlns:a16="http://schemas.microsoft.com/office/drawing/2014/main" id="{C8A3CB59-D311-D44A-9C1C-2D56CEC8F010}"/>
                    </a:ext>
                  </a:extLst>
                </p:cNvPr>
                <p:cNvPicPr/>
                <p:nvPr/>
              </p:nvPicPr>
              <p:blipFill>
                <a:blip r:embed="rId605"/>
                <a:stretch>
                  <a:fillRect/>
                </a:stretch>
              </p:blipFill>
              <p:spPr>
                <a:xfrm>
                  <a:off x="1972428" y="6365793"/>
                  <a:ext cx="168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97" name="Ink 396">
                  <a:extLst>
                    <a:ext uri="{FF2B5EF4-FFF2-40B4-BE49-F238E27FC236}">
                      <a16:creationId xmlns:a16="http://schemas.microsoft.com/office/drawing/2014/main" id="{C800C5BC-6DFB-BA4B-8BED-B4CD2CC15AB3}"/>
                    </a:ext>
                  </a:extLst>
                </p14:cNvPr>
                <p14:cNvContentPartPr/>
                <p14:nvPr/>
              </p14:nvContentPartPr>
              <p14:xfrm>
                <a:off x="2285628" y="6307113"/>
                <a:ext cx="266400" cy="233640"/>
              </p14:xfrm>
            </p:contentPart>
          </mc:Choice>
          <mc:Fallback xmlns="">
            <p:pic>
              <p:nvPicPr>
                <p:cNvPr id="397" name="Ink 396">
                  <a:extLst>
                    <a:ext uri="{FF2B5EF4-FFF2-40B4-BE49-F238E27FC236}">
                      <a16:creationId xmlns:a16="http://schemas.microsoft.com/office/drawing/2014/main" id="{C800C5BC-6DFB-BA4B-8BED-B4CD2CC15AB3}"/>
                    </a:ext>
                  </a:extLst>
                </p:cNvPr>
                <p:cNvPicPr/>
                <p:nvPr/>
              </p:nvPicPr>
              <p:blipFill>
                <a:blip r:embed="rId607"/>
                <a:stretch>
                  <a:fillRect/>
                </a:stretch>
              </p:blipFill>
              <p:spPr>
                <a:xfrm>
                  <a:off x="2270148" y="6291993"/>
                  <a:ext cx="2970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8" name="Ink 397">
                  <a:extLst>
                    <a:ext uri="{FF2B5EF4-FFF2-40B4-BE49-F238E27FC236}">
                      <a16:creationId xmlns:a16="http://schemas.microsoft.com/office/drawing/2014/main" id="{F9A501AC-F31C-DE41-80BA-7D36410F1A27}"/>
                    </a:ext>
                  </a:extLst>
                </p14:cNvPr>
                <p14:cNvContentPartPr/>
                <p14:nvPr/>
              </p14:nvContentPartPr>
              <p14:xfrm>
                <a:off x="2695668" y="6432033"/>
                <a:ext cx="441720" cy="149040"/>
              </p14:xfrm>
            </p:contentPart>
          </mc:Choice>
          <mc:Fallback xmlns="">
            <p:pic>
              <p:nvPicPr>
                <p:cNvPr id="398" name="Ink 397">
                  <a:extLst>
                    <a:ext uri="{FF2B5EF4-FFF2-40B4-BE49-F238E27FC236}">
                      <a16:creationId xmlns:a16="http://schemas.microsoft.com/office/drawing/2014/main" id="{F9A501AC-F31C-DE41-80BA-7D36410F1A27}"/>
                    </a:ext>
                  </a:extLst>
                </p:cNvPr>
                <p:cNvPicPr/>
                <p:nvPr/>
              </p:nvPicPr>
              <p:blipFill>
                <a:blip r:embed="rId609"/>
                <a:stretch>
                  <a:fillRect/>
                </a:stretch>
              </p:blipFill>
              <p:spPr>
                <a:xfrm>
                  <a:off x="2680548" y="6416913"/>
                  <a:ext cx="471960" cy="1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0">
            <p14:nvContentPartPr>
              <p14:cNvPr id="400" name="Ink 399">
                <a:extLst>
                  <a:ext uri="{FF2B5EF4-FFF2-40B4-BE49-F238E27FC236}">
                    <a16:creationId xmlns:a16="http://schemas.microsoft.com/office/drawing/2014/main" id="{8200213B-0B03-1643-ADCF-94B77F9DCFBD}"/>
                  </a:ext>
                </a:extLst>
              </p14:cNvPr>
              <p14:cNvContentPartPr/>
              <p14:nvPr/>
            </p14:nvContentPartPr>
            <p14:xfrm>
              <a:off x="975948" y="4991673"/>
              <a:ext cx="355320" cy="42480"/>
            </p14:xfrm>
          </p:contentPart>
        </mc:Choice>
        <mc:Fallback xmlns="">
          <p:pic>
            <p:nvPicPr>
              <p:cNvPr id="400" name="Ink 399">
                <a:extLst>
                  <a:ext uri="{FF2B5EF4-FFF2-40B4-BE49-F238E27FC236}">
                    <a16:creationId xmlns:a16="http://schemas.microsoft.com/office/drawing/2014/main" id="{8200213B-0B03-1643-ADCF-94B77F9DCFBD}"/>
                  </a:ext>
                </a:extLst>
              </p:cNvPr>
              <p:cNvPicPr/>
              <p:nvPr/>
            </p:nvPicPr>
            <p:blipFill>
              <a:blip r:embed="rId611"/>
              <a:stretch>
                <a:fillRect/>
              </a:stretch>
            </p:blipFill>
            <p:spPr>
              <a:xfrm>
                <a:off x="960468" y="4976553"/>
                <a:ext cx="385560" cy="72720"/>
              </a:xfrm>
              <a:prstGeom prst="rect">
                <a:avLst/>
              </a:prstGeom>
            </p:spPr>
          </p:pic>
        </mc:Fallback>
      </mc:AlternateContent>
      <p:grpSp>
        <p:nvGrpSpPr>
          <p:cNvPr id="101" name="Group 100">
            <a:extLst>
              <a:ext uri="{FF2B5EF4-FFF2-40B4-BE49-F238E27FC236}">
                <a16:creationId xmlns:a16="http://schemas.microsoft.com/office/drawing/2014/main" id="{E91963C2-21B1-D04E-8E45-C98AE3CA50B3}"/>
              </a:ext>
            </a:extLst>
          </p:cNvPr>
          <p:cNvGrpSpPr/>
          <p:nvPr/>
        </p:nvGrpSpPr>
        <p:grpSpPr>
          <a:xfrm>
            <a:off x="329500" y="2593009"/>
            <a:ext cx="2179440" cy="745200"/>
            <a:chOff x="329500" y="2593009"/>
            <a:chExt cx="2179440" cy="745200"/>
          </a:xfrm>
        </p:grpSpPr>
        <mc:AlternateContent xmlns:mc="http://schemas.openxmlformats.org/markup-compatibility/2006">
          <mc:Choice xmlns:p14="http://schemas.microsoft.com/office/powerpoint/2010/main" Requires="p14">
            <p:contentPart p14:bwMode="auto" r:id="rId612">
              <p14:nvContentPartPr>
                <p14:cNvPr id="8" name="Ink 7">
                  <a:extLst>
                    <a:ext uri="{FF2B5EF4-FFF2-40B4-BE49-F238E27FC236}">
                      <a16:creationId xmlns:a16="http://schemas.microsoft.com/office/drawing/2014/main" id="{9E2AAF4E-D65B-A74D-9EB0-3F22096CF3A2}"/>
                    </a:ext>
                  </a:extLst>
                </p14:cNvPr>
                <p14:cNvContentPartPr/>
                <p14:nvPr/>
              </p14:nvContentPartPr>
              <p14:xfrm>
                <a:off x="329500" y="2768689"/>
                <a:ext cx="225000" cy="136080"/>
              </p14:xfrm>
            </p:contentPart>
          </mc:Choice>
          <mc:Fallback>
            <p:pic>
              <p:nvPicPr>
                <p:cNvPr id="8" name="Ink 7">
                  <a:extLst>
                    <a:ext uri="{FF2B5EF4-FFF2-40B4-BE49-F238E27FC236}">
                      <a16:creationId xmlns:a16="http://schemas.microsoft.com/office/drawing/2014/main" id="{9E2AAF4E-D65B-A74D-9EB0-3F22096CF3A2}"/>
                    </a:ext>
                  </a:extLst>
                </p:cNvPr>
                <p:cNvPicPr/>
                <p:nvPr/>
              </p:nvPicPr>
              <p:blipFill>
                <a:blip r:embed="rId613"/>
                <a:stretch>
                  <a:fillRect/>
                </a:stretch>
              </p:blipFill>
              <p:spPr>
                <a:xfrm>
                  <a:off x="314380" y="2753569"/>
                  <a:ext cx="255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1" name="Ink 10">
                  <a:extLst>
                    <a:ext uri="{FF2B5EF4-FFF2-40B4-BE49-F238E27FC236}">
                      <a16:creationId xmlns:a16="http://schemas.microsoft.com/office/drawing/2014/main" id="{2D52B0DD-E419-1C4F-8C89-E449D5989255}"/>
                    </a:ext>
                  </a:extLst>
                </p14:cNvPr>
                <p14:cNvContentPartPr/>
                <p14:nvPr/>
              </p14:nvContentPartPr>
              <p14:xfrm>
                <a:off x="618580" y="2653129"/>
                <a:ext cx="204840" cy="213480"/>
              </p14:xfrm>
            </p:contentPart>
          </mc:Choice>
          <mc:Fallback>
            <p:pic>
              <p:nvPicPr>
                <p:cNvPr id="11" name="Ink 10">
                  <a:extLst>
                    <a:ext uri="{FF2B5EF4-FFF2-40B4-BE49-F238E27FC236}">
                      <a16:creationId xmlns:a16="http://schemas.microsoft.com/office/drawing/2014/main" id="{2D52B0DD-E419-1C4F-8C89-E449D5989255}"/>
                    </a:ext>
                  </a:extLst>
                </p:cNvPr>
                <p:cNvPicPr/>
                <p:nvPr/>
              </p:nvPicPr>
              <p:blipFill>
                <a:blip r:embed="rId615"/>
                <a:stretch>
                  <a:fillRect/>
                </a:stretch>
              </p:blipFill>
              <p:spPr>
                <a:xfrm>
                  <a:off x="603460" y="2638009"/>
                  <a:ext cx="2354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4" name="Ink 13">
                  <a:extLst>
                    <a:ext uri="{FF2B5EF4-FFF2-40B4-BE49-F238E27FC236}">
                      <a16:creationId xmlns:a16="http://schemas.microsoft.com/office/drawing/2014/main" id="{1CB45F77-F621-F94C-A8EE-B9584C575EE6}"/>
                    </a:ext>
                  </a:extLst>
                </p14:cNvPr>
                <p14:cNvContentPartPr/>
                <p14:nvPr/>
              </p14:nvContentPartPr>
              <p14:xfrm>
                <a:off x="883540" y="2728009"/>
                <a:ext cx="49320" cy="97560"/>
              </p14:xfrm>
            </p:contentPart>
          </mc:Choice>
          <mc:Fallback>
            <p:pic>
              <p:nvPicPr>
                <p:cNvPr id="14" name="Ink 13">
                  <a:extLst>
                    <a:ext uri="{FF2B5EF4-FFF2-40B4-BE49-F238E27FC236}">
                      <a16:creationId xmlns:a16="http://schemas.microsoft.com/office/drawing/2014/main" id="{1CB45F77-F621-F94C-A8EE-B9584C575EE6}"/>
                    </a:ext>
                  </a:extLst>
                </p:cNvPr>
                <p:cNvPicPr/>
                <p:nvPr/>
              </p:nvPicPr>
              <p:blipFill>
                <a:blip r:embed="rId617"/>
                <a:stretch>
                  <a:fillRect/>
                </a:stretch>
              </p:blipFill>
              <p:spPr>
                <a:xfrm>
                  <a:off x="868420" y="2712889"/>
                  <a:ext cx="79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7" name="Ink 16">
                  <a:extLst>
                    <a:ext uri="{FF2B5EF4-FFF2-40B4-BE49-F238E27FC236}">
                      <a16:creationId xmlns:a16="http://schemas.microsoft.com/office/drawing/2014/main" id="{51A71742-EBC9-9947-A5B6-08C9DB233F48}"/>
                    </a:ext>
                  </a:extLst>
                </p14:cNvPr>
                <p14:cNvContentPartPr/>
                <p14:nvPr/>
              </p14:nvContentPartPr>
              <p14:xfrm>
                <a:off x="1019260" y="2653129"/>
                <a:ext cx="24480" cy="194760"/>
              </p14:xfrm>
            </p:contentPart>
          </mc:Choice>
          <mc:Fallback>
            <p:pic>
              <p:nvPicPr>
                <p:cNvPr id="17" name="Ink 16">
                  <a:extLst>
                    <a:ext uri="{FF2B5EF4-FFF2-40B4-BE49-F238E27FC236}">
                      <a16:creationId xmlns:a16="http://schemas.microsoft.com/office/drawing/2014/main" id="{51A71742-EBC9-9947-A5B6-08C9DB233F48}"/>
                    </a:ext>
                  </a:extLst>
                </p:cNvPr>
                <p:cNvPicPr/>
                <p:nvPr/>
              </p:nvPicPr>
              <p:blipFill>
                <a:blip r:embed="rId619"/>
                <a:stretch>
                  <a:fillRect/>
                </a:stretch>
              </p:blipFill>
              <p:spPr>
                <a:xfrm>
                  <a:off x="1003780" y="2638009"/>
                  <a:ext cx="550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9" name="Ink 18">
                  <a:extLst>
                    <a:ext uri="{FF2B5EF4-FFF2-40B4-BE49-F238E27FC236}">
                      <a16:creationId xmlns:a16="http://schemas.microsoft.com/office/drawing/2014/main" id="{6E9AEA0F-91C4-C846-B6FF-77A0F9968CF9}"/>
                    </a:ext>
                  </a:extLst>
                </p14:cNvPr>
                <p14:cNvContentPartPr/>
                <p14:nvPr/>
              </p14:nvContentPartPr>
              <p14:xfrm>
                <a:off x="984700" y="2767609"/>
                <a:ext cx="213120" cy="49320"/>
              </p14:xfrm>
            </p:contentPart>
          </mc:Choice>
          <mc:Fallback>
            <p:pic>
              <p:nvPicPr>
                <p:cNvPr id="19" name="Ink 18">
                  <a:extLst>
                    <a:ext uri="{FF2B5EF4-FFF2-40B4-BE49-F238E27FC236}">
                      <a16:creationId xmlns:a16="http://schemas.microsoft.com/office/drawing/2014/main" id="{6E9AEA0F-91C4-C846-B6FF-77A0F9968CF9}"/>
                    </a:ext>
                  </a:extLst>
                </p:cNvPr>
                <p:cNvPicPr/>
                <p:nvPr/>
              </p:nvPicPr>
              <p:blipFill>
                <a:blip r:embed="rId621"/>
                <a:stretch>
                  <a:fillRect/>
                </a:stretch>
              </p:blipFill>
              <p:spPr>
                <a:xfrm>
                  <a:off x="969580" y="2752129"/>
                  <a:ext cx="243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0" name="Ink 19">
                  <a:extLst>
                    <a:ext uri="{FF2B5EF4-FFF2-40B4-BE49-F238E27FC236}">
                      <a16:creationId xmlns:a16="http://schemas.microsoft.com/office/drawing/2014/main" id="{AAAC5DFE-044B-AE49-8F25-A0BC8E06C34E}"/>
                    </a:ext>
                  </a:extLst>
                </p14:cNvPr>
                <p14:cNvContentPartPr/>
                <p14:nvPr/>
              </p14:nvContentPartPr>
              <p14:xfrm>
                <a:off x="1274140" y="2740969"/>
                <a:ext cx="93960" cy="99360"/>
              </p14:xfrm>
            </p:contentPart>
          </mc:Choice>
          <mc:Fallback>
            <p:pic>
              <p:nvPicPr>
                <p:cNvPr id="20" name="Ink 19">
                  <a:extLst>
                    <a:ext uri="{FF2B5EF4-FFF2-40B4-BE49-F238E27FC236}">
                      <a16:creationId xmlns:a16="http://schemas.microsoft.com/office/drawing/2014/main" id="{AAAC5DFE-044B-AE49-8F25-A0BC8E06C34E}"/>
                    </a:ext>
                  </a:extLst>
                </p:cNvPr>
                <p:cNvPicPr/>
                <p:nvPr/>
              </p:nvPicPr>
              <p:blipFill>
                <a:blip r:embed="rId623"/>
                <a:stretch>
                  <a:fillRect/>
                </a:stretch>
              </p:blipFill>
              <p:spPr>
                <a:xfrm>
                  <a:off x="1258660" y="2725849"/>
                  <a:ext cx="124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1" name="Ink 20">
                  <a:extLst>
                    <a:ext uri="{FF2B5EF4-FFF2-40B4-BE49-F238E27FC236}">
                      <a16:creationId xmlns:a16="http://schemas.microsoft.com/office/drawing/2014/main" id="{383209AF-96F5-DB46-AFF5-1E8FAE566A7F}"/>
                    </a:ext>
                  </a:extLst>
                </p14:cNvPr>
                <p14:cNvContentPartPr/>
                <p14:nvPr/>
              </p14:nvContentPartPr>
              <p14:xfrm>
                <a:off x="1420300" y="2796769"/>
                <a:ext cx="78840" cy="174600"/>
              </p14:xfrm>
            </p:contentPart>
          </mc:Choice>
          <mc:Fallback>
            <p:pic>
              <p:nvPicPr>
                <p:cNvPr id="21" name="Ink 20">
                  <a:extLst>
                    <a:ext uri="{FF2B5EF4-FFF2-40B4-BE49-F238E27FC236}">
                      <a16:creationId xmlns:a16="http://schemas.microsoft.com/office/drawing/2014/main" id="{383209AF-96F5-DB46-AFF5-1E8FAE566A7F}"/>
                    </a:ext>
                  </a:extLst>
                </p:cNvPr>
                <p:cNvPicPr/>
                <p:nvPr/>
              </p:nvPicPr>
              <p:blipFill>
                <a:blip r:embed="rId625"/>
                <a:stretch>
                  <a:fillRect/>
                </a:stretch>
              </p:blipFill>
              <p:spPr>
                <a:xfrm>
                  <a:off x="1405180" y="2781649"/>
                  <a:ext cx="1094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2" name="Ink 21">
                  <a:extLst>
                    <a:ext uri="{FF2B5EF4-FFF2-40B4-BE49-F238E27FC236}">
                      <a16:creationId xmlns:a16="http://schemas.microsoft.com/office/drawing/2014/main" id="{3A8E6AB8-4A14-0F49-B53D-5D9D475B3E4F}"/>
                    </a:ext>
                  </a:extLst>
                </p14:cNvPr>
                <p14:cNvContentPartPr/>
                <p14:nvPr/>
              </p14:nvContentPartPr>
              <p14:xfrm>
                <a:off x="1550980" y="2673289"/>
                <a:ext cx="136080" cy="163080"/>
              </p14:xfrm>
            </p:contentPart>
          </mc:Choice>
          <mc:Fallback>
            <p:pic>
              <p:nvPicPr>
                <p:cNvPr id="22" name="Ink 21">
                  <a:extLst>
                    <a:ext uri="{FF2B5EF4-FFF2-40B4-BE49-F238E27FC236}">
                      <a16:creationId xmlns:a16="http://schemas.microsoft.com/office/drawing/2014/main" id="{3A8E6AB8-4A14-0F49-B53D-5D9D475B3E4F}"/>
                    </a:ext>
                  </a:extLst>
                </p:cNvPr>
                <p:cNvPicPr/>
                <p:nvPr/>
              </p:nvPicPr>
              <p:blipFill>
                <a:blip r:embed="rId627"/>
                <a:stretch>
                  <a:fillRect/>
                </a:stretch>
              </p:blipFill>
              <p:spPr>
                <a:xfrm>
                  <a:off x="1535500" y="2658169"/>
                  <a:ext cx="1666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3" name="Ink 22">
                  <a:extLst>
                    <a:ext uri="{FF2B5EF4-FFF2-40B4-BE49-F238E27FC236}">
                      <a16:creationId xmlns:a16="http://schemas.microsoft.com/office/drawing/2014/main" id="{4C303156-D665-F44C-845E-EBFC9E06DC8F}"/>
                    </a:ext>
                  </a:extLst>
                </p14:cNvPr>
                <p14:cNvContentPartPr/>
                <p14:nvPr/>
              </p14:nvContentPartPr>
              <p14:xfrm>
                <a:off x="1738900" y="2735569"/>
                <a:ext cx="181440" cy="87480"/>
              </p14:xfrm>
            </p:contentPart>
          </mc:Choice>
          <mc:Fallback>
            <p:pic>
              <p:nvPicPr>
                <p:cNvPr id="23" name="Ink 22">
                  <a:extLst>
                    <a:ext uri="{FF2B5EF4-FFF2-40B4-BE49-F238E27FC236}">
                      <a16:creationId xmlns:a16="http://schemas.microsoft.com/office/drawing/2014/main" id="{4C303156-D665-F44C-845E-EBFC9E06DC8F}"/>
                    </a:ext>
                  </a:extLst>
                </p:cNvPr>
                <p:cNvPicPr/>
                <p:nvPr/>
              </p:nvPicPr>
              <p:blipFill>
                <a:blip r:embed="rId629"/>
                <a:stretch>
                  <a:fillRect/>
                </a:stretch>
              </p:blipFill>
              <p:spPr>
                <a:xfrm>
                  <a:off x="1723420" y="2720449"/>
                  <a:ext cx="2116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1" name="Ink 30">
                  <a:extLst>
                    <a:ext uri="{FF2B5EF4-FFF2-40B4-BE49-F238E27FC236}">
                      <a16:creationId xmlns:a16="http://schemas.microsoft.com/office/drawing/2014/main" id="{38FE595B-4D56-584D-87B8-433E429B368E}"/>
                    </a:ext>
                  </a:extLst>
                </p14:cNvPr>
                <p14:cNvContentPartPr/>
                <p14:nvPr/>
              </p14:nvContentPartPr>
              <p14:xfrm>
                <a:off x="1948420" y="2726929"/>
                <a:ext cx="133560" cy="141120"/>
              </p14:xfrm>
            </p:contentPart>
          </mc:Choice>
          <mc:Fallback>
            <p:pic>
              <p:nvPicPr>
                <p:cNvPr id="31" name="Ink 30">
                  <a:extLst>
                    <a:ext uri="{FF2B5EF4-FFF2-40B4-BE49-F238E27FC236}">
                      <a16:creationId xmlns:a16="http://schemas.microsoft.com/office/drawing/2014/main" id="{38FE595B-4D56-584D-87B8-433E429B368E}"/>
                    </a:ext>
                  </a:extLst>
                </p:cNvPr>
                <p:cNvPicPr/>
                <p:nvPr/>
              </p:nvPicPr>
              <p:blipFill>
                <a:blip r:embed="rId631"/>
                <a:stretch>
                  <a:fillRect/>
                </a:stretch>
              </p:blipFill>
              <p:spPr>
                <a:xfrm>
                  <a:off x="1933300" y="2711809"/>
                  <a:ext cx="164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4" name="Ink 33">
                  <a:extLst>
                    <a:ext uri="{FF2B5EF4-FFF2-40B4-BE49-F238E27FC236}">
                      <a16:creationId xmlns:a16="http://schemas.microsoft.com/office/drawing/2014/main" id="{1925A4B9-A73A-5849-8658-52A7BF4C87F0}"/>
                    </a:ext>
                  </a:extLst>
                </p14:cNvPr>
                <p14:cNvContentPartPr/>
                <p14:nvPr/>
              </p14:nvContentPartPr>
              <p14:xfrm>
                <a:off x="2158300" y="2593009"/>
                <a:ext cx="49320" cy="218880"/>
              </p14:xfrm>
            </p:contentPart>
          </mc:Choice>
          <mc:Fallback>
            <p:pic>
              <p:nvPicPr>
                <p:cNvPr id="34" name="Ink 33">
                  <a:extLst>
                    <a:ext uri="{FF2B5EF4-FFF2-40B4-BE49-F238E27FC236}">
                      <a16:creationId xmlns:a16="http://schemas.microsoft.com/office/drawing/2014/main" id="{1925A4B9-A73A-5849-8658-52A7BF4C87F0}"/>
                    </a:ext>
                  </a:extLst>
                </p:cNvPr>
                <p:cNvPicPr/>
                <p:nvPr/>
              </p:nvPicPr>
              <p:blipFill>
                <a:blip r:embed="rId633"/>
                <a:stretch>
                  <a:fillRect/>
                </a:stretch>
              </p:blipFill>
              <p:spPr>
                <a:xfrm>
                  <a:off x="2143180" y="2577889"/>
                  <a:ext cx="795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3" name="Ink 42">
                  <a:extLst>
                    <a:ext uri="{FF2B5EF4-FFF2-40B4-BE49-F238E27FC236}">
                      <a16:creationId xmlns:a16="http://schemas.microsoft.com/office/drawing/2014/main" id="{5CAB67E9-722C-1143-A9E9-29D1CCFD0CA4}"/>
                    </a:ext>
                  </a:extLst>
                </p14:cNvPr>
                <p14:cNvContentPartPr/>
                <p14:nvPr/>
              </p14:nvContentPartPr>
              <p14:xfrm>
                <a:off x="2083420" y="2743129"/>
                <a:ext cx="254520" cy="70560"/>
              </p14:xfrm>
            </p:contentPart>
          </mc:Choice>
          <mc:Fallback>
            <p:pic>
              <p:nvPicPr>
                <p:cNvPr id="43" name="Ink 42">
                  <a:extLst>
                    <a:ext uri="{FF2B5EF4-FFF2-40B4-BE49-F238E27FC236}">
                      <a16:creationId xmlns:a16="http://schemas.microsoft.com/office/drawing/2014/main" id="{5CAB67E9-722C-1143-A9E9-29D1CCFD0CA4}"/>
                    </a:ext>
                  </a:extLst>
                </p:cNvPr>
                <p:cNvPicPr/>
                <p:nvPr/>
              </p:nvPicPr>
              <p:blipFill>
                <a:blip r:embed="rId635"/>
                <a:stretch>
                  <a:fillRect/>
                </a:stretch>
              </p:blipFill>
              <p:spPr>
                <a:xfrm>
                  <a:off x="2068300" y="2727649"/>
                  <a:ext cx="2851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4" name="Ink 43">
                  <a:extLst>
                    <a:ext uri="{FF2B5EF4-FFF2-40B4-BE49-F238E27FC236}">
                      <a16:creationId xmlns:a16="http://schemas.microsoft.com/office/drawing/2014/main" id="{CD27EA32-47B3-B94E-9DDE-49303021381B}"/>
                    </a:ext>
                  </a:extLst>
                </p14:cNvPr>
                <p14:cNvContentPartPr/>
                <p14:nvPr/>
              </p14:nvContentPartPr>
              <p14:xfrm>
                <a:off x="2405260" y="2668249"/>
                <a:ext cx="103680" cy="146160"/>
              </p14:xfrm>
            </p:contentPart>
          </mc:Choice>
          <mc:Fallback>
            <p:pic>
              <p:nvPicPr>
                <p:cNvPr id="44" name="Ink 43">
                  <a:extLst>
                    <a:ext uri="{FF2B5EF4-FFF2-40B4-BE49-F238E27FC236}">
                      <a16:creationId xmlns:a16="http://schemas.microsoft.com/office/drawing/2014/main" id="{CD27EA32-47B3-B94E-9DDE-49303021381B}"/>
                    </a:ext>
                  </a:extLst>
                </p:cNvPr>
                <p:cNvPicPr/>
                <p:nvPr/>
              </p:nvPicPr>
              <p:blipFill>
                <a:blip r:embed="rId637"/>
                <a:stretch>
                  <a:fillRect/>
                </a:stretch>
              </p:blipFill>
              <p:spPr>
                <a:xfrm>
                  <a:off x="2389780" y="2652769"/>
                  <a:ext cx="1342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51" name="Ink 50">
                  <a:extLst>
                    <a:ext uri="{FF2B5EF4-FFF2-40B4-BE49-F238E27FC236}">
                      <a16:creationId xmlns:a16="http://schemas.microsoft.com/office/drawing/2014/main" id="{FC650F3A-A0F0-DD4E-825A-5EAD5DC1EC56}"/>
                    </a:ext>
                  </a:extLst>
                </p14:cNvPr>
                <p14:cNvContentPartPr/>
                <p14:nvPr/>
              </p14:nvContentPartPr>
              <p14:xfrm>
                <a:off x="442900" y="3042649"/>
                <a:ext cx="518400" cy="295560"/>
              </p14:xfrm>
            </p:contentPart>
          </mc:Choice>
          <mc:Fallback>
            <p:pic>
              <p:nvPicPr>
                <p:cNvPr id="51" name="Ink 50">
                  <a:extLst>
                    <a:ext uri="{FF2B5EF4-FFF2-40B4-BE49-F238E27FC236}">
                      <a16:creationId xmlns:a16="http://schemas.microsoft.com/office/drawing/2014/main" id="{FC650F3A-A0F0-DD4E-825A-5EAD5DC1EC56}"/>
                    </a:ext>
                  </a:extLst>
                </p:cNvPr>
                <p:cNvPicPr/>
                <p:nvPr/>
              </p:nvPicPr>
              <p:blipFill>
                <a:blip r:embed="rId639"/>
                <a:stretch>
                  <a:fillRect/>
                </a:stretch>
              </p:blipFill>
              <p:spPr>
                <a:xfrm>
                  <a:off x="427780" y="3027529"/>
                  <a:ext cx="54864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54" name="Ink 53">
                  <a:extLst>
                    <a:ext uri="{FF2B5EF4-FFF2-40B4-BE49-F238E27FC236}">
                      <a16:creationId xmlns:a16="http://schemas.microsoft.com/office/drawing/2014/main" id="{BC5CF2AA-9E9F-1A4D-AF0A-E866A460E653}"/>
                    </a:ext>
                  </a:extLst>
                </p14:cNvPr>
                <p14:cNvContentPartPr/>
                <p14:nvPr/>
              </p14:nvContentPartPr>
              <p14:xfrm>
                <a:off x="1049140" y="3057769"/>
                <a:ext cx="362160" cy="142200"/>
              </p14:xfrm>
            </p:contentPart>
          </mc:Choice>
          <mc:Fallback>
            <p:pic>
              <p:nvPicPr>
                <p:cNvPr id="54" name="Ink 53">
                  <a:extLst>
                    <a:ext uri="{FF2B5EF4-FFF2-40B4-BE49-F238E27FC236}">
                      <a16:creationId xmlns:a16="http://schemas.microsoft.com/office/drawing/2014/main" id="{BC5CF2AA-9E9F-1A4D-AF0A-E866A460E653}"/>
                    </a:ext>
                  </a:extLst>
                </p:cNvPr>
                <p:cNvPicPr/>
                <p:nvPr/>
              </p:nvPicPr>
              <p:blipFill>
                <a:blip r:embed="rId641"/>
                <a:stretch>
                  <a:fillRect/>
                </a:stretch>
              </p:blipFill>
              <p:spPr>
                <a:xfrm>
                  <a:off x="1034020" y="3042649"/>
                  <a:ext cx="3924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55" name="Ink 54">
                  <a:extLst>
                    <a:ext uri="{FF2B5EF4-FFF2-40B4-BE49-F238E27FC236}">
                      <a16:creationId xmlns:a16="http://schemas.microsoft.com/office/drawing/2014/main" id="{682D6971-18E6-FF4D-9C95-AE54933E573E}"/>
                    </a:ext>
                  </a:extLst>
                </p14:cNvPr>
                <p14:cNvContentPartPr/>
                <p14:nvPr/>
              </p14:nvContentPartPr>
              <p14:xfrm>
                <a:off x="1510660" y="3087649"/>
                <a:ext cx="133560" cy="107640"/>
              </p14:xfrm>
            </p:contentPart>
          </mc:Choice>
          <mc:Fallback>
            <p:pic>
              <p:nvPicPr>
                <p:cNvPr id="55" name="Ink 54">
                  <a:extLst>
                    <a:ext uri="{FF2B5EF4-FFF2-40B4-BE49-F238E27FC236}">
                      <a16:creationId xmlns:a16="http://schemas.microsoft.com/office/drawing/2014/main" id="{682D6971-18E6-FF4D-9C95-AE54933E573E}"/>
                    </a:ext>
                  </a:extLst>
                </p:cNvPr>
                <p:cNvPicPr/>
                <p:nvPr/>
              </p:nvPicPr>
              <p:blipFill>
                <a:blip r:embed="rId643"/>
                <a:stretch>
                  <a:fillRect/>
                </a:stretch>
              </p:blipFill>
              <p:spPr>
                <a:xfrm>
                  <a:off x="1495180" y="3072529"/>
                  <a:ext cx="1641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56" name="Ink 55">
                  <a:extLst>
                    <a:ext uri="{FF2B5EF4-FFF2-40B4-BE49-F238E27FC236}">
                      <a16:creationId xmlns:a16="http://schemas.microsoft.com/office/drawing/2014/main" id="{8F308D85-DBCC-2444-8A42-89D82211C33C}"/>
                    </a:ext>
                  </a:extLst>
                </p14:cNvPr>
                <p14:cNvContentPartPr/>
                <p14:nvPr/>
              </p14:nvContentPartPr>
              <p14:xfrm>
                <a:off x="1678780" y="2937889"/>
                <a:ext cx="43200" cy="253800"/>
              </p14:xfrm>
            </p:contentPart>
          </mc:Choice>
          <mc:Fallback>
            <p:pic>
              <p:nvPicPr>
                <p:cNvPr id="56" name="Ink 55">
                  <a:extLst>
                    <a:ext uri="{FF2B5EF4-FFF2-40B4-BE49-F238E27FC236}">
                      <a16:creationId xmlns:a16="http://schemas.microsoft.com/office/drawing/2014/main" id="{8F308D85-DBCC-2444-8A42-89D82211C33C}"/>
                    </a:ext>
                  </a:extLst>
                </p:cNvPr>
                <p:cNvPicPr/>
                <p:nvPr/>
              </p:nvPicPr>
              <p:blipFill>
                <a:blip r:embed="rId645"/>
                <a:stretch>
                  <a:fillRect/>
                </a:stretch>
              </p:blipFill>
              <p:spPr>
                <a:xfrm>
                  <a:off x="1663300" y="2922769"/>
                  <a:ext cx="734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57" name="Ink 56">
                  <a:extLst>
                    <a:ext uri="{FF2B5EF4-FFF2-40B4-BE49-F238E27FC236}">
                      <a16:creationId xmlns:a16="http://schemas.microsoft.com/office/drawing/2014/main" id="{F3D354A7-34D0-1448-B809-A1396C6A70E5}"/>
                    </a:ext>
                  </a:extLst>
                </p14:cNvPr>
                <p14:cNvContentPartPr/>
                <p14:nvPr/>
              </p14:nvContentPartPr>
              <p14:xfrm>
                <a:off x="1648900" y="3057769"/>
                <a:ext cx="242640" cy="121680"/>
              </p14:xfrm>
            </p:contentPart>
          </mc:Choice>
          <mc:Fallback>
            <p:pic>
              <p:nvPicPr>
                <p:cNvPr id="57" name="Ink 56">
                  <a:extLst>
                    <a:ext uri="{FF2B5EF4-FFF2-40B4-BE49-F238E27FC236}">
                      <a16:creationId xmlns:a16="http://schemas.microsoft.com/office/drawing/2014/main" id="{F3D354A7-34D0-1448-B809-A1396C6A70E5}"/>
                    </a:ext>
                  </a:extLst>
                </p:cNvPr>
                <p:cNvPicPr/>
                <p:nvPr/>
              </p:nvPicPr>
              <p:blipFill>
                <a:blip r:embed="rId647"/>
                <a:stretch>
                  <a:fillRect/>
                </a:stretch>
              </p:blipFill>
              <p:spPr>
                <a:xfrm>
                  <a:off x="1633420" y="3042649"/>
                  <a:ext cx="2732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68" name="Ink 67">
                  <a:extLst>
                    <a:ext uri="{FF2B5EF4-FFF2-40B4-BE49-F238E27FC236}">
                      <a16:creationId xmlns:a16="http://schemas.microsoft.com/office/drawing/2014/main" id="{47B0CD35-7C42-C547-BD22-46E1191C7848}"/>
                    </a:ext>
                  </a:extLst>
                </p14:cNvPr>
                <p14:cNvContentPartPr/>
                <p14:nvPr/>
              </p14:nvContentPartPr>
              <p14:xfrm>
                <a:off x="1873540" y="2998009"/>
                <a:ext cx="360" cy="360"/>
              </p14:xfrm>
            </p:contentPart>
          </mc:Choice>
          <mc:Fallback>
            <p:pic>
              <p:nvPicPr>
                <p:cNvPr id="68" name="Ink 67">
                  <a:extLst>
                    <a:ext uri="{FF2B5EF4-FFF2-40B4-BE49-F238E27FC236}">
                      <a16:creationId xmlns:a16="http://schemas.microsoft.com/office/drawing/2014/main" id="{47B0CD35-7C42-C547-BD22-46E1191C7848}"/>
                    </a:ext>
                  </a:extLst>
                </p:cNvPr>
                <p:cNvPicPr/>
                <p:nvPr/>
              </p:nvPicPr>
              <p:blipFill>
                <a:blip r:embed="rId649"/>
                <a:stretch>
                  <a:fillRect/>
                </a:stretch>
              </p:blipFill>
              <p:spPr>
                <a:xfrm>
                  <a:off x="1858420" y="2982529"/>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78" name="Ink 77">
                  <a:extLst>
                    <a:ext uri="{FF2B5EF4-FFF2-40B4-BE49-F238E27FC236}">
                      <a16:creationId xmlns:a16="http://schemas.microsoft.com/office/drawing/2014/main" id="{27E0CC0F-3A02-0743-98B7-B3C51C71FD17}"/>
                    </a:ext>
                  </a:extLst>
                </p14:cNvPr>
                <p14:cNvContentPartPr/>
                <p14:nvPr/>
              </p14:nvContentPartPr>
              <p14:xfrm>
                <a:off x="1952740" y="3067489"/>
                <a:ext cx="382320" cy="87480"/>
              </p14:xfrm>
            </p:contentPart>
          </mc:Choice>
          <mc:Fallback>
            <p:pic>
              <p:nvPicPr>
                <p:cNvPr id="78" name="Ink 77">
                  <a:extLst>
                    <a:ext uri="{FF2B5EF4-FFF2-40B4-BE49-F238E27FC236}">
                      <a16:creationId xmlns:a16="http://schemas.microsoft.com/office/drawing/2014/main" id="{27E0CC0F-3A02-0743-98B7-B3C51C71FD17}"/>
                    </a:ext>
                  </a:extLst>
                </p:cNvPr>
                <p:cNvPicPr/>
                <p:nvPr/>
              </p:nvPicPr>
              <p:blipFill>
                <a:blip r:embed="rId651"/>
                <a:stretch>
                  <a:fillRect/>
                </a:stretch>
              </p:blipFill>
              <p:spPr>
                <a:xfrm>
                  <a:off x="1937620" y="3052009"/>
                  <a:ext cx="4129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95" name="Ink 94">
                  <a:extLst>
                    <a:ext uri="{FF2B5EF4-FFF2-40B4-BE49-F238E27FC236}">
                      <a16:creationId xmlns:a16="http://schemas.microsoft.com/office/drawing/2014/main" id="{5A8D33FD-88F1-F043-B740-9EAFCF1FEE0F}"/>
                    </a:ext>
                  </a:extLst>
                </p14:cNvPr>
                <p14:cNvContentPartPr/>
                <p14:nvPr/>
              </p14:nvContentPartPr>
              <p14:xfrm>
                <a:off x="2173420" y="3147769"/>
                <a:ext cx="4680" cy="48600"/>
              </p14:xfrm>
            </p:contentPart>
          </mc:Choice>
          <mc:Fallback>
            <p:pic>
              <p:nvPicPr>
                <p:cNvPr id="95" name="Ink 94">
                  <a:extLst>
                    <a:ext uri="{FF2B5EF4-FFF2-40B4-BE49-F238E27FC236}">
                      <a16:creationId xmlns:a16="http://schemas.microsoft.com/office/drawing/2014/main" id="{5A8D33FD-88F1-F043-B740-9EAFCF1FEE0F}"/>
                    </a:ext>
                  </a:extLst>
                </p:cNvPr>
                <p:cNvPicPr/>
                <p:nvPr/>
              </p:nvPicPr>
              <p:blipFill>
                <a:blip r:embed="rId653"/>
                <a:stretch>
                  <a:fillRect/>
                </a:stretch>
              </p:blipFill>
              <p:spPr>
                <a:xfrm>
                  <a:off x="2158300" y="3132649"/>
                  <a:ext cx="35280" cy="79200"/>
                </a:xfrm>
                <a:prstGeom prst="rect">
                  <a:avLst/>
                </a:prstGeom>
              </p:spPr>
            </p:pic>
          </mc:Fallback>
        </mc:AlternateContent>
      </p:grpSp>
      <p:grpSp>
        <p:nvGrpSpPr>
          <p:cNvPr id="197" name="Group 196">
            <a:extLst>
              <a:ext uri="{FF2B5EF4-FFF2-40B4-BE49-F238E27FC236}">
                <a16:creationId xmlns:a16="http://schemas.microsoft.com/office/drawing/2014/main" id="{D867967B-8727-8640-835A-3FF1859F6AD8}"/>
              </a:ext>
            </a:extLst>
          </p:cNvPr>
          <p:cNvGrpSpPr/>
          <p:nvPr/>
        </p:nvGrpSpPr>
        <p:grpSpPr>
          <a:xfrm>
            <a:off x="3232540" y="1017289"/>
            <a:ext cx="1593000" cy="581400"/>
            <a:chOff x="3232540" y="1017289"/>
            <a:chExt cx="1593000" cy="581400"/>
          </a:xfrm>
        </p:grpSpPr>
        <mc:AlternateContent xmlns:mc="http://schemas.openxmlformats.org/markup-compatibility/2006">
          <mc:Choice xmlns:p14="http://schemas.microsoft.com/office/powerpoint/2010/main" Requires="p14">
            <p:contentPart p14:bwMode="auto" r:id="rId654">
              <p14:nvContentPartPr>
                <p14:cNvPr id="121" name="Ink 120">
                  <a:extLst>
                    <a:ext uri="{FF2B5EF4-FFF2-40B4-BE49-F238E27FC236}">
                      <a16:creationId xmlns:a16="http://schemas.microsoft.com/office/drawing/2014/main" id="{B79F4847-1550-F24B-9EF5-0120C6729191}"/>
                    </a:ext>
                  </a:extLst>
                </p14:cNvPr>
                <p14:cNvContentPartPr/>
                <p14:nvPr/>
              </p14:nvContentPartPr>
              <p14:xfrm>
                <a:off x="3410020" y="1124209"/>
                <a:ext cx="72720" cy="396720"/>
              </p14:xfrm>
            </p:contentPart>
          </mc:Choice>
          <mc:Fallback>
            <p:pic>
              <p:nvPicPr>
                <p:cNvPr id="121" name="Ink 120">
                  <a:extLst>
                    <a:ext uri="{FF2B5EF4-FFF2-40B4-BE49-F238E27FC236}">
                      <a16:creationId xmlns:a16="http://schemas.microsoft.com/office/drawing/2014/main" id="{B79F4847-1550-F24B-9EF5-0120C6729191}"/>
                    </a:ext>
                  </a:extLst>
                </p:cNvPr>
                <p:cNvPicPr/>
                <p:nvPr/>
              </p:nvPicPr>
              <p:blipFill>
                <a:blip r:embed="rId655"/>
                <a:stretch>
                  <a:fillRect/>
                </a:stretch>
              </p:blipFill>
              <p:spPr>
                <a:xfrm>
                  <a:off x="3394540" y="1108729"/>
                  <a:ext cx="10296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124" name="Ink 123">
                  <a:extLst>
                    <a:ext uri="{FF2B5EF4-FFF2-40B4-BE49-F238E27FC236}">
                      <a16:creationId xmlns:a16="http://schemas.microsoft.com/office/drawing/2014/main" id="{F794C99E-F73D-D049-B104-E831DB019401}"/>
                    </a:ext>
                  </a:extLst>
                </p14:cNvPr>
                <p14:cNvContentPartPr/>
                <p14:nvPr/>
              </p14:nvContentPartPr>
              <p14:xfrm>
                <a:off x="3312820" y="1178209"/>
                <a:ext cx="345960" cy="318240"/>
              </p14:xfrm>
            </p:contentPart>
          </mc:Choice>
          <mc:Fallback>
            <p:pic>
              <p:nvPicPr>
                <p:cNvPr id="124" name="Ink 123">
                  <a:extLst>
                    <a:ext uri="{FF2B5EF4-FFF2-40B4-BE49-F238E27FC236}">
                      <a16:creationId xmlns:a16="http://schemas.microsoft.com/office/drawing/2014/main" id="{F794C99E-F73D-D049-B104-E831DB019401}"/>
                    </a:ext>
                  </a:extLst>
                </p:cNvPr>
                <p:cNvPicPr/>
                <p:nvPr/>
              </p:nvPicPr>
              <p:blipFill>
                <a:blip r:embed="rId657"/>
                <a:stretch>
                  <a:fillRect/>
                </a:stretch>
              </p:blipFill>
              <p:spPr>
                <a:xfrm>
                  <a:off x="3297340" y="1163089"/>
                  <a:ext cx="37656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126" name="Ink 125">
                  <a:extLst>
                    <a:ext uri="{FF2B5EF4-FFF2-40B4-BE49-F238E27FC236}">
                      <a16:creationId xmlns:a16="http://schemas.microsoft.com/office/drawing/2014/main" id="{DF27383E-F198-F644-96DC-EB953BE957FB}"/>
                    </a:ext>
                  </a:extLst>
                </p14:cNvPr>
                <p14:cNvContentPartPr/>
                <p14:nvPr/>
              </p14:nvContentPartPr>
              <p14:xfrm>
                <a:off x="3672460" y="1303849"/>
                <a:ext cx="288000" cy="185760"/>
              </p14:xfrm>
            </p:contentPart>
          </mc:Choice>
          <mc:Fallback>
            <p:pic>
              <p:nvPicPr>
                <p:cNvPr id="126" name="Ink 125">
                  <a:extLst>
                    <a:ext uri="{FF2B5EF4-FFF2-40B4-BE49-F238E27FC236}">
                      <a16:creationId xmlns:a16="http://schemas.microsoft.com/office/drawing/2014/main" id="{DF27383E-F198-F644-96DC-EB953BE957FB}"/>
                    </a:ext>
                  </a:extLst>
                </p:cNvPr>
                <p:cNvPicPr/>
                <p:nvPr/>
              </p:nvPicPr>
              <p:blipFill>
                <a:blip r:embed="rId659"/>
                <a:stretch>
                  <a:fillRect/>
                </a:stretch>
              </p:blipFill>
              <p:spPr>
                <a:xfrm>
                  <a:off x="3657340" y="1288729"/>
                  <a:ext cx="3186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29" name="Ink 128">
                  <a:extLst>
                    <a:ext uri="{FF2B5EF4-FFF2-40B4-BE49-F238E27FC236}">
                      <a16:creationId xmlns:a16="http://schemas.microsoft.com/office/drawing/2014/main" id="{FBDC6F10-A09F-EA48-9D0D-BF913BEF06F0}"/>
                    </a:ext>
                  </a:extLst>
                </p14:cNvPr>
                <p14:cNvContentPartPr/>
                <p14:nvPr/>
              </p14:nvContentPartPr>
              <p14:xfrm>
                <a:off x="3993580" y="1277929"/>
                <a:ext cx="185760" cy="133200"/>
              </p14:xfrm>
            </p:contentPart>
          </mc:Choice>
          <mc:Fallback>
            <p:pic>
              <p:nvPicPr>
                <p:cNvPr id="129" name="Ink 128">
                  <a:extLst>
                    <a:ext uri="{FF2B5EF4-FFF2-40B4-BE49-F238E27FC236}">
                      <a16:creationId xmlns:a16="http://schemas.microsoft.com/office/drawing/2014/main" id="{FBDC6F10-A09F-EA48-9D0D-BF913BEF06F0}"/>
                    </a:ext>
                  </a:extLst>
                </p:cNvPr>
                <p:cNvPicPr/>
                <p:nvPr/>
              </p:nvPicPr>
              <p:blipFill>
                <a:blip r:embed="rId661"/>
                <a:stretch>
                  <a:fillRect/>
                </a:stretch>
              </p:blipFill>
              <p:spPr>
                <a:xfrm>
                  <a:off x="3978460" y="1262809"/>
                  <a:ext cx="2163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134" name="Ink 133">
                  <a:extLst>
                    <a:ext uri="{FF2B5EF4-FFF2-40B4-BE49-F238E27FC236}">
                      <a16:creationId xmlns:a16="http://schemas.microsoft.com/office/drawing/2014/main" id="{FADB152B-0477-EE40-85DE-3675C5A5F55C}"/>
                    </a:ext>
                  </a:extLst>
                </p14:cNvPr>
                <p14:cNvContentPartPr/>
                <p14:nvPr/>
              </p14:nvContentPartPr>
              <p14:xfrm>
                <a:off x="4212100" y="1221769"/>
                <a:ext cx="308520" cy="37440"/>
              </p14:xfrm>
            </p:contentPart>
          </mc:Choice>
          <mc:Fallback>
            <p:pic>
              <p:nvPicPr>
                <p:cNvPr id="134" name="Ink 133">
                  <a:extLst>
                    <a:ext uri="{FF2B5EF4-FFF2-40B4-BE49-F238E27FC236}">
                      <a16:creationId xmlns:a16="http://schemas.microsoft.com/office/drawing/2014/main" id="{FADB152B-0477-EE40-85DE-3675C5A5F55C}"/>
                    </a:ext>
                  </a:extLst>
                </p:cNvPr>
                <p:cNvPicPr/>
                <p:nvPr/>
              </p:nvPicPr>
              <p:blipFill>
                <a:blip r:embed="rId663"/>
                <a:stretch>
                  <a:fillRect/>
                </a:stretch>
              </p:blipFill>
              <p:spPr>
                <a:xfrm>
                  <a:off x="4196620" y="1206289"/>
                  <a:ext cx="339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165" name="Ink 164">
                  <a:extLst>
                    <a:ext uri="{FF2B5EF4-FFF2-40B4-BE49-F238E27FC236}">
                      <a16:creationId xmlns:a16="http://schemas.microsoft.com/office/drawing/2014/main" id="{D30D796A-DF58-AC47-95FD-FD0429AFE6D5}"/>
                    </a:ext>
                  </a:extLst>
                </p14:cNvPr>
                <p14:cNvContentPartPr/>
                <p14:nvPr/>
              </p14:nvContentPartPr>
              <p14:xfrm>
                <a:off x="4405060" y="1244089"/>
                <a:ext cx="34200" cy="179280"/>
              </p14:xfrm>
            </p:contentPart>
          </mc:Choice>
          <mc:Fallback>
            <p:pic>
              <p:nvPicPr>
                <p:cNvPr id="165" name="Ink 164">
                  <a:extLst>
                    <a:ext uri="{FF2B5EF4-FFF2-40B4-BE49-F238E27FC236}">
                      <a16:creationId xmlns:a16="http://schemas.microsoft.com/office/drawing/2014/main" id="{D30D796A-DF58-AC47-95FD-FD0429AFE6D5}"/>
                    </a:ext>
                  </a:extLst>
                </p:cNvPr>
                <p:cNvPicPr/>
                <p:nvPr/>
              </p:nvPicPr>
              <p:blipFill>
                <a:blip r:embed="rId665"/>
                <a:stretch>
                  <a:fillRect/>
                </a:stretch>
              </p:blipFill>
              <p:spPr>
                <a:xfrm>
                  <a:off x="4389940" y="1228609"/>
                  <a:ext cx="644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182" name="Ink 181">
                  <a:extLst>
                    <a:ext uri="{FF2B5EF4-FFF2-40B4-BE49-F238E27FC236}">
                      <a16:creationId xmlns:a16="http://schemas.microsoft.com/office/drawing/2014/main" id="{B8FE1D7F-7501-AC43-9552-450464A722F7}"/>
                    </a:ext>
                  </a:extLst>
                </p14:cNvPr>
                <p14:cNvContentPartPr/>
                <p14:nvPr/>
              </p14:nvContentPartPr>
              <p14:xfrm>
                <a:off x="4586860" y="1023769"/>
                <a:ext cx="238680" cy="391680"/>
              </p14:xfrm>
            </p:contentPart>
          </mc:Choice>
          <mc:Fallback>
            <p:pic>
              <p:nvPicPr>
                <p:cNvPr id="182" name="Ink 181">
                  <a:extLst>
                    <a:ext uri="{FF2B5EF4-FFF2-40B4-BE49-F238E27FC236}">
                      <a16:creationId xmlns:a16="http://schemas.microsoft.com/office/drawing/2014/main" id="{B8FE1D7F-7501-AC43-9552-450464A722F7}"/>
                    </a:ext>
                  </a:extLst>
                </p:cNvPr>
                <p:cNvPicPr/>
                <p:nvPr/>
              </p:nvPicPr>
              <p:blipFill>
                <a:blip r:embed="rId667"/>
                <a:stretch>
                  <a:fillRect/>
                </a:stretch>
              </p:blipFill>
              <p:spPr>
                <a:xfrm>
                  <a:off x="4571740" y="1008289"/>
                  <a:ext cx="26928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193" name="Ink 192">
                  <a:extLst>
                    <a:ext uri="{FF2B5EF4-FFF2-40B4-BE49-F238E27FC236}">
                      <a16:creationId xmlns:a16="http://schemas.microsoft.com/office/drawing/2014/main" id="{BF4DD73C-4980-6043-9B83-FACD8DA6812E}"/>
                    </a:ext>
                  </a:extLst>
                </p14:cNvPr>
                <p14:cNvContentPartPr/>
                <p14:nvPr/>
              </p14:nvContentPartPr>
              <p14:xfrm>
                <a:off x="3232540" y="1017289"/>
                <a:ext cx="365400" cy="581400"/>
              </p14:xfrm>
            </p:contentPart>
          </mc:Choice>
          <mc:Fallback>
            <p:pic>
              <p:nvPicPr>
                <p:cNvPr id="193" name="Ink 192">
                  <a:extLst>
                    <a:ext uri="{FF2B5EF4-FFF2-40B4-BE49-F238E27FC236}">
                      <a16:creationId xmlns:a16="http://schemas.microsoft.com/office/drawing/2014/main" id="{BF4DD73C-4980-6043-9B83-FACD8DA6812E}"/>
                    </a:ext>
                  </a:extLst>
                </p:cNvPr>
                <p:cNvPicPr/>
                <p:nvPr/>
              </p:nvPicPr>
              <p:blipFill>
                <a:blip r:embed="rId669"/>
                <a:stretch>
                  <a:fillRect/>
                </a:stretch>
              </p:blipFill>
              <p:spPr>
                <a:xfrm>
                  <a:off x="3217060" y="1001809"/>
                  <a:ext cx="395640" cy="612000"/>
                </a:xfrm>
                <a:prstGeom prst="rect">
                  <a:avLst/>
                </a:prstGeom>
              </p:spPr>
            </p:pic>
          </mc:Fallback>
        </mc:AlternateContent>
      </p:grpSp>
      <p:grpSp>
        <p:nvGrpSpPr>
          <p:cNvPr id="252" name="Group 251">
            <a:extLst>
              <a:ext uri="{FF2B5EF4-FFF2-40B4-BE49-F238E27FC236}">
                <a16:creationId xmlns:a16="http://schemas.microsoft.com/office/drawing/2014/main" id="{ED7974D8-D521-8D42-B3C6-FD1403D1B5D6}"/>
              </a:ext>
            </a:extLst>
          </p:cNvPr>
          <p:cNvGrpSpPr/>
          <p:nvPr/>
        </p:nvGrpSpPr>
        <p:grpSpPr>
          <a:xfrm>
            <a:off x="7949620" y="1218169"/>
            <a:ext cx="660240" cy="263160"/>
            <a:chOff x="7949620" y="1218169"/>
            <a:chExt cx="660240" cy="263160"/>
          </a:xfrm>
        </p:grpSpPr>
        <mc:AlternateContent xmlns:mc="http://schemas.openxmlformats.org/markup-compatibility/2006">
          <mc:Choice xmlns:p14="http://schemas.microsoft.com/office/powerpoint/2010/main" Requires="p14">
            <p:contentPart p14:bwMode="auto" r:id="rId670">
              <p14:nvContentPartPr>
                <p14:cNvPr id="219" name="Ink 218">
                  <a:extLst>
                    <a:ext uri="{FF2B5EF4-FFF2-40B4-BE49-F238E27FC236}">
                      <a16:creationId xmlns:a16="http://schemas.microsoft.com/office/drawing/2014/main" id="{AE665494-AEC2-4043-BA02-75A63BEA4D7B}"/>
                    </a:ext>
                  </a:extLst>
                </p14:cNvPr>
                <p14:cNvContentPartPr/>
                <p14:nvPr/>
              </p14:nvContentPartPr>
              <p14:xfrm>
                <a:off x="7979500" y="1318969"/>
                <a:ext cx="70200" cy="162360"/>
              </p14:xfrm>
            </p:contentPart>
          </mc:Choice>
          <mc:Fallback>
            <p:pic>
              <p:nvPicPr>
                <p:cNvPr id="219" name="Ink 218">
                  <a:extLst>
                    <a:ext uri="{FF2B5EF4-FFF2-40B4-BE49-F238E27FC236}">
                      <a16:creationId xmlns:a16="http://schemas.microsoft.com/office/drawing/2014/main" id="{AE665494-AEC2-4043-BA02-75A63BEA4D7B}"/>
                    </a:ext>
                  </a:extLst>
                </p:cNvPr>
                <p:cNvPicPr/>
                <p:nvPr/>
              </p:nvPicPr>
              <p:blipFill>
                <a:blip r:embed="rId671"/>
                <a:stretch>
                  <a:fillRect/>
                </a:stretch>
              </p:blipFill>
              <p:spPr>
                <a:xfrm>
                  <a:off x="7964380" y="1303489"/>
                  <a:ext cx="1008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220" name="Ink 219">
                  <a:extLst>
                    <a:ext uri="{FF2B5EF4-FFF2-40B4-BE49-F238E27FC236}">
                      <a16:creationId xmlns:a16="http://schemas.microsoft.com/office/drawing/2014/main" id="{C2A861B9-E640-4D4B-AB91-F720D9483A8A}"/>
                    </a:ext>
                  </a:extLst>
                </p14:cNvPr>
                <p14:cNvContentPartPr/>
                <p14:nvPr/>
              </p14:nvContentPartPr>
              <p14:xfrm>
                <a:off x="7949620" y="1239049"/>
                <a:ext cx="218160" cy="237960"/>
              </p14:xfrm>
            </p:contentPart>
          </mc:Choice>
          <mc:Fallback>
            <p:pic>
              <p:nvPicPr>
                <p:cNvPr id="220" name="Ink 219">
                  <a:extLst>
                    <a:ext uri="{FF2B5EF4-FFF2-40B4-BE49-F238E27FC236}">
                      <a16:creationId xmlns:a16="http://schemas.microsoft.com/office/drawing/2014/main" id="{C2A861B9-E640-4D4B-AB91-F720D9483A8A}"/>
                    </a:ext>
                  </a:extLst>
                </p:cNvPr>
                <p:cNvPicPr/>
                <p:nvPr/>
              </p:nvPicPr>
              <p:blipFill>
                <a:blip r:embed="rId673"/>
                <a:stretch>
                  <a:fillRect/>
                </a:stretch>
              </p:blipFill>
              <p:spPr>
                <a:xfrm>
                  <a:off x="7934140" y="1223929"/>
                  <a:ext cx="24876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227" name="Ink 226">
                  <a:extLst>
                    <a:ext uri="{FF2B5EF4-FFF2-40B4-BE49-F238E27FC236}">
                      <a16:creationId xmlns:a16="http://schemas.microsoft.com/office/drawing/2014/main" id="{6077B8F1-C7EA-F540-88EC-33892505F6B7}"/>
                    </a:ext>
                  </a:extLst>
                </p14:cNvPr>
                <p14:cNvContentPartPr/>
                <p14:nvPr/>
              </p14:nvContentPartPr>
              <p14:xfrm>
                <a:off x="8231860" y="1289089"/>
                <a:ext cx="138600" cy="167400"/>
              </p14:xfrm>
            </p:contentPart>
          </mc:Choice>
          <mc:Fallback>
            <p:pic>
              <p:nvPicPr>
                <p:cNvPr id="227" name="Ink 226">
                  <a:extLst>
                    <a:ext uri="{FF2B5EF4-FFF2-40B4-BE49-F238E27FC236}">
                      <a16:creationId xmlns:a16="http://schemas.microsoft.com/office/drawing/2014/main" id="{6077B8F1-C7EA-F540-88EC-33892505F6B7}"/>
                    </a:ext>
                  </a:extLst>
                </p:cNvPr>
                <p:cNvPicPr/>
                <p:nvPr/>
              </p:nvPicPr>
              <p:blipFill>
                <a:blip r:embed="rId675"/>
                <a:stretch>
                  <a:fillRect/>
                </a:stretch>
              </p:blipFill>
              <p:spPr>
                <a:xfrm>
                  <a:off x="8216740" y="1273609"/>
                  <a:ext cx="1692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230" name="Ink 229">
                  <a:extLst>
                    <a:ext uri="{FF2B5EF4-FFF2-40B4-BE49-F238E27FC236}">
                      <a16:creationId xmlns:a16="http://schemas.microsoft.com/office/drawing/2014/main" id="{71806CB6-6FCD-9249-B9F9-66B9E94D0281}"/>
                    </a:ext>
                  </a:extLst>
                </p14:cNvPr>
                <p14:cNvContentPartPr/>
                <p14:nvPr/>
              </p14:nvContentPartPr>
              <p14:xfrm>
                <a:off x="8388100" y="1218169"/>
                <a:ext cx="210600" cy="240840"/>
              </p14:xfrm>
            </p:contentPart>
          </mc:Choice>
          <mc:Fallback>
            <p:pic>
              <p:nvPicPr>
                <p:cNvPr id="230" name="Ink 229">
                  <a:extLst>
                    <a:ext uri="{FF2B5EF4-FFF2-40B4-BE49-F238E27FC236}">
                      <a16:creationId xmlns:a16="http://schemas.microsoft.com/office/drawing/2014/main" id="{71806CB6-6FCD-9249-B9F9-66B9E94D0281}"/>
                    </a:ext>
                  </a:extLst>
                </p:cNvPr>
                <p:cNvPicPr/>
                <p:nvPr/>
              </p:nvPicPr>
              <p:blipFill>
                <a:blip r:embed="rId677"/>
                <a:stretch>
                  <a:fillRect/>
                </a:stretch>
              </p:blipFill>
              <p:spPr>
                <a:xfrm>
                  <a:off x="8372620" y="1203049"/>
                  <a:ext cx="2408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235" name="Ink 234">
                  <a:extLst>
                    <a:ext uri="{FF2B5EF4-FFF2-40B4-BE49-F238E27FC236}">
                      <a16:creationId xmlns:a16="http://schemas.microsoft.com/office/drawing/2014/main" id="{475AD529-2416-4840-AF14-B1B2DEEAA0ED}"/>
                    </a:ext>
                  </a:extLst>
                </p14:cNvPr>
                <p14:cNvContentPartPr/>
                <p14:nvPr/>
              </p14:nvContentPartPr>
              <p14:xfrm>
                <a:off x="8454340" y="1369729"/>
                <a:ext cx="155520" cy="9720"/>
              </p14:xfrm>
            </p:contentPart>
          </mc:Choice>
          <mc:Fallback>
            <p:pic>
              <p:nvPicPr>
                <p:cNvPr id="235" name="Ink 234">
                  <a:extLst>
                    <a:ext uri="{FF2B5EF4-FFF2-40B4-BE49-F238E27FC236}">
                      <a16:creationId xmlns:a16="http://schemas.microsoft.com/office/drawing/2014/main" id="{475AD529-2416-4840-AF14-B1B2DEEAA0ED}"/>
                    </a:ext>
                  </a:extLst>
                </p:cNvPr>
                <p:cNvPicPr/>
                <p:nvPr/>
              </p:nvPicPr>
              <p:blipFill>
                <a:blip r:embed="rId679"/>
                <a:stretch>
                  <a:fillRect/>
                </a:stretch>
              </p:blipFill>
              <p:spPr>
                <a:xfrm>
                  <a:off x="8438860" y="1354249"/>
                  <a:ext cx="186120" cy="39960"/>
                </a:xfrm>
                <a:prstGeom prst="rect">
                  <a:avLst/>
                </a:prstGeom>
              </p:spPr>
            </p:pic>
          </mc:Fallback>
        </mc:AlternateContent>
      </p:grpSp>
    </p:spTree>
    <p:extLst>
      <p:ext uri="{BB962C8B-B14F-4D97-AF65-F5344CB8AC3E}">
        <p14:creationId xmlns:p14="http://schemas.microsoft.com/office/powerpoint/2010/main" val="3900737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E5DA16-465F-F847-9F09-BE5C3B425888}"/>
              </a:ext>
            </a:extLst>
          </p:cNvPr>
          <p:cNvSpPr txBox="1"/>
          <p:nvPr/>
        </p:nvSpPr>
        <p:spPr>
          <a:xfrm>
            <a:off x="779489" y="599607"/>
            <a:ext cx="6935681" cy="369332"/>
          </a:xfrm>
          <a:prstGeom prst="rect">
            <a:avLst/>
          </a:prstGeom>
          <a:noFill/>
        </p:spPr>
        <p:txBody>
          <a:bodyPr wrap="none" rtlCol="0">
            <a:spAutoFit/>
          </a:bodyPr>
          <a:lstStyle/>
          <a:p>
            <a:r>
              <a:rPr lang="en-US" dirty="0"/>
              <a:t>An early pregnancy test is a rapid diagnostic for the pregnancy hormone</a:t>
            </a:r>
          </a:p>
        </p:txBody>
      </p:sp>
      <p:sp>
        <p:nvSpPr>
          <p:cNvPr id="3" name="TextBox 2">
            <a:extLst>
              <a:ext uri="{FF2B5EF4-FFF2-40B4-BE49-F238E27FC236}">
                <a16:creationId xmlns:a16="http://schemas.microsoft.com/office/drawing/2014/main" id="{6FD1D8C5-8FC6-3B4C-AEA8-BD52EA403BD2}"/>
              </a:ext>
            </a:extLst>
          </p:cNvPr>
          <p:cNvSpPr txBox="1"/>
          <p:nvPr/>
        </p:nvSpPr>
        <p:spPr>
          <a:xfrm>
            <a:off x="779489" y="6258393"/>
            <a:ext cx="5173660" cy="369332"/>
          </a:xfrm>
          <a:prstGeom prst="rect">
            <a:avLst/>
          </a:prstGeom>
          <a:noFill/>
        </p:spPr>
        <p:txBody>
          <a:bodyPr wrap="none" rtlCol="0">
            <a:spAutoFit/>
          </a:bodyPr>
          <a:lstStyle/>
          <a:p>
            <a:r>
              <a:rPr lang="en-US" dirty="0"/>
              <a:t>https://</a:t>
            </a:r>
            <a:r>
              <a:rPr lang="en-US" dirty="0" err="1"/>
              <a:t>dcndx.com</a:t>
            </a:r>
            <a:r>
              <a:rPr lang="en-US" dirty="0"/>
              <a:t>/lateral-flow-rapid-diagnostic-test/</a:t>
            </a:r>
          </a:p>
        </p:txBody>
      </p:sp>
      <p:pic>
        <p:nvPicPr>
          <p:cNvPr id="4" name="Picture 3">
            <a:extLst>
              <a:ext uri="{FF2B5EF4-FFF2-40B4-BE49-F238E27FC236}">
                <a16:creationId xmlns:a16="http://schemas.microsoft.com/office/drawing/2014/main" id="{D6FE1D8B-B748-DF4F-8083-50D4EE588907}"/>
              </a:ext>
            </a:extLst>
          </p:cNvPr>
          <p:cNvPicPr>
            <a:picLocks noChangeAspect="1"/>
          </p:cNvPicPr>
          <p:nvPr/>
        </p:nvPicPr>
        <p:blipFill>
          <a:blip r:embed="rId2"/>
          <a:stretch>
            <a:fillRect/>
          </a:stretch>
        </p:blipFill>
        <p:spPr>
          <a:xfrm>
            <a:off x="7715170" y="2938073"/>
            <a:ext cx="3940360" cy="2978358"/>
          </a:xfrm>
          <a:prstGeom prst="rect">
            <a:avLst/>
          </a:prstGeom>
        </p:spPr>
      </p:pic>
      <p:pic>
        <p:nvPicPr>
          <p:cNvPr id="5" name="Picture 4">
            <a:extLst>
              <a:ext uri="{FF2B5EF4-FFF2-40B4-BE49-F238E27FC236}">
                <a16:creationId xmlns:a16="http://schemas.microsoft.com/office/drawing/2014/main" id="{DEE4B0E6-88B6-0043-B8C4-27CFC70B3119}"/>
              </a:ext>
            </a:extLst>
          </p:cNvPr>
          <p:cNvPicPr>
            <a:picLocks noChangeAspect="1"/>
          </p:cNvPicPr>
          <p:nvPr/>
        </p:nvPicPr>
        <p:blipFill>
          <a:blip r:embed="rId3"/>
          <a:stretch>
            <a:fillRect/>
          </a:stretch>
        </p:blipFill>
        <p:spPr>
          <a:xfrm>
            <a:off x="115119" y="1331471"/>
            <a:ext cx="6502400" cy="2781300"/>
          </a:xfrm>
          <a:prstGeom prst="rect">
            <a:avLst/>
          </a:prstGeom>
        </p:spPr>
      </p:pic>
      <p:grpSp>
        <p:nvGrpSpPr>
          <p:cNvPr id="8" name="Group 7">
            <a:extLst>
              <a:ext uri="{FF2B5EF4-FFF2-40B4-BE49-F238E27FC236}">
                <a16:creationId xmlns:a16="http://schemas.microsoft.com/office/drawing/2014/main" id="{E1E210F8-1846-6D4C-A342-045D974A4392}"/>
              </a:ext>
            </a:extLst>
          </p:cNvPr>
          <p:cNvGrpSpPr/>
          <p:nvPr/>
        </p:nvGrpSpPr>
        <p:grpSpPr>
          <a:xfrm>
            <a:off x="8027649" y="3549794"/>
            <a:ext cx="136800" cy="204480"/>
            <a:chOff x="8027649" y="3549794"/>
            <a:chExt cx="136800" cy="20448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2332CB4E-19EC-4442-BDD1-A7D502DEB7AE}"/>
                    </a:ext>
                  </a:extLst>
                </p14:cNvPr>
                <p14:cNvContentPartPr/>
                <p14:nvPr/>
              </p14:nvContentPartPr>
              <p14:xfrm>
                <a:off x="8027649" y="3549794"/>
                <a:ext cx="116640" cy="204480"/>
              </p14:xfrm>
            </p:contentPart>
          </mc:Choice>
          <mc:Fallback>
            <p:pic>
              <p:nvPicPr>
                <p:cNvPr id="6" name="Ink 5">
                  <a:extLst>
                    <a:ext uri="{FF2B5EF4-FFF2-40B4-BE49-F238E27FC236}">
                      <a16:creationId xmlns:a16="http://schemas.microsoft.com/office/drawing/2014/main" id="{2332CB4E-19EC-4442-BDD1-A7D502DEB7AE}"/>
                    </a:ext>
                  </a:extLst>
                </p:cNvPr>
                <p:cNvPicPr/>
                <p:nvPr/>
              </p:nvPicPr>
              <p:blipFill>
                <a:blip r:embed="rId5"/>
                <a:stretch>
                  <a:fillRect/>
                </a:stretch>
              </p:blipFill>
              <p:spPr>
                <a:xfrm>
                  <a:off x="8012529" y="3534314"/>
                  <a:ext cx="1472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C93C3BB6-C457-6C4D-9794-FAC660AA3FED}"/>
                    </a:ext>
                  </a:extLst>
                </p14:cNvPr>
                <p14:cNvContentPartPr/>
                <p14:nvPr/>
              </p14:nvContentPartPr>
              <p14:xfrm>
                <a:off x="8065449" y="3551954"/>
                <a:ext cx="99000" cy="79560"/>
              </p14:xfrm>
            </p:contentPart>
          </mc:Choice>
          <mc:Fallback>
            <p:pic>
              <p:nvPicPr>
                <p:cNvPr id="7" name="Ink 6">
                  <a:extLst>
                    <a:ext uri="{FF2B5EF4-FFF2-40B4-BE49-F238E27FC236}">
                      <a16:creationId xmlns:a16="http://schemas.microsoft.com/office/drawing/2014/main" id="{C93C3BB6-C457-6C4D-9794-FAC660AA3FED}"/>
                    </a:ext>
                  </a:extLst>
                </p:cNvPr>
                <p:cNvPicPr/>
                <p:nvPr/>
              </p:nvPicPr>
              <p:blipFill>
                <a:blip r:embed="rId7"/>
                <a:stretch>
                  <a:fillRect/>
                </a:stretch>
              </p:blipFill>
              <p:spPr>
                <a:xfrm>
                  <a:off x="8049969" y="3536834"/>
                  <a:ext cx="129600" cy="110160"/>
                </a:xfrm>
                <a:prstGeom prst="rect">
                  <a:avLst/>
                </a:prstGeom>
              </p:spPr>
            </p:pic>
          </mc:Fallback>
        </mc:AlternateContent>
      </p:grpSp>
      <p:grpSp>
        <p:nvGrpSpPr>
          <p:cNvPr id="13" name="Group 12">
            <a:extLst>
              <a:ext uri="{FF2B5EF4-FFF2-40B4-BE49-F238E27FC236}">
                <a16:creationId xmlns:a16="http://schemas.microsoft.com/office/drawing/2014/main" id="{45A90D5F-269C-C848-9B05-638BF68D7A2F}"/>
              </a:ext>
            </a:extLst>
          </p:cNvPr>
          <p:cNvGrpSpPr/>
          <p:nvPr/>
        </p:nvGrpSpPr>
        <p:grpSpPr>
          <a:xfrm>
            <a:off x="7619769" y="3760394"/>
            <a:ext cx="735480" cy="149400"/>
            <a:chOff x="7619769" y="3760394"/>
            <a:chExt cx="735480" cy="149400"/>
          </a:xfrm>
        </p:grpSpPr>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E2CD7744-55F9-6F41-812D-8C8F96125973}"/>
                    </a:ext>
                  </a:extLst>
                </p14:cNvPr>
                <p14:cNvContentPartPr/>
                <p14:nvPr/>
              </p14:nvContentPartPr>
              <p14:xfrm>
                <a:off x="7619769" y="3760394"/>
                <a:ext cx="95040" cy="149400"/>
              </p14:xfrm>
            </p:contentPart>
          </mc:Choice>
          <mc:Fallback>
            <p:pic>
              <p:nvPicPr>
                <p:cNvPr id="9" name="Ink 8">
                  <a:extLst>
                    <a:ext uri="{FF2B5EF4-FFF2-40B4-BE49-F238E27FC236}">
                      <a16:creationId xmlns:a16="http://schemas.microsoft.com/office/drawing/2014/main" id="{E2CD7744-55F9-6F41-812D-8C8F96125973}"/>
                    </a:ext>
                  </a:extLst>
                </p:cNvPr>
                <p:cNvPicPr/>
                <p:nvPr/>
              </p:nvPicPr>
              <p:blipFill>
                <a:blip r:embed="rId9"/>
                <a:stretch>
                  <a:fillRect/>
                </a:stretch>
              </p:blipFill>
              <p:spPr>
                <a:xfrm>
                  <a:off x="7604649" y="3744914"/>
                  <a:ext cx="1252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F8C8B1FF-0ED1-2544-B3DE-63D71650C0F8}"/>
                    </a:ext>
                  </a:extLst>
                </p14:cNvPr>
                <p14:cNvContentPartPr/>
                <p14:nvPr/>
              </p14:nvContentPartPr>
              <p14:xfrm>
                <a:off x="7765929" y="3844994"/>
                <a:ext cx="109080" cy="57600"/>
              </p14:xfrm>
            </p:contentPart>
          </mc:Choice>
          <mc:Fallback>
            <p:pic>
              <p:nvPicPr>
                <p:cNvPr id="10" name="Ink 9">
                  <a:extLst>
                    <a:ext uri="{FF2B5EF4-FFF2-40B4-BE49-F238E27FC236}">
                      <a16:creationId xmlns:a16="http://schemas.microsoft.com/office/drawing/2014/main" id="{F8C8B1FF-0ED1-2544-B3DE-63D71650C0F8}"/>
                    </a:ext>
                  </a:extLst>
                </p:cNvPr>
                <p:cNvPicPr/>
                <p:nvPr/>
              </p:nvPicPr>
              <p:blipFill>
                <a:blip r:embed="rId11"/>
                <a:stretch>
                  <a:fillRect/>
                </a:stretch>
              </p:blipFill>
              <p:spPr>
                <a:xfrm>
                  <a:off x="7750809" y="3829874"/>
                  <a:ext cx="139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B10C0FF-4C00-174B-BB69-24E7B8BB81E4}"/>
                    </a:ext>
                  </a:extLst>
                </p14:cNvPr>
                <p14:cNvContentPartPr/>
                <p14:nvPr/>
              </p14:nvContentPartPr>
              <p14:xfrm>
                <a:off x="7901289" y="3839234"/>
                <a:ext cx="102600" cy="50760"/>
              </p14:xfrm>
            </p:contentPart>
          </mc:Choice>
          <mc:Fallback>
            <p:pic>
              <p:nvPicPr>
                <p:cNvPr id="11" name="Ink 10">
                  <a:extLst>
                    <a:ext uri="{FF2B5EF4-FFF2-40B4-BE49-F238E27FC236}">
                      <a16:creationId xmlns:a16="http://schemas.microsoft.com/office/drawing/2014/main" id="{CB10C0FF-4C00-174B-BB69-24E7B8BB81E4}"/>
                    </a:ext>
                  </a:extLst>
                </p:cNvPr>
                <p:cNvPicPr/>
                <p:nvPr/>
              </p:nvPicPr>
              <p:blipFill>
                <a:blip r:embed="rId13"/>
                <a:stretch>
                  <a:fillRect/>
                </a:stretch>
              </p:blipFill>
              <p:spPr>
                <a:xfrm>
                  <a:off x="7885809" y="3823754"/>
                  <a:ext cx="133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24743FC-7936-2F48-B3E9-54E0142918F9}"/>
                    </a:ext>
                  </a:extLst>
                </p14:cNvPr>
                <p14:cNvContentPartPr/>
                <p14:nvPr/>
              </p14:nvContentPartPr>
              <p14:xfrm>
                <a:off x="8034849" y="3828794"/>
                <a:ext cx="320400" cy="72000"/>
              </p14:xfrm>
            </p:contentPart>
          </mc:Choice>
          <mc:Fallback>
            <p:pic>
              <p:nvPicPr>
                <p:cNvPr id="12" name="Ink 11">
                  <a:extLst>
                    <a:ext uri="{FF2B5EF4-FFF2-40B4-BE49-F238E27FC236}">
                      <a16:creationId xmlns:a16="http://schemas.microsoft.com/office/drawing/2014/main" id="{424743FC-7936-2F48-B3E9-54E0142918F9}"/>
                    </a:ext>
                  </a:extLst>
                </p:cNvPr>
                <p:cNvPicPr/>
                <p:nvPr/>
              </p:nvPicPr>
              <p:blipFill>
                <a:blip r:embed="rId15"/>
                <a:stretch>
                  <a:fillRect/>
                </a:stretch>
              </p:blipFill>
              <p:spPr>
                <a:xfrm>
                  <a:off x="8019729" y="3813314"/>
                  <a:ext cx="351000" cy="102240"/>
                </a:xfrm>
                <a:prstGeom prst="rect">
                  <a:avLst/>
                </a:prstGeom>
              </p:spPr>
            </p:pic>
          </mc:Fallback>
        </mc:AlternateContent>
      </p:grpSp>
      <p:grpSp>
        <p:nvGrpSpPr>
          <p:cNvPr id="25" name="Group 24">
            <a:extLst>
              <a:ext uri="{FF2B5EF4-FFF2-40B4-BE49-F238E27FC236}">
                <a16:creationId xmlns:a16="http://schemas.microsoft.com/office/drawing/2014/main" id="{E18FA2DB-D032-B94C-91E3-135E7347AD54}"/>
              </a:ext>
            </a:extLst>
          </p:cNvPr>
          <p:cNvGrpSpPr/>
          <p:nvPr/>
        </p:nvGrpSpPr>
        <p:grpSpPr>
          <a:xfrm>
            <a:off x="9821169" y="4659674"/>
            <a:ext cx="1202400" cy="319320"/>
            <a:chOff x="9821169" y="4659674"/>
            <a:chExt cx="1202400" cy="31932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598A90AF-8868-5F46-AC55-038D8FA4BA12}"/>
                    </a:ext>
                  </a:extLst>
                </p14:cNvPr>
                <p14:cNvContentPartPr/>
                <p14:nvPr/>
              </p14:nvContentPartPr>
              <p14:xfrm>
                <a:off x="9846369" y="4741754"/>
                <a:ext cx="441000" cy="57600"/>
              </p14:xfrm>
            </p:contentPart>
          </mc:Choice>
          <mc:Fallback>
            <p:pic>
              <p:nvPicPr>
                <p:cNvPr id="14" name="Ink 13">
                  <a:extLst>
                    <a:ext uri="{FF2B5EF4-FFF2-40B4-BE49-F238E27FC236}">
                      <a16:creationId xmlns:a16="http://schemas.microsoft.com/office/drawing/2014/main" id="{598A90AF-8868-5F46-AC55-038D8FA4BA12}"/>
                    </a:ext>
                  </a:extLst>
                </p:cNvPr>
                <p:cNvPicPr/>
                <p:nvPr/>
              </p:nvPicPr>
              <p:blipFill>
                <a:blip r:embed="rId17"/>
                <a:stretch>
                  <a:fillRect/>
                </a:stretch>
              </p:blipFill>
              <p:spPr>
                <a:xfrm>
                  <a:off x="9830889" y="4726634"/>
                  <a:ext cx="4716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1A87F1DB-B1D6-8B4B-A83D-B3C439BEE8C6}"/>
                    </a:ext>
                  </a:extLst>
                </p14:cNvPr>
                <p14:cNvContentPartPr/>
                <p14:nvPr/>
              </p14:nvContentPartPr>
              <p14:xfrm>
                <a:off x="9821169" y="4759394"/>
                <a:ext cx="61560" cy="92160"/>
              </p14:xfrm>
            </p:contentPart>
          </mc:Choice>
          <mc:Fallback>
            <p:pic>
              <p:nvPicPr>
                <p:cNvPr id="15" name="Ink 14">
                  <a:extLst>
                    <a:ext uri="{FF2B5EF4-FFF2-40B4-BE49-F238E27FC236}">
                      <a16:creationId xmlns:a16="http://schemas.microsoft.com/office/drawing/2014/main" id="{1A87F1DB-B1D6-8B4B-A83D-B3C439BEE8C6}"/>
                    </a:ext>
                  </a:extLst>
                </p:cNvPr>
                <p:cNvPicPr/>
                <p:nvPr/>
              </p:nvPicPr>
              <p:blipFill>
                <a:blip r:embed="rId19"/>
                <a:stretch>
                  <a:fillRect/>
                </a:stretch>
              </p:blipFill>
              <p:spPr>
                <a:xfrm>
                  <a:off x="9806049" y="4744274"/>
                  <a:ext cx="91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BF190218-2B95-984D-887B-68F388846BA1}"/>
                    </a:ext>
                  </a:extLst>
                </p14:cNvPr>
                <p14:cNvContentPartPr/>
                <p14:nvPr/>
              </p14:nvContentPartPr>
              <p14:xfrm>
                <a:off x="10353969" y="4726994"/>
                <a:ext cx="195840" cy="73080"/>
              </p14:xfrm>
            </p:contentPart>
          </mc:Choice>
          <mc:Fallback>
            <p:pic>
              <p:nvPicPr>
                <p:cNvPr id="17" name="Ink 16">
                  <a:extLst>
                    <a:ext uri="{FF2B5EF4-FFF2-40B4-BE49-F238E27FC236}">
                      <a16:creationId xmlns:a16="http://schemas.microsoft.com/office/drawing/2014/main" id="{BF190218-2B95-984D-887B-68F388846BA1}"/>
                    </a:ext>
                  </a:extLst>
                </p:cNvPr>
                <p:cNvPicPr/>
                <p:nvPr/>
              </p:nvPicPr>
              <p:blipFill>
                <a:blip r:embed="rId21"/>
                <a:stretch>
                  <a:fillRect/>
                </a:stretch>
              </p:blipFill>
              <p:spPr>
                <a:xfrm>
                  <a:off x="10338849" y="4711874"/>
                  <a:ext cx="226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0BAD523E-5F89-8544-BFBF-C6C3AB521F72}"/>
                    </a:ext>
                  </a:extLst>
                </p14:cNvPr>
                <p14:cNvContentPartPr/>
                <p14:nvPr/>
              </p14:nvContentPartPr>
              <p14:xfrm>
                <a:off x="10610649" y="4659674"/>
                <a:ext cx="22320" cy="139320"/>
              </p14:xfrm>
            </p:contentPart>
          </mc:Choice>
          <mc:Fallback>
            <p:pic>
              <p:nvPicPr>
                <p:cNvPr id="18" name="Ink 17">
                  <a:extLst>
                    <a:ext uri="{FF2B5EF4-FFF2-40B4-BE49-F238E27FC236}">
                      <a16:creationId xmlns:a16="http://schemas.microsoft.com/office/drawing/2014/main" id="{0BAD523E-5F89-8544-BFBF-C6C3AB521F72}"/>
                    </a:ext>
                  </a:extLst>
                </p:cNvPr>
                <p:cNvPicPr/>
                <p:nvPr/>
              </p:nvPicPr>
              <p:blipFill>
                <a:blip r:embed="rId23"/>
                <a:stretch>
                  <a:fillRect/>
                </a:stretch>
              </p:blipFill>
              <p:spPr>
                <a:xfrm>
                  <a:off x="10595529" y="4644554"/>
                  <a:ext cx="529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613D2278-4474-E644-BB01-006AF3D1104E}"/>
                    </a:ext>
                  </a:extLst>
                </p14:cNvPr>
                <p14:cNvContentPartPr/>
                <p14:nvPr/>
              </p14:nvContentPartPr>
              <p14:xfrm>
                <a:off x="10573929" y="4730234"/>
                <a:ext cx="107280" cy="60120"/>
              </p14:xfrm>
            </p:contentPart>
          </mc:Choice>
          <mc:Fallback>
            <p:pic>
              <p:nvPicPr>
                <p:cNvPr id="19" name="Ink 18">
                  <a:extLst>
                    <a:ext uri="{FF2B5EF4-FFF2-40B4-BE49-F238E27FC236}">
                      <a16:creationId xmlns:a16="http://schemas.microsoft.com/office/drawing/2014/main" id="{613D2278-4474-E644-BB01-006AF3D1104E}"/>
                    </a:ext>
                  </a:extLst>
                </p:cNvPr>
                <p:cNvPicPr/>
                <p:nvPr/>
              </p:nvPicPr>
              <p:blipFill>
                <a:blip r:embed="rId25"/>
                <a:stretch>
                  <a:fillRect/>
                </a:stretch>
              </p:blipFill>
              <p:spPr>
                <a:xfrm>
                  <a:off x="10558809" y="4714754"/>
                  <a:ext cx="137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203C69AD-C544-0F42-B5E3-F6EDE0DB1000}"/>
                    </a:ext>
                  </a:extLst>
                </p14:cNvPr>
                <p14:cNvContentPartPr/>
                <p14:nvPr/>
              </p14:nvContentPartPr>
              <p14:xfrm>
                <a:off x="10697049" y="4694954"/>
                <a:ext cx="7200" cy="12600"/>
              </p14:xfrm>
            </p:contentPart>
          </mc:Choice>
          <mc:Fallback>
            <p:pic>
              <p:nvPicPr>
                <p:cNvPr id="20" name="Ink 19">
                  <a:extLst>
                    <a:ext uri="{FF2B5EF4-FFF2-40B4-BE49-F238E27FC236}">
                      <a16:creationId xmlns:a16="http://schemas.microsoft.com/office/drawing/2014/main" id="{203C69AD-C544-0F42-B5E3-F6EDE0DB1000}"/>
                    </a:ext>
                  </a:extLst>
                </p:cNvPr>
                <p:cNvPicPr/>
                <p:nvPr/>
              </p:nvPicPr>
              <p:blipFill>
                <a:blip r:embed="rId27"/>
                <a:stretch>
                  <a:fillRect/>
                </a:stretch>
              </p:blipFill>
              <p:spPr>
                <a:xfrm>
                  <a:off x="10681929" y="4679834"/>
                  <a:ext cx="378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79F31D75-91F6-BF49-8D63-ABC660AB7DDB}"/>
                    </a:ext>
                  </a:extLst>
                </p14:cNvPr>
                <p14:cNvContentPartPr/>
                <p14:nvPr/>
              </p14:nvContentPartPr>
              <p14:xfrm>
                <a:off x="10755729" y="4767674"/>
                <a:ext cx="43200" cy="3960"/>
              </p14:xfrm>
            </p:contentPart>
          </mc:Choice>
          <mc:Fallback>
            <p:pic>
              <p:nvPicPr>
                <p:cNvPr id="21" name="Ink 20">
                  <a:extLst>
                    <a:ext uri="{FF2B5EF4-FFF2-40B4-BE49-F238E27FC236}">
                      <a16:creationId xmlns:a16="http://schemas.microsoft.com/office/drawing/2014/main" id="{79F31D75-91F6-BF49-8D63-ABC660AB7DDB}"/>
                    </a:ext>
                  </a:extLst>
                </p:cNvPr>
                <p:cNvPicPr/>
                <p:nvPr/>
              </p:nvPicPr>
              <p:blipFill>
                <a:blip r:embed="rId29"/>
                <a:stretch>
                  <a:fillRect/>
                </a:stretch>
              </p:blipFill>
              <p:spPr>
                <a:xfrm>
                  <a:off x="10740609" y="4752194"/>
                  <a:ext cx="738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7E52C565-6B21-C34D-878D-267DDAE6CE83}"/>
                    </a:ext>
                  </a:extLst>
                </p14:cNvPr>
                <p14:cNvContentPartPr/>
                <p14:nvPr/>
              </p14:nvContentPartPr>
              <p14:xfrm>
                <a:off x="10888569" y="4659674"/>
                <a:ext cx="19800" cy="134640"/>
              </p14:xfrm>
            </p:contentPart>
          </mc:Choice>
          <mc:Fallback>
            <p:pic>
              <p:nvPicPr>
                <p:cNvPr id="23" name="Ink 22">
                  <a:extLst>
                    <a:ext uri="{FF2B5EF4-FFF2-40B4-BE49-F238E27FC236}">
                      <a16:creationId xmlns:a16="http://schemas.microsoft.com/office/drawing/2014/main" id="{7E52C565-6B21-C34D-878D-267DDAE6CE83}"/>
                    </a:ext>
                  </a:extLst>
                </p:cNvPr>
                <p:cNvPicPr/>
                <p:nvPr/>
              </p:nvPicPr>
              <p:blipFill>
                <a:blip r:embed="rId31"/>
                <a:stretch>
                  <a:fillRect/>
                </a:stretch>
              </p:blipFill>
              <p:spPr>
                <a:xfrm>
                  <a:off x="10873449" y="4644554"/>
                  <a:ext cx="504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FE6B654D-7086-A048-A62E-35471C4B7704}"/>
                    </a:ext>
                  </a:extLst>
                </p14:cNvPr>
                <p14:cNvContentPartPr/>
                <p14:nvPr/>
              </p14:nvContentPartPr>
              <p14:xfrm>
                <a:off x="10909449" y="4753634"/>
                <a:ext cx="114120" cy="225360"/>
              </p14:xfrm>
            </p:contentPart>
          </mc:Choice>
          <mc:Fallback>
            <p:pic>
              <p:nvPicPr>
                <p:cNvPr id="24" name="Ink 23">
                  <a:extLst>
                    <a:ext uri="{FF2B5EF4-FFF2-40B4-BE49-F238E27FC236}">
                      <a16:creationId xmlns:a16="http://schemas.microsoft.com/office/drawing/2014/main" id="{FE6B654D-7086-A048-A62E-35471C4B7704}"/>
                    </a:ext>
                  </a:extLst>
                </p:cNvPr>
                <p:cNvPicPr/>
                <p:nvPr/>
              </p:nvPicPr>
              <p:blipFill>
                <a:blip r:embed="rId33"/>
                <a:stretch>
                  <a:fillRect/>
                </a:stretch>
              </p:blipFill>
              <p:spPr>
                <a:xfrm>
                  <a:off x="10894329" y="4738154"/>
                  <a:ext cx="144360" cy="255960"/>
                </a:xfrm>
                <a:prstGeom prst="rect">
                  <a:avLst/>
                </a:prstGeom>
              </p:spPr>
            </p:pic>
          </mc:Fallback>
        </mc:AlternateContent>
      </p:grpSp>
      <p:grpSp>
        <p:nvGrpSpPr>
          <p:cNvPr id="43" name="Group 42">
            <a:extLst>
              <a:ext uri="{FF2B5EF4-FFF2-40B4-BE49-F238E27FC236}">
                <a16:creationId xmlns:a16="http://schemas.microsoft.com/office/drawing/2014/main" id="{086B38CB-695C-1D42-80C3-13F7D40F9ABC}"/>
              </a:ext>
            </a:extLst>
          </p:cNvPr>
          <p:cNvGrpSpPr/>
          <p:nvPr/>
        </p:nvGrpSpPr>
        <p:grpSpPr>
          <a:xfrm>
            <a:off x="7800129" y="4677314"/>
            <a:ext cx="1485720" cy="233640"/>
            <a:chOff x="7800129" y="4677314"/>
            <a:chExt cx="1485720" cy="233640"/>
          </a:xfrm>
        </p:grpSpPr>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9B331DFE-D259-FB40-8610-AE3963C35E6E}"/>
                    </a:ext>
                  </a:extLst>
                </p14:cNvPr>
                <p14:cNvContentPartPr/>
                <p14:nvPr/>
              </p14:nvContentPartPr>
              <p14:xfrm>
                <a:off x="8792289" y="4845794"/>
                <a:ext cx="419760" cy="65160"/>
              </p14:xfrm>
            </p:contentPart>
          </mc:Choice>
          <mc:Fallback>
            <p:pic>
              <p:nvPicPr>
                <p:cNvPr id="26" name="Ink 25">
                  <a:extLst>
                    <a:ext uri="{FF2B5EF4-FFF2-40B4-BE49-F238E27FC236}">
                      <a16:creationId xmlns:a16="http://schemas.microsoft.com/office/drawing/2014/main" id="{9B331DFE-D259-FB40-8610-AE3963C35E6E}"/>
                    </a:ext>
                  </a:extLst>
                </p:cNvPr>
                <p:cNvPicPr/>
                <p:nvPr/>
              </p:nvPicPr>
              <p:blipFill>
                <a:blip r:embed="rId35"/>
                <a:stretch>
                  <a:fillRect/>
                </a:stretch>
              </p:blipFill>
              <p:spPr>
                <a:xfrm>
                  <a:off x="8776809" y="4830674"/>
                  <a:ext cx="450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29F336FE-B273-534C-9813-BB9D006B42EE}"/>
                    </a:ext>
                  </a:extLst>
                </p14:cNvPr>
                <p14:cNvContentPartPr/>
                <p14:nvPr/>
              </p14:nvContentPartPr>
              <p14:xfrm>
                <a:off x="9190809" y="4806194"/>
                <a:ext cx="80280" cy="76680"/>
              </p14:xfrm>
            </p:contentPart>
          </mc:Choice>
          <mc:Fallback>
            <p:pic>
              <p:nvPicPr>
                <p:cNvPr id="27" name="Ink 26">
                  <a:extLst>
                    <a:ext uri="{FF2B5EF4-FFF2-40B4-BE49-F238E27FC236}">
                      <a16:creationId xmlns:a16="http://schemas.microsoft.com/office/drawing/2014/main" id="{29F336FE-B273-534C-9813-BB9D006B42EE}"/>
                    </a:ext>
                  </a:extLst>
                </p:cNvPr>
                <p:cNvPicPr/>
                <p:nvPr/>
              </p:nvPicPr>
              <p:blipFill>
                <a:blip r:embed="rId37"/>
                <a:stretch>
                  <a:fillRect/>
                </a:stretch>
              </p:blipFill>
              <p:spPr>
                <a:xfrm>
                  <a:off x="9175329" y="4791074"/>
                  <a:ext cx="110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C8F03CA3-4862-1146-91BF-48A3633B0720}"/>
                    </a:ext>
                  </a:extLst>
                </p14:cNvPr>
                <p14:cNvContentPartPr/>
                <p14:nvPr/>
              </p14:nvContentPartPr>
              <p14:xfrm>
                <a:off x="7800129" y="4757594"/>
                <a:ext cx="136080" cy="88560"/>
              </p14:xfrm>
            </p:contentPart>
          </mc:Choice>
          <mc:Fallback>
            <p:pic>
              <p:nvPicPr>
                <p:cNvPr id="29" name="Ink 28">
                  <a:extLst>
                    <a:ext uri="{FF2B5EF4-FFF2-40B4-BE49-F238E27FC236}">
                      <a16:creationId xmlns:a16="http://schemas.microsoft.com/office/drawing/2014/main" id="{C8F03CA3-4862-1146-91BF-48A3633B0720}"/>
                    </a:ext>
                  </a:extLst>
                </p:cNvPr>
                <p:cNvPicPr/>
                <p:nvPr/>
              </p:nvPicPr>
              <p:blipFill>
                <a:blip r:embed="rId39"/>
                <a:stretch>
                  <a:fillRect/>
                </a:stretch>
              </p:blipFill>
              <p:spPr>
                <a:xfrm>
                  <a:off x="7785009" y="4742114"/>
                  <a:ext cx="166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790AC35D-29F5-6549-9392-E2C7BBB08746}"/>
                    </a:ext>
                  </a:extLst>
                </p14:cNvPr>
                <p14:cNvContentPartPr/>
                <p14:nvPr/>
              </p14:nvContentPartPr>
              <p14:xfrm>
                <a:off x="7959969" y="4788554"/>
                <a:ext cx="66960" cy="64440"/>
              </p14:xfrm>
            </p:contentPart>
          </mc:Choice>
          <mc:Fallback>
            <p:pic>
              <p:nvPicPr>
                <p:cNvPr id="30" name="Ink 29">
                  <a:extLst>
                    <a:ext uri="{FF2B5EF4-FFF2-40B4-BE49-F238E27FC236}">
                      <a16:creationId xmlns:a16="http://schemas.microsoft.com/office/drawing/2014/main" id="{790AC35D-29F5-6549-9392-E2C7BBB08746}"/>
                    </a:ext>
                  </a:extLst>
                </p:cNvPr>
                <p:cNvPicPr/>
                <p:nvPr/>
              </p:nvPicPr>
              <p:blipFill>
                <a:blip r:embed="rId41"/>
                <a:stretch>
                  <a:fillRect/>
                </a:stretch>
              </p:blipFill>
              <p:spPr>
                <a:xfrm>
                  <a:off x="7944489" y="4773434"/>
                  <a:ext cx="97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C5FD8D38-BAE1-1F40-B047-6500D340922D}"/>
                    </a:ext>
                  </a:extLst>
                </p14:cNvPr>
                <p14:cNvContentPartPr/>
                <p14:nvPr/>
              </p14:nvContentPartPr>
              <p14:xfrm>
                <a:off x="8071209" y="4735994"/>
                <a:ext cx="23400" cy="118080"/>
              </p14:xfrm>
            </p:contentPart>
          </mc:Choice>
          <mc:Fallback>
            <p:pic>
              <p:nvPicPr>
                <p:cNvPr id="31" name="Ink 30">
                  <a:extLst>
                    <a:ext uri="{FF2B5EF4-FFF2-40B4-BE49-F238E27FC236}">
                      <a16:creationId xmlns:a16="http://schemas.microsoft.com/office/drawing/2014/main" id="{C5FD8D38-BAE1-1F40-B047-6500D340922D}"/>
                    </a:ext>
                  </a:extLst>
                </p:cNvPr>
                <p:cNvPicPr/>
                <p:nvPr/>
              </p:nvPicPr>
              <p:blipFill>
                <a:blip r:embed="rId43"/>
                <a:stretch>
                  <a:fillRect/>
                </a:stretch>
              </p:blipFill>
              <p:spPr>
                <a:xfrm>
                  <a:off x="8056089" y="4720874"/>
                  <a:ext cx="54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3643834E-8DA6-614A-BF0F-C86EC37A2109}"/>
                    </a:ext>
                  </a:extLst>
                </p14:cNvPr>
                <p14:cNvContentPartPr/>
                <p14:nvPr/>
              </p14:nvContentPartPr>
              <p14:xfrm>
                <a:off x="8065449" y="4754354"/>
                <a:ext cx="308160" cy="102600"/>
              </p14:xfrm>
            </p:contentPart>
          </mc:Choice>
          <mc:Fallback>
            <p:pic>
              <p:nvPicPr>
                <p:cNvPr id="32" name="Ink 31">
                  <a:extLst>
                    <a:ext uri="{FF2B5EF4-FFF2-40B4-BE49-F238E27FC236}">
                      <a16:creationId xmlns:a16="http://schemas.microsoft.com/office/drawing/2014/main" id="{3643834E-8DA6-614A-BF0F-C86EC37A2109}"/>
                    </a:ext>
                  </a:extLst>
                </p:cNvPr>
                <p:cNvPicPr/>
                <p:nvPr/>
              </p:nvPicPr>
              <p:blipFill>
                <a:blip r:embed="rId45"/>
                <a:stretch>
                  <a:fillRect/>
                </a:stretch>
              </p:blipFill>
              <p:spPr>
                <a:xfrm>
                  <a:off x="8049969" y="4739234"/>
                  <a:ext cx="338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68965128-CB46-F541-8A88-1B69EE30F765}"/>
                    </a:ext>
                  </a:extLst>
                </p14:cNvPr>
                <p14:cNvContentPartPr/>
                <p14:nvPr/>
              </p14:nvContentPartPr>
              <p14:xfrm>
                <a:off x="8396649" y="4709354"/>
                <a:ext cx="75960" cy="132840"/>
              </p14:xfrm>
            </p:contentPart>
          </mc:Choice>
          <mc:Fallback>
            <p:pic>
              <p:nvPicPr>
                <p:cNvPr id="33" name="Ink 32">
                  <a:extLst>
                    <a:ext uri="{FF2B5EF4-FFF2-40B4-BE49-F238E27FC236}">
                      <a16:creationId xmlns:a16="http://schemas.microsoft.com/office/drawing/2014/main" id="{68965128-CB46-F541-8A88-1B69EE30F765}"/>
                    </a:ext>
                  </a:extLst>
                </p:cNvPr>
                <p:cNvPicPr/>
                <p:nvPr/>
              </p:nvPicPr>
              <p:blipFill>
                <a:blip r:embed="rId47"/>
                <a:stretch>
                  <a:fillRect/>
                </a:stretch>
              </p:blipFill>
              <p:spPr>
                <a:xfrm>
                  <a:off x="8381529" y="4693874"/>
                  <a:ext cx="1065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B8F04907-E49E-9F40-82DE-4B2AF7EC87EA}"/>
                    </a:ext>
                  </a:extLst>
                </p14:cNvPr>
                <p14:cNvContentPartPr/>
                <p14:nvPr/>
              </p14:nvContentPartPr>
              <p14:xfrm>
                <a:off x="8539929" y="4782794"/>
                <a:ext cx="11880" cy="127440"/>
              </p14:xfrm>
            </p:contentPart>
          </mc:Choice>
          <mc:Fallback>
            <p:pic>
              <p:nvPicPr>
                <p:cNvPr id="35" name="Ink 34">
                  <a:extLst>
                    <a:ext uri="{FF2B5EF4-FFF2-40B4-BE49-F238E27FC236}">
                      <a16:creationId xmlns:a16="http://schemas.microsoft.com/office/drawing/2014/main" id="{B8F04907-E49E-9F40-82DE-4B2AF7EC87EA}"/>
                    </a:ext>
                  </a:extLst>
                </p:cNvPr>
                <p:cNvPicPr/>
                <p:nvPr/>
              </p:nvPicPr>
              <p:blipFill>
                <a:blip r:embed="rId49"/>
                <a:stretch>
                  <a:fillRect/>
                </a:stretch>
              </p:blipFill>
              <p:spPr>
                <a:xfrm>
                  <a:off x="8524809" y="4767674"/>
                  <a:ext cx="42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2DD49BC3-6598-7442-A4AB-1F49A697061A}"/>
                    </a:ext>
                  </a:extLst>
                </p14:cNvPr>
                <p14:cNvContentPartPr/>
                <p14:nvPr/>
              </p14:nvContentPartPr>
              <p14:xfrm>
                <a:off x="8528409" y="4777034"/>
                <a:ext cx="66240" cy="59760"/>
              </p14:xfrm>
            </p:contentPart>
          </mc:Choice>
          <mc:Fallback>
            <p:pic>
              <p:nvPicPr>
                <p:cNvPr id="36" name="Ink 35">
                  <a:extLst>
                    <a:ext uri="{FF2B5EF4-FFF2-40B4-BE49-F238E27FC236}">
                      <a16:creationId xmlns:a16="http://schemas.microsoft.com/office/drawing/2014/main" id="{2DD49BC3-6598-7442-A4AB-1F49A697061A}"/>
                    </a:ext>
                  </a:extLst>
                </p:cNvPr>
                <p:cNvPicPr/>
                <p:nvPr/>
              </p:nvPicPr>
              <p:blipFill>
                <a:blip r:embed="rId51"/>
                <a:stretch>
                  <a:fillRect/>
                </a:stretch>
              </p:blipFill>
              <p:spPr>
                <a:xfrm>
                  <a:off x="8513289" y="4761554"/>
                  <a:ext cx="96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B53E5C37-0662-CD46-8F9D-0036A0A6403C}"/>
                    </a:ext>
                  </a:extLst>
                </p14:cNvPr>
                <p14:cNvContentPartPr/>
                <p14:nvPr/>
              </p14:nvContentPartPr>
              <p14:xfrm>
                <a:off x="8611209" y="4782794"/>
                <a:ext cx="54720" cy="55080"/>
              </p14:xfrm>
            </p:contentPart>
          </mc:Choice>
          <mc:Fallback>
            <p:pic>
              <p:nvPicPr>
                <p:cNvPr id="37" name="Ink 36">
                  <a:extLst>
                    <a:ext uri="{FF2B5EF4-FFF2-40B4-BE49-F238E27FC236}">
                      <a16:creationId xmlns:a16="http://schemas.microsoft.com/office/drawing/2014/main" id="{B53E5C37-0662-CD46-8F9D-0036A0A6403C}"/>
                    </a:ext>
                  </a:extLst>
                </p:cNvPr>
                <p:cNvPicPr/>
                <p:nvPr/>
              </p:nvPicPr>
              <p:blipFill>
                <a:blip r:embed="rId53"/>
                <a:stretch>
                  <a:fillRect/>
                </a:stretch>
              </p:blipFill>
              <p:spPr>
                <a:xfrm>
                  <a:off x="8596089" y="4767674"/>
                  <a:ext cx="84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Ink 37">
                  <a:extLst>
                    <a:ext uri="{FF2B5EF4-FFF2-40B4-BE49-F238E27FC236}">
                      <a16:creationId xmlns:a16="http://schemas.microsoft.com/office/drawing/2014/main" id="{E91532AC-71C2-3D4F-94DF-BA941C019D31}"/>
                    </a:ext>
                  </a:extLst>
                </p14:cNvPr>
                <p14:cNvContentPartPr/>
                <p14:nvPr/>
              </p14:nvContentPartPr>
              <p14:xfrm>
                <a:off x="8698329" y="4782794"/>
                <a:ext cx="20160" cy="37440"/>
              </p14:xfrm>
            </p:contentPart>
          </mc:Choice>
          <mc:Fallback>
            <p:pic>
              <p:nvPicPr>
                <p:cNvPr id="38" name="Ink 37">
                  <a:extLst>
                    <a:ext uri="{FF2B5EF4-FFF2-40B4-BE49-F238E27FC236}">
                      <a16:creationId xmlns:a16="http://schemas.microsoft.com/office/drawing/2014/main" id="{E91532AC-71C2-3D4F-94DF-BA941C019D31}"/>
                    </a:ext>
                  </a:extLst>
                </p:cNvPr>
                <p:cNvPicPr/>
                <p:nvPr/>
              </p:nvPicPr>
              <p:blipFill>
                <a:blip r:embed="rId55"/>
                <a:stretch>
                  <a:fillRect/>
                </a:stretch>
              </p:blipFill>
              <p:spPr>
                <a:xfrm>
                  <a:off x="8683209" y="4767674"/>
                  <a:ext cx="504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Ink 38">
                  <a:extLst>
                    <a:ext uri="{FF2B5EF4-FFF2-40B4-BE49-F238E27FC236}">
                      <a16:creationId xmlns:a16="http://schemas.microsoft.com/office/drawing/2014/main" id="{33A5FFCB-FD89-7849-8B9F-A33A4EE659D4}"/>
                    </a:ext>
                  </a:extLst>
                </p14:cNvPr>
                <p14:cNvContentPartPr/>
                <p14:nvPr/>
              </p14:nvContentPartPr>
              <p14:xfrm>
                <a:off x="8710209" y="4747514"/>
                <a:ext cx="360" cy="360"/>
              </p14:xfrm>
            </p:contentPart>
          </mc:Choice>
          <mc:Fallback>
            <p:pic>
              <p:nvPicPr>
                <p:cNvPr id="39" name="Ink 38">
                  <a:extLst>
                    <a:ext uri="{FF2B5EF4-FFF2-40B4-BE49-F238E27FC236}">
                      <a16:creationId xmlns:a16="http://schemas.microsoft.com/office/drawing/2014/main" id="{33A5FFCB-FD89-7849-8B9F-A33A4EE659D4}"/>
                    </a:ext>
                  </a:extLst>
                </p:cNvPr>
                <p:cNvPicPr/>
                <p:nvPr/>
              </p:nvPicPr>
              <p:blipFill>
                <a:blip r:embed="rId57"/>
                <a:stretch>
                  <a:fillRect/>
                </a:stretch>
              </p:blipFill>
              <p:spPr>
                <a:xfrm>
                  <a:off x="8694729" y="4732394"/>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Ink 39">
                  <a:extLst>
                    <a:ext uri="{FF2B5EF4-FFF2-40B4-BE49-F238E27FC236}">
                      <a16:creationId xmlns:a16="http://schemas.microsoft.com/office/drawing/2014/main" id="{C9618F96-81CE-8040-BAAA-AF6A609C6A95}"/>
                    </a:ext>
                  </a:extLst>
                </p14:cNvPr>
                <p14:cNvContentPartPr/>
                <p14:nvPr/>
              </p14:nvContentPartPr>
              <p14:xfrm>
                <a:off x="8758449" y="4766234"/>
                <a:ext cx="54720" cy="73440"/>
              </p14:xfrm>
            </p:contentPart>
          </mc:Choice>
          <mc:Fallback>
            <p:pic>
              <p:nvPicPr>
                <p:cNvPr id="40" name="Ink 39">
                  <a:extLst>
                    <a:ext uri="{FF2B5EF4-FFF2-40B4-BE49-F238E27FC236}">
                      <a16:creationId xmlns:a16="http://schemas.microsoft.com/office/drawing/2014/main" id="{C9618F96-81CE-8040-BAAA-AF6A609C6A95}"/>
                    </a:ext>
                  </a:extLst>
                </p:cNvPr>
                <p:cNvPicPr/>
                <p:nvPr/>
              </p:nvPicPr>
              <p:blipFill>
                <a:blip r:embed="rId59"/>
                <a:stretch>
                  <a:fillRect/>
                </a:stretch>
              </p:blipFill>
              <p:spPr>
                <a:xfrm>
                  <a:off x="8743329" y="4750754"/>
                  <a:ext cx="84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Ink 40">
                  <a:extLst>
                    <a:ext uri="{FF2B5EF4-FFF2-40B4-BE49-F238E27FC236}">
                      <a16:creationId xmlns:a16="http://schemas.microsoft.com/office/drawing/2014/main" id="{D15CBA34-12B2-C64D-9589-EADAD4EF4B1B}"/>
                    </a:ext>
                  </a:extLst>
                </p14:cNvPr>
                <p14:cNvContentPartPr/>
                <p14:nvPr/>
              </p14:nvContentPartPr>
              <p14:xfrm>
                <a:off x="8897769" y="4694954"/>
                <a:ext cx="345600" cy="82440"/>
              </p14:xfrm>
            </p:contentPart>
          </mc:Choice>
          <mc:Fallback>
            <p:pic>
              <p:nvPicPr>
                <p:cNvPr id="41" name="Ink 40">
                  <a:extLst>
                    <a:ext uri="{FF2B5EF4-FFF2-40B4-BE49-F238E27FC236}">
                      <a16:creationId xmlns:a16="http://schemas.microsoft.com/office/drawing/2014/main" id="{D15CBA34-12B2-C64D-9589-EADAD4EF4B1B}"/>
                    </a:ext>
                  </a:extLst>
                </p:cNvPr>
                <p:cNvPicPr/>
                <p:nvPr/>
              </p:nvPicPr>
              <p:blipFill>
                <a:blip r:embed="rId61"/>
                <a:stretch>
                  <a:fillRect/>
                </a:stretch>
              </p:blipFill>
              <p:spPr>
                <a:xfrm>
                  <a:off x="8882289" y="4679474"/>
                  <a:ext cx="376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Ink 41">
                  <a:extLst>
                    <a:ext uri="{FF2B5EF4-FFF2-40B4-BE49-F238E27FC236}">
                      <a16:creationId xmlns:a16="http://schemas.microsoft.com/office/drawing/2014/main" id="{CEC6D9FA-784B-754D-BFAB-D03B7B6AA759}"/>
                    </a:ext>
                  </a:extLst>
                </p14:cNvPr>
                <p14:cNvContentPartPr/>
                <p14:nvPr/>
              </p14:nvContentPartPr>
              <p14:xfrm>
                <a:off x="9208449" y="4677314"/>
                <a:ext cx="77400" cy="56160"/>
              </p14:xfrm>
            </p:contentPart>
          </mc:Choice>
          <mc:Fallback>
            <p:pic>
              <p:nvPicPr>
                <p:cNvPr id="42" name="Ink 41">
                  <a:extLst>
                    <a:ext uri="{FF2B5EF4-FFF2-40B4-BE49-F238E27FC236}">
                      <a16:creationId xmlns:a16="http://schemas.microsoft.com/office/drawing/2014/main" id="{CEC6D9FA-784B-754D-BFAB-D03B7B6AA759}"/>
                    </a:ext>
                  </a:extLst>
                </p:cNvPr>
                <p:cNvPicPr/>
                <p:nvPr/>
              </p:nvPicPr>
              <p:blipFill>
                <a:blip r:embed="rId63"/>
                <a:stretch>
                  <a:fillRect/>
                </a:stretch>
              </p:blipFill>
              <p:spPr>
                <a:xfrm>
                  <a:off x="9192969" y="4662194"/>
                  <a:ext cx="108000" cy="86400"/>
                </a:xfrm>
                <a:prstGeom prst="rect">
                  <a:avLst/>
                </a:prstGeom>
              </p:spPr>
            </p:pic>
          </mc:Fallback>
        </mc:AlternateContent>
      </p:grpSp>
      <p:grpSp>
        <p:nvGrpSpPr>
          <p:cNvPr id="50" name="Group 49">
            <a:extLst>
              <a:ext uri="{FF2B5EF4-FFF2-40B4-BE49-F238E27FC236}">
                <a16:creationId xmlns:a16="http://schemas.microsoft.com/office/drawing/2014/main" id="{788D5923-A4F0-C945-BB38-DD303374289D}"/>
              </a:ext>
            </a:extLst>
          </p:cNvPr>
          <p:cNvGrpSpPr/>
          <p:nvPr/>
        </p:nvGrpSpPr>
        <p:grpSpPr>
          <a:xfrm>
            <a:off x="7649289" y="5044514"/>
            <a:ext cx="416160" cy="645840"/>
            <a:chOff x="7649289" y="5044514"/>
            <a:chExt cx="416160" cy="645840"/>
          </a:xfrm>
        </p:grpSpPr>
        <mc:AlternateContent xmlns:mc="http://schemas.openxmlformats.org/markup-compatibility/2006">
          <mc:Choice xmlns:p14="http://schemas.microsoft.com/office/powerpoint/2010/main" Requires="p14">
            <p:contentPart p14:bwMode="auto" r:id="rId64">
              <p14:nvContentPartPr>
                <p14:cNvPr id="44" name="Ink 43">
                  <a:extLst>
                    <a:ext uri="{FF2B5EF4-FFF2-40B4-BE49-F238E27FC236}">
                      <a16:creationId xmlns:a16="http://schemas.microsoft.com/office/drawing/2014/main" id="{3A7C9238-8B82-5D44-878F-CEB7E9801D24}"/>
                    </a:ext>
                  </a:extLst>
                </p14:cNvPr>
                <p14:cNvContentPartPr/>
                <p14:nvPr/>
              </p14:nvContentPartPr>
              <p14:xfrm>
                <a:off x="7649289" y="5148554"/>
                <a:ext cx="416160" cy="541800"/>
              </p14:xfrm>
            </p:contentPart>
          </mc:Choice>
          <mc:Fallback>
            <p:pic>
              <p:nvPicPr>
                <p:cNvPr id="44" name="Ink 43">
                  <a:extLst>
                    <a:ext uri="{FF2B5EF4-FFF2-40B4-BE49-F238E27FC236}">
                      <a16:creationId xmlns:a16="http://schemas.microsoft.com/office/drawing/2014/main" id="{3A7C9238-8B82-5D44-878F-CEB7E9801D24}"/>
                    </a:ext>
                  </a:extLst>
                </p:cNvPr>
                <p:cNvPicPr/>
                <p:nvPr/>
              </p:nvPicPr>
              <p:blipFill>
                <a:blip r:embed="rId65"/>
                <a:stretch>
                  <a:fillRect/>
                </a:stretch>
              </p:blipFill>
              <p:spPr>
                <a:xfrm>
                  <a:off x="7633809" y="5133434"/>
                  <a:ext cx="446400" cy="572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Ink 44">
                  <a:extLst>
                    <a:ext uri="{FF2B5EF4-FFF2-40B4-BE49-F238E27FC236}">
                      <a16:creationId xmlns:a16="http://schemas.microsoft.com/office/drawing/2014/main" id="{91EAC711-9A4A-7D4D-9AAA-75E048831D80}"/>
                    </a:ext>
                  </a:extLst>
                </p14:cNvPr>
                <p14:cNvContentPartPr/>
                <p14:nvPr/>
              </p14:nvContentPartPr>
              <p14:xfrm>
                <a:off x="7766289" y="5099234"/>
                <a:ext cx="77760" cy="90360"/>
              </p14:xfrm>
            </p:contentPart>
          </mc:Choice>
          <mc:Fallback>
            <p:pic>
              <p:nvPicPr>
                <p:cNvPr id="45" name="Ink 44">
                  <a:extLst>
                    <a:ext uri="{FF2B5EF4-FFF2-40B4-BE49-F238E27FC236}">
                      <a16:creationId xmlns:a16="http://schemas.microsoft.com/office/drawing/2014/main" id="{91EAC711-9A4A-7D4D-9AAA-75E048831D80}"/>
                    </a:ext>
                  </a:extLst>
                </p:cNvPr>
                <p:cNvPicPr/>
                <p:nvPr/>
              </p:nvPicPr>
              <p:blipFill>
                <a:blip r:embed="rId67"/>
                <a:stretch>
                  <a:fillRect/>
                </a:stretch>
              </p:blipFill>
              <p:spPr>
                <a:xfrm>
                  <a:off x="7751169" y="5084114"/>
                  <a:ext cx="108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Ink 46">
                  <a:extLst>
                    <a:ext uri="{FF2B5EF4-FFF2-40B4-BE49-F238E27FC236}">
                      <a16:creationId xmlns:a16="http://schemas.microsoft.com/office/drawing/2014/main" id="{834E0E7C-3B1A-0A4E-827D-5423E2E5EC07}"/>
                    </a:ext>
                  </a:extLst>
                </p14:cNvPr>
                <p14:cNvContentPartPr/>
                <p14:nvPr/>
              </p14:nvContentPartPr>
              <p14:xfrm>
                <a:off x="7842609" y="5044514"/>
                <a:ext cx="156960" cy="54720"/>
              </p14:xfrm>
            </p:contentPart>
          </mc:Choice>
          <mc:Fallback>
            <p:pic>
              <p:nvPicPr>
                <p:cNvPr id="47" name="Ink 46">
                  <a:extLst>
                    <a:ext uri="{FF2B5EF4-FFF2-40B4-BE49-F238E27FC236}">
                      <a16:creationId xmlns:a16="http://schemas.microsoft.com/office/drawing/2014/main" id="{834E0E7C-3B1A-0A4E-827D-5423E2E5EC07}"/>
                    </a:ext>
                  </a:extLst>
                </p:cNvPr>
                <p:cNvPicPr/>
                <p:nvPr/>
              </p:nvPicPr>
              <p:blipFill>
                <a:blip r:embed="rId69"/>
                <a:stretch>
                  <a:fillRect/>
                </a:stretch>
              </p:blipFill>
              <p:spPr>
                <a:xfrm>
                  <a:off x="7827489" y="5029394"/>
                  <a:ext cx="187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Ink 47">
                  <a:extLst>
                    <a:ext uri="{FF2B5EF4-FFF2-40B4-BE49-F238E27FC236}">
                      <a16:creationId xmlns:a16="http://schemas.microsoft.com/office/drawing/2014/main" id="{8832DE12-DEC6-A64C-9877-06D86FB1DA8D}"/>
                    </a:ext>
                  </a:extLst>
                </p14:cNvPr>
                <p14:cNvContentPartPr/>
                <p14:nvPr/>
              </p14:nvContentPartPr>
              <p14:xfrm>
                <a:off x="7916049" y="5116874"/>
                <a:ext cx="88200" cy="86760"/>
              </p14:xfrm>
            </p:contentPart>
          </mc:Choice>
          <mc:Fallback>
            <p:pic>
              <p:nvPicPr>
                <p:cNvPr id="48" name="Ink 47">
                  <a:extLst>
                    <a:ext uri="{FF2B5EF4-FFF2-40B4-BE49-F238E27FC236}">
                      <a16:creationId xmlns:a16="http://schemas.microsoft.com/office/drawing/2014/main" id="{8832DE12-DEC6-A64C-9877-06D86FB1DA8D}"/>
                    </a:ext>
                  </a:extLst>
                </p:cNvPr>
                <p:cNvPicPr/>
                <p:nvPr/>
              </p:nvPicPr>
              <p:blipFill>
                <a:blip r:embed="rId71"/>
                <a:stretch>
                  <a:fillRect/>
                </a:stretch>
              </p:blipFill>
              <p:spPr>
                <a:xfrm>
                  <a:off x="7900569" y="5101754"/>
                  <a:ext cx="1188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Ink 48">
                  <a:extLst>
                    <a:ext uri="{FF2B5EF4-FFF2-40B4-BE49-F238E27FC236}">
                      <a16:creationId xmlns:a16="http://schemas.microsoft.com/office/drawing/2014/main" id="{6664C836-A3A6-6D4B-9C3C-BB69A1CAEA13}"/>
                    </a:ext>
                  </a:extLst>
                </p14:cNvPr>
                <p14:cNvContentPartPr/>
                <p14:nvPr/>
              </p14:nvContentPartPr>
              <p14:xfrm>
                <a:off x="7948089" y="5166554"/>
                <a:ext cx="48960" cy="15480"/>
              </p14:xfrm>
            </p:contentPart>
          </mc:Choice>
          <mc:Fallback>
            <p:pic>
              <p:nvPicPr>
                <p:cNvPr id="49" name="Ink 48">
                  <a:extLst>
                    <a:ext uri="{FF2B5EF4-FFF2-40B4-BE49-F238E27FC236}">
                      <a16:creationId xmlns:a16="http://schemas.microsoft.com/office/drawing/2014/main" id="{6664C836-A3A6-6D4B-9C3C-BB69A1CAEA13}"/>
                    </a:ext>
                  </a:extLst>
                </p:cNvPr>
                <p:cNvPicPr/>
                <p:nvPr/>
              </p:nvPicPr>
              <p:blipFill>
                <a:blip r:embed="rId73"/>
                <a:stretch>
                  <a:fillRect/>
                </a:stretch>
              </p:blipFill>
              <p:spPr>
                <a:xfrm>
                  <a:off x="7932969" y="5151074"/>
                  <a:ext cx="79200" cy="45720"/>
                </a:xfrm>
                <a:prstGeom prst="rect">
                  <a:avLst/>
                </a:prstGeom>
              </p:spPr>
            </p:pic>
          </mc:Fallback>
        </mc:AlternateContent>
      </p:grpSp>
      <p:grpSp>
        <p:nvGrpSpPr>
          <p:cNvPr id="54" name="Group 53">
            <a:extLst>
              <a:ext uri="{FF2B5EF4-FFF2-40B4-BE49-F238E27FC236}">
                <a16:creationId xmlns:a16="http://schemas.microsoft.com/office/drawing/2014/main" id="{B64F8804-6665-3945-8968-792205F988B1}"/>
              </a:ext>
            </a:extLst>
          </p:cNvPr>
          <p:cNvGrpSpPr/>
          <p:nvPr/>
        </p:nvGrpSpPr>
        <p:grpSpPr>
          <a:xfrm>
            <a:off x="7764849" y="5654714"/>
            <a:ext cx="200880" cy="272880"/>
            <a:chOff x="7764849" y="5654714"/>
            <a:chExt cx="200880" cy="272880"/>
          </a:xfrm>
        </p:grpSpPr>
        <mc:AlternateContent xmlns:mc="http://schemas.openxmlformats.org/markup-compatibility/2006">
          <mc:Choice xmlns:p14="http://schemas.microsoft.com/office/powerpoint/2010/main" Requires="p14">
            <p:contentPart p14:bwMode="auto" r:id="rId74">
              <p14:nvContentPartPr>
                <p14:cNvPr id="51" name="Ink 50">
                  <a:extLst>
                    <a:ext uri="{FF2B5EF4-FFF2-40B4-BE49-F238E27FC236}">
                      <a16:creationId xmlns:a16="http://schemas.microsoft.com/office/drawing/2014/main" id="{6A806A6D-CA2D-3F45-8074-AFE628D3BE5D}"/>
                    </a:ext>
                  </a:extLst>
                </p14:cNvPr>
                <p14:cNvContentPartPr/>
                <p14:nvPr/>
              </p14:nvContentPartPr>
              <p14:xfrm>
                <a:off x="7813449" y="5654714"/>
                <a:ext cx="152280" cy="115200"/>
              </p14:xfrm>
            </p:contentPart>
          </mc:Choice>
          <mc:Fallback>
            <p:pic>
              <p:nvPicPr>
                <p:cNvPr id="51" name="Ink 50">
                  <a:extLst>
                    <a:ext uri="{FF2B5EF4-FFF2-40B4-BE49-F238E27FC236}">
                      <a16:creationId xmlns:a16="http://schemas.microsoft.com/office/drawing/2014/main" id="{6A806A6D-CA2D-3F45-8074-AFE628D3BE5D}"/>
                    </a:ext>
                  </a:extLst>
                </p:cNvPr>
                <p:cNvPicPr/>
                <p:nvPr/>
              </p:nvPicPr>
              <p:blipFill>
                <a:blip r:embed="rId75"/>
                <a:stretch>
                  <a:fillRect/>
                </a:stretch>
              </p:blipFill>
              <p:spPr>
                <a:xfrm>
                  <a:off x="7797969" y="5639234"/>
                  <a:ext cx="182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Ink 51">
                  <a:extLst>
                    <a:ext uri="{FF2B5EF4-FFF2-40B4-BE49-F238E27FC236}">
                      <a16:creationId xmlns:a16="http://schemas.microsoft.com/office/drawing/2014/main" id="{5974AD11-ADB0-054E-B29F-857E6386F101}"/>
                    </a:ext>
                  </a:extLst>
                </p14:cNvPr>
                <p14:cNvContentPartPr/>
                <p14:nvPr/>
              </p14:nvContentPartPr>
              <p14:xfrm>
                <a:off x="7764849" y="5767394"/>
                <a:ext cx="66240" cy="160200"/>
              </p14:xfrm>
            </p:contentPart>
          </mc:Choice>
          <mc:Fallback>
            <p:pic>
              <p:nvPicPr>
                <p:cNvPr id="52" name="Ink 51">
                  <a:extLst>
                    <a:ext uri="{FF2B5EF4-FFF2-40B4-BE49-F238E27FC236}">
                      <a16:creationId xmlns:a16="http://schemas.microsoft.com/office/drawing/2014/main" id="{5974AD11-ADB0-054E-B29F-857E6386F101}"/>
                    </a:ext>
                  </a:extLst>
                </p:cNvPr>
                <p:cNvPicPr/>
                <p:nvPr/>
              </p:nvPicPr>
              <p:blipFill>
                <a:blip r:embed="rId77"/>
                <a:stretch>
                  <a:fillRect/>
                </a:stretch>
              </p:blipFill>
              <p:spPr>
                <a:xfrm>
                  <a:off x="7749729" y="5752274"/>
                  <a:ext cx="96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Ink 52">
                  <a:extLst>
                    <a:ext uri="{FF2B5EF4-FFF2-40B4-BE49-F238E27FC236}">
                      <a16:creationId xmlns:a16="http://schemas.microsoft.com/office/drawing/2014/main" id="{FAC57672-0D3D-5543-92A0-CF85D8DAEBB8}"/>
                    </a:ext>
                  </a:extLst>
                </p14:cNvPr>
                <p14:cNvContentPartPr/>
                <p14:nvPr/>
              </p14:nvContentPartPr>
              <p14:xfrm>
                <a:off x="7882569" y="5809514"/>
                <a:ext cx="78480" cy="115200"/>
              </p14:xfrm>
            </p:contentPart>
          </mc:Choice>
          <mc:Fallback>
            <p:pic>
              <p:nvPicPr>
                <p:cNvPr id="53" name="Ink 52">
                  <a:extLst>
                    <a:ext uri="{FF2B5EF4-FFF2-40B4-BE49-F238E27FC236}">
                      <a16:creationId xmlns:a16="http://schemas.microsoft.com/office/drawing/2014/main" id="{FAC57672-0D3D-5543-92A0-CF85D8DAEBB8}"/>
                    </a:ext>
                  </a:extLst>
                </p:cNvPr>
                <p:cNvPicPr/>
                <p:nvPr/>
              </p:nvPicPr>
              <p:blipFill>
                <a:blip r:embed="rId79"/>
                <a:stretch>
                  <a:fillRect/>
                </a:stretch>
              </p:blipFill>
              <p:spPr>
                <a:xfrm>
                  <a:off x="7867449" y="5794394"/>
                  <a:ext cx="108720" cy="145800"/>
                </a:xfrm>
                <a:prstGeom prst="rect">
                  <a:avLst/>
                </a:prstGeom>
              </p:spPr>
            </p:pic>
          </mc:Fallback>
        </mc:AlternateContent>
      </p:grpSp>
      <p:sp>
        <p:nvSpPr>
          <p:cNvPr id="105" name="TextBox 104">
            <a:extLst>
              <a:ext uri="{FF2B5EF4-FFF2-40B4-BE49-F238E27FC236}">
                <a16:creationId xmlns:a16="http://schemas.microsoft.com/office/drawing/2014/main" id="{F41BFA12-1103-0840-A243-90CC63BA7EE7}"/>
              </a:ext>
            </a:extLst>
          </p:cNvPr>
          <p:cNvSpPr txBox="1"/>
          <p:nvPr/>
        </p:nvSpPr>
        <p:spPr>
          <a:xfrm>
            <a:off x="1239320" y="4450930"/>
            <a:ext cx="2801911" cy="1477328"/>
          </a:xfrm>
          <a:prstGeom prst="rect">
            <a:avLst/>
          </a:prstGeom>
          <a:noFill/>
        </p:spPr>
        <p:txBody>
          <a:bodyPr wrap="square" rtlCol="0">
            <a:spAutoFit/>
          </a:bodyPr>
          <a:lstStyle/>
          <a:p>
            <a:r>
              <a:rPr lang="en-US" dirty="0"/>
              <a:t>The particle is typically colloidal gold or a fluorescent or colored bead coupled to an antigen-specific antibody</a:t>
            </a:r>
          </a:p>
        </p:txBody>
      </p:sp>
      <p:grpSp>
        <p:nvGrpSpPr>
          <p:cNvPr id="118" name="Group 117">
            <a:extLst>
              <a:ext uri="{FF2B5EF4-FFF2-40B4-BE49-F238E27FC236}">
                <a16:creationId xmlns:a16="http://schemas.microsoft.com/office/drawing/2014/main" id="{C6195D67-26E1-064E-8C80-209490E04DA3}"/>
              </a:ext>
            </a:extLst>
          </p:cNvPr>
          <p:cNvGrpSpPr/>
          <p:nvPr/>
        </p:nvGrpSpPr>
        <p:grpSpPr>
          <a:xfrm>
            <a:off x="4301820" y="4766640"/>
            <a:ext cx="1060200" cy="901080"/>
            <a:chOff x="4301820" y="4766640"/>
            <a:chExt cx="1060200" cy="901080"/>
          </a:xfrm>
        </p:grpSpPr>
        <mc:AlternateContent xmlns:mc="http://schemas.openxmlformats.org/markup-compatibility/2006">
          <mc:Choice xmlns:p14="http://schemas.microsoft.com/office/powerpoint/2010/main" Requires="p14">
            <p:contentPart p14:bwMode="auto" r:id="rId80">
              <p14:nvContentPartPr>
                <p14:cNvPr id="106" name="Ink 105">
                  <a:extLst>
                    <a:ext uri="{FF2B5EF4-FFF2-40B4-BE49-F238E27FC236}">
                      <a16:creationId xmlns:a16="http://schemas.microsoft.com/office/drawing/2014/main" id="{5DD6F5CC-B2D0-7447-AE95-7122370E2E61}"/>
                    </a:ext>
                  </a:extLst>
                </p14:cNvPr>
                <p14:cNvContentPartPr/>
                <p14:nvPr/>
              </p14:nvContentPartPr>
              <p14:xfrm>
                <a:off x="4689180" y="5082360"/>
                <a:ext cx="302760" cy="248040"/>
              </p14:xfrm>
            </p:contentPart>
          </mc:Choice>
          <mc:Fallback>
            <p:pic>
              <p:nvPicPr>
                <p:cNvPr id="106" name="Ink 105">
                  <a:extLst>
                    <a:ext uri="{FF2B5EF4-FFF2-40B4-BE49-F238E27FC236}">
                      <a16:creationId xmlns:a16="http://schemas.microsoft.com/office/drawing/2014/main" id="{5DD6F5CC-B2D0-7447-AE95-7122370E2E61}"/>
                    </a:ext>
                  </a:extLst>
                </p:cNvPr>
                <p:cNvPicPr/>
                <p:nvPr/>
              </p:nvPicPr>
              <p:blipFill>
                <a:blip r:embed="rId81"/>
                <a:stretch>
                  <a:fillRect/>
                </a:stretch>
              </p:blipFill>
              <p:spPr>
                <a:xfrm>
                  <a:off x="4674060" y="5067240"/>
                  <a:ext cx="3333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7" name="Ink 106">
                  <a:extLst>
                    <a:ext uri="{FF2B5EF4-FFF2-40B4-BE49-F238E27FC236}">
                      <a16:creationId xmlns:a16="http://schemas.microsoft.com/office/drawing/2014/main" id="{B7FE7142-FCCC-F743-B47E-96B386DDEA4B}"/>
                    </a:ext>
                  </a:extLst>
                </p14:cNvPr>
                <p14:cNvContentPartPr/>
                <p14:nvPr/>
              </p14:nvContentPartPr>
              <p14:xfrm>
                <a:off x="4633740" y="4782120"/>
                <a:ext cx="201960" cy="323280"/>
              </p14:xfrm>
            </p:contentPart>
          </mc:Choice>
          <mc:Fallback>
            <p:pic>
              <p:nvPicPr>
                <p:cNvPr id="107" name="Ink 106">
                  <a:extLst>
                    <a:ext uri="{FF2B5EF4-FFF2-40B4-BE49-F238E27FC236}">
                      <a16:creationId xmlns:a16="http://schemas.microsoft.com/office/drawing/2014/main" id="{B7FE7142-FCCC-F743-B47E-96B386DDEA4B}"/>
                    </a:ext>
                  </a:extLst>
                </p:cNvPr>
                <p:cNvPicPr/>
                <p:nvPr/>
              </p:nvPicPr>
              <p:blipFill>
                <a:blip r:embed="rId83"/>
                <a:stretch>
                  <a:fillRect/>
                </a:stretch>
              </p:blipFill>
              <p:spPr>
                <a:xfrm>
                  <a:off x="4618620" y="4767000"/>
                  <a:ext cx="23256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9" name="Ink 108">
                  <a:extLst>
                    <a:ext uri="{FF2B5EF4-FFF2-40B4-BE49-F238E27FC236}">
                      <a16:creationId xmlns:a16="http://schemas.microsoft.com/office/drawing/2014/main" id="{457CB788-6772-B442-BF00-E2C2D01DD8D4}"/>
                    </a:ext>
                  </a:extLst>
                </p14:cNvPr>
                <p14:cNvContentPartPr/>
                <p14:nvPr/>
              </p14:nvContentPartPr>
              <p14:xfrm>
                <a:off x="4800420" y="4766640"/>
                <a:ext cx="146880" cy="129240"/>
              </p14:xfrm>
            </p:contentPart>
          </mc:Choice>
          <mc:Fallback>
            <p:pic>
              <p:nvPicPr>
                <p:cNvPr id="109" name="Ink 108">
                  <a:extLst>
                    <a:ext uri="{FF2B5EF4-FFF2-40B4-BE49-F238E27FC236}">
                      <a16:creationId xmlns:a16="http://schemas.microsoft.com/office/drawing/2014/main" id="{457CB788-6772-B442-BF00-E2C2D01DD8D4}"/>
                    </a:ext>
                  </a:extLst>
                </p:cNvPr>
                <p:cNvPicPr/>
                <p:nvPr/>
              </p:nvPicPr>
              <p:blipFill>
                <a:blip r:embed="rId85"/>
                <a:stretch>
                  <a:fillRect/>
                </a:stretch>
              </p:blipFill>
              <p:spPr>
                <a:xfrm>
                  <a:off x="4784940" y="4751520"/>
                  <a:ext cx="1774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1" name="Ink 110">
                  <a:extLst>
                    <a:ext uri="{FF2B5EF4-FFF2-40B4-BE49-F238E27FC236}">
                      <a16:creationId xmlns:a16="http://schemas.microsoft.com/office/drawing/2014/main" id="{8F766118-04DC-7A41-8927-EA24C152D99B}"/>
                    </a:ext>
                  </a:extLst>
                </p14:cNvPr>
                <p14:cNvContentPartPr/>
                <p14:nvPr/>
              </p14:nvContentPartPr>
              <p14:xfrm>
                <a:off x="4971780" y="5117640"/>
                <a:ext cx="336960" cy="120960"/>
              </p14:xfrm>
            </p:contentPart>
          </mc:Choice>
          <mc:Fallback>
            <p:pic>
              <p:nvPicPr>
                <p:cNvPr id="111" name="Ink 110">
                  <a:extLst>
                    <a:ext uri="{FF2B5EF4-FFF2-40B4-BE49-F238E27FC236}">
                      <a16:creationId xmlns:a16="http://schemas.microsoft.com/office/drawing/2014/main" id="{8F766118-04DC-7A41-8927-EA24C152D99B}"/>
                    </a:ext>
                  </a:extLst>
                </p:cNvPr>
                <p:cNvPicPr/>
                <p:nvPr/>
              </p:nvPicPr>
              <p:blipFill>
                <a:blip r:embed="rId87"/>
                <a:stretch>
                  <a:fillRect/>
                </a:stretch>
              </p:blipFill>
              <p:spPr>
                <a:xfrm>
                  <a:off x="4956660" y="5102520"/>
                  <a:ext cx="367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12" name="Ink 111">
                  <a:extLst>
                    <a:ext uri="{FF2B5EF4-FFF2-40B4-BE49-F238E27FC236}">
                      <a16:creationId xmlns:a16="http://schemas.microsoft.com/office/drawing/2014/main" id="{E2DB1CFB-A2BC-0646-A2B3-32E107D1533B}"/>
                    </a:ext>
                  </a:extLst>
                </p14:cNvPr>
                <p14:cNvContentPartPr/>
                <p14:nvPr/>
              </p14:nvContentPartPr>
              <p14:xfrm>
                <a:off x="5219460" y="5238600"/>
                <a:ext cx="142560" cy="171360"/>
              </p14:xfrm>
            </p:contentPart>
          </mc:Choice>
          <mc:Fallback>
            <p:pic>
              <p:nvPicPr>
                <p:cNvPr id="112" name="Ink 111">
                  <a:extLst>
                    <a:ext uri="{FF2B5EF4-FFF2-40B4-BE49-F238E27FC236}">
                      <a16:creationId xmlns:a16="http://schemas.microsoft.com/office/drawing/2014/main" id="{E2DB1CFB-A2BC-0646-A2B3-32E107D1533B}"/>
                    </a:ext>
                  </a:extLst>
                </p:cNvPr>
                <p:cNvPicPr/>
                <p:nvPr/>
              </p:nvPicPr>
              <p:blipFill>
                <a:blip r:embed="rId89"/>
                <a:stretch>
                  <a:fillRect/>
                </a:stretch>
              </p:blipFill>
              <p:spPr>
                <a:xfrm>
                  <a:off x="5204340" y="5223480"/>
                  <a:ext cx="1731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4" name="Ink 113">
                  <a:extLst>
                    <a:ext uri="{FF2B5EF4-FFF2-40B4-BE49-F238E27FC236}">
                      <a16:creationId xmlns:a16="http://schemas.microsoft.com/office/drawing/2014/main" id="{34233D52-4013-4244-85C2-C5B55439934F}"/>
                    </a:ext>
                  </a:extLst>
                </p14:cNvPr>
                <p14:cNvContentPartPr/>
                <p14:nvPr/>
              </p14:nvContentPartPr>
              <p14:xfrm>
                <a:off x="4735260" y="5314920"/>
                <a:ext cx="187560" cy="308520"/>
              </p14:xfrm>
            </p:contentPart>
          </mc:Choice>
          <mc:Fallback>
            <p:pic>
              <p:nvPicPr>
                <p:cNvPr id="114" name="Ink 113">
                  <a:extLst>
                    <a:ext uri="{FF2B5EF4-FFF2-40B4-BE49-F238E27FC236}">
                      <a16:creationId xmlns:a16="http://schemas.microsoft.com/office/drawing/2014/main" id="{34233D52-4013-4244-85C2-C5B55439934F}"/>
                    </a:ext>
                  </a:extLst>
                </p:cNvPr>
                <p:cNvPicPr/>
                <p:nvPr/>
              </p:nvPicPr>
              <p:blipFill>
                <a:blip r:embed="rId91"/>
                <a:stretch>
                  <a:fillRect/>
                </a:stretch>
              </p:blipFill>
              <p:spPr>
                <a:xfrm>
                  <a:off x="4720140" y="5299440"/>
                  <a:ext cx="21816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5" name="Ink 114">
                  <a:extLst>
                    <a:ext uri="{FF2B5EF4-FFF2-40B4-BE49-F238E27FC236}">
                      <a16:creationId xmlns:a16="http://schemas.microsoft.com/office/drawing/2014/main" id="{ACC5EAA6-0814-F541-BFE5-70527C53F2D3}"/>
                    </a:ext>
                  </a:extLst>
                </p14:cNvPr>
                <p14:cNvContentPartPr/>
                <p14:nvPr/>
              </p14:nvContentPartPr>
              <p14:xfrm>
                <a:off x="4914540" y="5524080"/>
                <a:ext cx="119160" cy="143640"/>
              </p14:xfrm>
            </p:contentPart>
          </mc:Choice>
          <mc:Fallback>
            <p:pic>
              <p:nvPicPr>
                <p:cNvPr id="115" name="Ink 114">
                  <a:extLst>
                    <a:ext uri="{FF2B5EF4-FFF2-40B4-BE49-F238E27FC236}">
                      <a16:creationId xmlns:a16="http://schemas.microsoft.com/office/drawing/2014/main" id="{ACC5EAA6-0814-F541-BFE5-70527C53F2D3}"/>
                    </a:ext>
                  </a:extLst>
                </p:cNvPr>
                <p:cNvPicPr/>
                <p:nvPr/>
              </p:nvPicPr>
              <p:blipFill>
                <a:blip r:embed="rId93"/>
                <a:stretch>
                  <a:fillRect/>
                </a:stretch>
              </p:blipFill>
              <p:spPr>
                <a:xfrm>
                  <a:off x="4899420" y="5508960"/>
                  <a:ext cx="1497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6" name="Ink 115">
                  <a:extLst>
                    <a:ext uri="{FF2B5EF4-FFF2-40B4-BE49-F238E27FC236}">
                      <a16:creationId xmlns:a16="http://schemas.microsoft.com/office/drawing/2014/main" id="{7CB4193A-F5D6-BD4D-A167-1F19DB03F292}"/>
                    </a:ext>
                  </a:extLst>
                </p14:cNvPr>
                <p14:cNvContentPartPr/>
                <p14:nvPr/>
              </p14:nvContentPartPr>
              <p14:xfrm>
                <a:off x="4301820" y="5104320"/>
                <a:ext cx="498960" cy="125640"/>
              </p14:xfrm>
            </p:contentPart>
          </mc:Choice>
          <mc:Fallback>
            <p:pic>
              <p:nvPicPr>
                <p:cNvPr id="116" name="Ink 115">
                  <a:extLst>
                    <a:ext uri="{FF2B5EF4-FFF2-40B4-BE49-F238E27FC236}">
                      <a16:creationId xmlns:a16="http://schemas.microsoft.com/office/drawing/2014/main" id="{7CB4193A-F5D6-BD4D-A167-1F19DB03F292}"/>
                    </a:ext>
                  </a:extLst>
                </p:cNvPr>
                <p:cNvPicPr/>
                <p:nvPr/>
              </p:nvPicPr>
              <p:blipFill>
                <a:blip r:embed="rId95"/>
                <a:stretch>
                  <a:fillRect/>
                </a:stretch>
              </p:blipFill>
              <p:spPr>
                <a:xfrm>
                  <a:off x="4286700" y="5088840"/>
                  <a:ext cx="529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7" name="Ink 116">
                  <a:extLst>
                    <a:ext uri="{FF2B5EF4-FFF2-40B4-BE49-F238E27FC236}">
                      <a16:creationId xmlns:a16="http://schemas.microsoft.com/office/drawing/2014/main" id="{7299085E-62E2-664C-9B90-5F2ED9635EC5}"/>
                    </a:ext>
                  </a:extLst>
                </p14:cNvPr>
                <p14:cNvContentPartPr/>
                <p14:nvPr/>
              </p14:nvContentPartPr>
              <p14:xfrm>
                <a:off x="4305780" y="5220240"/>
                <a:ext cx="136440" cy="222120"/>
              </p14:xfrm>
            </p:contentPart>
          </mc:Choice>
          <mc:Fallback>
            <p:pic>
              <p:nvPicPr>
                <p:cNvPr id="117" name="Ink 116">
                  <a:extLst>
                    <a:ext uri="{FF2B5EF4-FFF2-40B4-BE49-F238E27FC236}">
                      <a16:creationId xmlns:a16="http://schemas.microsoft.com/office/drawing/2014/main" id="{7299085E-62E2-664C-9B90-5F2ED9635EC5}"/>
                    </a:ext>
                  </a:extLst>
                </p:cNvPr>
                <p:cNvPicPr/>
                <p:nvPr/>
              </p:nvPicPr>
              <p:blipFill>
                <a:blip r:embed="rId97"/>
                <a:stretch>
                  <a:fillRect/>
                </a:stretch>
              </p:blipFill>
              <p:spPr>
                <a:xfrm>
                  <a:off x="4290300" y="5205120"/>
                  <a:ext cx="167040" cy="25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
            <p14:nvContentPartPr>
              <p14:cNvPr id="119" name="Ink 118">
                <a:extLst>
                  <a:ext uri="{FF2B5EF4-FFF2-40B4-BE49-F238E27FC236}">
                    <a16:creationId xmlns:a16="http://schemas.microsoft.com/office/drawing/2014/main" id="{55D5BFAD-3B35-D84F-94E8-0D37AC772BC7}"/>
                  </a:ext>
                </a:extLst>
              </p14:cNvPr>
              <p14:cNvContentPartPr/>
              <p14:nvPr/>
            </p14:nvContentPartPr>
            <p14:xfrm>
              <a:off x="3427020" y="5430120"/>
              <a:ext cx="360" cy="360"/>
            </p14:xfrm>
          </p:contentPart>
        </mc:Choice>
        <mc:Fallback>
          <p:pic>
            <p:nvPicPr>
              <p:cNvPr id="119" name="Ink 118">
                <a:extLst>
                  <a:ext uri="{FF2B5EF4-FFF2-40B4-BE49-F238E27FC236}">
                    <a16:creationId xmlns:a16="http://schemas.microsoft.com/office/drawing/2014/main" id="{55D5BFAD-3B35-D84F-94E8-0D37AC772BC7}"/>
                  </a:ext>
                </a:extLst>
              </p:cNvPr>
              <p:cNvPicPr/>
              <p:nvPr/>
            </p:nvPicPr>
            <p:blipFill>
              <a:blip r:embed="rId99"/>
              <a:stretch>
                <a:fillRect/>
              </a:stretch>
            </p:blipFill>
            <p:spPr>
              <a:xfrm>
                <a:off x="3418020" y="5421120"/>
                <a:ext cx="18000" cy="18000"/>
              </a:xfrm>
              <a:prstGeom prst="rect">
                <a:avLst/>
              </a:prstGeom>
            </p:spPr>
          </p:pic>
        </mc:Fallback>
      </mc:AlternateContent>
    </p:spTree>
    <p:extLst>
      <p:ext uri="{BB962C8B-B14F-4D97-AF65-F5344CB8AC3E}">
        <p14:creationId xmlns:p14="http://schemas.microsoft.com/office/powerpoint/2010/main" val="614548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B00C639-15C7-6D43-8016-04848BDD3054}"/>
                  </a:ext>
                </a:extLst>
              </p14:cNvPr>
              <p14:cNvContentPartPr/>
              <p14:nvPr/>
            </p14:nvContentPartPr>
            <p14:xfrm>
              <a:off x="1470340" y="1357489"/>
              <a:ext cx="3960" cy="360"/>
            </p14:xfrm>
          </p:contentPart>
        </mc:Choice>
        <mc:Fallback>
          <p:pic>
            <p:nvPicPr>
              <p:cNvPr id="2" name="Ink 1">
                <a:extLst>
                  <a:ext uri="{FF2B5EF4-FFF2-40B4-BE49-F238E27FC236}">
                    <a16:creationId xmlns:a16="http://schemas.microsoft.com/office/drawing/2014/main" id="{9B00C639-15C7-6D43-8016-04848BDD3054}"/>
                  </a:ext>
                </a:extLst>
              </p:cNvPr>
              <p:cNvPicPr/>
              <p:nvPr/>
            </p:nvPicPr>
            <p:blipFill>
              <a:blip r:embed="rId3"/>
              <a:stretch>
                <a:fillRect/>
              </a:stretch>
            </p:blipFill>
            <p:spPr>
              <a:xfrm>
                <a:off x="1461340" y="1348489"/>
                <a:ext cx="21600" cy="18000"/>
              </a:xfrm>
              <a:prstGeom prst="rect">
                <a:avLst/>
              </a:prstGeom>
            </p:spPr>
          </p:pic>
        </mc:Fallback>
      </mc:AlternateContent>
      <p:sp>
        <p:nvSpPr>
          <p:cNvPr id="3" name="TextBox 2">
            <a:extLst>
              <a:ext uri="{FF2B5EF4-FFF2-40B4-BE49-F238E27FC236}">
                <a16:creationId xmlns:a16="http://schemas.microsoft.com/office/drawing/2014/main" id="{254C9E86-7738-9047-B6A6-51C1F9A23247}"/>
              </a:ext>
            </a:extLst>
          </p:cNvPr>
          <p:cNvSpPr txBox="1"/>
          <p:nvPr/>
        </p:nvSpPr>
        <p:spPr>
          <a:xfrm>
            <a:off x="1019331" y="809469"/>
            <a:ext cx="6535711" cy="769441"/>
          </a:xfrm>
          <a:prstGeom prst="rect">
            <a:avLst/>
          </a:prstGeom>
          <a:noFill/>
        </p:spPr>
        <p:txBody>
          <a:bodyPr wrap="square" rtlCol="0">
            <a:spAutoFit/>
          </a:bodyPr>
          <a:lstStyle/>
          <a:p>
            <a:r>
              <a:rPr lang="en-US" sz="4400" dirty="0"/>
              <a:t>Now for a change of gears…</a:t>
            </a:r>
          </a:p>
        </p:txBody>
      </p:sp>
      <p:sp>
        <p:nvSpPr>
          <p:cNvPr id="4" name="TextBox 3">
            <a:extLst>
              <a:ext uri="{FF2B5EF4-FFF2-40B4-BE49-F238E27FC236}">
                <a16:creationId xmlns:a16="http://schemas.microsoft.com/office/drawing/2014/main" id="{077BA51A-7A10-1C4B-8BDE-51AABEF3D799}"/>
              </a:ext>
            </a:extLst>
          </p:cNvPr>
          <p:cNvSpPr txBox="1"/>
          <p:nvPr/>
        </p:nvSpPr>
        <p:spPr>
          <a:xfrm>
            <a:off x="757003" y="2674946"/>
            <a:ext cx="10677994" cy="1200329"/>
          </a:xfrm>
          <a:prstGeom prst="rect">
            <a:avLst/>
          </a:prstGeom>
          <a:noFill/>
        </p:spPr>
        <p:txBody>
          <a:bodyPr wrap="square" rtlCol="0">
            <a:spAutoFit/>
          </a:bodyPr>
          <a:lstStyle/>
          <a:p>
            <a:r>
              <a:rPr lang="en-US" sz="3600" dirty="0"/>
              <a:t>How do we get an antibody we need for therapy or for experiments or for diagnosis?  Or any other antibody?</a:t>
            </a:r>
          </a:p>
        </p:txBody>
      </p:sp>
    </p:spTree>
    <p:extLst>
      <p:ext uri="{BB962C8B-B14F-4D97-AF65-F5344CB8AC3E}">
        <p14:creationId xmlns:p14="http://schemas.microsoft.com/office/powerpoint/2010/main" val="1342950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F536EE9D-D049-274F-976E-F34B25E349E0}"/>
                  </a:ext>
                </a:extLst>
              </p14:cNvPr>
              <p14:cNvContentPartPr/>
              <p14:nvPr/>
            </p14:nvContentPartPr>
            <p14:xfrm>
              <a:off x="6069588" y="470793"/>
              <a:ext cx="695520" cy="270360"/>
            </p14:xfrm>
          </p:contentPart>
        </mc:Choice>
        <mc:Fallback xmlns="">
          <p:pic>
            <p:nvPicPr>
              <p:cNvPr id="15" name="Ink 14">
                <a:extLst>
                  <a:ext uri="{FF2B5EF4-FFF2-40B4-BE49-F238E27FC236}">
                    <a16:creationId xmlns:a16="http://schemas.microsoft.com/office/drawing/2014/main" id="{F536EE9D-D049-274F-976E-F34B25E349E0}"/>
                  </a:ext>
                </a:extLst>
              </p:cNvPr>
              <p:cNvPicPr/>
              <p:nvPr/>
            </p:nvPicPr>
            <p:blipFill>
              <a:blip r:embed="rId3"/>
              <a:stretch>
                <a:fillRect/>
              </a:stretch>
            </p:blipFill>
            <p:spPr>
              <a:xfrm>
                <a:off x="6054468" y="455673"/>
                <a:ext cx="7261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87C2868B-A573-0F4E-9A48-48C27DBA91BC}"/>
                  </a:ext>
                </a:extLst>
              </p14:cNvPr>
              <p14:cNvContentPartPr/>
              <p14:nvPr/>
            </p14:nvContentPartPr>
            <p14:xfrm>
              <a:off x="6857988" y="498513"/>
              <a:ext cx="185760" cy="159840"/>
            </p14:xfrm>
          </p:contentPart>
        </mc:Choice>
        <mc:Fallback xmlns="">
          <p:pic>
            <p:nvPicPr>
              <p:cNvPr id="16" name="Ink 15">
                <a:extLst>
                  <a:ext uri="{FF2B5EF4-FFF2-40B4-BE49-F238E27FC236}">
                    <a16:creationId xmlns:a16="http://schemas.microsoft.com/office/drawing/2014/main" id="{87C2868B-A573-0F4E-9A48-48C27DBA91BC}"/>
                  </a:ext>
                </a:extLst>
              </p:cNvPr>
              <p:cNvPicPr/>
              <p:nvPr/>
            </p:nvPicPr>
            <p:blipFill>
              <a:blip r:embed="rId5"/>
              <a:stretch>
                <a:fillRect/>
              </a:stretch>
            </p:blipFill>
            <p:spPr>
              <a:xfrm>
                <a:off x="6842508" y="483033"/>
                <a:ext cx="2163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534A164F-BBCC-E541-AFFC-269EED76DD83}"/>
                  </a:ext>
                </a:extLst>
              </p14:cNvPr>
              <p14:cNvContentPartPr/>
              <p14:nvPr/>
            </p14:nvContentPartPr>
            <p14:xfrm>
              <a:off x="7031148" y="520113"/>
              <a:ext cx="633960" cy="132120"/>
            </p14:xfrm>
          </p:contentPart>
        </mc:Choice>
        <mc:Fallback xmlns="">
          <p:pic>
            <p:nvPicPr>
              <p:cNvPr id="17" name="Ink 16">
                <a:extLst>
                  <a:ext uri="{FF2B5EF4-FFF2-40B4-BE49-F238E27FC236}">
                    <a16:creationId xmlns:a16="http://schemas.microsoft.com/office/drawing/2014/main" id="{534A164F-BBCC-E541-AFFC-269EED76DD83}"/>
                  </a:ext>
                </a:extLst>
              </p:cNvPr>
              <p:cNvPicPr/>
              <p:nvPr/>
            </p:nvPicPr>
            <p:blipFill>
              <a:blip r:embed="rId7"/>
              <a:stretch>
                <a:fillRect/>
              </a:stretch>
            </p:blipFill>
            <p:spPr>
              <a:xfrm>
                <a:off x="7016028" y="504993"/>
                <a:ext cx="664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EC11F394-785E-A443-A53B-449B8B7BAE58}"/>
                  </a:ext>
                </a:extLst>
              </p14:cNvPr>
              <p14:cNvContentPartPr/>
              <p14:nvPr/>
            </p14:nvContentPartPr>
            <p14:xfrm>
              <a:off x="8019708" y="202593"/>
              <a:ext cx="355320" cy="449280"/>
            </p14:xfrm>
          </p:contentPart>
        </mc:Choice>
        <mc:Fallback xmlns="">
          <p:pic>
            <p:nvPicPr>
              <p:cNvPr id="18" name="Ink 17">
                <a:extLst>
                  <a:ext uri="{FF2B5EF4-FFF2-40B4-BE49-F238E27FC236}">
                    <a16:creationId xmlns:a16="http://schemas.microsoft.com/office/drawing/2014/main" id="{EC11F394-785E-A443-A53B-449B8B7BAE58}"/>
                  </a:ext>
                </a:extLst>
              </p:cNvPr>
              <p:cNvPicPr/>
              <p:nvPr/>
            </p:nvPicPr>
            <p:blipFill>
              <a:blip r:embed="rId9"/>
              <a:stretch>
                <a:fillRect/>
              </a:stretch>
            </p:blipFill>
            <p:spPr>
              <a:xfrm>
                <a:off x="8004588" y="187473"/>
                <a:ext cx="38556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FFC0E95B-42D5-D542-8D75-0F3E02E9792B}"/>
                  </a:ext>
                </a:extLst>
              </p14:cNvPr>
              <p14:cNvContentPartPr/>
              <p14:nvPr/>
            </p14:nvContentPartPr>
            <p14:xfrm>
              <a:off x="8464668" y="476193"/>
              <a:ext cx="467640" cy="200160"/>
            </p14:xfrm>
          </p:contentPart>
        </mc:Choice>
        <mc:Fallback xmlns="">
          <p:pic>
            <p:nvPicPr>
              <p:cNvPr id="19" name="Ink 18">
                <a:extLst>
                  <a:ext uri="{FF2B5EF4-FFF2-40B4-BE49-F238E27FC236}">
                    <a16:creationId xmlns:a16="http://schemas.microsoft.com/office/drawing/2014/main" id="{FFC0E95B-42D5-D542-8D75-0F3E02E9792B}"/>
                  </a:ext>
                </a:extLst>
              </p:cNvPr>
              <p:cNvPicPr/>
              <p:nvPr/>
            </p:nvPicPr>
            <p:blipFill>
              <a:blip r:embed="rId11"/>
              <a:stretch>
                <a:fillRect/>
              </a:stretch>
            </p:blipFill>
            <p:spPr>
              <a:xfrm>
                <a:off x="8449548" y="460713"/>
                <a:ext cx="4982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1DA1691C-2C20-6C46-84CF-2177AAC4DD24}"/>
                  </a:ext>
                </a:extLst>
              </p14:cNvPr>
              <p14:cNvContentPartPr/>
              <p14:nvPr/>
            </p14:nvContentPartPr>
            <p14:xfrm>
              <a:off x="9269988" y="206913"/>
              <a:ext cx="379080" cy="394920"/>
            </p14:xfrm>
          </p:contentPart>
        </mc:Choice>
        <mc:Fallback xmlns="">
          <p:pic>
            <p:nvPicPr>
              <p:cNvPr id="21" name="Ink 20">
                <a:extLst>
                  <a:ext uri="{FF2B5EF4-FFF2-40B4-BE49-F238E27FC236}">
                    <a16:creationId xmlns:a16="http://schemas.microsoft.com/office/drawing/2014/main" id="{1DA1691C-2C20-6C46-84CF-2177AAC4DD24}"/>
                  </a:ext>
                </a:extLst>
              </p:cNvPr>
              <p:cNvPicPr/>
              <p:nvPr/>
            </p:nvPicPr>
            <p:blipFill>
              <a:blip r:embed="rId13"/>
              <a:stretch>
                <a:fillRect/>
              </a:stretch>
            </p:blipFill>
            <p:spPr>
              <a:xfrm>
                <a:off x="9254508" y="191793"/>
                <a:ext cx="40968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009F55B8-62D8-5C42-9C17-A0EA7D3DA81D}"/>
                  </a:ext>
                </a:extLst>
              </p14:cNvPr>
              <p14:cNvContentPartPr/>
              <p14:nvPr/>
            </p14:nvContentPartPr>
            <p14:xfrm>
              <a:off x="9648348" y="457113"/>
              <a:ext cx="126360" cy="105120"/>
            </p14:xfrm>
          </p:contentPart>
        </mc:Choice>
        <mc:Fallback xmlns="">
          <p:pic>
            <p:nvPicPr>
              <p:cNvPr id="22" name="Ink 21">
                <a:extLst>
                  <a:ext uri="{FF2B5EF4-FFF2-40B4-BE49-F238E27FC236}">
                    <a16:creationId xmlns:a16="http://schemas.microsoft.com/office/drawing/2014/main" id="{009F55B8-62D8-5C42-9C17-A0EA7D3DA81D}"/>
                  </a:ext>
                </a:extLst>
              </p:cNvPr>
              <p:cNvPicPr/>
              <p:nvPr/>
            </p:nvPicPr>
            <p:blipFill>
              <a:blip r:embed="rId15"/>
              <a:stretch>
                <a:fillRect/>
              </a:stretch>
            </p:blipFill>
            <p:spPr>
              <a:xfrm>
                <a:off x="9633228" y="441633"/>
                <a:ext cx="156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Ink 22">
                <a:extLst>
                  <a:ext uri="{FF2B5EF4-FFF2-40B4-BE49-F238E27FC236}">
                    <a16:creationId xmlns:a16="http://schemas.microsoft.com/office/drawing/2014/main" id="{14992038-50F9-624D-AB9C-D6245E2E6257}"/>
                  </a:ext>
                </a:extLst>
              </p14:cNvPr>
              <p14:cNvContentPartPr/>
              <p14:nvPr/>
            </p14:nvContentPartPr>
            <p14:xfrm>
              <a:off x="9821868" y="441273"/>
              <a:ext cx="272160" cy="112320"/>
            </p14:xfrm>
          </p:contentPart>
        </mc:Choice>
        <mc:Fallback xmlns="">
          <p:pic>
            <p:nvPicPr>
              <p:cNvPr id="23" name="Ink 22">
                <a:extLst>
                  <a:ext uri="{FF2B5EF4-FFF2-40B4-BE49-F238E27FC236}">
                    <a16:creationId xmlns:a16="http://schemas.microsoft.com/office/drawing/2014/main" id="{14992038-50F9-624D-AB9C-D6245E2E6257}"/>
                  </a:ext>
                </a:extLst>
              </p:cNvPr>
              <p:cNvPicPr/>
              <p:nvPr/>
            </p:nvPicPr>
            <p:blipFill>
              <a:blip r:embed="rId17"/>
              <a:stretch>
                <a:fillRect/>
              </a:stretch>
            </p:blipFill>
            <p:spPr>
              <a:xfrm>
                <a:off x="9806388" y="426153"/>
                <a:ext cx="302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4E1D3CB4-C90A-ED40-96D2-1A193F2E1ECE}"/>
                  </a:ext>
                </a:extLst>
              </p14:cNvPr>
              <p14:cNvContentPartPr/>
              <p14:nvPr/>
            </p14:nvContentPartPr>
            <p14:xfrm>
              <a:off x="10168548" y="441273"/>
              <a:ext cx="583560" cy="142200"/>
            </p14:xfrm>
          </p:contentPart>
        </mc:Choice>
        <mc:Fallback xmlns="">
          <p:pic>
            <p:nvPicPr>
              <p:cNvPr id="24" name="Ink 23">
                <a:extLst>
                  <a:ext uri="{FF2B5EF4-FFF2-40B4-BE49-F238E27FC236}">
                    <a16:creationId xmlns:a16="http://schemas.microsoft.com/office/drawing/2014/main" id="{4E1D3CB4-C90A-ED40-96D2-1A193F2E1ECE}"/>
                  </a:ext>
                </a:extLst>
              </p:cNvPr>
              <p:cNvPicPr/>
              <p:nvPr/>
            </p:nvPicPr>
            <p:blipFill>
              <a:blip r:embed="rId19"/>
              <a:stretch>
                <a:fillRect/>
              </a:stretch>
            </p:blipFill>
            <p:spPr>
              <a:xfrm>
                <a:off x="10153428" y="426153"/>
                <a:ext cx="613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Ink 25">
                <a:extLst>
                  <a:ext uri="{FF2B5EF4-FFF2-40B4-BE49-F238E27FC236}">
                    <a16:creationId xmlns:a16="http://schemas.microsoft.com/office/drawing/2014/main" id="{93219139-F90D-2343-A7F8-C8023D30E459}"/>
                  </a:ext>
                </a:extLst>
              </p14:cNvPr>
              <p14:cNvContentPartPr/>
              <p14:nvPr/>
            </p14:nvContentPartPr>
            <p14:xfrm>
              <a:off x="10892148" y="535953"/>
              <a:ext cx="26640" cy="101880"/>
            </p14:xfrm>
          </p:contentPart>
        </mc:Choice>
        <mc:Fallback xmlns="">
          <p:pic>
            <p:nvPicPr>
              <p:cNvPr id="26" name="Ink 25">
                <a:extLst>
                  <a:ext uri="{FF2B5EF4-FFF2-40B4-BE49-F238E27FC236}">
                    <a16:creationId xmlns:a16="http://schemas.microsoft.com/office/drawing/2014/main" id="{93219139-F90D-2343-A7F8-C8023D30E459}"/>
                  </a:ext>
                </a:extLst>
              </p:cNvPr>
              <p:cNvPicPr/>
              <p:nvPr/>
            </p:nvPicPr>
            <p:blipFill>
              <a:blip r:embed="rId21"/>
              <a:stretch>
                <a:fillRect/>
              </a:stretch>
            </p:blipFill>
            <p:spPr>
              <a:xfrm>
                <a:off x="10876668" y="520473"/>
                <a:ext cx="57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Ink 26">
                <a:extLst>
                  <a:ext uri="{FF2B5EF4-FFF2-40B4-BE49-F238E27FC236}">
                    <a16:creationId xmlns:a16="http://schemas.microsoft.com/office/drawing/2014/main" id="{CD23F03A-B227-7C42-8E03-E6DE1D4326E6}"/>
                  </a:ext>
                </a:extLst>
              </p14:cNvPr>
              <p14:cNvContentPartPr/>
              <p14:nvPr/>
            </p14:nvContentPartPr>
            <p14:xfrm>
              <a:off x="11019948" y="393033"/>
              <a:ext cx="173160" cy="133200"/>
            </p14:xfrm>
          </p:contentPart>
        </mc:Choice>
        <mc:Fallback xmlns="">
          <p:pic>
            <p:nvPicPr>
              <p:cNvPr id="27" name="Ink 26">
                <a:extLst>
                  <a:ext uri="{FF2B5EF4-FFF2-40B4-BE49-F238E27FC236}">
                    <a16:creationId xmlns:a16="http://schemas.microsoft.com/office/drawing/2014/main" id="{CD23F03A-B227-7C42-8E03-E6DE1D4326E6}"/>
                  </a:ext>
                </a:extLst>
              </p:cNvPr>
              <p:cNvPicPr/>
              <p:nvPr/>
            </p:nvPicPr>
            <p:blipFill>
              <a:blip r:embed="rId23"/>
              <a:stretch>
                <a:fillRect/>
              </a:stretch>
            </p:blipFill>
            <p:spPr>
              <a:xfrm>
                <a:off x="11004828" y="377553"/>
                <a:ext cx="203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Ink 27">
                <a:extLst>
                  <a:ext uri="{FF2B5EF4-FFF2-40B4-BE49-F238E27FC236}">
                    <a16:creationId xmlns:a16="http://schemas.microsoft.com/office/drawing/2014/main" id="{4E8E3BBC-166B-964B-BC0E-1EEC58CBAB1C}"/>
                  </a:ext>
                </a:extLst>
              </p14:cNvPr>
              <p14:cNvContentPartPr/>
              <p14:nvPr/>
            </p14:nvContentPartPr>
            <p14:xfrm>
              <a:off x="11259348" y="299433"/>
              <a:ext cx="405360" cy="207720"/>
            </p14:xfrm>
          </p:contentPart>
        </mc:Choice>
        <mc:Fallback xmlns="">
          <p:pic>
            <p:nvPicPr>
              <p:cNvPr id="28" name="Ink 27">
                <a:extLst>
                  <a:ext uri="{FF2B5EF4-FFF2-40B4-BE49-F238E27FC236}">
                    <a16:creationId xmlns:a16="http://schemas.microsoft.com/office/drawing/2014/main" id="{4E8E3BBC-166B-964B-BC0E-1EEC58CBAB1C}"/>
                  </a:ext>
                </a:extLst>
              </p:cNvPr>
              <p:cNvPicPr/>
              <p:nvPr/>
            </p:nvPicPr>
            <p:blipFill>
              <a:blip r:embed="rId25"/>
              <a:stretch>
                <a:fillRect/>
              </a:stretch>
            </p:blipFill>
            <p:spPr>
              <a:xfrm>
                <a:off x="11243868" y="283953"/>
                <a:ext cx="4356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Ink 28">
                <a:extLst>
                  <a:ext uri="{FF2B5EF4-FFF2-40B4-BE49-F238E27FC236}">
                    <a16:creationId xmlns:a16="http://schemas.microsoft.com/office/drawing/2014/main" id="{C34DE271-2D0C-3248-BB57-BDA74E5F745F}"/>
                  </a:ext>
                </a:extLst>
              </p14:cNvPr>
              <p14:cNvContentPartPr/>
              <p14:nvPr/>
            </p14:nvContentPartPr>
            <p14:xfrm>
              <a:off x="11713668" y="472953"/>
              <a:ext cx="360" cy="360"/>
            </p14:xfrm>
          </p:contentPart>
        </mc:Choice>
        <mc:Fallback xmlns="">
          <p:pic>
            <p:nvPicPr>
              <p:cNvPr id="29" name="Ink 28">
                <a:extLst>
                  <a:ext uri="{FF2B5EF4-FFF2-40B4-BE49-F238E27FC236}">
                    <a16:creationId xmlns:a16="http://schemas.microsoft.com/office/drawing/2014/main" id="{C34DE271-2D0C-3248-BB57-BDA74E5F745F}"/>
                  </a:ext>
                </a:extLst>
              </p:cNvPr>
              <p:cNvPicPr/>
              <p:nvPr/>
            </p:nvPicPr>
            <p:blipFill>
              <a:blip r:embed="rId27"/>
              <a:stretch>
                <a:fillRect/>
              </a:stretch>
            </p:blipFill>
            <p:spPr>
              <a:xfrm>
                <a:off x="11698548" y="45747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 name="Ink 1">
                <a:extLst>
                  <a:ext uri="{FF2B5EF4-FFF2-40B4-BE49-F238E27FC236}">
                    <a16:creationId xmlns:a16="http://schemas.microsoft.com/office/drawing/2014/main" id="{2074DC24-79E2-7342-828E-37328C95962E}"/>
                  </a:ext>
                </a:extLst>
              </p14:cNvPr>
              <p14:cNvContentPartPr/>
              <p14:nvPr/>
            </p14:nvContentPartPr>
            <p14:xfrm>
              <a:off x="831948" y="504273"/>
              <a:ext cx="46800" cy="511920"/>
            </p14:xfrm>
          </p:contentPart>
        </mc:Choice>
        <mc:Fallback xmlns="">
          <p:pic>
            <p:nvPicPr>
              <p:cNvPr id="2" name="Ink 1">
                <a:extLst>
                  <a:ext uri="{FF2B5EF4-FFF2-40B4-BE49-F238E27FC236}">
                    <a16:creationId xmlns:a16="http://schemas.microsoft.com/office/drawing/2014/main" id="{2074DC24-79E2-7342-828E-37328C95962E}"/>
                  </a:ext>
                </a:extLst>
              </p:cNvPr>
              <p:cNvPicPr/>
              <p:nvPr/>
            </p:nvPicPr>
            <p:blipFill>
              <a:blip r:embed="rId29"/>
              <a:stretch>
                <a:fillRect/>
              </a:stretch>
            </p:blipFill>
            <p:spPr>
              <a:xfrm>
                <a:off x="816828" y="489153"/>
                <a:ext cx="7704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 name="Ink 2">
                <a:extLst>
                  <a:ext uri="{FF2B5EF4-FFF2-40B4-BE49-F238E27FC236}">
                    <a16:creationId xmlns:a16="http://schemas.microsoft.com/office/drawing/2014/main" id="{924CDB6D-2220-9242-B094-F7870B794C1A}"/>
                  </a:ext>
                </a:extLst>
              </p14:cNvPr>
              <p14:cNvContentPartPr/>
              <p14:nvPr/>
            </p14:nvContentPartPr>
            <p14:xfrm>
              <a:off x="530268" y="342273"/>
              <a:ext cx="508680" cy="383040"/>
            </p14:xfrm>
          </p:contentPart>
        </mc:Choice>
        <mc:Fallback xmlns="">
          <p:pic>
            <p:nvPicPr>
              <p:cNvPr id="3" name="Ink 2">
                <a:extLst>
                  <a:ext uri="{FF2B5EF4-FFF2-40B4-BE49-F238E27FC236}">
                    <a16:creationId xmlns:a16="http://schemas.microsoft.com/office/drawing/2014/main" id="{924CDB6D-2220-9242-B094-F7870B794C1A}"/>
                  </a:ext>
                </a:extLst>
              </p:cNvPr>
              <p:cNvPicPr/>
              <p:nvPr/>
            </p:nvPicPr>
            <p:blipFill>
              <a:blip r:embed="rId31"/>
              <a:stretch>
                <a:fillRect/>
              </a:stretch>
            </p:blipFill>
            <p:spPr>
              <a:xfrm>
                <a:off x="514788" y="327153"/>
                <a:ext cx="53892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 name="Ink 3">
                <a:extLst>
                  <a:ext uri="{FF2B5EF4-FFF2-40B4-BE49-F238E27FC236}">
                    <a16:creationId xmlns:a16="http://schemas.microsoft.com/office/drawing/2014/main" id="{3AD6B0BC-9F80-4749-8B5B-199103DB380B}"/>
                  </a:ext>
                </a:extLst>
              </p14:cNvPr>
              <p14:cNvContentPartPr/>
              <p14:nvPr/>
            </p14:nvContentPartPr>
            <p14:xfrm>
              <a:off x="991788" y="365673"/>
              <a:ext cx="477000" cy="522720"/>
            </p14:xfrm>
          </p:contentPart>
        </mc:Choice>
        <mc:Fallback xmlns="">
          <p:pic>
            <p:nvPicPr>
              <p:cNvPr id="4" name="Ink 3">
                <a:extLst>
                  <a:ext uri="{FF2B5EF4-FFF2-40B4-BE49-F238E27FC236}">
                    <a16:creationId xmlns:a16="http://schemas.microsoft.com/office/drawing/2014/main" id="{3AD6B0BC-9F80-4749-8B5B-199103DB380B}"/>
                  </a:ext>
                </a:extLst>
              </p:cNvPr>
              <p:cNvPicPr/>
              <p:nvPr/>
            </p:nvPicPr>
            <p:blipFill>
              <a:blip r:embed="rId33"/>
              <a:stretch>
                <a:fillRect/>
              </a:stretch>
            </p:blipFill>
            <p:spPr>
              <a:xfrm>
                <a:off x="976308" y="350193"/>
                <a:ext cx="507600" cy="553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 name="Ink 4">
                <a:extLst>
                  <a:ext uri="{FF2B5EF4-FFF2-40B4-BE49-F238E27FC236}">
                    <a16:creationId xmlns:a16="http://schemas.microsoft.com/office/drawing/2014/main" id="{E61AE363-41D7-054A-AF1C-6C957713DDA7}"/>
                  </a:ext>
                </a:extLst>
              </p14:cNvPr>
              <p14:cNvContentPartPr/>
              <p14:nvPr/>
            </p14:nvContentPartPr>
            <p14:xfrm>
              <a:off x="1432788" y="661953"/>
              <a:ext cx="392040" cy="493920"/>
            </p14:xfrm>
          </p:contentPart>
        </mc:Choice>
        <mc:Fallback xmlns="">
          <p:pic>
            <p:nvPicPr>
              <p:cNvPr id="5" name="Ink 4">
                <a:extLst>
                  <a:ext uri="{FF2B5EF4-FFF2-40B4-BE49-F238E27FC236}">
                    <a16:creationId xmlns:a16="http://schemas.microsoft.com/office/drawing/2014/main" id="{E61AE363-41D7-054A-AF1C-6C957713DDA7}"/>
                  </a:ext>
                </a:extLst>
              </p:cNvPr>
              <p:cNvPicPr/>
              <p:nvPr/>
            </p:nvPicPr>
            <p:blipFill>
              <a:blip r:embed="rId35"/>
              <a:stretch>
                <a:fillRect/>
              </a:stretch>
            </p:blipFill>
            <p:spPr>
              <a:xfrm>
                <a:off x="1417668" y="646833"/>
                <a:ext cx="42264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 name="Ink 5">
                <a:extLst>
                  <a:ext uri="{FF2B5EF4-FFF2-40B4-BE49-F238E27FC236}">
                    <a16:creationId xmlns:a16="http://schemas.microsoft.com/office/drawing/2014/main" id="{9C5798FC-3A61-2C4E-9D5F-3C524CEE1A1F}"/>
                  </a:ext>
                </a:extLst>
              </p14:cNvPr>
              <p14:cNvContentPartPr/>
              <p14:nvPr/>
            </p14:nvContentPartPr>
            <p14:xfrm>
              <a:off x="1907268" y="652593"/>
              <a:ext cx="137520" cy="184680"/>
            </p14:xfrm>
          </p:contentPart>
        </mc:Choice>
        <mc:Fallback xmlns="">
          <p:pic>
            <p:nvPicPr>
              <p:cNvPr id="6" name="Ink 5">
                <a:extLst>
                  <a:ext uri="{FF2B5EF4-FFF2-40B4-BE49-F238E27FC236}">
                    <a16:creationId xmlns:a16="http://schemas.microsoft.com/office/drawing/2014/main" id="{9C5798FC-3A61-2C4E-9D5F-3C524CEE1A1F}"/>
                  </a:ext>
                </a:extLst>
              </p:cNvPr>
              <p:cNvPicPr/>
              <p:nvPr/>
            </p:nvPicPr>
            <p:blipFill>
              <a:blip r:embed="rId37"/>
              <a:stretch>
                <a:fillRect/>
              </a:stretch>
            </p:blipFill>
            <p:spPr>
              <a:xfrm>
                <a:off x="1892148" y="637473"/>
                <a:ext cx="1681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 name="Ink 6">
                <a:extLst>
                  <a:ext uri="{FF2B5EF4-FFF2-40B4-BE49-F238E27FC236}">
                    <a16:creationId xmlns:a16="http://schemas.microsoft.com/office/drawing/2014/main" id="{B9FA1A4B-828C-9648-8762-4F7456727CE0}"/>
                  </a:ext>
                </a:extLst>
              </p14:cNvPr>
              <p14:cNvContentPartPr/>
              <p14:nvPr/>
            </p14:nvContentPartPr>
            <p14:xfrm>
              <a:off x="2143068" y="355233"/>
              <a:ext cx="1212120" cy="496440"/>
            </p14:xfrm>
          </p:contentPart>
        </mc:Choice>
        <mc:Fallback xmlns="">
          <p:pic>
            <p:nvPicPr>
              <p:cNvPr id="7" name="Ink 6">
                <a:extLst>
                  <a:ext uri="{FF2B5EF4-FFF2-40B4-BE49-F238E27FC236}">
                    <a16:creationId xmlns:a16="http://schemas.microsoft.com/office/drawing/2014/main" id="{B9FA1A4B-828C-9648-8762-4F7456727CE0}"/>
                  </a:ext>
                </a:extLst>
              </p:cNvPr>
              <p:cNvPicPr/>
              <p:nvPr/>
            </p:nvPicPr>
            <p:blipFill>
              <a:blip r:embed="rId39"/>
              <a:stretch>
                <a:fillRect/>
              </a:stretch>
            </p:blipFill>
            <p:spPr>
              <a:xfrm>
                <a:off x="2127948" y="340113"/>
                <a:ext cx="124272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 name="Ink 7">
                <a:extLst>
                  <a:ext uri="{FF2B5EF4-FFF2-40B4-BE49-F238E27FC236}">
                    <a16:creationId xmlns:a16="http://schemas.microsoft.com/office/drawing/2014/main" id="{F5A3F1D4-8501-C54E-AE88-867A264756FC}"/>
                  </a:ext>
                </a:extLst>
              </p14:cNvPr>
              <p14:cNvContentPartPr/>
              <p14:nvPr/>
            </p14:nvContentPartPr>
            <p14:xfrm>
              <a:off x="3074028" y="629913"/>
              <a:ext cx="275760" cy="29880"/>
            </p14:xfrm>
          </p:contentPart>
        </mc:Choice>
        <mc:Fallback xmlns="">
          <p:pic>
            <p:nvPicPr>
              <p:cNvPr id="8" name="Ink 7">
                <a:extLst>
                  <a:ext uri="{FF2B5EF4-FFF2-40B4-BE49-F238E27FC236}">
                    <a16:creationId xmlns:a16="http://schemas.microsoft.com/office/drawing/2014/main" id="{F5A3F1D4-8501-C54E-AE88-867A264756FC}"/>
                  </a:ext>
                </a:extLst>
              </p:cNvPr>
              <p:cNvPicPr/>
              <p:nvPr/>
            </p:nvPicPr>
            <p:blipFill>
              <a:blip r:embed="rId41"/>
              <a:stretch>
                <a:fillRect/>
              </a:stretch>
            </p:blipFill>
            <p:spPr>
              <a:xfrm>
                <a:off x="3058908" y="614793"/>
                <a:ext cx="306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 name="Ink 8">
                <a:extLst>
                  <a:ext uri="{FF2B5EF4-FFF2-40B4-BE49-F238E27FC236}">
                    <a16:creationId xmlns:a16="http://schemas.microsoft.com/office/drawing/2014/main" id="{B6A21DF9-9842-304E-A3C8-F419C1DD6226}"/>
                  </a:ext>
                </a:extLst>
              </p14:cNvPr>
              <p14:cNvContentPartPr/>
              <p14:nvPr/>
            </p14:nvContentPartPr>
            <p14:xfrm>
              <a:off x="3723468" y="548193"/>
              <a:ext cx="222480" cy="255600"/>
            </p14:xfrm>
          </p:contentPart>
        </mc:Choice>
        <mc:Fallback xmlns="">
          <p:pic>
            <p:nvPicPr>
              <p:cNvPr id="9" name="Ink 8">
                <a:extLst>
                  <a:ext uri="{FF2B5EF4-FFF2-40B4-BE49-F238E27FC236}">
                    <a16:creationId xmlns:a16="http://schemas.microsoft.com/office/drawing/2014/main" id="{B6A21DF9-9842-304E-A3C8-F419C1DD6226}"/>
                  </a:ext>
                </a:extLst>
              </p:cNvPr>
              <p:cNvPicPr/>
              <p:nvPr/>
            </p:nvPicPr>
            <p:blipFill>
              <a:blip r:embed="rId43"/>
              <a:stretch>
                <a:fillRect/>
              </a:stretch>
            </p:blipFill>
            <p:spPr>
              <a:xfrm>
                <a:off x="3708348" y="532713"/>
                <a:ext cx="2530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 name="Ink 9">
                <a:extLst>
                  <a:ext uri="{FF2B5EF4-FFF2-40B4-BE49-F238E27FC236}">
                    <a16:creationId xmlns:a16="http://schemas.microsoft.com/office/drawing/2014/main" id="{855817E9-A728-6248-9F64-5E1DF200BFA0}"/>
                  </a:ext>
                </a:extLst>
              </p14:cNvPr>
              <p14:cNvContentPartPr/>
              <p14:nvPr/>
            </p14:nvContentPartPr>
            <p14:xfrm>
              <a:off x="3972588" y="537753"/>
              <a:ext cx="536400" cy="215640"/>
            </p14:xfrm>
          </p:contentPart>
        </mc:Choice>
        <mc:Fallback xmlns="">
          <p:pic>
            <p:nvPicPr>
              <p:cNvPr id="10" name="Ink 9">
                <a:extLst>
                  <a:ext uri="{FF2B5EF4-FFF2-40B4-BE49-F238E27FC236}">
                    <a16:creationId xmlns:a16="http://schemas.microsoft.com/office/drawing/2014/main" id="{855817E9-A728-6248-9F64-5E1DF200BFA0}"/>
                  </a:ext>
                </a:extLst>
              </p:cNvPr>
              <p:cNvPicPr/>
              <p:nvPr/>
            </p:nvPicPr>
            <p:blipFill>
              <a:blip r:embed="rId45"/>
              <a:stretch>
                <a:fillRect/>
              </a:stretch>
            </p:blipFill>
            <p:spPr>
              <a:xfrm>
                <a:off x="3957468" y="522633"/>
                <a:ext cx="5670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 name="Ink 10">
                <a:extLst>
                  <a:ext uri="{FF2B5EF4-FFF2-40B4-BE49-F238E27FC236}">
                    <a16:creationId xmlns:a16="http://schemas.microsoft.com/office/drawing/2014/main" id="{47173D2F-71AB-F043-A351-16880A0B82E5}"/>
                  </a:ext>
                </a:extLst>
              </p14:cNvPr>
              <p14:cNvContentPartPr/>
              <p14:nvPr/>
            </p14:nvContentPartPr>
            <p14:xfrm>
              <a:off x="4587468" y="535233"/>
              <a:ext cx="859680" cy="187200"/>
            </p14:xfrm>
          </p:contentPart>
        </mc:Choice>
        <mc:Fallback xmlns="">
          <p:pic>
            <p:nvPicPr>
              <p:cNvPr id="11" name="Ink 10">
                <a:extLst>
                  <a:ext uri="{FF2B5EF4-FFF2-40B4-BE49-F238E27FC236}">
                    <a16:creationId xmlns:a16="http://schemas.microsoft.com/office/drawing/2014/main" id="{47173D2F-71AB-F043-A351-16880A0B82E5}"/>
                  </a:ext>
                </a:extLst>
              </p:cNvPr>
              <p:cNvPicPr/>
              <p:nvPr/>
            </p:nvPicPr>
            <p:blipFill>
              <a:blip r:embed="rId47"/>
              <a:stretch>
                <a:fillRect/>
              </a:stretch>
            </p:blipFill>
            <p:spPr>
              <a:xfrm>
                <a:off x="4572348" y="519753"/>
                <a:ext cx="8899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 name="Ink 11">
                <a:extLst>
                  <a:ext uri="{FF2B5EF4-FFF2-40B4-BE49-F238E27FC236}">
                    <a16:creationId xmlns:a16="http://schemas.microsoft.com/office/drawing/2014/main" id="{20007FAF-4FFE-454A-BD12-FB07438670EF}"/>
                  </a:ext>
                </a:extLst>
              </p14:cNvPr>
              <p14:cNvContentPartPr/>
              <p14:nvPr/>
            </p14:nvContentPartPr>
            <p14:xfrm>
              <a:off x="5659548" y="551793"/>
              <a:ext cx="360" cy="360"/>
            </p14:xfrm>
          </p:contentPart>
        </mc:Choice>
        <mc:Fallback xmlns="">
          <p:pic>
            <p:nvPicPr>
              <p:cNvPr id="12" name="Ink 11">
                <a:extLst>
                  <a:ext uri="{FF2B5EF4-FFF2-40B4-BE49-F238E27FC236}">
                    <a16:creationId xmlns:a16="http://schemas.microsoft.com/office/drawing/2014/main" id="{20007FAF-4FFE-454A-BD12-FB07438670EF}"/>
                  </a:ext>
                </a:extLst>
              </p:cNvPr>
              <p:cNvPicPr/>
              <p:nvPr/>
            </p:nvPicPr>
            <p:blipFill>
              <a:blip r:embed="rId27"/>
              <a:stretch>
                <a:fillRect/>
              </a:stretch>
            </p:blipFill>
            <p:spPr>
              <a:xfrm>
                <a:off x="5644428" y="53631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 name="Ink 12">
                <a:extLst>
                  <a:ext uri="{FF2B5EF4-FFF2-40B4-BE49-F238E27FC236}">
                    <a16:creationId xmlns:a16="http://schemas.microsoft.com/office/drawing/2014/main" id="{0499C81C-C9EB-0146-923B-ECF4DB5973C4}"/>
                  </a:ext>
                </a:extLst>
              </p14:cNvPr>
              <p14:cNvContentPartPr/>
              <p14:nvPr/>
            </p14:nvContentPartPr>
            <p14:xfrm>
              <a:off x="5659548" y="630273"/>
              <a:ext cx="11160" cy="7200"/>
            </p14:xfrm>
          </p:contentPart>
        </mc:Choice>
        <mc:Fallback xmlns="">
          <p:pic>
            <p:nvPicPr>
              <p:cNvPr id="13" name="Ink 12">
                <a:extLst>
                  <a:ext uri="{FF2B5EF4-FFF2-40B4-BE49-F238E27FC236}">
                    <a16:creationId xmlns:a16="http://schemas.microsoft.com/office/drawing/2014/main" id="{0499C81C-C9EB-0146-923B-ECF4DB5973C4}"/>
                  </a:ext>
                </a:extLst>
              </p:cNvPr>
              <p:cNvPicPr/>
              <p:nvPr/>
            </p:nvPicPr>
            <p:blipFill>
              <a:blip r:embed="rId50"/>
              <a:stretch>
                <a:fillRect/>
              </a:stretch>
            </p:blipFill>
            <p:spPr>
              <a:xfrm>
                <a:off x="5644428" y="615153"/>
                <a:ext cx="41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Ink 30">
                <a:extLst>
                  <a:ext uri="{FF2B5EF4-FFF2-40B4-BE49-F238E27FC236}">
                    <a16:creationId xmlns:a16="http://schemas.microsoft.com/office/drawing/2014/main" id="{416653F9-9B1B-914D-A16A-E709AB6AD697}"/>
                  </a:ext>
                </a:extLst>
              </p14:cNvPr>
              <p14:cNvContentPartPr/>
              <p14:nvPr/>
            </p14:nvContentPartPr>
            <p14:xfrm>
              <a:off x="1237668" y="1248393"/>
              <a:ext cx="248760" cy="166680"/>
            </p14:xfrm>
          </p:contentPart>
        </mc:Choice>
        <mc:Fallback xmlns="">
          <p:pic>
            <p:nvPicPr>
              <p:cNvPr id="31" name="Ink 30">
                <a:extLst>
                  <a:ext uri="{FF2B5EF4-FFF2-40B4-BE49-F238E27FC236}">
                    <a16:creationId xmlns:a16="http://schemas.microsoft.com/office/drawing/2014/main" id="{416653F9-9B1B-914D-A16A-E709AB6AD697}"/>
                  </a:ext>
                </a:extLst>
              </p:cNvPr>
              <p:cNvPicPr/>
              <p:nvPr/>
            </p:nvPicPr>
            <p:blipFill>
              <a:blip r:embed="rId52"/>
              <a:stretch>
                <a:fillRect/>
              </a:stretch>
            </p:blipFill>
            <p:spPr>
              <a:xfrm>
                <a:off x="1222548" y="1232913"/>
                <a:ext cx="2793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Ink 31">
                <a:extLst>
                  <a:ext uri="{FF2B5EF4-FFF2-40B4-BE49-F238E27FC236}">
                    <a16:creationId xmlns:a16="http://schemas.microsoft.com/office/drawing/2014/main" id="{EF952E99-FC7B-FF43-BF2D-439F5A646563}"/>
                  </a:ext>
                </a:extLst>
              </p14:cNvPr>
              <p14:cNvContentPartPr/>
              <p14:nvPr/>
            </p14:nvContentPartPr>
            <p14:xfrm>
              <a:off x="1513428" y="1276833"/>
              <a:ext cx="84960" cy="85680"/>
            </p14:xfrm>
          </p:contentPart>
        </mc:Choice>
        <mc:Fallback xmlns="">
          <p:pic>
            <p:nvPicPr>
              <p:cNvPr id="32" name="Ink 31">
                <a:extLst>
                  <a:ext uri="{FF2B5EF4-FFF2-40B4-BE49-F238E27FC236}">
                    <a16:creationId xmlns:a16="http://schemas.microsoft.com/office/drawing/2014/main" id="{EF952E99-FC7B-FF43-BF2D-439F5A646563}"/>
                  </a:ext>
                </a:extLst>
              </p:cNvPr>
              <p:cNvPicPr/>
              <p:nvPr/>
            </p:nvPicPr>
            <p:blipFill>
              <a:blip r:embed="rId54"/>
              <a:stretch>
                <a:fillRect/>
              </a:stretch>
            </p:blipFill>
            <p:spPr>
              <a:xfrm>
                <a:off x="1497948" y="1261713"/>
                <a:ext cx="115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Ink 32">
                <a:extLst>
                  <a:ext uri="{FF2B5EF4-FFF2-40B4-BE49-F238E27FC236}">
                    <a16:creationId xmlns:a16="http://schemas.microsoft.com/office/drawing/2014/main" id="{13ACC5B5-277A-3F4A-8623-960B21705041}"/>
                  </a:ext>
                </a:extLst>
              </p14:cNvPr>
              <p14:cNvContentPartPr/>
              <p14:nvPr/>
            </p14:nvContentPartPr>
            <p14:xfrm>
              <a:off x="1544028" y="1220673"/>
              <a:ext cx="1080" cy="9000"/>
            </p14:xfrm>
          </p:contentPart>
        </mc:Choice>
        <mc:Fallback xmlns="">
          <p:pic>
            <p:nvPicPr>
              <p:cNvPr id="33" name="Ink 32">
                <a:extLst>
                  <a:ext uri="{FF2B5EF4-FFF2-40B4-BE49-F238E27FC236}">
                    <a16:creationId xmlns:a16="http://schemas.microsoft.com/office/drawing/2014/main" id="{13ACC5B5-277A-3F4A-8623-960B21705041}"/>
                  </a:ext>
                </a:extLst>
              </p:cNvPr>
              <p:cNvPicPr/>
              <p:nvPr/>
            </p:nvPicPr>
            <p:blipFill>
              <a:blip r:embed="rId56"/>
              <a:stretch>
                <a:fillRect/>
              </a:stretch>
            </p:blipFill>
            <p:spPr>
              <a:xfrm>
                <a:off x="1528548" y="1205553"/>
                <a:ext cx="31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Ink 33">
                <a:extLst>
                  <a:ext uri="{FF2B5EF4-FFF2-40B4-BE49-F238E27FC236}">
                    <a16:creationId xmlns:a16="http://schemas.microsoft.com/office/drawing/2014/main" id="{EFAD8AD7-5535-C845-87BF-1E33B0922850}"/>
                  </a:ext>
                </a:extLst>
              </p14:cNvPr>
              <p14:cNvContentPartPr/>
              <p14:nvPr/>
            </p14:nvContentPartPr>
            <p14:xfrm>
              <a:off x="1655268" y="1119153"/>
              <a:ext cx="93240" cy="261360"/>
            </p14:xfrm>
          </p:contentPart>
        </mc:Choice>
        <mc:Fallback xmlns="">
          <p:pic>
            <p:nvPicPr>
              <p:cNvPr id="34" name="Ink 33">
                <a:extLst>
                  <a:ext uri="{FF2B5EF4-FFF2-40B4-BE49-F238E27FC236}">
                    <a16:creationId xmlns:a16="http://schemas.microsoft.com/office/drawing/2014/main" id="{EFAD8AD7-5535-C845-87BF-1E33B0922850}"/>
                  </a:ext>
                </a:extLst>
              </p:cNvPr>
              <p:cNvPicPr/>
              <p:nvPr/>
            </p:nvPicPr>
            <p:blipFill>
              <a:blip r:embed="rId58"/>
              <a:stretch>
                <a:fillRect/>
              </a:stretch>
            </p:blipFill>
            <p:spPr>
              <a:xfrm>
                <a:off x="1640148" y="1104033"/>
                <a:ext cx="1238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Ink 34">
                <a:extLst>
                  <a:ext uri="{FF2B5EF4-FFF2-40B4-BE49-F238E27FC236}">
                    <a16:creationId xmlns:a16="http://schemas.microsoft.com/office/drawing/2014/main" id="{2DC6A0AD-2CEA-8642-94D3-B867AA9FCA83}"/>
                  </a:ext>
                </a:extLst>
              </p14:cNvPr>
              <p14:cNvContentPartPr/>
              <p14:nvPr/>
            </p14:nvContentPartPr>
            <p14:xfrm>
              <a:off x="1797108" y="1056153"/>
              <a:ext cx="81000" cy="338040"/>
            </p14:xfrm>
          </p:contentPart>
        </mc:Choice>
        <mc:Fallback xmlns="">
          <p:pic>
            <p:nvPicPr>
              <p:cNvPr id="35" name="Ink 34">
                <a:extLst>
                  <a:ext uri="{FF2B5EF4-FFF2-40B4-BE49-F238E27FC236}">
                    <a16:creationId xmlns:a16="http://schemas.microsoft.com/office/drawing/2014/main" id="{2DC6A0AD-2CEA-8642-94D3-B867AA9FCA83}"/>
                  </a:ext>
                </a:extLst>
              </p:cNvPr>
              <p:cNvPicPr/>
              <p:nvPr/>
            </p:nvPicPr>
            <p:blipFill>
              <a:blip r:embed="rId60"/>
              <a:stretch>
                <a:fillRect/>
              </a:stretch>
            </p:blipFill>
            <p:spPr>
              <a:xfrm>
                <a:off x="1781988" y="1041033"/>
                <a:ext cx="1116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Ink 35">
                <a:extLst>
                  <a:ext uri="{FF2B5EF4-FFF2-40B4-BE49-F238E27FC236}">
                    <a16:creationId xmlns:a16="http://schemas.microsoft.com/office/drawing/2014/main" id="{EBF0A458-476D-C54B-82E3-6F0728310779}"/>
                  </a:ext>
                </a:extLst>
              </p14:cNvPr>
              <p14:cNvContentPartPr/>
              <p14:nvPr/>
            </p14:nvContentPartPr>
            <p14:xfrm>
              <a:off x="2348988" y="998913"/>
              <a:ext cx="321480" cy="325080"/>
            </p14:xfrm>
          </p:contentPart>
        </mc:Choice>
        <mc:Fallback xmlns="">
          <p:pic>
            <p:nvPicPr>
              <p:cNvPr id="36" name="Ink 35">
                <a:extLst>
                  <a:ext uri="{FF2B5EF4-FFF2-40B4-BE49-F238E27FC236}">
                    <a16:creationId xmlns:a16="http://schemas.microsoft.com/office/drawing/2014/main" id="{EBF0A458-476D-C54B-82E3-6F0728310779}"/>
                  </a:ext>
                </a:extLst>
              </p:cNvPr>
              <p:cNvPicPr/>
              <p:nvPr/>
            </p:nvPicPr>
            <p:blipFill>
              <a:blip r:embed="rId62"/>
              <a:stretch>
                <a:fillRect/>
              </a:stretch>
            </p:blipFill>
            <p:spPr>
              <a:xfrm>
                <a:off x="2333508" y="983433"/>
                <a:ext cx="35208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Ink 36">
                <a:extLst>
                  <a:ext uri="{FF2B5EF4-FFF2-40B4-BE49-F238E27FC236}">
                    <a16:creationId xmlns:a16="http://schemas.microsoft.com/office/drawing/2014/main" id="{66A0EF8A-C81D-904E-BD88-B4E881F9CCEF}"/>
                  </a:ext>
                </a:extLst>
              </p14:cNvPr>
              <p14:cNvContentPartPr/>
              <p14:nvPr/>
            </p14:nvContentPartPr>
            <p14:xfrm>
              <a:off x="2743188" y="1182153"/>
              <a:ext cx="219600" cy="156240"/>
            </p14:xfrm>
          </p:contentPart>
        </mc:Choice>
        <mc:Fallback xmlns="">
          <p:pic>
            <p:nvPicPr>
              <p:cNvPr id="37" name="Ink 36">
                <a:extLst>
                  <a:ext uri="{FF2B5EF4-FFF2-40B4-BE49-F238E27FC236}">
                    <a16:creationId xmlns:a16="http://schemas.microsoft.com/office/drawing/2014/main" id="{66A0EF8A-C81D-904E-BD88-B4E881F9CCEF}"/>
                  </a:ext>
                </a:extLst>
              </p:cNvPr>
              <p:cNvPicPr/>
              <p:nvPr/>
            </p:nvPicPr>
            <p:blipFill>
              <a:blip r:embed="rId64"/>
              <a:stretch>
                <a:fillRect/>
              </a:stretch>
            </p:blipFill>
            <p:spPr>
              <a:xfrm>
                <a:off x="2727708" y="1167033"/>
                <a:ext cx="250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Ink 37">
                <a:extLst>
                  <a:ext uri="{FF2B5EF4-FFF2-40B4-BE49-F238E27FC236}">
                    <a16:creationId xmlns:a16="http://schemas.microsoft.com/office/drawing/2014/main" id="{ECB30BC1-7E75-EC45-B3EE-BF91F5ECAF01}"/>
                  </a:ext>
                </a:extLst>
              </p14:cNvPr>
              <p14:cNvContentPartPr/>
              <p14:nvPr/>
            </p14:nvContentPartPr>
            <p14:xfrm>
              <a:off x="2995188" y="1080273"/>
              <a:ext cx="640080" cy="177840"/>
            </p14:xfrm>
          </p:contentPart>
        </mc:Choice>
        <mc:Fallback xmlns="">
          <p:pic>
            <p:nvPicPr>
              <p:cNvPr id="38" name="Ink 37">
                <a:extLst>
                  <a:ext uri="{FF2B5EF4-FFF2-40B4-BE49-F238E27FC236}">
                    <a16:creationId xmlns:a16="http://schemas.microsoft.com/office/drawing/2014/main" id="{ECB30BC1-7E75-EC45-B3EE-BF91F5ECAF01}"/>
                  </a:ext>
                </a:extLst>
              </p:cNvPr>
              <p:cNvPicPr/>
              <p:nvPr/>
            </p:nvPicPr>
            <p:blipFill>
              <a:blip r:embed="rId66"/>
              <a:stretch>
                <a:fillRect/>
              </a:stretch>
            </p:blipFill>
            <p:spPr>
              <a:xfrm>
                <a:off x="2980068" y="1065153"/>
                <a:ext cx="6703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Ink 40">
                <a:extLst>
                  <a:ext uri="{FF2B5EF4-FFF2-40B4-BE49-F238E27FC236}">
                    <a16:creationId xmlns:a16="http://schemas.microsoft.com/office/drawing/2014/main" id="{1405C2AC-A512-724E-B0F8-54A1D6507B71}"/>
                  </a:ext>
                </a:extLst>
              </p14:cNvPr>
              <p14:cNvContentPartPr/>
              <p14:nvPr/>
            </p14:nvContentPartPr>
            <p14:xfrm>
              <a:off x="4130268" y="1056153"/>
              <a:ext cx="269280" cy="205200"/>
            </p14:xfrm>
          </p:contentPart>
        </mc:Choice>
        <mc:Fallback xmlns="">
          <p:pic>
            <p:nvPicPr>
              <p:cNvPr id="41" name="Ink 40">
                <a:extLst>
                  <a:ext uri="{FF2B5EF4-FFF2-40B4-BE49-F238E27FC236}">
                    <a16:creationId xmlns:a16="http://schemas.microsoft.com/office/drawing/2014/main" id="{1405C2AC-A512-724E-B0F8-54A1D6507B71}"/>
                  </a:ext>
                </a:extLst>
              </p:cNvPr>
              <p:cNvPicPr/>
              <p:nvPr/>
            </p:nvPicPr>
            <p:blipFill>
              <a:blip r:embed="rId68"/>
              <a:stretch>
                <a:fillRect/>
              </a:stretch>
            </p:blipFill>
            <p:spPr>
              <a:xfrm>
                <a:off x="4115148" y="1041033"/>
                <a:ext cx="2995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Ink 41">
                <a:extLst>
                  <a:ext uri="{FF2B5EF4-FFF2-40B4-BE49-F238E27FC236}">
                    <a16:creationId xmlns:a16="http://schemas.microsoft.com/office/drawing/2014/main" id="{F7F85BA8-852E-F34E-AD2D-216FC8807095}"/>
                  </a:ext>
                </a:extLst>
              </p14:cNvPr>
              <p14:cNvContentPartPr/>
              <p14:nvPr/>
            </p14:nvContentPartPr>
            <p14:xfrm>
              <a:off x="4430148" y="1134993"/>
              <a:ext cx="516600" cy="131760"/>
            </p14:xfrm>
          </p:contentPart>
        </mc:Choice>
        <mc:Fallback xmlns="">
          <p:pic>
            <p:nvPicPr>
              <p:cNvPr id="42" name="Ink 41">
                <a:extLst>
                  <a:ext uri="{FF2B5EF4-FFF2-40B4-BE49-F238E27FC236}">
                    <a16:creationId xmlns:a16="http://schemas.microsoft.com/office/drawing/2014/main" id="{F7F85BA8-852E-F34E-AD2D-216FC8807095}"/>
                  </a:ext>
                </a:extLst>
              </p:cNvPr>
              <p:cNvPicPr/>
              <p:nvPr/>
            </p:nvPicPr>
            <p:blipFill>
              <a:blip r:embed="rId70"/>
              <a:stretch>
                <a:fillRect/>
              </a:stretch>
            </p:blipFill>
            <p:spPr>
              <a:xfrm>
                <a:off x="4414668" y="1119513"/>
                <a:ext cx="546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Ink 42">
                <a:extLst>
                  <a:ext uri="{FF2B5EF4-FFF2-40B4-BE49-F238E27FC236}">
                    <a16:creationId xmlns:a16="http://schemas.microsoft.com/office/drawing/2014/main" id="{552A2EF8-D5DA-1A43-BABA-03599680203D}"/>
                  </a:ext>
                </a:extLst>
              </p14:cNvPr>
              <p14:cNvContentPartPr/>
              <p14:nvPr/>
            </p14:nvContentPartPr>
            <p14:xfrm>
              <a:off x="4804908" y="1087473"/>
              <a:ext cx="537120" cy="431640"/>
            </p14:xfrm>
          </p:contentPart>
        </mc:Choice>
        <mc:Fallback xmlns="">
          <p:pic>
            <p:nvPicPr>
              <p:cNvPr id="43" name="Ink 42">
                <a:extLst>
                  <a:ext uri="{FF2B5EF4-FFF2-40B4-BE49-F238E27FC236}">
                    <a16:creationId xmlns:a16="http://schemas.microsoft.com/office/drawing/2014/main" id="{552A2EF8-D5DA-1A43-BABA-03599680203D}"/>
                  </a:ext>
                </a:extLst>
              </p:cNvPr>
              <p:cNvPicPr/>
              <p:nvPr/>
            </p:nvPicPr>
            <p:blipFill>
              <a:blip r:embed="rId72"/>
              <a:stretch>
                <a:fillRect/>
              </a:stretch>
            </p:blipFill>
            <p:spPr>
              <a:xfrm>
                <a:off x="4789788" y="1072353"/>
                <a:ext cx="56772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Ink 43">
                <a:extLst>
                  <a:ext uri="{FF2B5EF4-FFF2-40B4-BE49-F238E27FC236}">
                    <a16:creationId xmlns:a16="http://schemas.microsoft.com/office/drawing/2014/main" id="{CCF2C9FF-843A-2549-8138-D6A80C54D780}"/>
                  </a:ext>
                </a:extLst>
              </p14:cNvPr>
              <p14:cNvContentPartPr/>
              <p14:nvPr/>
            </p14:nvContentPartPr>
            <p14:xfrm>
              <a:off x="5501868" y="1182153"/>
              <a:ext cx="66960" cy="71640"/>
            </p14:xfrm>
          </p:contentPart>
        </mc:Choice>
        <mc:Fallback xmlns="">
          <p:pic>
            <p:nvPicPr>
              <p:cNvPr id="44" name="Ink 43">
                <a:extLst>
                  <a:ext uri="{FF2B5EF4-FFF2-40B4-BE49-F238E27FC236}">
                    <a16:creationId xmlns:a16="http://schemas.microsoft.com/office/drawing/2014/main" id="{CCF2C9FF-843A-2549-8138-D6A80C54D780}"/>
                  </a:ext>
                </a:extLst>
              </p:cNvPr>
              <p:cNvPicPr/>
              <p:nvPr/>
            </p:nvPicPr>
            <p:blipFill>
              <a:blip r:embed="rId74"/>
              <a:stretch>
                <a:fillRect/>
              </a:stretch>
            </p:blipFill>
            <p:spPr>
              <a:xfrm>
                <a:off x="5486748" y="1167033"/>
                <a:ext cx="97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Ink 44">
                <a:extLst>
                  <a:ext uri="{FF2B5EF4-FFF2-40B4-BE49-F238E27FC236}">
                    <a16:creationId xmlns:a16="http://schemas.microsoft.com/office/drawing/2014/main" id="{B5EAD701-1108-9E46-8003-0F3455B4F159}"/>
                  </a:ext>
                </a:extLst>
              </p14:cNvPr>
              <p14:cNvContentPartPr/>
              <p14:nvPr/>
            </p14:nvContentPartPr>
            <p14:xfrm>
              <a:off x="5833068" y="1072713"/>
              <a:ext cx="410760" cy="145080"/>
            </p14:xfrm>
          </p:contentPart>
        </mc:Choice>
        <mc:Fallback xmlns="">
          <p:pic>
            <p:nvPicPr>
              <p:cNvPr id="45" name="Ink 44">
                <a:extLst>
                  <a:ext uri="{FF2B5EF4-FFF2-40B4-BE49-F238E27FC236}">
                    <a16:creationId xmlns:a16="http://schemas.microsoft.com/office/drawing/2014/main" id="{B5EAD701-1108-9E46-8003-0F3455B4F159}"/>
                  </a:ext>
                </a:extLst>
              </p:cNvPr>
              <p:cNvPicPr/>
              <p:nvPr/>
            </p:nvPicPr>
            <p:blipFill>
              <a:blip r:embed="rId76"/>
              <a:stretch>
                <a:fillRect/>
              </a:stretch>
            </p:blipFill>
            <p:spPr>
              <a:xfrm>
                <a:off x="5817948" y="1057233"/>
                <a:ext cx="441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Ink 45">
                <a:extLst>
                  <a:ext uri="{FF2B5EF4-FFF2-40B4-BE49-F238E27FC236}">
                    <a16:creationId xmlns:a16="http://schemas.microsoft.com/office/drawing/2014/main" id="{909C86E1-156D-A340-BC3C-7C30CD7CF237}"/>
                  </a:ext>
                </a:extLst>
              </p14:cNvPr>
              <p14:cNvContentPartPr/>
              <p14:nvPr/>
            </p14:nvContentPartPr>
            <p14:xfrm>
              <a:off x="6274428" y="1071993"/>
              <a:ext cx="556200" cy="145800"/>
            </p14:xfrm>
          </p:contentPart>
        </mc:Choice>
        <mc:Fallback xmlns="">
          <p:pic>
            <p:nvPicPr>
              <p:cNvPr id="46" name="Ink 45">
                <a:extLst>
                  <a:ext uri="{FF2B5EF4-FFF2-40B4-BE49-F238E27FC236}">
                    <a16:creationId xmlns:a16="http://schemas.microsoft.com/office/drawing/2014/main" id="{909C86E1-156D-A340-BC3C-7C30CD7CF237}"/>
                  </a:ext>
                </a:extLst>
              </p:cNvPr>
              <p:cNvPicPr/>
              <p:nvPr/>
            </p:nvPicPr>
            <p:blipFill>
              <a:blip r:embed="rId78"/>
              <a:stretch>
                <a:fillRect/>
              </a:stretch>
            </p:blipFill>
            <p:spPr>
              <a:xfrm>
                <a:off x="6259308" y="1056513"/>
                <a:ext cx="5868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Ink 46">
                <a:extLst>
                  <a:ext uri="{FF2B5EF4-FFF2-40B4-BE49-F238E27FC236}">
                    <a16:creationId xmlns:a16="http://schemas.microsoft.com/office/drawing/2014/main" id="{2768C883-4BFE-8740-94CE-C3A30E38B653}"/>
                  </a:ext>
                </a:extLst>
              </p14:cNvPr>
              <p14:cNvContentPartPr/>
              <p14:nvPr/>
            </p14:nvContentPartPr>
            <p14:xfrm>
              <a:off x="6857628" y="1087473"/>
              <a:ext cx="324000" cy="447120"/>
            </p14:xfrm>
          </p:contentPart>
        </mc:Choice>
        <mc:Fallback xmlns="">
          <p:pic>
            <p:nvPicPr>
              <p:cNvPr id="47" name="Ink 46">
                <a:extLst>
                  <a:ext uri="{FF2B5EF4-FFF2-40B4-BE49-F238E27FC236}">
                    <a16:creationId xmlns:a16="http://schemas.microsoft.com/office/drawing/2014/main" id="{2768C883-4BFE-8740-94CE-C3A30E38B653}"/>
                  </a:ext>
                </a:extLst>
              </p:cNvPr>
              <p:cNvPicPr/>
              <p:nvPr/>
            </p:nvPicPr>
            <p:blipFill>
              <a:blip r:embed="rId80"/>
              <a:stretch>
                <a:fillRect/>
              </a:stretch>
            </p:blipFill>
            <p:spPr>
              <a:xfrm>
                <a:off x="6842508" y="1072353"/>
                <a:ext cx="35460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Ink 47">
                <a:extLst>
                  <a:ext uri="{FF2B5EF4-FFF2-40B4-BE49-F238E27FC236}">
                    <a16:creationId xmlns:a16="http://schemas.microsoft.com/office/drawing/2014/main" id="{E9ED78D2-114D-6A4A-9186-5B6D1B7AC4DE}"/>
                  </a:ext>
                </a:extLst>
              </p14:cNvPr>
              <p14:cNvContentPartPr/>
              <p14:nvPr/>
            </p14:nvContentPartPr>
            <p14:xfrm>
              <a:off x="7505988" y="835473"/>
              <a:ext cx="140040" cy="337680"/>
            </p14:xfrm>
          </p:contentPart>
        </mc:Choice>
        <mc:Fallback xmlns="">
          <p:pic>
            <p:nvPicPr>
              <p:cNvPr id="48" name="Ink 47">
                <a:extLst>
                  <a:ext uri="{FF2B5EF4-FFF2-40B4-BE49-F238E27FC236}">
                    <a16:creationId xmlns:a16="http://schemas.microsoft.com/office/drawing/2014/main" id="{E9ED78D2-114D-6A4A-9186-5B6D1B7AC4DE}"/>
                  </a:ext>
                </a:extLst>
              </p:cNvPr>
              <p:cNvPicPr/>
              <p:nvPr/>
            </p:nvPicPr>
            <p:blipFill>
              <a:blip r:embed="rId82"/>
              <a:stretch>
                <a:fillRect/>
              </a:stretch>
            </p:blipFill>
            <p:spPr>
              <a:xfrm>
                <a:off x="7490868" y="819993"/>
                <a:ext cx="1706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Ink 48">
                <a:extLst>
                  <a:ext uri="{FF2B5EF4-FFF2-40B4-BE49-F238E27FC236}">
                    <a16:creationId xmlns:a16="http://schemas.microsoft.com/office/drawing/2014/main" id="{F0333C93-B85A-D64F-AE22-134D996849AD}"/>
                  </a:ext>
                </a:extLst>
              </p14:cNvPr>
              <p14:cNvContentPartPr/>
              <p14:nvPr/>
            </p14:nvContentPartPr>
            <p14:xfrm>
              <a:off x="7724868" y="1071993"/>
              <a:ext cx="48240" cy="65520"/>
            </p14:xfrm>
          </p:contentPart>
        </mc:Choice>
        <mc:Fallback xmlns="">
          <p:pic>
            <p:nvPicPr>
              <p:cNvPr id="49" name="Ink 48">
                <a:extLst>
                  <a:ext uri="{FF2B5EF4-FFF2-40B4-BE49-F238E27FC236}">
                    <a16:creationId xmlns:a16="http://schemas.microsoft.com/office/drawing/2014/main" id="{F0333C93-B85A-D64F-AE22-134D996849AD}"/>
                  </a:ext>
                </a:extLst>
              </p:cNvPr>
              <p:cNvPicPr/>
              <p:nvPr/>
            </p:nvPicPr>
            <p:blipFill>
              <a:blip r:embed="rId84"/>
              <a:stretch>
                <a:fillRect/>
              </a:stretch>
            </p:blipFill>
            <p:spPr>
              <a:xfrm>
                <a:off x="7709748" y="1056513"/>
                <a:ext cx="78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Ink 49">
                <a:extLst>
                  <a:ext uri="{FF2B5EF4-FFF2-40B4-BE49-F238E27FC236}">
                    <a16:creationId xmlns:a16="http://schemas.microsoft.com/office/drawing/2014/main" id="{FD9857C9-00DF-9245-8CDB-E0B9E2485D66}"/>
                  </a:ext>
                </a:extLst>
              </p14:cNvPr>
              <p14:cNvContentPartPr/>
              <p14:nvPr/>
            </p14:nvContentPartPr>
            <p14:xfrm>
              <a:off x="7724868" y="820713"/>
              <a:ext cx="522720" cy="627480"/>
            </p14:xfrm>
          </p:contentPart>
        </mc:Choice>
        <mc:Fallback xmlns="">
          <p:pic>
            <p:nvPicPr>
              <p:cNvPr id="50" name="Ink 49">
                <a:extLst>
                  <a:ext uri="{FF2B5EF4-FFF2-40B4-BE49-F238E27FC236}">
                    <a16:creationId xmlns:a16="http://schemas.microsoft.com/office/drawing/2014/main" id="{FD9857C9-00DF-9245-8CDB-E0B9E2485D66}"/>
                  </a:ext>
                </a:extLst>
              </p:cNvPr>
              <p:cNvPicPr/>
              <p:nvPr/>
            </p:nvPicPr>
            <p:blipFill>
              <a:blip r:embed="rId86"/>
              <a:stretch>
                <a:fillRect/>
              </a:stretch>
            </p:blipFill>
            <p:spPr>
              <a:xfrm>
                <a:off x="7709748" y="805233"/>
                <a:ext cx="55332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Ink 50">
                <a:extLst>
                  <a:ext uri="{FF2B5EF4-FFF2-40B4-BE49-F238E27FC236}">
                    <a16:creationId xmlns:a16="http://schemas.microsoft.com/office/drawing/2014/main" id="{6C8088BC-C0DF-8841-B063-4E90188C206C}"/>
                  </a:ext>
                </a:extLst>
              </p14:cNvPr>
              <p14:cNvContentPartPr/>
              <p14:nvPr/>
            </p14:nvContentPartPr>
            <p14:xfrm>
              <a:off x="8229588" y="959313"/>
              <a:ext cx="460800" cy="176760"/>
            </p14:xfrm>
          </p:contentPart>
        </mc:Choice>
        <mc:Fallback xmlns="">
          <p:pic>
            <p:nvPicPr>
              <p:cNvPr id="51" name="Ink 50">
                <a:extLst>
                  <a:ext uri="{FF2B5EF4-FFF2-40B4-BE49-F238E27FC236}">
                    <a16:creationId xmlns:a16="http://schemas.microsoft.com/office/drawing/2014/main" id="{6C8088BC-C0DF-8841-B063-4E90188C206C}"/>
                  </a:ext>
                </a:extLst>
              </p:cNvPr>
              <p:cNvPicPr/>
              <p:nvPr/>
            </p:nvPicPr>
            <p:blipFill>
              <a:blip r:embed="rId88"/>
              <a:stretch>
                <a:fillRect/>
              </a:stretch>
            </p:blipFill>
            <p:spPr>
              <a:xfrm>
                <a:off x="8214108" y="944193"/>
                <a:ext cx="4914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Ink 51">
                <a:extLst>
                  <a:ext uri="{FF2B5EF4-FFF2-40B4-BE49-F238E27FC236}">
                    <a16:creationId xmlns:a16="http://schemas.microsoft.com/office/drawing/2014/main" id="{3EBADEED-B3DE-3948-9E4F-5A637C1B7486}"/>
                  </a:ext>
                </a:extLst>
              </p14:cNvPr>
              <p14:cNvContentPartPr/>
              <p14:nvPr/>
            </p14:nvContentPartPr>
            <p14:xfrm>
              <a:off x="8700828" y="785433"/>
              <a:ext cx="626760" cy="380880"/>
            </p14:xfrm>
          </p:contentPart>
        </mc:Choice>
        <mc:Fallback xmlns="">
          <p:pic>
            <p:nvPicPr>
              <p:cNvPr id="52" name="Ink 51">
                <a:extLst>
                  <a:ext uri="{FF2B5EF4-FFF2-40B4-BE49-F238E27FC236}">
                    <a16:creationId xmlns:a16="http://schemas.microsoft.com/office/drawing/2014/main" id="{3EBADEED-B3DE-3948-9E4F-5A637C1B7486}"/>
                  </a:ext>
                </a:extLst>
              </p:cNvPr>
              <p:cNvPicPr/>
              <p:nvPr/>
            </p:nvPicPr>
            <p:blipFill>
              <a:blip r:embed="rId90"/>
              <a:stretch>
                <a:fillRect/>
              </a:stretch>
            </p:blipFill>
            <p:spPr>
              <a:xfrm>
                <a:off x="8685708" y="770313"/>
                <a:ext cx="65700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Ink 52">
                <a:extLst>
                  <a:ext uri="{FF2B5EF4-FFF2-40B4-BE49-F238E27FC236}">
                    <a16:creationId xmlns:a16="http://schemas.microsoft.com/office/drawing/2014/main" id="{2539FF0E-7AB3-884F-8B64-17DE6C54EA9A}"/>
                  </a:ext>
                </a:extLst>
              </p14:cNvPr>
              <p14:cNvContentPartPr/>
              <p14:nvPr/>
            </p14:nvContentPartPr>
            <p14:xfrm>
              <a:off x="8938788" y="866793"/>
              <a:ext cx="465840" cy="57960"/>
            </p14:xfrm>
          </p:contentPart>
        </mc:Choice>
        <mc:Fallback xmlns="">
          <p:pic>
            <p:nvPicPr>
              <p:cNvPr id="53" name="Ink 52">
                <a:extLst>
                  <a:ext uri="{FF2B5EF4-FFF2-40B4-BE49-F238E27FC236}">
                    <a16:creationId xmlns:a16="http://schemas.microsoft.com/office/drawing/2014/main" id="{2539FF0E-7AB3-884F-8B64-17DE6C54EA9A}"/>
                  </a:ext>
                </a:extLst>
              </p:cNvPr>
              <p:cNvPicPr/>
              <p:nvPr/>
            </p:nvPicPr>
            <p:blipFill>
              <a:blip r:embed="rId92"/>
              <a:stretch>
                <a:fillRect/>
              </a:stretch>
            </p:blipFill>
            <p:spPr>
              <a:xfrm>
                <a:off x="8923668" y="851673"/>
                <a:ext cx="496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Ink 53">
                <a:extLst>
                  <a:ext uri="{FF2B5EF4-FFF2-40B4-BE49-F238E27FC236}">
                    <a16:creationId xmlns:a16="http://schemas.microsoft.com/office/drawing/2014/main" id="{1CE85324-FCB0-4B4A-892D-E23148FF932E}"/>
                  </a:ext>
                </a:extLst>
              </p14:cNvPr>
              <p14:cNvContentPartPr/>
              <p14:nvPr/>
            </p14:nvContentPartPr>
            <p14:xfrm>
              <a:off x="9711348" y="783633"/>
              <a:ext cx="618840" cy="298440"/>
            </p14:xfrm>
          </p:contentPart>
        </mc:Choice>
        <mc:Fallback xmlns="">
          <p:pic>
            <p:nvPicPr>
              <p:cNvPr id="54" name="Ink 53">
                <a:extLst>
                  <a:ext uri="{FF2B5EF4-FFF2-40B4-BE49-F238E27FC236}">
                    <a16:creationId xmlns:a16="http://schemas.microsoft.com/office/drawing/2014/main" id="{1CE85324-FCB0-4B4A-892D-E23148FF932E}"/>
                  </a:ext>
                </a:extLst>
              </p:cNvPr>
              <p:cNvPicPr/>
              <p:nvPr/>
            </p:nvPicPr>
            <p:blipFill>
              <a:blip r:embed="rId94"/>
              <a:stretch>
                <a:fillRect/>
              </a:stretch>
            </p:blipFill>
            <p:spPr>
              <a:xfrm>
                <a:off x="9696228" y="768513"/>
                <a:ext cx="64908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Ink 54">
                <a:extLst>
                  <a:ext uri="{FF2B5EF4-FFF2-40B4-BE49-F238E27FC236}">
                    <a16:creationId xmlns:a16="http://schemas.microsoft.com/office/drawing/2014/main" id="{A342B9BD-CD9C-A449-847C-AC39B496044D}"/>
                  </a:ext>
                </a:extLst>
              </p14:cNvPr>
              <p14:cNvContentPartPr/>
              <p14:nvPr/>
            </p14:nvContentPartPr>
            <p14:xfrm>
              <a:off x="10184388" y="882633"/>
              <a:ext cx="307800" cy="140400"/>
            </p14:xfrm>
          </p:contentPart>
        </mc:Choice>
        <mc:Fallback xmlns="">
          <p:pic>
            <p:nvPicPr>
              <p:cNvPr id="55" name="Ink 54">
                <a:extLst>
                  <a:ext uri="{FF2B5EF4-FFF2-40B4-BE49-F238E27FC236}">
                    <a16:creationId xmlns:a16="http://schemas.microsoft.com/office/drawing/2014/main" id="{A342B9BD-CD9C-A449-847C-AC39B496044D}"/>
                  </a:ext>
                </a:extLst>
              </p:cNvPr>
              <p:cNvPicPr/>
              <p:nvPr/>
            </p:nvPicPr>
            <p:blipFill>
              <a:blip r:embed="rId96"/>
              <a:stretch>
                <a:fillRect/>
              </a:stretch>
            </p:blipFill>
            <p:spPr>
              <a:xfrm>
                <a:off x="10169268" y="867513"/>
                <a:ext cx="3384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Ink 55">
                <a:extLst>
                  <a:ext uri="{FF2B5EF4-FFF2-40B4-BE49-F238E27FC236}">
                    <a16:creationId xmlns:a16="http://schemas.microsoft.com/office/drawing/2014/main" id="{043AFED9-0981-6147-B3BA-AB3B35DEDEE7}"/>
                  </a:ext>
                </a:extLst>
              </p14:cNvPr>
              <p14:cNvContentPartPr/>
              <p14:nvPr/>
            </p14:nvContentPartPr>
            <p14:xfrm>
              <a:off x="10515588" y="772473"/>
              <a:ext cx="360" cy="360"/>
            </p14:xfrm>
          </p:contentPart>
        </mc:Choice>
        <mc:Fallback xmlns="">
          <p:pic>
            <p:nvPicPr>
              <p:cNvPr id="56" name="Ink 55">
                <a:extLst>
                  <a:ext uri="{FF2B5EF4-FFF2-40B4-BE49-F238E27FC236}">
                    <a16:creationId xmlns:a16="http://schemas.microsoft.com/office/drawing/2014/main" id="{043AFED9-0981-6147-B3BA-AB3B35DEDEE7}"/>
                  </a:ext>
                </a:extLst>
              </p:cNvPr>
              <p:cNvPicPr/>
              <p:nvPr/>
            </p:nvPicPr>
            <p:blipFill>
              <a:blip r:embed="rId27"/>
              <a:stretch>
                <a:fillRect/>
              </a:stretch>
            </p:blipFill>
            <p:spPr>
              <a:xfrm>
                <a:off x="10500108" y="75699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Ink 56">
                <a:extLst>
                  <a:ext uri="{FF2B5EF4-FFF2-40B4-BE49-F238E27FC236}">
                    <a16:creationId xmlns:a16="http://schemas.microsoft.com/office/drawing/2014/main" id="{F405117A-562B-CE44-B9E5-77BA019C3C5A}"/>
                  </a:ext>
                </a:extLst>
              </p14:cNvPr>
              <p14:cNvContentPartPr/>
              <p14:nvPr/>
            </p14:nvContentPartPr>
            <p14:xfrm>
              <a:off x="10562748" y="740793"/>
              <a:ext cx="214560" cy="302040"/>
            </p14:xfrm>
          </p:contentPart>
        </mc:Choice>
        <mc:Fallback xmlns="">
          <p:pic>
            <p:nvPicPr>
              <p:cNvPr id="57" name="Ink 56">
                <a:extLst>
                  <a:ext uri="{FF2B5EF4-FFF2-40B4-BE49-F238E27FC236}">
                    <a16:creationId xmlns:a16="http://schemas.microsoft.com/office/drawing/2014/main" id="{F405117A-562B-CE44-B9E5-77BA019C3C5A}"/>
                  </a:ext>
                </a:extLst>
              </p:cNvPr>
              <p:cNvPicPr/>
              <p:nvPr/>
            </p:nvPicPr>
            <p:blipFill>
              <a:blip r:embed="rId99"/>
              <a:stretch>
                <a:fillRect/>
              </a:stretch>
            </p:blipFill>
            <p:spPr>
              <a:xfrm>
                <a:off x="10547628" y="725673"/>
                <a:ext cx="24516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Ink 57">
                <a:extLst>
                  <a:ext uri="{FF2B5EF4-FFF2-40B4-BE49-F238E27FC236}">
                    <a16:creationId xmlns:a16="http://schemas.microsoft.com/office/drawing/2014/main" id="{9C922768-B25B-8044-B004-87CB7A3881DD}"/>
                  </a:ext>
                </a:extLst>
              </p14:cNvPr>
              <p14:cNvContentPartPr/>
              <p14:nvPr/>
            </p14:nvContentPartPr>
            <p14:xfrm>
              <a:off x="10868028" y="914313"/>
              <a:ext cx="29520" cy="103680"/>
            </p14:xfrm>
          </p:contentPart>
        </mc:Choice>
        <mc:Fallback xmlns="">
          <p:pic>
            <p:nvPicPr>
              <p:cNvPr id="58" name="Ink 57">
                <a:extLst>
                  <a:ext uri="{FF2B5EF4-FFF2-40B4-BE49-F238E27FC236}">
                    <a16:creationId xmlns:a16="http://schemas.microsoft.com/office/drawing/2014/main" id="{9C922768-B25B-8044-B004-87CB7A3881DD}"/>
                  </a:ext>
                </a:extLst>
              </p:cNvPr>
              <p:cNvPicPr/>
              <p:nvPr/>
            </p:nvPicPr>
            <p:blipFill>
              <a:blip r:embed="rId101"/>
              <a:stretch>
                <a:fillRect/>
              </a:stretch>
            </p:blipFill>
            <p:spPr>
              <a:xfrm>
                <a:off x="10852908" y="898833"/>
                <a:ext cx="60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Ink 58">
                <a:extLst>
                  <a:ext uri="{FF2B5EF4-FFF2-40B4-BE49-F238E27FC236}">
                    <a16:creationId xmlns:a16="http://schemas.microsoft.com/office/drawing/2014/main" id="{4FFC7CE3-5C1E-5045-942F-E1751475E37C}"/>
                  </a:ext>
                </a:extLst>
              </p14:cNvPr>
              <p14:cNvContentPartPr/>
              <p14:nvPr/>
            </p14:nvContentPartPr>
            <p14:xfrm>
              <a:off x="10990068" y="638193"/>
              <a:ext cx="237240" cy="389520"/>
            </p14:xfrm>
          </p:contentPart>
        </mc:Choice>
        <mc:Fallback xmlns="">
          <p:pic>
            <p:nvPicPr>
              <p:cNvPr id="59" name="Ink 58">
                <a:extLst>
                  <a:ext uri="{FF2B5EF4-FFF2-40B4-BE49-F238E27FC236}">
                    <a16:creationId xmlns:a16="http://schemas.microsoft.com/office/drawing/2014/main" id="{4FFC7CE3-5C1E-5045-942F-E1751475E37C}"/>
                  </a:ext>
                </a:extLst>
              </p:cNvPr>
              <p:cNvPicPr/>
              <p:nvPr/>
            </p:nvPicPr>
            <p:blipFill>
              <a:blip r:embed="rId103"/>
              <a:stretch>
                <a:fillRect/>
              </a:stretch>
            </p:blipFill>
            <p:spPr>
              <a:xfrm>
                <a:off x="10974588" y="622713"/>
                <a:ext cx="26748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Ink 59">
                <a:extLst>
                  <a:ext uri="{FF2B5EF4-FFF2-40B4-BE49-F238E27FC236}">
                    <a16:creationId xmlns:a16="http://schemas.microsoft.com/office/drawing/2014/main" id="{6BBFAAB2-3046-084A-9C0A-7EBCCD43C239}"/>
                  </a:ext>
                </a:extLst>
              </p14:cNvPr>
              <p14:cNvContentPartPr/>
              <p14:nvPr/>
            </p14:nvContentPartPr>
            <p14:xfrm>
              <a:off x="11287788" y="898473"/>
              <a:ext cx="66600" cy="105840"/>
            </p14:xfrm>
          </p:contentPart>
        </mc:Choice>
        <mc:Fallback xmlns="">
          <p:pic>
            <p:nvPicPr>
              <p:cNvPr id="60" name="Ink 59">
                <a:extLst>
                  <a:ext uri="{FF2B5EF4-FFF2-40B4-BE49-F238E27FC236}">
                    <a16:creationId xmlns:a16="http://schemas.microsoft.com/office/drawing/2014/main" id="{6BBFAAB2-3046-084A-9C0A-7EBCCD43C239}"/>
                  </a:ext>
                </a:extLst>
              </p:cNvPr>
              <p:cNvPicPr/>
              <p:nvPr/>
            </p:nvPicPr>
            <p:blipFill>
              <a:blip r:embed="rId105"/>
              <a:stretch>
                <a:fillRect/>
              </a:stretch>
            </p:blipFill>
            <p:spPr>
              <a:xfrm>
                <a:off x="11272668" y="883353"/>
                <a:ext cx="96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1" name="Ink 60">
                <a:extLst>
                  <a:ext uri="{FF2B5EF4-FFF2-40B4-BE49-F238E27FC236}">
                    <a16:creationId xmlns:a16="http://schemas.microsoft.com/office/drawing/2014/main" id="{D8737D33-39A1-244F-92BC-5DE780668500}"/>
                  </a:ext>
                </a:extLst>
              </p14:cNvPr>
              <p14:cNvContentPartPr/>
              <p14:nvPr/>
            </p14:nvContentPartPr>
            <p14:xfrm>
              <a:off x="11351148" y="819633"/>
              <a:ext cx="67320" cy="56880"/>
            </p14:xfrm>
          </p:contentPart>
        </mc:Choice>
        <mc:Fallback xmlns="">
          <p:pic>
            <p:nvPicPr>
              <p:cNvPr id="61" name="Ink 60">
                <a:extLst>
                  <a:ext uri="{FF2B5EF4-FFF2-40B4-BE49-F238E27FC236}">
                    <a16:creationId xmlns:a16="http://schemas.microsoft.com/office/drawing/2014/main" id="{D8737D33-39A1-244F-92BC-5DE780668500}"/>
                  </a:ext>
                </a:extLst>
              </p:cNvPr>
              <p:cNvPicPr/>
              <p:nvPr/>
            </p:nvPicPr>
            <p:blipFill>
              <a:blip r:embed="rId107"/>
              <a:stretch>
                <a:fillRect/>
              </a:stretch>
            </p:blipFill>
            <p:spPr>
              <a:xfrm>
                <a:off x="11335668" y="804513"/>
                <a:ext cx="97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Ink 61">
                <a:extLst>
                  <a:ext uri="{FF2B5EF4-FFF2-40B4-BE49-F238E27FC236}">
                    <a16:creationId xmlns:a16="http://schemas.microsoft.com/office/drawing/2014/main" id="{BDD8F651-39F3-E544-ADD6-686AAF84BE33}"/>
                  </a:ext>
                </a:extLst>
              </p14:cNvPr>
              <p14:cNvContentPartPr/>
              <p14:nvPr/>
            </p14:nvContentPartPr>
            <p14:xfrm>
              <a:off x="11462028" y="776433"/>
              <a:ext cx="357480" cy="253440"/>
            </p14:xfrm>
          </p:contentPart>
        </mc:Choice>
        <mc:Fallback xmlns="">
          <p:pic>
            <p:nvPicPr>
              <p:cNvPr id="62" name="Ink 61">
                <a:extLst>
                  <a:ext uri="{FF2B5EF4-FFF2-40B4-BE49-F238E27FC236}">
                    <a16:creationId xmlns:a16="http://schemas.microsoft.com/office/drawing/2014/main" id="{BDD8F651-39F3-E544-ADD6-686AAF84BE33}"/>
                  </a:ext>
                </a:extLst>
              </p:cNvPr>
              <p:cNvPicPr/>
              <p:nvPr/>
            </p:nvPicPr>
            <p:blipFill>
              <a:blip r:embed="rId109"/>
              <a:stretch>
                <a:fillRect/>
              </a:stretch>
            </p:blipFill>
            <p:spPr>
              <a:xfrm>
                <a:off x="11446908" y="761313"/>
                <a:ext cx="3880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4" name="Ink 63">
                <a:extLst>
                  <a:ext uri="{FF2B5EF4-FFF2-40B4-BE49-F238E27FC236}">
                    <a16:creationId xmlns:a16="http://schemas.microsoft.com/office/drawing/2014/main" id="{E0C5B675-E494-8049-B6E1-9F3123BDF46F}"/>
                  </a:ext>
                </a:extLst>
              </p14:cNvPr>
              <p14:cNvContentPartPr/>
              <p14:nvPr/>
            </p14:nvContentPartPr>
            <p14:xfrm>
              <a:off x="1008708" y="1738353"/>
              <a:ext cx="477720" cy="185040"/>
            </p14:xfrm>
          </p:contentPart>
        </mc:Choice>
        <mc:Fallback xmlns="">
          <p:pic>
            <p:nvPicPr>
              <p:cNvPr id="64" name="Ink 63">
                <a:extLst>
                  <a:ext uri="{FF2B5EF4-FFF2-40B4-BE49-F238E27FC236}">
                    <a16:creationId xmlns:a16="http://schemas.microsoft.com/office/drawing/2014/main" id="{E0C5B675-E494-8049-B6E1-9F3123BDF46F}"/>
                  </a:ext>
                </a:extLst>
              </p:cNvPr>
              <p:cNvPicPr/>
              <p:nvPr/>
            </p:nvPicPr>
            <p:blipFill>
              <a:blip r:embed="rId111"/>
              <a:stretch>
                <a:fillRect/>
              </a:stretch>
            </p:blipFill>
            <p:spPr>
              <a:xfrm>
                <a:off x="993588" y="1723233"/>
                <a:ext cx="5079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5" name="Ink 64">
                <a:extLst>
                  <a:ext uri="{FF2B5EF4-FFF2-40B4-BE49-F238E27FC236}">
                    <a16:creationId xmlns:a16="http://schemas.microsoft.com/office/drawing/2014/main" id="{B9E448EE-8305-3E4E-A58D-2400CEF4CABB}"/>
                  </a:ext>
                </a:extLst>
              </p14:cNvPr>
              <p14:cNvContentPartPr/>
              <p14:nvPr/>
            </p14:nvContentPartPr>
            <p14:xfrm>
              <a:off x="1197708" y="1576353"/>
              <a:ext cx="45000" cy="10800"/>
            </p14:xfrm>
          </p:contentPart>
        </mc:Choice>
        <mc:Fallback xmlns="">
          <p:pic>
            <p:nvPicPr>
              <p:cNvPr id="65" name="Ink 64">
                <a:extLst>
                  <a:ext uri="{FF2B5EF4-FFF2-40B4-BE49-F238E27FC236}">
                    <a16:creationId xmlns:a16="http://schemas.microsoft.com/office/drawing/2014/main" id="{B9E448EE-8305-3E4E-A58D-2400CEF4CABB}"/>
                  </a:ext>
                </a:extLst>
              </p:cNvPr>
              <p:cNvPicPr/>
              <p:nvPr/>
            </p:nvPicPr>
            <p:blipFill>
              <a:blip r:embed="rId113"/>
              <a:stretch>
                <a:fillRect/>
              </a:stretch>
            </p:blipFill>
            <p:spPr>
              <a:xfrm>
                <a:off x="1182588" y="1561233"/>
                <a:ext cx="752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6" name="Ink 65">
                <a:extLst>
                  <a:ext uri="{FF2B5EF4-FFF2-40B4-BE49-F238E27FC236}">
                    <a16:creationId xmlns:a16="http://schemas.microsoft.com/office/drawing/2014/main" id="{6F4AF491-1E64-4647-B6B8-BF7823810549}"/>
                  </a:ext>
                </a:extLst>
              </p14:cNvPr>
              <p14:cNvContentPartPr/>
              <p14:nvPr/>
            </p14:nvContentPartPr>
            <p14:xfrm>
              <a:off x="2096628" y="1718193"/>
              <a:ext cx="27720" cy="108720"/>
            </p14:xfrm>
          </p:contentPart>
        </mc:Choice>
        <mc:Fallback xmlns="">
          <p:pic>
            <p:nvPicPr>
              <p:cNvPr id="66" name="Ink 65">
                <a:extLst>
                  <a:ext uri="{FF2B5EF4-FFF2-40B4-BE49-F238E27FC236}">
                    <a16:creationId xmlns:a16="http://schemas.microsoft.com/office/drawing/2014/main" id="{6F4AF491-1E64-4647-B6B8-BF7823810549}"/>
                  </a:ext>
                </a:extLst>
              </p:cNvPr>
              <p:cNvPicPr/>
              <p:nvPr/>
            </p:nvPicPr>
            <p:blipFill>
              <a:blip r:embed="rId115"/>
              <a:stretch>
                <a:fillRect/>
              </a:stretch>
            </p:blipFill>
            <p:spPr>
              <a:xfrm>
                <a:off x="2081508" y="1703073"/>
                <a:ext cx="579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7" name="Ink 66">
                <a:extLst>
                  <a:ext uri="{FF2B5EF4-FFF2-40B4-BE49-F238E27FC236}">
                    <a16:creationId xmlns:a16="http://schemas.microsoft.com/office/drawing/2014/main" id="{43D0D320-EA10-0B44-80E4-1C4786239751}"/>
                  </a:ext>
                </a:extLst>
              </p14:cNvPr>
              <p14:cNvContentPartPr/>
              <p14:nvPr/>
            </p14:nvContentPartPr>
            <p14:xfrm>
              <a:off x="2128308" y="1567713"/>
              <a:ext cx="29880" cy="24840"/>
            </p14:xfrm>
          </p:contentPart>
        </mc:Choice>
        <mc:Fallback xmlns="">
          <p:pic>
            <p:nvPicPr>
              <p:cNvPr id="67" name="Ink 66">
                <a:extLst>
                  <a:ext uri="{FF2B5EF4-FFF2-40B4-BE49-F238E27FC236}">
                    <a16:creationId xmlns:a16="http://schemas.microsoft.com/office/drawing/2014/main" id="{43D0D320-EA10-0B44-80E4-1C4786239751}"/>
                  </a:ext>
                </a:extLst>
              </p:cNvPr>
              <p:cNvPicPr/>
              <p:nvPr/>
            </p:nvPicPr>
            <p:blipFill>
              <a:blip r:embed="rId117"/>
              <a:stretch>
                <a:fillRect/>
              </a:stretch>
            </p:blipFill>
            <p:spPr>
              <a:xfrm>
                <a:off x="2112828" y="1552593"/>
                <a:ext cx="604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8" name="Ink 67">
                <a:extLst>
                  <a:ext uri="{FF2B5EF4-FFF2-40B4-BE49-F238E27FC236}">
                    <a16:creationId xmlns:a16="http://schemas.microsoft.com/office/drawing/2014/main" id="{0EE3949C-48FE-3A42-A95A-9E4E1AA43FA0}"/>
                  </a:ext>
                </a:extLst>
              </p14:cNvPr>
              <p14:cNvContentPartPr/>
              <p14:nvPr/>
            </p14:nvContentPartPr>
            <p14:xfrm>
              <a:off x="2333148" y="1481673"/>
              <a:ext cx="92520" cy="299160"/>
            </p14:xfrm>
          </p:contentPart>
        </mc:Choice>
        <mc:Fallback xmlns="">
          <p:pic>
            <p:nvPicPr>
              <p:cNvPr id="68" name="Ink 67">
                <a:extLst>
                  <a:ext uri="{FF2B5EF4-FFF2-40B4-BE49-F238E27FC236}">
                    <a16:creationId xmlns:a16="http://schemas.microsoft.com/office/drawing/2014/main" id="{0EE3949C-48FE-3A42-A95A-9E4E1AA43FA0}"/>
                  </a:ext>
                </a:extLst>
              </p:cNvPr>
              <p:cNvPicPr/>
              <p:nvPr/>
            </p:nvPicPr>
            <p:blipFill>
              <a:blip r:embed="rId119"/>
              <a:stretch>
                <a:fillRect/>
              </a:stretch>
            </p:blipFill>
            <p:spPr>
              <a:xfrm>
                <a:off x="2318028" y="1466553"/>
                <a:ext cx="1231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9" name="Ink 68">
                <a:extLst>
                  <a:ext uri="{FF2B5EF4-FFF2-40B4-BE49-F238E27FC236}">
                    <a16:creationId xmlns:a16="http://schemas.microsoft.com/office/drawing/2014/main" id="{CC3590B5-BBDD-144B-8169-118E41028954}"/>
                  </a:ext>
                </a:extLst>
              </p14:cNvPr>
              <p14:cNvContentPartPr/>
              <p14:nvPr/>
            </p14:nvContentPartPr>
            <p14:xfrm>
              <a:off x="2333148" y="1647633"/>
              <a:ext cx="215280" cy="11520"/>
            </p14:xfrm>
          </p:contentPart>
        </mc:Choice>
        <mc:Fallback xmlns="">
          <p:pic>
            <p:nvPicPr>
              <p:cNvPr id="69" name="Ink 68">
                <a:extLst>
                  <a:ext uri="{FF2B5EF4-FFF2-40B4-BE49-F238E27FC236}">
                    <a16:creationId xmlns:a16="http://schemas.microsoft.com/office/drawing/2014/main" id="{CC3590B5-BBDD-144B-8169-118E41028954}"/>
                  </a:ext>
                </a:extLst>
              </p:cNvPr>
              <p:cNvPicPr/>
              <p:nvPr/>
            </p:nvPicPr>
            <p:blipFill>
              <a:blip r:embed="rId121"/>
              <a:stretch>
                <a:fillRect/>
              </a:stretch>
            </p:blipFill>
            <p:spPr>
              <a:xfrm>
                <a:off x="2318028" y="1632513"/>
                <a:ext cx="2458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1" name="Ink 70">
                <a:extLst>
                  <a:ext uri="{FF2B5EF4-FFF2-40B4-BE49-F238E27FC236}">
                    <a16:creationId xmlns:a16="http://schemas.microsoft.com/office/drawing/2014/main" id="{66CA63C1-EF7E-C940-AECE-337003505E0C}"/>
                  </a:ext>
                </a:extLst>
              </p14:cNvPr>
              <p14:cNvContentPartPr/>
              <p14:nvPr/>
            </p14:nvContentPartPr>
            <p14:xfrm>
              <a:off x="2632668" y="1781193"/>
              <a:ext cx="360" cy="360"/>
            </p14:xfrm>
          </p:contentPart>
        </mc:Choice>
        <mc:Fallback xmlns="">
          <p:pic>
            <p:nvPicPr>
              <p:cNvPr id="71" name="Ink 70">
                <a:extLst>
                  <a:ext uri="{FF2B5EF4-FFF2-40B4-BE49-F238E27FC236}">
                    <a16:creationId xmlns:a16="http://schemas.microsoft.com/office/drawing/2014/main" id="{66CA63C1-EF7E-C940-AECE-337003505E0C}"/>
                  </a:ext>
                </a:extLst>
              </p:cNvPr>
              <p:cNvPicPr/>
              <p:nvPr/>
            </p:nvPicPr>
            <p:blipFill>
              <a:blip r:embed="rId27"/>
              <a:stretch>
                <a:fillRect/>
              </a:stretch>
            </p:blipFill>
            <p:spPr>
              <a:xfrm>
                <a:off x="2617548" y="176607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Ink 72">
                <a:extLst>
                  <a:ext uri="{FF2B5EF4-FFF2-40B4-BE49-F238E27FC236}">
                    <a16:creationId xmlns:a16="http://schemas.microsoft.com/office/drawing/2014/main" id="{92729D18-7A46-2B44-8D39-2A219643F2CF}"/>
                  </a:ext>
                </a:extLst>
              </p14:cNvPr>
              <p14:cNvContentPartPr/>
              <p14:nvPr/>
            </p14:nvContentPartPr>
            <p14:xfrm>
              <a:off x="2952348" y="1430913"/>
              <a:ext cx="218520" cy="423000"/>
            </p14:xfrm>
          </p:contentPart>
        </mc:Choice>
        <mc:Fallback xmlns="">
          <p:pic>
            <p:nvPicPr>
              <p:cNvPr id="73" name="Ink 72">
                <a:extLst>
                  <a:ext uri="{FF2B5EF4-FFF2-40B4-BE49-F238E27FC236}">
                    <a16:creationId xmlns:a16="http://schemas.microsoft.com/office/drawing/2014/main" id="{92729D18-7A46-2B44-8D39-2A219643F2CF}"/>
                  </a:ext>
                </a:extLst>
              </p:cNvPr>
              <p:cNvPicPr/>
              <p:nvPr/>
            </p:nvPicPr>
            <p:blipFill>
              <a:blip r:embed="rId124"/>
              <a:stretch>
                <a:fillRect/>
              </a:stretch>
            </p:blipFill>
            <p:spPr>
              <a:xfrm>
                <a:off x="2936868" y="1415433"/>
                <a:ext cx="24912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Ink 73">
                <a:extLst>
                  <a:ext uri="{FF2B5EF4-FFF2-40B4-BE49-F238E27FC236}">
                    <a16:creationId xmlns:a16="http://schemas.microsoft.com/office/drawing/2014/main" id="{0D208B39-962D-9043-9BE6-F7111AC98B27}"/>
                  </a:ext>
                </a:extLst>
              </p14:cNvPr>
              <p14:cNvContentPartPr/>
              <p14:nvPr/>
            </p14:nvContentPartPr>
            <p14:xfrm>
              <a:off x="3216228" y="1605513"/>
              <a:ext cx="97560" cy="166680"/>
            </p14:xfrm>
          </p:contentPart>
        </mc:Choice>
        <mc:Fallback xmlns="">
          <p:pic>
            <p:nvPicPr>
              <p:cNvPr id="74" name="Ink 73">
                <a:extLst>
                  <a:ext uri="{FF2B5EF4-FFF2-40B4-BE49-F238E27FC236}">
                    <a16:creationId xmlns:a16="http://schemas.microsoft.com/office/drawing/2014/main" id="{0D208B39-962D-9043-9BE6-F7111AC98B27}"/>
                  </a:ext>
                </a:extLst>
              </p:cNvPr>
              <p:cNvPicPr/>
              <p:nvPr/>
            </p:nvPicPr>
            <p:blipFill>
              <a:blip r:embed="rId126"/>
              <a:stretch>
                <a:fillRect/>
              </a:stretch>
            </p:blipFill>
            <p:spPr>
              <a:xfrm>
                <a:off x="3200748" y="1590393"/>
                <a:ext cx="1281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Ink 74">
                <a:extLst>
                  <a:ext uri="{FF2B5EF4-FFF2-40B4-BE49-F238E27FC236}">
                    <a16:creationId xmlns:a16="http://schemas.microsoft.com/office/drawing/2014/main" id="{380AF6EE-1ACB-D847-9AEE-6D4073A2EF44}"/>
                  </a:ext>
                </a:extLst>
              </p14:cNvPr>
              <p14:cNvContentPartPr/>
              <p14:nvPr/>
            </p14:nvContentPartPr>
            <p14:xfrm>
              <a:off x="3415668" y="1591473"/>
              <a:ext cx="161640" cy="194400"/>
            </p14:xfrm>
          </p:contentPart>
        </mc:Choice>
        <mc:Fallback xmlns="">
          <p:pic>
            <p:nvPicPr>
              <p:cNvPr id="75" name="Ink 74">
                <a:extLst>
                  <a:ext uri="{FF2B5EF4-FFF2-40B4-BE49-F238E27FC236}">
                    <a16:creationId xmlns:a16="http://schemas.microsoft.com/office/drawing/2014/main" id="{380AF6EE-1ACB-D847-9AEE-6D4073A2EF44}"/>
                  </a:ext>
                </a:extLst>
              </p:cNvPr>
              <p:cNvPicPr/>
              <p:nvPr/>
            </p:nvPicPr>
            <p:blipFill>
              <a:blip r:embed="rId128"/>
              <a:stretch>
                <a:fillRect/>
              </a:stretch>
            </p:blipFill>
            <p:spPr>
              <a:xfrm>
                <a:off x="3400548" y="1576353"/>
                <a:ext cx="1922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Ink 75">
                <a:extLst>
                  <a:ext uri="{FF2B5EF4-FFF2-40B4-BE49-F238E27FC236}">
                    <a16:creationId xmlns:a16="http://schemas.microsoft.com/office/drawing/2014/main" id="{7CA452DC-422A-044D-B5C8-E51BFC3893C7}"/>
                  </a:ext>
                </a:extLst>
              </p14:cNvPr>
              <p14:cNvContentPartPr/>
              <p14:nvPr/>
            </p14:nvContentPartPr>
            <p14:xfrm>
              <a:off x="3630948" y="1576353"/>
              <a:ext cx="145440" cy="190800"/>
            </p14:xfrm>
          </p:contentPart>
        </mc:Choice>
        <mc:Fallback xmlns="">
          <p:pic>
            <p:nvPicPr>
              <p:cNvPr id="76" name="Ink 75">
                <a:extLst>
                  <a:ext uri="{FF2B5EF4-FFF2-40B4-BE49-F238E27FC236}">
                    <a16:creationId xmlns:a16="http://schemas.microsoft.com/office/drawing/2014/main" id="{7CA452DC-422A-044D-B5C8-E51BFC3893C7}"/>
                  </a:ext>
                </a:extLst>
              </p:cNvPr>
              <p:cNvPicPr/>
              <p:nvPr/>
            </p:nvPicPr>
            <p:blipFill>
              <a:blip r:embed="rId130"/>
              <a:stretch>
                <a:fillRect/>
              </a:stretch>
            </p:blipFill>
            <p:spPr>
              <a:xfrm>
                <a:off x="3615828" y="1561233"/>
                <a:ext cx="1756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7" name="Ink 76">
                <a:extLst>
                  <a:ext uri="{FF2B5EF4-FFF2-40B4-BE49-F238E27FC236}">
                    <a16:creationId xmlns:a16="http://schemas.microsoft.com/office/drawing/2014/main" id="{4930725D-D4B2-CB4A-B07A-DAE2B5133622}"/>
                  </a:ext>
                </a:extLst>
              </p14:cNvPr>
              <p14:cNvContentPartPr/>
              <p14:nvPr/>
            </p14:nvContentPartPr>
            <p14:xfrm>
              <a:off x="3892308" y="1592193"/>
              <a:ext cx="17640" cy="158760"/>
            </p14:xfrm>
          </p:contentPart>
        </mc:Choice>
        <mc:Fallback xmlns="">
          <p:pic>
            <p:nvPicPr>
              <p:cNvPr id="77" name="Ink 76">
                <a:extLst>
                  <a:ext uri="{FF2B5EF4-FFF2-40B4-BE49-F238E27FC236}">
                    <a16:creationId xmlns:a16="http://schemas.microsoft.com/office/drawing/2014/main" id="{4930725D-D4B2-CB4A-B07A-DAE2B5133622}"/>
                  </a:ext>
                </a:extLst>
              </p:cNvPr>
              <p:cNvPicPr/>
              <p:nvPr/>
            </p:nvPicPr>
            <p:blipFill>
              <a:blip r:embed="rId132"/>
              <a:stretch>
                <a:fillRect/>
              </a:stretch>
            </p:blipFill>
            <p:spPr>
              <a:xfrm>
                <a:off x="3877188" y="1576713"/>
                <a:ext cx="482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8" name="Ink 77">
                <a:extLst>
                  <a:ext uri="{FF2B5EF4-FFF2-40B4-BE49-F238E27FC236}">
                    <a16:creationId xmlns:a16="http://schemas.microsoft.com/office/drawing/2014/main" id="{69713DE6-18D2-A046-91F4-779E72072E35}"/>
                  </a:ext>
                </a:extLst>
              </p14:cNvPr>
              <p14:cNvContentPartPr/>
              <p14:nvPr/>
            </p14:nvContentPartPr>
            <p14:xfrm>
              <a:off x="3925428" y="1484913"/>
              <a:ext cx="27720" cy="34560"/>
            </p14:xfrm>
          </p:contentPart>
        </mc:Choice>
        <mc:Fallback xmlns="">
          <p:pic>
            <p:nvPicPr>
              <p:cNvPr id="78" name="Ink 77">
                <a:extLst>
                  <a:ext uri="{FF2B5EF4-FFF2-40B4-BE49-F238E27FC236}">
                    <a16:creationId xmlns:a16="http://schemas.microsoft.com/office/drawing/2014/main" id="{69713DE6-18D2-A046-91F4-779E72072E35}"/>
                  </a:ext>
                </a:extLst>
              </p:cNvPr>
              <p:cNvPicPr/>
              <p:nvPr/>
            </p:nvPicPr>
            <p:blipFill>
              <a:blip r:embed="rId134"/>
              <a:stretch>
                <a:fillRect/>
              </a:stretch>
            </p:blipFill>
            <p:spPr>
              <a:xfrm>
                <a:off x="3910308" y="1469433"/>
                <a:ext cx="579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9" name="Ink 78">
                <a:extLst>
                  <a:ext uri="{FF2B5EF4-FFF2-40B4-BE49-F238E27FC236}">
                    <a16:creationId xmlns:a16="http://schemas.microsoft.com/office/drawing/2014/main" id="{1507B823-82D3-7F4D-BA20-56CA2546C842}"/>
                  </a:ext>
                </a:extLst>
              </p14:cNvPr>
              <p14:cNvContentPartPr/>
              <p14:nvPr/>
            </p14:nvContentPartPr>
            <p14:xfrm>
              <a:off x="3972588" y="1371513"/>
              <a:ext cx="248760" cy="389160"/>
            </p14:xfrm>
          </p:contentPart>
        </mc:Choice>
        <mc:Fallback xmlns="">
          <p:pic>
            <p:nvPicPr>
              <p:cNvPr id="79" name="Ink 78">
                <a:extLst>
                  <a:ext uri="{FF2B5EF4-FFF2-40B4-BE49-F238E27FC236}">
                    <a16:creationId xmlns:a16="http://schemas.microsoft.com/office/drawing/2014/main" id="{1507B823-82D3-7F4D-BA20-56CA2546C842}"/>
                  </a:ext>
                </a:extLst>
              </p:cNvPr>
              <p:cNvPicPr/>
              <p:nvPr/>
            </p:nvPicPr>
            <p:blipFill>
              <a:blip r:embed="rId136"/>
              <a:stretch>
                <a:fillRect/>
              </a:stretch>
            </p:blipFill>
            <p:spPr>
              <a:xfrm>
                <a:off x="3957468" y="1356033"/>
                <a:ext cx="27936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0" name="Ink 79">
                <a:extLst>
                  <a:ext uri="{FF2B5EF4-FFF2-40B4-BE49-F238E27FC236}">
                    <a16:creationId xmlns:a16="http://schemas.microsoft.com/office/drawing/2014/main" id="{CA3E28AD-1A1D-A449-B6D5-866F0DC12E24}"/>
                  </a:ext>
                </a:extLst>
              </p14:cNvPr>
              <p14:cNvContentPartPr/>
              <p14:nvPr/>
            </p14:nvContentPartPr>
            <p14:xfrm>
              <a:off x="4272468" y="1450353"/>
              <a:ext cx="419400" cy="291960"/>
            </p14:xfrm>
          </p:contentPart>
        </mc:Choice>
        <mc:Fallback xmlns="">
          <p:pic>
            <p:nvPicPr>
              <p:cNvPr id="80" name="Ink 79">
                <a:extLst>
                  <a:ext uri="{FF2B5EF4-FFF2-40B4-BE49-F238E27FC236}">
                    <a16:creationId xmlns:a16="http://schemas.microsoft.com/office/drawing/2014/main" id="{CA3E28AD-1A1D-A449-B6D5-866F0DC12E24}"/>
                  </a:ext>
                </a:extLst>
              </p:cNvPr>
              <p:cNvPicPr/>
              <p:nvPr/>
            </p:nvPicPr>
            <p:blipFill>
              <a:blip r:embed="rId138"/>
              <a:stretch>
                <a:fillRect/>
              </a:stretch>
            </p:blipFill>
            <p:spPr>
              <a:xfrm>
                <a:off x="4256988" y="1434873"/>
                <a:ext cx="44964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Ink 81">
                <a:extLst>
                  <a:ext uri="{FF2B5EF4-FFF2-40B4-BE49-F238E27FC236}">
                    <a16:creationId xmlns:a16="http://schemas.microsoft.com/office/drawing/2014/main" id="{65739621-9DE5-A241-A0F3-B87C1217803B}"/>
                  </a:ext>
                </a:extLst>
              </p14:cNvPr>
              <p14:cNvContentPartPr/>
              <p14:nvPr/>
            </p14:nvContentPartPr>
            <p14:xfrm>
              <a:off x="5353548" y="1506513"/>
              <a:ext cx="280080" cy="180720"/>
            </p14:xfrm>
          </p:contentPart>
        </mc:Choice>
        <mc:Fallback xmlns="">
          <p:pic>
            <p:nvPicPr>
              <p:cNvPr id="82" name="Ink 81">
                <a:extLst>
                  <a:ext uri="{FF2B5EF4-FFF2-40B4-BE49-F238E27FC236}">
                    <a16:creationId xmlns:a16="http://schemas.microsoft.com/office/drawing/2014/main" id="{65739621-9DE5-A241-A0F3-B87C1217803B}"/>
                  </a:ext>
                </a:extLst>
              </p:cNvPr>
              <p:cNvPicPr/>
              <p:nvPr/>
            </p:nvPicPr>
            <p:blipFill>
              <a:blip r:embed="rId140"/>
              <a:stretch>
                <a:fillRect/>
              </a:stretch>
            </p:blipFill>
            <p:spPr>
              <a:xfrm>
                <a:off x="5338428" y="1491393"/>
                <a:ext cx="310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Ink 82">
                <a:extLst>
                  <a:ext uri="{FF2B5EF4-FFF2-40B4-BE49-F238E27FC236}">
                    <a16:creationId xmlns:a16="http://schemas.microsoft.com/office/drawing/2014/main" id="{27ED0566-6E20-3441-8FBF-575CF65EA2D2}"/>
                  </a:ext>
                </a:extLst>
              </p14:cNvPr>
              <p14:cNvContentPartPr/>
              <p14:nvPr/>
            </p14:nvContentPartPr>
            <p14:xfrm>
              <a:off x="5628228" y="1544673"/>
              <a:ext cx="163800" cy="137160"/>
            </p14:xfrm>
          </p:contentPart>
        </mc:Choice>
        <mc:Fallback xmlns="">
          <p:pic>
            <p:nvPicPr>
              <p:cNvPr id="83" name="Ink 82">
                <a:extLst>
                  <a:ext uri="{FF2B5EF4-FFF2-40B4-BE49-F238E27FC236}">
                    <a16:creationId xmlns:a16="http://schemas.microsoft.com/office/drawing/2014/main" id="{27ED0566-6E20-3441-8FBF-575CF65EA2D2}"/>
                  </a:ext>
                </a:extLst>
              </p:cNvPr>
              <p:cNvPicPr/>
              <p:nvPr/>
            </p:nvPicPr>
            <p:blipFill>
              <a:blip r:embed="rId142"/>
              <a:stretch>
                <a:fillRect/>
              </a:stretch>
            </p:blipFill>
            <p:spPr>
              <a:xfrm>
                <a:off x="5612748" y="1529553"/>
                <a:ext cx="194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4" name="Ink 83">
                <a:extLst>
                  <a:ext uri="{FF2B5EF4-FFF2-40B4-BE49-F238E27FC236}">
                    <a16:creationId xmlns:a16="http://schemas.microsoft.com/office/drawing/2014/main" id="{C2F4E116-DBED-2040-933E-82D6F3AF0BF9}"/>
                  </a:ext>
                </a:extLst>
              </p14:cNvPr>
              <p14:cNvContentPartPr/>
              <p14:nvPr/>
            </p14:nvContentPartPr>
            <p14:xfrm>
              <a:off x="5874108" y="1475553"/>
              <a:ext cx="662040" cy="200880"/>
            </p14:xfrm>
          </p:contentPart>
        </mc:Choice>
        <mc:Fallback xmlns="">
          <p:pic>
            <p:nvPicPr>
              <p:cNvPr id="84" name="Ink 83">
                <a:extLst>
                  <a:ext uri="{FF2B5EF4-FFF2-40B4-BE49-F238E27FC236}">
                    <a16:creationId xmlns:a16="http://schemas.microsoft.com/office/drawing/2014/main" id="{C2F4E116-DBED-2040-933E-82D6F3AF0BF9}"/>
                  </a:ext>
                </a:extLst>
              </p:cNvPr>
              <p:cNvPicPr/>
              <p:nvPr/>
            </p:nvPicPr>
            <p:blipFill>
              <a:blip r:embed="rId144"/>
              <a:stretch>
                <a:fillRect/>
              </a:stretch>
            </p:blipFill>
            <p:spPr>
              <a:xfrm>
                <a:off x="5858628" y="1460073"/>
                <a:ext cx="6926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 name="Ink 84">
                <a:extLst>
                  <a:ext uri="{FF2B5EF4-FFF2-40B4-BE49-F238E27FC236}">
                    <a16:creationId xmlns:a16="http://schemas.microsoft.com/office/drawing/2014/main" id="{736CB74C-58A8-FE46-BCB2-910BDBB9AB64}"/>
                  </a:ext>
                </a:extLst>
              </p14:cNvPr>
              <p14:cNvContentPartPr/>
              <p14:nvPr/>
            </p14:nvContentPartPr>
            <p14:xfrm>
              <a:off x="7078308" y="1422993"/>
              <a:ext cx="543600" cy="216720"/>
            </p14:xfrm>
          </p:contentPart>
        </mc:Choice>
        <mc:Fallback xmlns="">
          <p:pic>
            <p:nvPicPr>
              <p:cNvPr id="85" name="Ink 84">
                <a:extLst>
                  <a:ext uri="{FF2B5EF4-FFF2-40B4-BE49-F238E27FC236}">
                    <a16:creationId xmlns:a16="http://schemas.microsoft.com/office/drawing/2014/main" id="{736CB74C-58A8-FE46-BCB2-910BDBB9AB64}"/>
                  </a:ext>
                </a:extLst>
              </p:cNvPr>
              <p:cNvPicPr/>
              <p:nvPr/>
            </p:nvPicPr>
            <p:blipFill>
              <a:blip r:embed="rId146"/>
              <a:stretch>
                <a:fillRect/>
              </a:stretch>
            </p:blipFill>
            <p:spPr>
              <a:xfrm>
                <a:off x="7063188" y="1407873"/>
                <a:ext cx="5742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6" name="Ink 85">
                <a:extLst>
                  <a:ext uri="{FF2B5EF4-FFF2-40B4-BE49-F238E27FC236}">
                    <a16:creationId xmlns:a16="http://schemas.microsoft.com/office/drawing/2014/main" id="{6A6F641D-7851-DF44-A93C-90A54ED499B5}"/>
                  </a:ext>
                </a:extLst>
              </p14:cNvPr>
              <p14:cNvContentPartPr/>
              <p14:nvPr/>
            </p14:nvContentPartPr>
            <p14:xfrm>
              <a:off x="7723428" y="1466193"/>
              <a:ext cx="245520" cy="126360"/>
            </p14:xfrm>
          </p:contentPart>
        </mc:Choice>
        <mc:Fallback xmlns="">
          <p:pic>
            <p:nvPicPr>
              <p:cNvPr id="86" name="Ink 85">
                <a:extLst>
                  <a:ext uri="{FF2B5EF4-FFF2-40B4-BE49-F238E27FC236}">
                    <a16:creationId xmlns:a16="http://schemas.microsoft.com/office/drawing/2014/main" id="{6A6F641D-7851-DF44-A93C-90A54ED499B5}"/>
                  </a:ext>
                </a:extLst>
              </p:cNvPr>
              <p:cNvPicPr/>
              <p:nvPr/>
            </p:nvPicPr>
            <p:blipFill>
              <a:blip r:embed="rId148"/>
              <a:stretch>
                <a:fillRect/>
              </a:stretch>
            </p:blipFill>
            <p:spPr>
              <a:xfrm>
                <a:off x="7708308" y="1450713"/>
                <a:ext cx="276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7" name="Ink 86">
                <a:extLst>
                  <a:ext uri="{FF2B5EF4-FFF2-40B4-BE49-F238E27FC236}">
                    <a16:creationId xmlns:a16="http://schemas.microsoft.com/office/drawing/2014/main" id="{DE49497B-4CEB-AE46-8135-C23292C993A5}"/>
                  </a:ext>
                </a:extLst>
              </p14:cNvPr>
              <p14:cNvContentPartPr/>
              <p14:nvPr/>
            </p14:nvContentPartPr>
            <p14:xfrm>
              <a:off x="8089908" y="1402833"/>
              <a:ext cx="133920" cy="158400"/>
            </p14:xfrm>
          </p:contentPart>
        </mc:Choice>
        <mc:Fallback xmlns="">
          <p:pic>
            <p:nvPicPr>
              <p:cNvPr id="87" name="Ink 86">
                <a:extLst>
                  <a:ext uri="{FF2B5EF4-FFF2-40B4-BE49-F238E27FC236}">
                    <a16:creationId xmlns:a16="http://schemas.microsoft.com/office/drawing/2014/main" id="{DE49497B-4CEB-AE46-8135-C23292C993A5}"/>
                  </a:ext>
                </a:extLst>
              </p:cNvPr>
              <p:cNvPicPr/>
              <p:nvPr/>
            </p:nvPicPr>
            <p:blipFill>
              <a:blip r:embed="rId150"/>
              <a:stretch>
                <a:fillRect/>
              </a:stretch>
            </p:blipFill>
            <p:spPr>
              <a:xfrm>
                <a:off x="8074788" y="1387713"/>
                <a:ext cx="1641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8" name="Ink 87">
                <a:extLst>
                  <a:ext uri="{FF2B5EF4-FFF2-40B4-BE49-F238E27FC236}">
                    <a16:creationId xmlns:a16="http://schemas.microsoft.com/office/drawing/2014/main" id="{58B80B5D-30D9-9C4D-99BE-963FC49D0480}"/>
                  </a:ext>
                </a:extLst>
              </p14:cNvPr>
              <p14:cNvContentPartPr/>
              <p14:nvPr/>
            </p14:nvContentPartPr>
            <p14:xfrm>
              <a:off x="8323908" y="1308513"/>
              <a:ext cx="43920" cy="246240"/>
            </p14:xfrm>
          </p:contentPart>
        </mc:Choice>
        <mc:Fallback xmlns="">
          <p:pic>
            <p:nvPicPr>
              <p:cNvPr id="88" name="Ink 87">
                <a:extLst>
                  <a:ext uri="{FF2B5EF4-FFF2-40B4-BE49-F238E27FC236}">
                    <a16:creationId xmlns:a16="http://schemas.microsoft.com/office/drawing/2014/main" id="{58B80B5D-30D9-9C4D-99BE-963FC49D0480}"/>
                  </a:ext>
                </a:extLst>
              </p:cNvPr>
              <p:cNvPicPr/>
              <p:nvPr/>
            </p:nvPicPr>
            <p:blipFill>
              <a:blip r:embed="rId152"/>
              <a:stretch>
                <a:fillRect/>
              </a:stretch>
            </p:blipFill>
            <p:spPr>
              <a:xfrm>
                <a:off x="8308788" y="1293033"/>
                <a:ext cx="745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9" name="Ink 88">
                <a:extLst>
                  <a:ext uri="{FF2B5EF4-FFF2-40B4-BE49-F238E27FC236}">
                    <a16:creationId xmlns:a16="http://schemas.microsoft.com/office/drawing/2014/main" id="{88C020D6-1EF7-5644-838E-4A0ABEB5578B}"/>
                  </a:ext>
                </a:extLst>
              </p14:cNvPr>
              <p14:cNvContentPartPr/>
              <p14:nvPr/>
            </p14:nvContentPartPr>
            <p14:xfrm>
              <a:off x="8245068" y="1431633"/>
              <a:ext cx="394200" cy="124560"/>
            </p14:xfrm>
          </p:contentPart>
        </mc:Choice>
        <mc:Fallback xmlns="">
          <p:pic>
            <p:nvPicPr>
              <p:cNvPr id="89" name="Ink 88">
                <a:extLst>
                  <a:ext uri="{FF2B5EF4-FFF2-40B4-BE49-F238E27FC236}">
                    <a16:creationId xmlns:a16="http://schemas.microsoft.com/office/drawing/2014/main" id="{88C020D6-1EF7-5644-838E-4A0ABEB5578B}"/>
                  </a:ext>
                </a:extLst>
              </p:cNvPr>
              <p:cNvPicPr/>
              <p:nvPr/>
            </p:nvPicPr>
            <p:blipFill>
              <a:blip r:embed="rId154"/>
              <a:stretch>
                <a:fillRect/>
              </a:stretch>
            </p:blipFill>
            <p:spPr>
              <a:xfrm>
                <a:off x="8229948" y="1416513"/>
                <a:ext cx="4248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0" name="Ink 89">
                <a:extLst>
                  <a:ext uri="{FF2B5EF4-FFF2-40B4-BE49-F238E27FC236}">
                    <a16:creationId xmlns:a16="http://schemas.microsoft.com/office/drawing/2014/main" id="{928A1517-6520-1044-B32F-45F320A64028}"/>
                  </a:ext>
                </a:extLst>
              </p14:cNvPr>
              <p14:cNvContentPartPr/>
              <p14:nvPr/>
            </p14:nvContentPartPr>
            <p14:xfrm>
              <a:off x="8639268" y="1292673"/>
              <a:ext cx="360" cy="360"/>
            </p14:xfrm>
          </p:contentPart>
        </mc:Choice>
        <mc:Fallback xmlns="">
          <p:pic>
            <p:nvPicPr>
              <p:cNvPr id="90" name="Ink 89">
                <a:extLst>
                  <a:ext uri="{FF2B5EF4-FFF2-40B4-BE49-F238E27FC236}">
                    <a16:creationId xmlns:a16="http://schemas.microsoft.com/office/drawing/2014/main" id="{928A1517-6520-1044-B32F-45F320A64028}"/>
                  </a:ext>
                </a:extLst>
              </p:cNvPr>
              <p:cNvPicPr/>
              <p:nvPr/>
            </p:nvPicPr>
            <p:blipFill>
              <a:blip r:embed="rId27"/>
              <a:stretch>
                <a:fillRect/>
              </a:stretch>
            </p:blipFill>
            <p:spPr>
              <a:xfrm>
                <a:off x="8624148" y="127719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1" name="Ink 90">
                <a:extLst>
                  <a:ext uri="{FF2B5EF4-FFF2-40B4-BE49-F238E27FC236}">
                    <a16:creationId xmlns:a16="http://schemas.microsoft.com/office/drawing/2014/main" id="{5E229783-C8F7-0846-9086-CE7CAA45CDF2}"/>
                  </a:ext>
                </a:extLst>
              </p14:cNvPr>
              <p14:cNvContentPartPr/>
              <p14:nvPr/>
            </p14:nvContentPartPr>
            <p14:xfrm>
              <a:off x="8718108" y="1359633"/>
              <a:ext cx="189000" cy="176040"/>
            </p14:xfrm>
          </p:contentPart>
        </mc:Choice>
        <mc:Fallback xmlns="">
          <p:pic>
            <p:nvPicPr>
              <p:cNvPr id="91" name="Ink 90">
                <a:extLst>
                  <a:ext uri="{FF2B5EF4-FFF2-40B4-BE49-F238E27FC236}">
                    <a16:creationId xmlns:a16="http://schemas.microsoft.com/office/drawing/2014/main" id="{5E229783-C8F7-0846-9086-CE7CAA45CDF2}"/>
                  </a:ext>
                </a:extLst>
              </p:cNvPr>
              <p:cNvPicPr/>
              <p:nvPr/>
            </p:nvPicPr>
            <p:blipFill>
              <a:blip r:embed="rId157"/>
              <a:stretch>
                <a:fillRect/>
              </a:stretch>
            </p:blipFill>
            <p:spPr>
              <a:xfrm>
                <a:off x="8702988" y="1344513"/>
                <a:ext cx="2192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2" name="Ink 91">
                <a:extLst>
                  <a:ext uri="{FF2B5EF4-FFF2-40B4-BE49-F238E27FC236}">
                    <a16:creationId xmlns:a16="http://schemas.microsoft.com/office/drawing/2014/main" id="{08F515A9-ED64-AA47-ACB2-62932AE90B88}"/>
                  </a:ext>
                </a:extLst>
              </p14:cNvPr>
              <p14:cNvContentPartPr/>
              <p14:nvPr/>
            </p14:nvContentPartPr>
            <p14:xfrm>
              <a:off x="8954628" y="1371513"/>
              <a:ext cx="56520" cy="120600"/>
            </p14:xfrm>
          </p:contentPart>
        </mc:Choice>
        <mc:Fallback xmlns="">
          <p:pic>
            <p:nvPicPr>
              <p:cNvPr id="92" name="Ink 91">
                <a:extLst>
                  <a:ext uri="{FF2B5EF4-FFF2-40B4-BE49-F238E27FC236}">
                    <a16:creationId xmlns:a16="http://schemas.microsoft.com/office/drawing/2014/main" id="{08F515A9-ED64-AA47-ACB2-62932AE90B88}"/>
                  </a:ext>
                </a:extLst>
              </p:cNvPr>
              <p:cNvPicPr/>
              <p:nvPr/>
            </p:nvPicPr>
            <p:blipFill>
              <a:blip r:embed="rId159"/>
              <a:stretch>
                <a:fillRect/>
              </a:stretch>
            </p:blipFill>
            <p:spPr>
              <a:xfrm>
                <a:off x="8939508" y="1356033"/>
                <a:ext cx="871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3" name="Ink 92">
                <a:extLst>
                  <a:ext uri="{FF2B5EF4-FFF2-40B4-BE49-F238E27FC236}">
                    <a16:creationId xmlns:a16="http://schemas.microsoft.com/office/drawing/2014/main" id="{7829901C-1D66-3B42-B7AA-67766D8B2C60}"/>
                  </a:ext>
                </a:extLst>
              </p14:cNvPr>
              <p14:cNvContentPartPr/>
              <p14:nvPr/>
            </p14:nvContentPartPr>
            <p14:xfrm>
              <a:off x="9033468" y="1276833"/>
              <a:ext cx="7200" cy="6840"/>
            </p14:xfrm>
          </p:contentPart>
        </mc:Choice>
        <mc:Fallback xmlns="">
          <p:pic>
            <p:nvPicPr>
              <p:cNvPr id="93" name="Ink 92">
                <a:extLst>
                  <a:ext uri="{FF2B5EF4-FFF2-40B4-BE49-F238E27FC236}">
                    <a16:creationId xmlns:a16="http://schemas.microsoft.com/office/drawing/2014/main" id="{7829901C-1D66-3B42-B7AA-67766D8B2C60}"/>
                  </a:ext>
                </a:extLst>
              </p:cNvPr>
              <p:cNvPicPr/>
              <p:nvPr/>
            </p:nvPicPr>
            <p:blipFill>
              <a:blip r:embed="rId161"/>
              <a:stretch>
                <a:fillRect/>
              </a:stretch>
            </p:blipFill>
            <p:spPr>
              <a:xfrm>
                <a:off x="9018348" y="1261713"/>
                <a:ext cx="37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4" name="Ink 93">
                <a:extLst>
                  <a:ext uri="{FF2B5EF4-FFF2-40B4-BE49-F238E27FC236}">
                    <a16:creationId xmlns:a16="http://schemas.microsoft.com/office/drawing/2014/main" id="{0FFE079B-D12D-424A-9956-7350785189B3}"/>
                  </a:ext>
                </a:extLst>
              </p14:cNvPr>
              <p14:cNvContentPartPr/>
              <p14:nvPr/>
            </p14:nvContentPartPr>
            <p14:xfrm>
              <a:off x="9206988" y="1197993"/>
              <a:ext cx="67320" cy="300960"/>
            </p14:xfrm>
          </p:contentPart>
        </mc:Choice>
        <mc:Fallback xmlns="">
          <p:pic>
            <p:nvPicPr>
              <p:cNvPr id="94" name="Ink 93">
                <a:extLst>
                  <a:ext uri="{FF2B5EF4-FFF2-40B4-BE49-F238E27FC236}">
                    <a16:creationId xmlns:a16="http://schemas.microsoft.com/office/drawing/2014/main" id="{0FFE079B-D12D-424A-9956-7350785189B3}"/>
                  </a:ext>
                </a:extLst>
              </p:cNvPr>
              <p:cNvPicPr/>
              <p:nvPr/>
            </p:nvPicPr>
            <p:blipFill>
              <a:blip r:embed="rId163"/>
              <a:stretch>
                <a:fillRect/>
              </a:stretch>
            </p:blipFill>
            <p:spPr>
              <a:xfrm>
                <a:off x="9191508" y="1182873"/>
                <a:ext cx="9792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5" name="Ink 94">
                <a:extLst>
                  <a:ext uri="{FF2B5EF4-FFF2-40B4-BE49-F238E27FC236}">
                    <a16:creationId xmlns:a16="http://schemas.microsoft.com/office/drawing/2014/main" id="{D7E28B41-75DD-DF42-B002-0185F2BA2A01}"/>
                  </a:ext>
                </a:extLst>
              </p14:cNvPr>
              <p14:cNvContentPartPr/>
              <p14:nvPr/>
            </p14:nvContentPartPr>
            <p14:xfrm>
              <a:off x="9112308" y="1355673"/>
              <a:ext cx="529200" cy="630720"/>
            </p14:xfrm>
          </p:contentPart>
        </mc:Choice>
        <mc:Fallback xmlns="">
          <p:pic>
            <p:nvPicPr>
              <p:cNvPr id="95" name="Ink 94">
                <a:extLst>
                  <a:ext uri="{FF2B5EF4-FFF2-40B4-BE49-F238E27FC236}">
                    <a16:creationId xmlns:a16="http://schemas.microsoft.com/office/drawing/2014/main" id="{D7E28B41-75DD-DF42-B002-0185F2BA2A01}"/>
                  </a:ext>
                </a:extLst>
              </p:cNvPr>
              <p:cNvPicPr/>
              <p:nvPr/>
            </p:nvPicPr>
            <p:blipFill>
              <a:blip r:embed="rId165"/>
              <a:stretch>
                <a:fillRect/>
              </a:stretch>
            </p:blipFill>
            <p:spPr>
              <a:xfrm>
                <a:off x="9097188" y="1340553"/>
                <a:ext cx="559440" cy="661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7" name="Ink 96">
                <a:extLst>
                  <a:ext uri="{FF2B5EF4-FFF2-40B4-BE49-F238E27FC236}">
                    <a16:creationId xmlns:a16="http://schemas.microsoft.com/office/drawing/2014/main" id="{F97819BC-C238-B642-B605-AF49CB1B9A14}"/>
                  </a:ext>
                </a:extLst>
              </p14:cNvPr>
              <p14:cNvContentPartPr/>
              <p14:nvPr/>
            </p14:nvContentPartPr>
            <p14:xfrm>
              <a:off x="9711348" y="1481673"/>
              <a:ext cx="360" cy="360"/>
            </p14:xfrm>
          </p:contentPart>
        </mc:Choice>
        <mc:Fallback xmlns="">
          <p:pic>
            <p:nvPicPr>
              <p:cNvPr id="97" name="Ink 96">
                <a:extLst>
                  <a:ext uri="{FF2B5EF4-FFF2-40B4-BE49-F238E27FC236}">
                    <a16:creationId xmlns:a16="http://schemas.microsoft.com/office/drawing/2014/main" id="{F97819BC-C238-B642-B605-AF49CB1B9A14}"/>
                  </a:ext>
                </a:extLst>
              </p:cNvPr>
              <p:cNvPicPr/>
              <p:nvPr/>
            </p:nvPicPr>
            <p:blipFill>
              <a:blip r:embed="rId27"/>
              <a:stretch>
                <a:fillRect/>
              </a:stretch>
            </p:blipFill>
            <p:spPr>
              <a:xfrm>
                <a:off x="9696228" y="146655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8" name="Ink 107">
                <a:extLst>
                  <a:ext uri="{FF2B5EF4-FFF2-40B4-BE49-F238E27FC236}">
                    <a16:creationId xmlns:a16="http://schemas.microsoft.com/office/drawing/2014/main" id="{799AC815-C533-CC4E-AC46-340F96794F6C}"/>
                  </a:ext>
                </a:extLst>
              </p14:cNvPr>
              <p14:cNvContentPartPr/>
              <p14:nvPr/>
            </p14:nvContentPartPr>
            <p14:xfrm>
              <a:off x="5486388" y="2065233"/>
              <a:ext cx="360" cy="360"/>
            </p14:xfrm>
          </p:contentPart>
        </mc:Choice>
        <mc:Fallback xmlns="">
          <p:pic>
            <p:nvPicPr>
              <p:cNvPr id="108" name="Ink 107">
                <a:extLst>
                  <a:ext uri="{FF2B5EF4-FFF2-40B4-BE49-F238E27FC236}">
                    <a16:creationId xmlns:a16="http://schemas.microsoft.com/office/drawing/2014/main" id="{799AC815-C533-CC4E-AC46-340F96794F6C}"/>
                  </a:ext>
                </a:extLst>
              </p:cNvPr>
              <p:cNvPicPr/>
              <p:nvPr/>
            </p:nvPicPr>
            <p:blipFill>
              <a:blip r:embed="rId27"/>
              <a:stretch>
                <a:fillRect/>
              </a:stretch>
            </p:blipFill>
            <p:spPr>
              <a:xfrm>
                <a:off x="5470908" y="204975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9" name="Ink 108">
                <a:extLst>
                  <a:ext uri="{FF2B5EF4-FFF2-40B4-BE49-F238E27FC236}">
                    <a16:creationId xmlns:a16="http://schemas.microsoft.com/office/drawing/2014/main" id="{D33FE57D-233E-9642-A697-D828FEB6B9C7}"/>
                  </a:ext>
                </a:extLst>
              </p14:cNvPr>
              <p14:cNvContentPartPr/>
              <p14:nvPr/>
            </p14:nvContentPartPr>
            <p14:xfrm>
              <a:off x="5313228" y="1929513"/>
              <a:ext cx="226440" cy="301680"/>
            </p14:xfrm>
          </p:contentPart>
        </mc:Choice>
        <mc:Fallback xmlns="">
          <p:pic>
            <p:nvPicPr>
              <p:cNvPr id="109" name="Ink 108">
                <a:extLst>
                  <a:ext uri="{FF2B5EF4-FFF2-40B4-BE49-F238E27FC236}">
                    <a16:creationId xmlns:a16="http://schemas.microsoft.com/office/drawing/2014/main" id="{D33FE57D-233E-9642-A697-D828FEB6B9C7}"/>
                  </a:ext>
                </a:extLst>
              </p:cNvPr>
              <p:cNvPicPr/>
              <p:nvPr/>
            </p:nvPicPr>
            <p:blipFill>
              <a:blip r:embed="rId169"/>
              <a:stretch>
                <a:fillRect/>
              </a:stretch>
            </p:blipFill>
            <p:spPr>
              <a:xfrm>
                <a:off x="5298108" y="1914393"/>
                <a:ext cx="2570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0" name="Ink 109">
                <a:extLst>
                  <a:ext uri="{FF2B5EF4-FFF2-40B4-BE49-F238E27FC236}">
                    <a16:creationId xmlns:a16="http://schemas.microsoft.com/office/drawing/2014/main" id="{8F8EC770-20DE-2145-9DE9-8E733B63C43B}"/>
                  </a:ext>
                </a:extLst>
              </p14:cNvPr>
              <p14:cNvContentPartPr/>
              <p14:nvPr/>
            </p14:nvContentPartPr>
            <p14:xfrm>
              <a:off x="5588628" y="1962993"/>
              <a:ext cx="150120" cy="235080"/>
            </p14:xfrm>
          </p:contentPart>
        </mc:Choice>
        <mc:Fallback xmlns="">
          <p:pic>
            <p:nvPicPr>
              <p:cNvPr id="110" name="Ink 109">
                <a:extLst>
                  <a:ext uri="{FF2B5EF4-FFF2-40B4-BE49-F238E27FC236}">
                    <a16:creationId xmlns:a16="http://schemas.microsoft.com/office/drawing/2014/main" id="{8F8EC770-20DE-2145-9DE9-8E733B63C43B}"/>
                  </a:ext>
                </a:extLst>
              </p:cNvPr>
              <p:cNvPicPr/>
              <p:nvPr/>
            </p:nvPicPr>
            <p:blipFill>
              <a:blip r:embed="rId171"/>
              <a:stretch>
                <a:fillRect/>
              </a:stretch>
            </p:blipFill>
            <p:spPr>
              <a:xfrm>
                <a:off x="5573148" y="1947873"/>
                <a:ext cx="1803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1" name="Ink 110">
                <a:extLst>
                  <a:ext uri="{FF2B5EF4-FFF2-40B4-BE49-F238E27FC236}">
                    <a16:creationId xmlns:a16="http://schemas.microsoft.com/office/drawing/2014/main" id="{72B8E944-E4BB-A341-BB38-E2E9F39AF06A}"/>
                  </a:ext>
                </a:extLst>
              </p14:cNvPr>
              <p14:cNvContentPartPr/>
              <p14:nvPr/>
            </p14:nvContentPartPr>
            <p14:xfrm>
              <a:off x="5826228" y="1940313"/>
              <a:ext cx="137160" cy="228960"/>
            </p14:xfrm>
          </p:contentPart>
        </mc:Choice>
        <mc:Fallback xmlns="">
          <p:pic>
            <p:nvPicPr>
              <p:cNvPr id="111" name="Ink 110">
                <a:extLst>
                  <a:ext uri="{FF2B5EF4-FFF2-40B4-BE49-F238E27FC236}">
                    <a16:creationId xmlns:a16="http://schemas.microsoft.com/office/drawing/2014/main" id="{72B8E944-E4BB-A341-BB38-E2E9F39AF06A}"/>
                  </a:ext>
                </a:extLst>
              </p:cNvPr>
              <p:cNvPicPr/>
              <p:nvPr/>
            </p:nvPicPr>
            <p:blipFill>
              <a:blip r:embed="rId173"/>
              <a:stretch>
                <a:fillRect/>
              </a:stretch>
            </p:blipFill>
            <p:spPr>
              <a:xfrm>
                <a:off x="5810748" y="1924833"/>
                <a:ext cx="1677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2" name="Ink 111">
                <a:extLst>
                  <a:ext uri="{FF2B5EF4-FFF2-40B4-BE49-F238E27FC236}">
                    <a16:creationId xmlns:a16="http://schemas.microsoft.com/office/drawing/2014/main" id="{048E1A19-ADD1-CC4B-929E-D23D5F8D5B26}"/>
                  </a:ext>
                </a:extLst>
              </p14:cNvPr>
              <p14:cNvContentPartPr/>
              <p14:nvPr/>
            </p14:nvContentPartPr>
            <p14:xfrm>
              <a:off x="6058428" y="1943193"/>
              <a:ext cx="142200" cy="193320"/>
            </p14:xfrm>
          </p:contentPart>
        </mc:Choice>
        <mc:Fallback xmlns="">
          <p:pic>
            <p:nvPicPr>
              <p:cNvPr id="112" name="Ink 111">
                <a:extLst>
                  <a:ext uri="{FF2B5EF4-FFF2-40B4-BE49-F238E27FC236}">
                    <a16:creationId xmlns:a16="http://schemas.microsoft.com/office/drawing/2014/main" id="{048E1A19-ADD1-CC4B-929E-D23D5F8D5B26}"/>
                  </a:ext>
                </a:extLst>
              </p:cNvPr>
              <p:cNvPicPr/>
              <p:nvPr/>
            </p:nvPicPr>
            <p:blipFill>
              <a:blip r:embed="rId175"/>
              <a:stretch>
                <a:fillRect/>
              </a:stretch>
            </p:blipFill>
            <p:spPr>
              <a:xfrm>
                <a:off x="6042948" y="1928073"/>
                <a:ext cx="1728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3" name="Ink 112">
                <a:extLst>
                  <a:ext uri="{FF2B5EF4-FFF2-40B4-BE49-F238E27FC236}">
                    <a16:creationId xmlns:a16="http://schemas.microsoft.com/office/drawing/2014/main" id="{888FAF69-25B1-9640-A491-32D707F17C14}"/>
                  </a:ext>
                </a:extLst>
              </p14:cNvPr>
              <p14:cNvContentPartPr/>
              <p14:nvPr/>
            </p14:nvContentPartPr>
            <p14:xfrm>
              <a:off x="6274428" y="1717113"/>
              <a:ext cx="689040" cy="430560"/>
            </p14:xfrm>
          </p:contentPart>
        </mc:Choice>
        <mc:Fallback xmlns="">
          <p:pic>
            <p:nvPicPr>
              <p:cNvPr id="113" name="Ink 112">
                <a:extLst>
                  <a:ext uri="{FF2B5EF4-FFF2-40B4-BE49-F238E27FC236}">
                    <a16:creationId xmlns:a16="http://schemas.microsoft.com/office/drawing/2014/main" id="{888FAF69-25B1-9640-A491-32D707F17C14}"/>
                  </a:ext>
                </a:extLst>
              </p:cNvPr>
              <p:cNvPicPr/>
              <p:nvPr/>
            </p:nvPicPr>
            <p:blipFill>
              <a:blip r:embed="rId177"/>
              <a:stretch>
                <a:fillRect/>
              </a:stretch>
            </p:blipFill>
            <p:spPr>
              <a:xfrm>
                <a:off x="6259308" y="1701633"/>
                <a:ext cx="71928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4" name="Ink 113">
                <a:extLst>
                  <a:ext uri="{FF2B5EF4-FFF2-40B4-BE49-F238E27FC236}">
                    <a16:creationId xmlns:a16="http://schemas.microsoft.com/office/drawing/2014/main" id="{8C6A40E5-B119-9D4E-9A03-33943ED585CD}"/>
                  </a:ext>
                </a:extLst>
              </p14:cNvPr>
              <p14:cNvContentPartPr/>
              <p14:nvPr/>
            </p14:nvContentPartPr>
            <p14:xfrm>
              <a:off x="6810468" y="1923393"/>
              <a:ext cx="243000" cy="20520"/>
            </p14:xfrm>
          </p:contentPart>
        </mc:Choice>
        <mc:Fallback xmlns="">
          <p:pic>
            <p:nvPicPr>
              <p:cNvPr id="114" name="Ink 113">
                <a:extLst>
                  <a:ext uri="{FF2B5EF4-FFF2-40B4-BE49-F238E27FC236}">
                    <a16:creationId xmlns:a16="http://schemas.microsoft.com/office/drawing/2014/main" id="{8C6A40E5-B119-9D4E-9A03-33943ED585CD}"/>
                  </a:ext>
                </a:extLst>
              </p:cNvPr>
              <p:cNvPicPr/>
              <p:nvPr/>
            </p:nvPicPr>
            <p:blipFill>
              <a:blip r:embed="rId179"/>
              <a:stretch>
                <a:fillRect/>
              </a:stretch>
            </p:blipFill>
            <p:spPr>
              <a:xfrm>
                <a:off x="6795348" y="1907913"/>
                <a:ext cx="2736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5" name="Ink 114">
                <a:extLst>
                  <a:ext uri="{FF2B5EF4-FFF2-40B4-BE49-F238E27FC236}">
                    <a16:creationId xmlns:a16="http://schemas.microsoft.com/office/drawing/2014/main" id="{C1D4B015-043E-5C46-B801-C8A8B0CEBCCF}"/>
                  </a:ext>
                </a:extLst>
              </p14:cNvPr>
              <p14:cNvContentPartPr/>
              <p14:nvPr/>
            </p14:nvContentPartPr>
            <p14:xfrm>
              <a:off x="7478268" y="1728993"/>
              <a:ext cx="183960" cy="396360"/>
            </p14:xfrm>
          </p:contentPart>
        </mc:Choice>
        <mc:Fallback xmlns="">
          <p:pic>
            <p:nvPicPr>
              <p:cNvPr id="115" name="Ink 114">
                <a:extLst>
                  <a:ext uri="{FF2B5EF4-FFF2-40B4-BE49-F238E27FC236}">
                    <a16:creationId xmlns:a16="http://schemas.microsoft.com/office/drawing/2014/main" id="{C1D4B015-043E-5C46-B801-C8A8B0CEBCCF}"/>
                  </a:ext>
                </a:extLst>
              </p:cNvPr>
              <p:cNvPicPr/>
              <p:nvPr/>
            </p:nvPicPr>
            <p:blipFill>
              <a:blip r:embed="rId181"/>
              <a:stretch>
                <a:fillRect/>
              </a:stretch>
            </p:blipFill>
            <p:spPr>
              <a:xfrm>
                <a:off x="7463148" y="1713873"/>
                <a:ext cx="21456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6" name="Ink 115">
                <a:extLst>
                  <a:ext uri="{FF2B5EF4-FFF2-40B4-BE49-F238E27FC236}">
                    <a16:creationId xmlns:a16="http://schemas.microsoft.com/office/drawing/2014/main" id="{58B59407-7442-F544-8F29-265C5173DD63}"/>
                  </a:ext>
                </a:extLst>
              </p14:cNvPr>
              <p14:cNvContentPartPr/>
              <p14:nvPr/>
            </p14:nvContentPartPr>
            <p14:xfrm>
              <a:off x="7441188" y="1931313"/>
              <a:ext cx="632160" cy="137520"/>
            </p14:xfrm>
          </p:contentPart>
        </mc:Choice>
        <mc:Fallback xmlns="">
          <p:pic>
            <p:nvPicPr>
              <p:cNvPr id="116" name="Ink 115">
                <a:extLst>
                  <a:ext uri="{FF2B5EF4-FFF2-40B4-BE49-F238E27FC236}">
                    <a16:creationId xmlns:a16="http://schemas.microsoft.com/office/drawing/2014/main" id="{58B59407-7442-F544-8F29-265C5173DD63}"/>
                  </a:ext>
                </a:extLst>
              </p:cNvPr>
              <p:cNvPicPr/>
              <p:nvPr/>
            </p:nvPicPr>
            <p:blipFill>
              <a:blip r:embed="rId183"/>
              <a:stretch>
                <a:fillRect/>
              </a:stretch>
            </p:blipFill>
            <p:spPr>
              <a:xfrm>
                <a:off x="7426068" y="1916193"/>
                <a:ext cx="662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7" name="Ink 116">
                <a:extLst>
                  <a:ext uri="{FF2B5EF4-FFF2-40B4-BE49-F238E27FC236}">
                    <a16:creationId xmlns:a16="http://schemas.microsoft.com/office/drawing/2014/main" id="{64398797-8D5C-864E-B012-6981D343D78F}"/>
                  </a:ext>
                </a:extLst>
              </p14:cNvPr>
              <p14:cNvContentPartPr/>
              <p14:nvPr/>
            </p14:nvContentPartPr>
            <p14:xfrm>
              <a:off x="8578788" y="1781193"/>
              <a:ext cx="21240" cy="277200"/>
            </p14:xfrm>
          </p:contentPart>
        </mc:Choice>
        <mc:Fallback xmlns="">
          <p:pic>
            <p:nvPicPr>
              <p:cNvPr id="117" name="Ink 116">
                <a:extLst>
                  <a:ext uri="{FF2B5EF4-FFF2-40B4-BE49-F238E27FC236}">
                    <a16:creationId xmlns:a16="http://schemas.microsoft.com/office/drawing/2014/main" id="{64398797-8D5C-864E-B012-6981D343D78F}"/>
                  </a:ext>
                </a:extLst>
              </p:cNvPr>
              <p:cNvPicPr/>
              <p:nvPr/>
            </p:nvPicPr>
            <p:blipFill>
              <a:blip r:embed="rId185"/>
              <a:stretch>
                <a:fillRect/>
              </a:stretch>
            </p:blipFill>
            <p:spPr>
              <a:xfrm>
                <a:off x="8563668" y="1766073"/>
                <a:ext cx="518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8" name="Ink 117">
                <a:extLst>
                  <a:ext uri="{FF2B5EF4-FFF2-40B4-BE49-F238E27FC236}">
                    <a16:creationId xmlns:a16="http://schemas.microsoft.com/office/drawing/2014/main" id="{FA71507D-BCBB-B04D-817C-2D9F9F29CA40}"/>
                  </a:ext>
                </a:extLst>
              </p14:cNvPr>
              <p14:cNvContentPartPr/>
              <p14:nvPr/>
            </p14:nvContentPartPr>
            <p14:xfrm>
              <a:off x="8513268" y="1782993"/>
              <a:ext cx="416880" cy="317520"/>
            </p14:xfrm>
          </p:contentPart>
        </mc:Choice>
        <mc:Fallback xmlns="">
          <p:pic>
            <p:nvPicPr>
              <p:cNvPr id="118" name="Ink 117">
                <a:extLst>
                  <a:ext uri="{FF2B5EF4-FFF2-40B4-BE49-F238E27FC236}">
                    <a16:creationId xmlns:a16="http://schemas.microsoft.com/office/drawing/2014/main" id="{FA71507D-BCBB-B04D-817C-2D9F9F29CA40}"/>
                  </a:ext>
                </a:extLst>
              </p:cNvPr>
              <p:cNvPicPr/>
              <p:nvPr/>
            </p:nvPicPr>
            <p:blipFill>
              <a:blip r:embed="rId187"/>
              <a:stretch>
                <a:fillRect/>
              </a:stretch>
            </p:blipFill>
            <p:spPr>
              <a:xfrm>
                <a:off x="8498148" y="1767873"/>
                <a:ext cx="44748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9" name="Ink 118">
                <a:extLst>
                  <a:ext uri="{FF2B5EF4-FFF2-40B4-BE49-F238E27FC236}">
                    <a16:creationId xmlns:a16="http://schemas.microsoft.com/office/drawing/2014/main" id="{104CBC40-8D46-574F-B1D8-5D8D801174D0}"/>
                  </a:ext>
                </a:extLst>
              </p14:cNvPr>
              <p14:cNvContentPartPr/>
              <p14:nvPr/>
            </p14:nvContentPartPr>
            <p14:xfrm>
              <a:off x="9033468" y="1907553"/>
              <a:ext cx="263160" cy="164880"/>
            </p14:xfrm>
          </p:contentPart>
        </mc:Choice>
        <mc:Fallback xmlns="">
          <p:pic>
            <p:nvPicPr>
              <p:cNvPr id="119" name="Ink 118">
                <a:extLst>
                  <a:ext uri="{FF2B5EF4-FFF2-40B4-BE49-F238E27FC236}">
                    <a16:creationId xmlns:a16="http://schemas.microsoft.com/office/drawing/2014/main" id="{104CBC40-8D46-574F-B1D8-5D8D801174D0}"/>
                  </a:ext>
                </a:extLst>
              </p:cNvPr>
              <p:cNvPicPr/>
              <p:nvPr/>
            </p:nvPicPr>
            <p:blipFill>
              <a:blip r:embed="rId189"/>
              <a:stretch>
                <a:fillRect/>
              </a:stretch>
            </p:blipFill>
            <p:spPr>
              <a:xfrm>
                <a:off x="9018348" y="1892073"/>
                <a:ext cx="293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0" name="Ink 119">
                <a:extLst>
                  <a:ext uri="{FF2B5EF4-FFF2-40B4-BE49-F238E27FC236}">
                    <a16:creationId xmlns:a16="http://schemas.microsoft.com/office/drawing/2014/main" id="{B5966B27-C935-8F41-8E6B-110B99765AAC}"/>
                  </a:ext>
                </a:extLst>
              </p14:cNvPr>
              <p14:cNvContentPartPr/>
              <p14:nvPr/>
            </p14:nvContentPartPr>
            <p14:xfrm>
              <a:off x="9423348" y="1686873"/>
              <a:ext cx="20160" cy="347760"/>
            </p14:xfrm>
          </p:contentPart>
        </mc:Choice>
        <mc:Fallback xmlns="">
          <p:pic>
            <p:nvPicPr>
              <p:cNvPr id="120" name="Ink 119">
                <a:extLst>
                  <a:ext uri="{FF2B5EF4-FFF2-40B4-BE49-F238E27FC236}">
                    <a16:creationId xmlns:a16="http://schemas.microsoft.com/office/drawing/2014/main" id="{B5966B27-C935-8F41-8E6B-110B99765AAC}"/>
                  </a:ext>
                </a:extLst>
              </p:cNvPr>
              <p:cNvPicPr/>
              <p:nvPr/>
            </p:nvPicPr>
            <p:blipFill>
              <a:blip r:embed="rId191"/>
              <a:stretch>
                <a:fillRect/>
              </a:stretch>
            </p:blipFill>
            <p:spPr>
              <a:xfrm>
                <a:off x="9408228" y="1671393"/>
                <a:ext cx="5076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1" name="Ink 120">
                <a:extLst>
                  <a:ext uri="{FF2B5EF4-FFF2-40B4-BE49-F238E27FC236}">
                    <a16:creationId xmlns:a16="http://schemas.microsoft.com/office/drawing/2014/main" id="{FF0E9A8A-98FA-B74B-A99D-5D799A8CD0BA}"/>
                  </a:ext>
                </a:extLst>
              </p14:cNvPr>
              <p14:cNvContentPartPr/>
              <p14:nvPr/>
            </p14:nvContentPartPr>
            <p14:xfrm>
              <a:off x="9301308" y="1907553"/>
              <a:ext cx="278280" cy="21600"/>
            </p14:xfrm>
          </p:contentPart>
        </mc:Choice>
        <mc:Fallback xmlns="">
          <p:pic>
            <p:nvPicPr>
              <p:cNvPr id="121" name="Ink 120">
                <a:extLst>
                  <a:ext uri="{FF2B5EF4-FFF2-40B4-BE49-F238E27FC236}">
                    <a16:creationId xmlns:a16="http://schemas.microsoft.com/office/drawing/2014/main" id="{FF0E9A8A-98FA-B74B-A99D-5D799A8CD0BA}"/>
                  </a:ext>
                </a:extLst>
              </p:cNvPr>
              <p:cNvPicPr/>
              <p:nvPr/>
            </p:nvPicPr>
            <p:blipFill>
              <a:blip r:embed="rId193"/>
              <a:stretch>
                <a:fillRect/>
              </a:stretch>
            </p:blipFill>
            <p:spPr>
              <a:xfrm>
                <a:off x="9286188" y="1892073"/>
                <a:ext cx="3088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2" name="Ink 121">
                <a:extLst>
                  <a:ext uri="{FF2B5EF4-FFF2-40B4-BE49-F238E27FC236}">
                    <a16:creationId xmlns:a16="http://schemas.microsoft.com/office/drawing/2014/main" id="{6FF940FE-0660-104D-8C2A-0E5DF54B897A}"/>
                  </a:ext>
                </a:extLst>
              </p14:cNvPr>
              <p14:cNvContentPartPr/>
              <p14:nvPr/>
            </p14:nvContentPartPr>
            <p14:xfrm>
              <a:off x="9884868" y="1828713"/>
              <a:ext cx="34920" cy="42120"/>
            </p14:xfrm>
          </p:contentPart>
        </mc:Choice>
        <mc:Fallback xmlns="">
          <p:pic>
            <p:nvPicPr>
              <p:cNvPr id="122" name="Ink 121">
                <a:extLst>
                  <a:ext uri="{FF2B5EF4-FFF2-40B4-BE49-F238E27FC236}">
                    <a16:creationId xmlns:a16="http://schemas.microsoft.com/office/drawing/2014/main" id="{6FF940FE-0660-104D-8C2A-0E5DF54B897A}"/>
                  </a:ext>
                </a:extLst>
              </p:cNvPr>
              <p:cNvPicPr/>
              <p:nvPr/>
            </p:nvPicPr>
            <p:blipFill>
              <a:blip r:embed="rId195"/>
              <a:stretch>
                <a:fillRect/>
              </a:stretch>
            </p:blipFill>
            <p:spPr>
              <a:xfrm>
                <a:off x="9869748" y="1813233"/>
                <a:ext cx="65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3" name="Ink 122">
                <a:extLst>
                  <a:ext uri="{FF2B5EF4-FFF2-40B4-BE49-F238E27FC236}">
                    <a16:creationId xmlns:a16="http://schemas.microsoft.com/office/drawing/2014/main" id="{58357618-ADF5-374E-836E-89A879BD76A6}"/>
                  </a:ext>
                </a:extLst>
              </p14:cNvPr>
              <p14:cNvContentPartPr/>
              <p14:nvPr/>
            </p14:nvContentPartPr>
            <p14:xfrm>
              <a:off x="9900708" y="1938873"/>
              <a:ext cx="12240" cy="14040"/>
            </p14:xfrm>
          </p:contentPart>
        </mc:Choice>
        <mc:Fallback xmlns="">
          <p:pic>
            <p:nvPicPr>
              <p:cNvPr id="123" name="Ink 122">
                <a:extLst>
                  <a:ext uri="{FF2B5EF4-FFF2-40B4-BE49-F238E27FC236}">
                    <a16:creationId xmlns:a16="http://schemas.microsoft.com/office/drawing/2014/main" id="{58357618-ADF5-374E-836E-89A879BD76A6}"/>
                  </a:ext>
                </a:extLst>
              </p:cNvPr>
              <p:cNvPicPr/>
              <p:nvPr/>
            </p:nvPicPr>
            <p:blipFill>
              <a:blip r:embed="rId197"/>
              <a:stretch>
                <a:fillRect/>
              </a:stretch>
            </p:blipFill>
            <p:spPr>
              <a:xfrm>
                <a:off x="9885228" y="1923753"/>
                <a:ext cx="428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7" name="Ink 126">
                <a:extLst>
                  <a:ext uri="{FF2B5EF4-FFF2-40B4-BE49-F238E27FC236}">
                    <a16:creationId xmlns:a16="http://schemas.microsoft.com/office/drawing/2014/main" id="{0D958628-D374-5544-81A6-449B61367B68}"/>
                  </a:ext>
                </a:extLst>
              </p14:cNvPr>
              <p14:cNvContentPartPr/>
              <p14:nvPr/>
            </p14:nvContentPartPr>
            <p14:xfrm>
              <a:off x="1701348" y="2691993"/>
              <a:ext cx="263520" cy="310320"/>
            </p14:xfrm>
          </p:contentPart>
        </mc:Choice>
        <mc:Fallback xmlns="">
          <p:pic>
            <p:nvPicPr>
              <p:cNvPr id="127" name="Ink 126">
                <a:extLst>
                  <a:ext uri="{FF2B5EF4-FFF2-40B4-BE49-F238E27FC236}">
                    <a16:creationId xmlns:a16="http://schemas.microsoft.com/office/drawing/2014/main" id="{0D958628-D374-5544-81A6-449B61367B68}"/>
                  </a:ext>
                </a:extLst>
              </p:cNvPr>
              <p:cNvPicPr/>
              <p:nvPr/>
            </p:nvPicPr>
            <p:blipFill>
              <a:blip r:embed="rId199"/>
              <a:stretch>
                <a:fillRect/>
              </a:stretch>
            </p:blipFill>
            <p:spPr>
              <a:xfrm>
                <a:off x="1685868" y="2676513"/>
                <a:ext cx="293760" cy="340560"/>
              </a:xfrm>
              <a:prstGeom prst="rect">
                <a:avLst/>
              </a:prstGeom>
            </p:spPr>
          </p:pic>
        </mc:Fallback>
      </mc:AlternateContent>
      <p:grpSp>
        <p:nvGrpSpPr>
          <p:cNvPr id="138" name="Group 137">
            <a:extLst>
              <a:ext uri="{FF2B5EF4-FFF2-40B4-BE49-F238E27FC236}">
                <a16:creationId xmlns:a16="http://schemas.microsoft.com/office/drawing/2014/main" id="{371417DE-37DD-304B-9E02-D034B94E6E22}"/>
              </a:ext>
            </a:extLst>
          </p:cNvPr>
          <p:cNvGrpSpPr/>
          <p:nvPr/>
        </p:nvGrpSpPr>
        <p:grpSpPr>
          <a:xfrm>
            <a:off x="1609548" y="1970553"/>
            <a:ext cx="3306600" cy="1179720"/>
            <a:chOff x="1609548" y="1970553"/>
            <a:chExt cx="3306600" cy="1179720"/>
          </a:xfrm>
        </p:grpSpPr>
        <mc:AlternateContent xmlns:mc="http://schemas.openxmlformats.org/markup-compatibility/2006" xmlns:p14="http://schemas.microsoft.com/office/powerpoint/2010/main">
          <mc:Choice Requires="p14">
            <p:contentPart p14:bwMode="auto" r:id="rId200">
              <p14:nvContentPartPr>
                <p14:cNvPr id="103" name="Ink 102">
                  <a:extLst>
                    <a:ext uri="{FF2B5EF4-FFF2-40B4-BE49-F238E27FC236}">
                      <a16:creationId xmlns:a16="http://schemas.microsoft.com/office/drawing/2014/main" id="{6326416D-538F-2748-90E8-190B8DED9FB8}"/>
                    </a:ext>
                  </a:extLst>
                </p14:cNvPr>
                <p14:cNvContentPartPr/>
                <p14:nvPr/>
              </p14:nvContentPartPr>
              <p14:xfrm>
                <a:off x="4508628" y="1970553"/>
                <a:ext cx="75960" cy="312480"/>
              </p14:xfrm>
            </p:contentPart>
          </mc:Choice>
          <mc:Fallback xmlns="">
            <p:pic>
              <p:nvPicPr>
                <p:cNvPr id="103" name="Ink 102">
                  <a:extLst>
                    <a:ext uri="{FF2B5EF4-FFF2-40B4-BE49-F238E27FC236}">
                      <a16:creationId xmlns:a16="http://schemas.microsoft.com/office/drawing/2014/main" id="{6326416D-538F-2748-90E8-190B8DED9FB8}"/>
                    </a:ext>
                  </a:extLst>
                </p:cNvPr>
                <p:cNvPicPr/>
                <p:nvPr/>
              </p:nvPicPr>
              <p:blipFill>
                <a:blip r:embed="rId201"/>
                <a:stretch>
                  <a:fillRect/>
                </a:stretch>
              </p:blipFill>
              <p:spPr>
                <a:xfrm>
                  <a:off x="4493508" y="1955433"/>
                  <a:ext cx="1065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4" name="Ink 103">
                  <a:extLst>
                    <a:ext uri="{FF2B5EF4-FFF2-40B4-BE49-F238E27FC236}">
                      <a16:creationId xmlns:a16="http://schemas.microsoft.com/office/drawing/2014/main" id="{148E705B-3502-874A-BBC4-A348D31210ED}"/>
                    </a:ext>
                  </a:extLst>
                </p14:cNvPr>
                <p14:cNvContentPartPr/>
                <p14:nvPr/>
              </p14:nvContentPartPr>
              <p14:xfrm>
                <a:off x="4445628" y="2071713"/>
                <a:ext cx="470520" cy="140760"/>
              </p14:xfrm>
            </p:contentPart>
          </mc:Choice>
          <mc:Fallback xmlns="">
            <p:pic>
              <p:nvPicPr>
                <p:cNvPr id="104" name="Ink 103">
                  <a:extLst>
                    <a:ext uri="{FF2B5EF4-FFF2-40B4-BE49-F238E27FC236}">
                      <a16:creationId xmlns:a16="http://schemas.microsoft.com/office/drawing/2014/main" id="{148E705B-3502-874A-BBC4-A348D31210ED}"/>
                    </a:ext>
                  </a:extLst>
                </p:cNvPr>
                <p:cNvPicPr/>
                <p:nvPr/>
              </p:nvPicPr>
              <p:blipFill>
                <a:blip r:embed="rId203"/>
                <a:stretch>
                  <a:fillRect/>
                </a:stretch>
              </p:blipFill>
              <p:spPr>
                <a:xfrm>
                  <a:off x="4430508" y="2056593"/>
                  <a:ext cx="501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99" name="Ink 98">
                  <a:extLst>
                    <a:ext uri="{FF2B5EF4-FFF2-40B4-BE49-F238E27FC236}">
                      <a16:creationId xmlns:a16="http://schemas.microsoft.com/office/drawing/2014/main" id="{9275414E-C49C-F447-976A-D1AAF5131A32}"/>
                    </a:ext>
                  </a:extLst>
                </p14:cNvPr>
                <p14:cNvContentPartPr/>
                <p14:nvPr/>
              </p14:nvContentPartPr>
              <p14:xfrm>
                <a:off x="1609548" y="2099433"/>
                <a:ext cx="294840" cy="340200"/>
              </p14:xfrm>
            </p:contentPart>
          </mc:Choice>
          <mc:Fallback xmlns="">
            <p:pic>
              <p:nvPicPr>
                <p:cNvPr id="99" name="Ink 98">
                  <a:extLst>
                    <a:ext uri="{FF2B5EF4-FFF2-40B4-BE49-F238E27FC236}">
                      <a16:creationId xmlns:a16="http://schemas.microsoft.com/office/drawing/2014/main" id="{9275414E-C49C-F447-976A-D1AAF5131A32}"/>
                    </a:ext>
                  </a:extLst>
                </p:cNvPr>
                <p:cNvPicPr/>
                <p:nvPr/>
              </p:nvPicPr>
              <p:blipFill>
                <a:blip r:embed="rId205"/>
                <a:stretch>
                  <a:fillRect/>
                </a:stretch>
              </p:blipFill>
              <p:spPr>
                <a:xfrm>
                  <a:off x="1594428" y="2083953"/>
                  <a:ext cx="32544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0" name="Ink 99">
                  <a:extLst>
                    <a:ext uri="{FF2B5EF4-FFF2-40B4-BE49-F238E27FC236}">
                      <a16:creationId xmlns:a16="http://schemas.microsoft.com/office/drawing/2014/main" id="{AFACD327-6944-CC4A-AC53-EE827A322F66}"/>
                    </a:ext>
                  </a:extLst>
                </p14:cNvPr>
                <p14:cNvContentPartPr/>
                <p14:nvPr/>
              </p14:nvContentPartPr>
              <p14:xfrm>
                <a:off x="1970628" y="2190153"/>
                <a:ext cx="465480" cy="181080"/>
              </p14:xfrm>
            </p:contentPart>
          </mc:Choice>
          <mc:Fallback xmlns="">
            <p:pic>
              <p:nvPicPr>
                <p:cNvPr id="100" name="Ink 99">
                  <a:extLst>
                    <a:ext uri="{FF2B5EF4-FFF2-40B4-BE49-F238E27FC236}">
                      <a16:creationId xmlns:a16="http://schemas.microsoft.com/office/drawing/2014/main" id="{AFACD327-6944-CC4A-AC53-EE827A322F66}"/>
                    </a:ext>
                  </a:extLst>
                </p:cNvPr>
                <p:cNvPicPr/>
                <p:nvPr/>
              </p:nvPicPr>
              <p:blipFill>
                <a:blip r:embed="rId207"/>
                <a:stretch>
                  <a:fillRect/>
                </a:stretch>
              </p:blipFill>
              <p:spPr>
                <a:xfrm>
                  <a:off x="1955148" y="2175033"/>
                  <a:ext cx="4957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01" name="Ink 100">
                  <a:extLst>
                    <a:ext uri="{FF2B5EF4-FFF2-40B4-BE49-F238E27FC236}">
                      <a16:creationId xmlns:a16="http://schemas.microsoft.com/office/drawing/2014/main" id="{C6D9C85F-E184-E14B-B465-A32D26C85619}"/>
                    </a:ext>
                  </a:extLst>
                </p14:cNvPr>
                <p14:cNvContentPartPr/>
                <p14:nvPr/>
              </p14:nvContentPartPr>
              <p14:xfrm>
                <a:off x="3074028" y="2057313"/>
                <a:ext cx="277200" cy="229320"/>
              </p14:xfrm>
            </p:contentPart>
          </mc:Choice>
          <mc:Fallback xmlns="">
            <p:pic>
              <p:nvPicPr>
                <p:cNvPr id="101" name="Ink 100">
                  <a:extLst>
                    <a:ext uri="{FF2B5EF4-FFF2-40B4-BE49-F238E27FC236}">
                      <a16:creationId xmlns:a16="http://schemas.microsoft.com/office/drawing/2014/main" id="{C6D9C85F-E184-E14B-B465-A32D26C85619}"/>
                    </a:ext>
                  </a:extLst>
                </p:cNvPr>
                <p:cNvPicPr/>
                <p:nvPr/>
              </p:nvPicPr>
              <p:blipFill>
                <a:blip r:embed="rId209"/>
                <a:stretch>
                  <a:fillRect/>
                </a:stretch>
              </p:blipFill>
              <p:spPr>
                <a:xfrm>
                  <a:off x="3058908" y="2042193"/>
                  <a:ext cx="3078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02" name="Ink 101">
                  <a:extLst>
                    <a:ext uri="{FF2B5EF4-FFF2-40B4-BE49-F238E27FC236}">
                      <a16:creationId xmlns:a16="http://schemas.microsoft.com/office/drawing/2014/main" id="{4E851003-7AD5-7146-A88E-CFF01FC3653C}"/>
                    </a:ext>
                  </a:extLst>
                </p14:cNvPr>
                <p14:cNvContentPartPr/>
                <p14:nvPr/>
              </p14:nvContentPartPr>
              <p14:xfrm>
                <a:off x="3472188" y="2096553"/>
                <a:ext cx="621360" cy="506160"/>
              </p14:xfrm>
            </p:contentPart>
          </mc:Choice>
          <mc:Fallback xmlns="">
            <p:pic>
              <p:nvPicPr>
                <p:cNvPr id="102" name="Ink 101">
                  <a:extLst>
                    <a:ext uri="{FF2B5EF4-FFF2-40B4-BE49-F238E27FC236}">
                      <a16:creationId xmlns:a16="http://schemas.microsoft.com/office/drawing/2014/main" id="{4E851003-7AD5-7146-A88E-CFF01FC3653C}"/>
                    </a:ext>
                  </a:extLst>
                </p:cNvPr>
                <p:cNvPicPr/>
                <p:nvPr/>
              </p:nvPicPr>
              <p:blipFill>
                <a:blip r:embed="rId211"/>
                <a:stretch>
                  <a:fillRect/>
                </a:stretch>
              </p:blipFill>
              <p:spPr>
                <a:xfrm>
                  <a:off x="3457068" y="2081433"/>
                  <a:ext cx="65160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8" name="Ink 127">
                  <a:extLst>
                    <a:ext uri="{FF2B5EF4-FFF2-40B4-BE49-F238E27FC236}">
                      <a16:creationId xmlns:a16="http://schemas.microsoft.com/office/drawing/2014/main" id="{48BECF9C-8A71-5941-9D8D-10E321856E23}"/>
                    </a:ext>
                  </a:extLst>
                </p14:cNvPr>
                <p14:cNvContentPartPr/>
                <p14:nvPr/>
              </p14:nvContentPartPr>
              <p14:xfrm>
                <a:off x="2144148" y="2506593"/>
                <a:ext cx="245520" cy="403920"/>
              </p14:xfrm>
            </p:contentPart>
          </mc:Choice>
          <mc:Fallback xmlns="">
            <p:pic>
              <p:nvPicPr>
                <p:cNvPr id="128" name="Ink 127">
                  <a:extLst>
                    <a:ext uri="{FF2B5EF4-FFF2-40B4-BE49-F238E27FC236}">
                      <a16:creationId xmlns:a16="http://schemas.microsoft.com/office/drawing/2014/main" id="{48BECF9C-8A71-5941-9D8D-10E321856E23}"/>
                    </a:ext>
                  </a:extLst>
                </p:cNvPr>
                <p:cNvPicPr/>
                <p:nvPr/>
              </p:nvPicPr>
              <p:blipFill>
                <a:blip r:embed="rId213"/>
                <a:stretch>
                  <a:fillRect/>
                </a:stretch>
              </p:blipFill>
              <p:spPr>
                <a:xfrm>
                  <a:off x="2128668" y="2491113"/>
                  <a:ext cx="27612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9" name="Ink 128">
                  <a:extLst>
                    <a:ext uri="{FF2B5EF4-FFF2-40B4-BE49-F238E27FC236}">
                      <a16:creationId xmlns:a16="http://schemas.microsoft.com/office/drawing/2014/main" id="{92194B1C-05C3-294F-8DB4-C45109AD8800}"/>
                    </a:ext>
                  </a:extLst>
                </p14:cNvPr>
                <p14:cNvContentPartPr/>
                <p14:nvPr/>
              </p14:nvContentPartPr>
              <p14:xfrm>
                <a:off x="2364828" y="2700993"/>
                <a:ext cx="255600" cy="258480"/>
              </p14:xfrm>
            </p:contentPart>
          </mc:Choice>
          <mc:Fallback xmlns="">
            <p:pic>
              <p:nvPicPr>
                <p:cNvPr id="129" name="Ink 128">
                  <a:extLst>
                    <a:ext uri="{FF2B5EF4-FFF2-40B4-BE49-F238E27FC236}">
                      <a16:creationId xmlns:a16="http://schemas.microsoft.com/office/drawing/2014/main" id="{92194B1C-05C3-294F-8DB4-C45109AD8800}"/>
                    </a:ext>
                  </a:extLst>
                </p:cNvPr>
                <p:cNvPicPr/>
                <p:nvPr/>
              </p:nvPicPr>
              <p:blipFill>
                <a:blip r:embed="rId215"/>
                <a:stretch>
                  <a:fillRect/>
                </a:stretch>
              </p:blipFill>
              <p:spPr>
                <a:xfrm>
                  <a:off x="2349348" y="2685513"/>
                  <a:ext cx="2862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0" name="Ink 129">
                  <a:extLst>
                    <a:ext uri="{FF2B5EF4-FFF2-40B4-BE49-F238E27FC236}">
                      <a16:creationId xmlns:a16="http://schemas.microsoft.com/office/drawing/2014/main" id="{8FBB7F32-C415-A545-813D-35D18B89325E}"/>
                    </a:ext>
                  </a:extLst>
                </p14:cNvPr>
                <p14:cNvContentPartPr/>
                <p14:nvPr/>
              </p14:nvContentPartPr>
              <p14:xfrm>
                <a:off x="2727348" y="2752473"/>
                <a:ext cx="66600" cy="135720"/>
              </p14:xfrm>
            </p:contentPart>
          </mc:Choice>
          <mc:Fallback xmlns="">
            <p:pic>
              <p:nvPicPr>
                <p:cNvPr id="130" name="Ink 129">
                  <a:extLst>
                    <a:ext uri="{FF2B5EF4-FFF2-40B4-BE49-F238E27FC236}">
                      <a16:creationId xmlns:a16="http://schemas.microsoft.com/office/drawing/2014/main" id="{8FBB7F32-C415-A545-813D-35D18B89325E}"/>
                    </a:ext>
                  </a:extLst>
                </p:cNvPr>
                <p:cNvPicPr/>
                <p:nvPr/>
              </p:nvPicPr>
              <p:blipFill>
                <a:blip r:embed="rId217"/>
                <a:stretch>
                  <a:fillRect/>
                </a:stretch>
              </p:blipFill>
              <p:spPr>
                <a:xfrm>
                  <a:off x="2712228" y="2736993"/>
                  <a:ext cx="968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1" name="Ink 130">
                  <a:extLst>
                    <a:ext uri="{FF2B5EF4-FFF2-40B4-BE49-F238E27FC236}">
                      <a16:creationId xmlns:a16="http://schemas.microsoft.com/office/drawing/2014/main" id="{34AD901F-5F87-DD45-BF3A-0651D344450C}"/>
                    </a:ext>
                  </a:extLst>
                </p14:cNvPr>
                <p14:cNvContentPartPr/>
                <p14:nvPr/>
              </p14:nvContentPartPr>
              <p14:xfrm>
                <a:off x="2869188" y="2715393"/>
                <a:ext cx="206280" cy="189000"/>
              </p14:xfrm>
            </p:contentPart>
          </mc:Choice>
          <mc:Fallback xmlns="">
            <p:pic>
              <p:nvPicPr>
                <p:cNvPr id="131" name="Ink 130">
                  <a:extLst>
                    <a:ext uri="{FF2B5EF4-FFF2-40B4-BE49-F238E27FC236}">
                      <a16:creationId xmlns:a16="http://schemas.microsoft.com/office/drawing/2014/main" id="{34AD901F-5F87-DD45-BF3A-0651D344450C}"/>
                    </a:ext>
                  </a:extLst>
                </p:cNvPr>
                <p:cNvPicPr/>
                <p:nvPr/>
              </p:nvPicPr>
              <p:blipFill>
                <a:blip r:embed="rId219"/>
                <a:stretch>
                  <a:fillRect/>
                </a:stretch>
              </p:blipFill>
              <p:spPr>
                <a:xfrm>
                  <a:off x="2854068" y="2700273"/>
                  <a:ext cx="2365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2" name="Ink 131">
                  <a:extLst>
                    <a:ext uri="{FF2B5EF4-FFF2-40B4-BE49-F238E27FC236}">
                      <a16:creationId xmlns:a16="http://schemas.microsoft.com/office/drawing/2014/main" id="{C5C1DB66-EBD5-D544-9050-6C0E799E137B}"/>
                    </a:ext>
                  </a:extLst>
                </p14:cNvPr>
                <p14:cNvContentPartPr/>
                <p14:nvPr/>
              </p14:nvContentPartPr>
              <p14:xfrm>
                <a:off x="3185988" y="2759313"/>
                <a:ext cx="169920" cy="390960"/>
              </p14:xfrm>
            </p:contentPart>
          </mc:Choice>
          <mc:Fallback xmlns="">
            <p:pic>
              <p:nvPicPr>
                <p:cNvPr id="132" name="Ink 131">
                  <a:extLst>
                    <a:ext uri="{FF2B5EF4-FFF2-40B4-BE49-F238E27FC236}">
                      <a16:creationId xmlns:a16="http://schemas.microsoft.com/office/drawing/2014/main" id="{C5C1DB66-EBD5-D544-9050-6C0E799E137B}"/>
                    </a:ext>
                  </a:extLst>
                </p:cNvPr>
                <p:cNvPicPr/>
                <p:nvPr/>
              </p:nvPicPr>
              <p:blipFill>
                <a:blip r:embed="rId221"/>
                <a:stretch>
                  <a:fillRect/>
                </a:stretch>
              </p:blipFill>
              <p:spPr>
                <a:xfrm>
                  <a:off x="3170868" y="2743833"/>
                  <a:ext cx="20052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4" name="Ink 133">
                  <a:extLst>
                    <a:ext uri="{FF2B5EF4-FFF2-40B4-BE49-F238E27FC236}">
                      <a16:creationId xmlns:a16="http://schemas.microsoft.com/office/drawing/2014/main" id="{62F35F89-310E-5E40-B5C5-34742CE0ACFC}"/>
                    </a:ext>
                  </a:extLst>
                </p14:cNvPr>
                <p14:cNvContentPartPr/>
                <p14:nvPr/>
              </p14:nvContentPartPr>
              <p14:xfrm>
                <a:off x="3499908" y="2506593"/>
                <a:ext cx="25560" cy="436320"/>
              </p14:xfrm>
            </p:contentPart>
          </mc:Choice>
          <mc:Fallback xmlns="">
            <p:pic>
              <p:nvPicPr>
                <p:cNvPr id="134" name="Ink 133">
                  <a:extLst>
                    <a:ext uri="{FF2B5EF4-FFF2-40B4-BE49-F238E27FC236}">
                      <a16:creationId xmlns:a16="http://schemas.microsoft.com/office/drawing/2014/main" id="{62F35F89-310E-5E40-B5C5-34742CE0ACFC}"/>
                    </a:ext>
                  </a:extLst>
                </p:cNvPr>
                <p:cNvPicPr/>
                <p:nvPr/>
              </p:nvPicPr>
              <p:blipFill>
                <a:blip r:embed="rId223"/>
                <a:stretch>
                  <a:fillRect/>
                </a:stretch>
              </p:blipFill>
              <p:spPr>
                <a:xfrm>
                  <a:off x="3484428" y="2491113"/>
                  <a:ext cx="5616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5" name="Ink 134">
                  <a:extLst>
                    <a:ext uri="{FF2B5EF4-FFF2-40B4-BE49-F238E27FC236}">
                      <a16:creationId xmlns:a16="http://schemas.microsoft.com/office/drawing/2014/main" id="{0A6A7889-6BB7-1F48-9874-AFD9A5084DF7}"/>
                    </a:ext>
                  </a:extLst>
                </p14:cNvPr>
                <p14:cNvContentPartPr/>
                <p14:nvPr/>
              </p14:nvContentPartPr>
              <p14:xfrm>
                <a:off x="3389388" y="2719713"/>
                <a:ext cx="374760" cy="197640"/>
              </p14:xfrm>
            </p:contentPart>
          </mc:Choice>
          <mc:Fallback xmlns="">
            <p:pic>
              <p:nvPicPr>
                <p:cNvPr id="135" name="Ink 134">
                  <a:extLst>
                    <a:ext uri="{FF2B5EF4-FFF2-40B4-BE49-F238E27FC236}">
                      <a16:creationId xmlns:a16="http://schemas.microsoft.com/office/drawing/2014/main" id="{0A6A7889-6BB7-1F48-9874-AFD9A5084DF7}"/>
                    </a:ext>
                  </a:extLst>
                </p:cNvPr>
                <p:cNvPicPr/>
                <p:nvPr/>
              </p:nvPicPr>
              <p:blipFill>
                <a:blip r:embed="rId225"/>
                <a:stretch>
                  <a:fillRect/>
                </a:stretch>
              </p:blipFill>
              <p:spPr>
                <a:xfrm>
                  <a:off x="3374268" y="2704593"/>
                  <a:ext cx="4053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6" name="Ink 135">
                  <a:extLst>
                    <a:ext uri="{FF2B5EF4-FFF2-40B4-BE49-F238E27FC236}">
                      <a16:creationId xmlns:a16="http://schemas.microsoft.com/office/drawing/2014/main" id="{EC31F8F5-90E8-DF4B-9BC9-30786AF11399}"/>
                    </a:ext>
                  </a:extLst>
                </p14:cNvPr>
                <p14:cNvContentPartPr/>
                <p14:nvPr/>
              </p14:nvContentPartPr>
              <p14:xfrm>
                <a:off x="3767748" y="2664273"/>
                <a:ext cx="99000" cy="35280"/>
              </p14:xfrm>
            </p:contentPart>
          </mc:Choice>
          <mc:Fallback xmlns="">
            <p:pic>
              <p:nvPicPr>
                <p:cNvPr id="136" name="Ink 135">
                  <a:extLst>
                    <a:ext uri="{FF2B5EF4-FFF2-40B4-BE49-F238E27FC236}">
                      <a16:creationId xmlns:a16="http://schemas.microsoft.com/office/drawing/2014/main" id="{EC31F8F5-90E8-DF4B-9BC9-30786AF11399}"/>
                    </a:ext>
                  </a:extLst>
                </p:cNvPr>
                <p:cNvPicPr/>
                <p:nvPr/>
              </p:nvPicPr>
              <p:blipFill>
                <a:blip r:embed="rId227"/>
                <a:stretch>
                  <a:fillRect/>
                </a:stretch>
              </p:blipFill>
              <p:spPr>
                <a:xfrm>
                  <a:off x="3752628" y="2648793"/>
                  <a:ext cx="129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7" name="Ink 136">
                  <a:extLst>
                    <a:ext uri="{FF2B5EF4-FFF2-40B4-BE49-F238E27FC236}">
                      <a16:creationId xmlns:a16="http://schemas.microsoft.com/office/drawing/2014/main" id="{F67F4A78-29D8-E048-B3D0-21DA862A286F}"/>
                    </a:ext>
                  </a:extLst>
                </p14:cNvPr>
                <p14:cNvContentPartPr/>
                <p14:nvPr/>
              </p14:nvContentPartPr>
              <p14:xfrm>
                <a:off x="3841548" y="2725833"/>
                <a:ext cx="661320" cy="186480"/>
              </p14:xfrm>
            </p:contentPart>
          </mc:Choice>
          <mc:Fallback xmlns="">
            <p:pic>
              <p:nvPicPr>
                <p:cNvPr id="137" name="Ink 136">
                  <a:extLst>
                    <a:ext uri="{FF2B5EF4-FFF2-40B4-BE49-F238E27FC236}">
                      <a16:creationId xmlns:a16="http://schemas.microsoft.com/office/drawing/2014/main" id="{F67F4A78-29D8-E048-B3D0-21DA862A286F}"/>
                    </a:ext>
                  </a:extLst>
                </p:cNvPr>
                <p:cNvPicPr/>
                <p:nvPr/>
              </p:nvPicPr>
              <p:blipFill>
                <a:blip r:embed="rId229"/>
                <a:stretch>
                  <a:fillRect/>
                </a:stretch>
              </p:blipFill>
              <p:spPr>
                <a:xfrm>
                  <a:off x="3826428" y="2710353"/>
                  <a:ext cx="691920" cy="216720"/>
                </a:xfrm>
                <a:prstGeom prst="rect">
                  <a:avLst/>
                </a:prstGeom>
              </p:spPr>
            </p:pic>
          </mc:Fallback>
        </mc:AlternateContent>
      </p:grpSp>
      <p:grpSp>
        <p:nvGrpSpPr>
          <p:cNvPr id="149" name="Group 148">
            <a:extLst>
              <a:ext uri="{FF2B5EF4-FFF2-40B4-BE49-F238E27FC236}">
                <a16:creationId xmlns:a16="http://schemas.microsoft.com/office/drawing/2014/main" id="{087B91A1-9C3E-C743-9925-583DA8125235}"/>
              </a:ext>
            </a:extLst>
          </p:cNvPr>
          <p:cNvGrpSpPr/>
          <p:nvPr/>
        </p:nvGrpSpPr>
        <p:grpSpPr>
          <a:xfrm>
            <a:off x="675348" y="3509193"/>
            <a:ext cx="855000" cy="837720"/>
            <a:chOff x="675348" y="3509193"/>
            <a:chExt cx="855000" cy="837720"/>
          </a:xfrm>
        </p:grpSpPr>
        <mc:AlternateContent xmlns:mc="http://schemas.openxmlformats.org/markup-compatibility/2006" xmlns:p14="http://schemas.microsoft.com/office/powerpoint/2010/main">
          <mc:Choice Requires="p14">
            <p:contentPart p14:bwMode="auto" r:id="rId230">
              <p14:nvContentPartPr>
                <p14:cNvPr id="139" name="Ink 138">
                  <a:extLst>
                    <a:ext uri="{FF2B5EF4-FFF2-40B4-BE49-F238E27FC236}">
                      <a16:creationId xmlns:a16="http://schemas.microsoft.com/office/drawing/2014/main" id="{93C09A8E-8697-884D-B331-6435EFDA9FE7}"/>
                    </a:ext>
                  </a:extLst>
                </p14:cNvPr>
                <p14:cNvContentPartPr/>
                <p14:nvPr/>
              </p14:nvContentPartPr>
              <p14:xfrm>
                <a:off x="675348" y="3674433"/>
                <a:ext cx="705240" cy="672480"/>
              </p14:xfrm>
            </p:contentPart>
          </mc:Choice>
          <mc:Fallback xmlns="">
            <p:pic>
              <p:nvPicPr>
                <p:cNvPr id="139" name="Ink 138">
                  <a:extLst>
                    <a:ext uri="{FF2B5EF4-FFF2-40B4-BE49-F238E27FC236}">
                      <a16:creationId xmlns:a16="http://schemas.microsoft.com/office/drawing/2014/main" id="{93C09A8E-8697-884D-B331-6435EFDA9FE7}"/>
                    </a:ext>
                  </a:extLst>
                </p:cNvPr>
                <p:cNvPicPr/>
                <p:nvPr/>
              </p:nvPicPr>
              <p:blipFill>
                <a:blip r:embed="rId231"/>
                <a:stretch>
                  <a:fillRect/>
                </a:stretch>
              </p:blipFill>
              <p:spPr>
                <a:xfrm>
                  <a:off x="660228" y="3659313"/>
                  <a:ext cx="735840" cy="702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0" name="Ink 139">
                  <a:extLst>
                    <a:ext uri="{FF2B5EF4-FFF2-40B4-BE49-F238E27FC236}">
                      <a16:creationId xmlns:a16="http://schemas.microsoft.com/office/drawing/2014/main" id="{0284ACE3-E04F-FC4F-AA70-07FE6FDB1669}"/>
                    </a:ext>
                  </a:extLst>
                </p14:cNvPr>
                <p14:cNvContentPartPr/>
                <p14:nvPr/>
              </p14:nvContentPartPr>
              <p14:xfrm>
                <a:off x="1087548" y="3509193"/>
                <a:ext cx="133560" cy="208080"/>
              </p14:xfrm>
            </p:contentPart>
          </mc:Choice>
          <mc:Fallback xmlns="">
            <p:pic>
              <p:nvPicPr>
                <p:cNvPr id="140" name="Ink 139">
                  <a:extLst>
                    <a:ext uri="{FF2B5EF4-FFF2-40B4-BE49-F238E27FC236}">
                      <a16:creationId xmlns:a16="http://schemas.microsoft.com/office/drawing/2014/main" id="{0284ACE3-E04F-FC4F-AA70-07FE6FDB1669}"/>
                    </a:ext>
                  </a:extLst>
                </p:cNvPr>
                <p:cNvPicPr/>
                <p:nvPr/>
              </p:nvPicPr>
              <p:blipFill>
                <a:blip r:embed="rId233"/>
                <a:stretch>
                  <a:fillRect/>
                </a:stretch>
              </p:blipFill>
              <p:spPr>
                <a:xfrm>
                  <a:off x="1072428" y="3493713"/>
                  <a:ext cx="164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Ink 141">
                  <a:extLst>
                    <a:ext uri="{FF2B5EF4-FFF2-40B4-BE49-F238E27FC236}">
                      <a16:creationId xmlns:a16="http://schemas.microsoft.com/office/drawing/2014/main" id="{374A64E1-293B-9E41-99E7-E9F285C261FE}"/>
                    </a:ext>
                  </a:extLst>
                </p14:cNvPr>
                <p14:cNvContentPartPr/>
                <p14:nvPr/>
              </p14:nvContentPartPr>
              <p14:xfrm>
                <a:off x="1383108" y="3962433"/>
                <a:ext cx="147240" cy="158760"/>
              </p14:xfrm>
            </p:contentPart>
          </mc:Choice>
          <mc:Fallback xmlns="">
            <p:pic>
              <p:nvPicPr>
                <p:cNvPr id="142" name="Ink 141">
                  <a:extLst>
                    <a:ext uri="{FF2B5EF4-FFF2-40B4-BE49-F238E27FC236}">
                      <a16:creationId xmlns:a16="http://schemas.microsoft.com/office/drawing/2014/main" id="{374A64E1-293B-9E41-99E7-E9F285C261FE}"/>
                    </a:ext>
                  </a:extLst>
                </p:cNvPr>
                <p:cNvPicPr/>
                <p:nvPr/>
              </p:nvPicPr>
              <p:blipFill>
                <a:blip r:embed="rId235"/>
                <a:stretch>
                  <a:fillRect/>
                </a:stretch>
              </p:blipFill>
              <p:spPr>
                <a:xfrm>
                  <a:off x="1367628" y="3947313"/>
                  <a:ext cx="1778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 name="Ink 142">
                  <a:extLst>
                    <a:ext uri="{FF2B5EF4-FFF2-40B4-BE49-F238E27FC236}">
                      <a16:creationId xmlns:a16="http://schemas.microsoft.com/office/drawing/2014/main" id="{7AE9E9AC-AB0F-FA4C-B064-B4265DEBD2CB}"/>
                    </a:ext>
                  </a:extLst>
                </p14:cNvPr>
                <p14:cNvContentPartPr/>
                <p14:nvPr/>
              </p14:nvContentPartPr>
              <p14:xfrm>
                <a:off x="795588" y="3941193"/>
                <a:ext cx="71640" cy="140760"/>
              </p14:xfrm>
            </p:contentPart>
          </mc:Choice>
          <mc:Fallback xmlns="">
            <p:pic>
              <p:nvPicPr>
                <p:cNvPr id="143" name="Ink 142">
                  <a:extLst>
                    <a:ext uri="{FF2B5EF4-FFF2-40B4-BE49-F238E27FC236}">
                      <a16:creationId xmlns:a16="http://schemas.microsoft.com/office/drawing/2014/main" id="{7AE9E9AC-AB0F-FA4C-B064-B4265DEBD2CB}"/>
                    </a:ext>
                  </a:extLst>
                </p:cNvPr>
                <p:cNvPicPr/>
                <p:nvPr/>
              </p:nvPicPr>
              <p:blipFill>
                <a:blip r:embed="rId237"/>
                <a:stretch>
                  <a:fillRect/>
                </a:stretch>
              </p:blipFill>
              <p:spPr>
                <a:xfrm>
                  <a:off x="780468" y="3926073"/>
                  <a:ext cx="1018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4" name="Ink 143">
                  <a:extLst>
                    <a:ext uri="{FF2B5EF4-FFF2-40B4-BE49-F238E27FC236}">
                      <a16:creationId xmlns:a16="http://schemas.microsoft.com/office/drawing/2014/main" id="{9BD118F9-BD0F-194C-B5F1-5189B58D7B6F}"/>
                    </a:ext>
                  </a:extLst>
                </p14:cNvPr>
                <p14:cNvContentPartPr/>
                <p14:nvPr/>
              </p14:nvContentPartPr>
              <p14:xfrm>
                <a:off x="906828" y="3939393"/>
                <a:ext cx="79920" cy="110160"/>
              </p14:xfrm>
            </p:contentPart>
          </mc:Choice>
          <mc:Fallback xmlns="">
            <p:pic>
              <p:nvPicPr>
                <p:cNvPr id="144" name="Ink 143">
                  <a:extLst>
                    <a:ext uri="{FF2B5EF4-FFF2-40B4-BE49-F238E27FC236}">
                      <a16:creationId xmlns:a16="http://schemas.microsoft.com/office/drawing/2014/main" id="{9BD118F9-BD0F-194C-B5F1-5189B58D7B6F}"/>
                    </a:ext>
                  </a:extLst>
                </p:cNvPr>
                <p:cNvPicPr/>
                <p:nvPr/>
              </p:nvPicPr>
              <p:blipFill>
                <a:blip r:embed="rId239"/>
                <a:stretch>
                  <a:fillRect/>
                </a:stretch>
              </p:blipFill>
              <p:spPr>
                <a:xfrm>
                  <a:off x="891708" y="3923913"/>
                  <a:ext cx="110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5" name="Ink 144">
                  <a:extLst>
                    <a:ext uri="{FF2B5EF4-FFF2-40B4-BE49-F238E27FC236}">
                      <a16:creationId xmlns:a16="http://schemas.microsoft.com/office/drawing/2014/main" id="{6A7C2B73-6422-EF4A-8FED-2514DD59EB4C}"/>
                    </a:ext>
                  </a:extLst>
                </p14:cNvPr>
                <p14:cNvContentPartPr/>
                <p14:nvPr/>
              </p14:nvContentPartPr>
              <p14:xfrm>
                <a:off x="1053348" y="3830673"/>
                <a:ext cx="50400" cy="226080"/>
              </p14:xfrm>
            </p:contentPart>
          </mc:Choice>
          <mc:Fallback xmlns="">
            <p:pic>
              <p:nvPicPr>
                <p:cNvPr id="145" name="Ink 144">
                  <a:extLst>
                    <a:ext uri="{FF2B5EF4-FFF2-40B4-BE49-F238E27FC236}">
                      <a16:creationId xmlns:a16="http://schemas.microsoft.com/office/drawing/2014/main" id="{6A7C2B73-6422-EF4A-8FED-2514DD59EB4C}"/>
                    </a:ext>
                  </a:extLst>
                </p:cNvPr>
                <p:cNvPicPr/>
                <p:nvPr/>
              </p:nvPicPr>
              <p:blipFill>
                <a:blip r:embed="rId241"/>
                <a:stretch>
                  <a:fillRect/>
                </a:stretch>
              </p:blipFill>
              <p:spPr>
                <a:xfrm>
                  <a:off x="1038228" y="3815553"/>
                  <a:ext cx="810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6" name="Ink 145">
                  <a:extLst>
                    <a:ext uri="{FF2B5EF4-FFF2-40B4-BE49-F238E27FC236}">
                      <a16:creationId xmlns:a16="http://schemas.microsoft.com/office/drawing/2014/main" id="{276BD50F-3762-F045-810A-B5AA29DC1F60}"/>
                    </a:ext>
                  </a:extLst>
                </p14:cNvPr>
                <p14:cNvContentPartPr/>
                <p14:nvPr/>
              </p14:nvContentPartPr>
              <p14:xfrm>
                <a:off x="1114908" y="3862353"/>
                <a:ext cx="28080" cy="204120"/>
              </p14:xfrm>
            </p:contentPart>
          </mc:Choice>
          <mc:Fallback xmlns="">
            <p:pic>
              <p:nvPicPr>
                <p:cNvPr id="146" name="Ink 145">
                  <a:extLst>
                    <a:ext uri="{FF2B5EF4-FFF2-40B4-BE49-F238E27FC236}">
                      <a16:creationId xmlns:a16="http://schemas.microsoft.com/office/drawing/2014/main" id="{276BD50F-3762-F045-810A-B5AA29DC1F60}"/>
                    </a:ext>
                  </a:extLst>
                </p:cNvPr>
                <p:cNvPicPr/>
                <p:nvPr/>
              </p:nvPicPr>
              <p:blipFill>
                <a:blip r:embed="rId243"/>
                <a:stretch>
                  <a:fillRect/>
                </a:stretch>
              </p:blipFill>
              <p:spPr>
                <a:xfrm>
                  <a:off x="1099788" y="3847233"/>
                  <a:ext cx="586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8" name="Ink 147">
                  <a:extLst>
                    <a:ext uri="{FF2B5EF4-FFF2-40B4-BE49-F238E27FC236}">
                      <a16:creationId xmlns:a16="http://schemas.microsoft.com/office/drawing/2014/main" id="{B3C9D139-6884-4D43-959B-FC6B94156C86}"/>
                    </a:ext>
                  </a:extLst>
                </p14:cNvPr>
                <p14:cNvContentPartPr/>
                <p14:nvPr/>
              </p14:nvContentPartPr>
              <p14:xfrm>
                <a:off x="1049388" y="3523233"/>
                <a:ext cx="175320" cy="169920"/>
              </p14:xfrm>
            </p:contentPart>
          </mc:Choice>
          <mc:Fallback xmlns="">
            <p:pic>
              <p:nvPicPr>
                <p:cNvPr id="148" name="Ink 147">
                  <a:extLst>
                    <a:ext uri="{FF2B5EF4-FFF2-40B4-BE49-F238E27FC236}">
                      <a16:creationId xmlns:a16="http://schemas.microsoft.com/office/drawing/2014/main" id="{B3C9D139-6884-4D43-959B-FC6B94156C86}"/>
                    </a:ext>
                  </a:extLst>
                </p:cNvPr>
                <p:cNvPicPr/>
                <p:nvPr/>
              </p:nvPicPr>
              <p:blipFill>
                <a:blip r:embed="rId245"/>
                <a:stretch>
                  <a:fillRect/>
                </a:stretch>
              </p:blipFill>
              <p:spPr>
                <a:xfrm>
                  <a:off x="1034268" y="3508113"/>
                  <a:ext cx="205920" cy="20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6">
            <p14:nvContentPartPr>
              <p14:cNvPr id="150" name="Ink 149">
                <a:extLst>
                  <a:ext uri="{FF2B5EF4-FFF2-40B4-BE49-F238E27FC236}">
                    <a16:creationId xmlns:a16="http://schemas.microsoft.com/office/drawing/2014/main" id="{53CDDB81-BFAB-F046-B6B9-D7DFA3F95140}"/>
                  </a:ext>
                </a:extLst>
              </p14:cNvPr>
              <p14:cNvContentPartPr/>
              <p14:nvPr/>
            </p14:nvContentPartPr>
            <p14:xfrm>
              <a:off x="1403628" y="4004913"/>
              <a:ext cx="102240" cy="114840"/>
            </p14:xfrm>
          </p:contentPart>
        </mc:Choice>
        <mc:Fallback xmlns="">
          <p:pic>
            <p:nvPicPr>
              <p:cNvPr id="150" name="Ink 149">
                <a:extLst>
                  <a:ext uri="{FF2B5EF4-FFF2-40B4-BE49-F238E27FC236}">
                    <a16:creationId xmlns:a16="http://schemas.microsoft.com/office/drawing/2014/main" id="{53CDDB81-BFAB-F046-B6B9-D7DFA3F95140}"/>
                  </a:ext>
                </a:extLst>
              </p:cNvPr>
              <p:cNvPicPr/>
              <p:nvPr/>
            </p:nvPicPr>
            <p:blipFill>
              <a:blip r:embed="rId247"/>
              <a:stretch>
                <a:fillRect/>
              </a:stretch>
            </p:blipFill>
            <p:spPr>
              <a:xfrm>
                <a:off x="1388148" y="3989433"/>
                <a:ext cx="132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1" name="Ink 150">
                <a:extLst>
                  <a:ext uri="{FF2B5EF4-FFF2-40B4-BE49-F238E27FC236}">
                    <a16:creationId xmlns:a16="http://schemas.microsoft.com/office/drawing/2014/main" id="{E20DB9AC-6D94-D041-AEFA-A655002DB8C8}"/>
                  </a:ext>
                </a:extLst>
              </p14:cNvPr>
              <p14:cNvContentPartPr/>
              <p14:nvPr/>
            </p14:nvContentPartPr>
            <p14:xfrm>
              <a:off x="551508" y="4521153"/>
              <a:ext cx="176760" cy="250200"/>
            </p14:xfrm>
          </p:contentPart>
        </mc:Choice>
        <mc:Fallback xmlns="">
          <p:pic>
            <p:nvPicPr>
              <p:cNvPr id="151" name="Ink 150">
                <a:extLst>
                  <a:ext uri="{FF2B5EF4-FFF2-40B4-BE49-F238E27FC236}">
                    <a16:creationId xmlns:a16="http://schemas.microsoft.com/office/drawing/2014/main" id="{E20DB9AC-6D94-D041-AEFA-A655002DB8C8}"/>
                  </a:ext>
                </a:extLst>
              </p:cNvPr>
              <p:cNvPicPr/>
              <p:nvPr/>
            </p:nvPicPr>
            <p:blipFill>
              <a:blip r:embed="rId249"/>
              <a:stretch>
                <a:fillRect/>
              </a:stretch>
            </p:blipFill>
            <p:spPr>
              <a:xfrm>
                <a:off x="536388" y="4506033"/>
                <a:ext cx="207000" cy="280440"/>
              </a:xfrm>
              <a:prstGeom prst="rect">
                <a:avLst/>
              </a:prstGeom>
            </p:spPr>
          </p:pic>
        </mc:Fallback>
      </mc:AlternateContent>
      <p:grpSp>
        <p:nvGrpSpPr>
          <p:cNvPr id="161" name="Group 160">
            <a:extLst>
              <a:ext uri="{FF2B5EF4-FFF2-40B4-BE49-F238E27FC236}">
                <a16:creationId xmlns:a16="http://schemas.microsoft.com/office/drawing/2014/main" id="{D2FD15F9-293E-D944-B7C3-5E916841FDF7}"/>
              </a:ext>
            </a:extLst>
          </p:cNvPr>
          <p:cNvGrpSpPr/>
          <p:nvPr/>
        </p:nvGrpSpPr>
        <p:grpSpPr>
          <a:xfrm>
            <a:off x="1003308" y="4430073"/>
            <a:ext cx="1260720" cy="478800"/>
            <a:chOff x="1003308" y="4430073"/>
            <a:chExt cx="1260720" cy="478800"/>
          </a:xfrm>
        </p:grpSpPr>
        <mc:AlternateContent xmlns:mc="http://schemas.openxmlformats.org/markup-compatibility/2006" xmlns:p14="http://schemas.microsoft.com/office/powerpoint/2010/main">
          <mc:Choice Requires="p14">
            <p:contentPart p14:bwMode="auto" r:id="rId250">
              <p14:nvContentPartPr>
                <p14:cNvPr id="152" name="Ink 151">
                  <a:extLst>
                    <a:ext uri="{FF2B5EF4-FFF2-40B4-BE49-F238E27FC236}">
                      <a16:creationId xmlns:a16="http://schemas.microsoft.com/office/drawing/2014/main" id="{187DCBB1-8510-8446-ABC1-4D5F977B9BB7}"/>
                    </a:ext>
                  </a:extLst>
                </p14:cNvPr>
                <p14:cNvContentPartPr/>
                <p14:nvPr/>
              </p14:nvContentPartPr>
              <p14:xfrm>
                <a:off x="1087188" y="4512873"/>
                <a:ext cx="52200" cy="55080"/>
              </p14:xfrm>
            </p:contentPart>
          </mc:Choice>
          <mc:Fallback xmlns="">
            <p:pic>
              <p:nvPicPr>
                <p:cNvPr id="152" name="Ink 151">
                  <a:extLst>
                    <a:ext uri="{FF2B5EF4-FFF2-40B4-BE49-F238E27FC236}">
                      <a16:creationId xmlns:a16="http://schemas.microsoft.com/office/drawing/2014/main" id="{187DCBB1-8510-8446-ABC1-4D5F977B9BB7}"/>
                    </a:ext>
                  </a:extLst>
                </p:cNvPr>
                <p:cNvPicPr/>
                <p:nvPr/>
              </p:nvPicPr>
              <p:blipFill>
                <a:blip r:embed="rId251"/>
                <a:stretch>
                  <a:fillRect/>
                </a:stretch>
              </p:blipFill>
              <p:spPr>
                <a:xfrm>
                  <a:off x="1072068" y="4497393"/>
                  <a:ext cx="82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3" name="Ink 152">
                  <a:extLst>
                    <a:ext uri="{FF2B5EF4-FFF2-40B4-BE49-F238E27FC236}">
                      <a16:creationId xmlns:a16="http://schemas.microsoft.com/office/drawing/2014/main" id="{2A007308-C923-2848-A3F0-CF5265369A5E}"/>
                    </a:ext>
                  </a:extLst>
                </p14:cNvPr>
                <p14:cNvContentPartPr/>
                <p14:nvPr/>
              </p14:nvContentPartPr>
              <p14:xfrm>
                <a:off x="1003308" y="4496313"/>
                <a:ext cx="361440" cy="195840"/>
              </p14:xfrm>
            </p:contentPart>
          </mc:Choice>
          <mc:Fallback xmlns="">
            <p:pic>
              <p:nvPicPr>
                <p:cNvPr id="153" name="Ink 152">
                  <a:extLst>
                    <a:ext uri="{FF2B5EF4-FFF2-40B4-BE49-F238E27FC236}">
                      <a16:creationId xmlns:a16="http://schemas.microsoft.com/office/drawing/2014/main" id="{2A007308-C923-2848-A3F0-CF5265369A5E}"/>
                    </a:ext>
                  </a:extLst>
                </p:cNvPr>
                <p:cNvPicPr/>
                <p:nvPr/>
              </p:nvPicPr>
              <p:blipFill>
                <a:blip r:embed="rId253"/>
                <a:stretch>
                  <a:fillRect/>
                </a:stretch>
              </p:blipFill>
              <p:spPr>
                <a:xfrm>
                  <a:off x="987828" y="4481193"/>
                  <a:ext cx="3920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4" name="Ink 153">
                  <a:extLst>
                    <a:ext uri="{FF2B5EF4-FFF2-40B4-BE49-F238E27FC236}">
                      <a16:creationId xmlns:a16="http://schemas.microsoft.com/office/drawing/2014/main" id="{2ED4F8F7-1E48-0B4E-92DE-09B56AA12C9A}"/>
                    </a:ext>
                  </a:extLst>
                </p14:cNvPr>
                <p14:cNvContentPartPr/>
                <p14:nvPr/>
              </p14:nvContentPartPr>
              <p14:xfrm>
                <a:off x="1449708" y="4430073"/>
                <a:ext cx="32040" cy="250200"/>
              </p14:xfrm>
            </p:contentPart>
          </mc:Choice>
          <mc:Fallback xmlns="">
            <p:pic>
              <p:nvPicPr>
                <p:cNvPr id="154" name="Ink 153">
                  <a:extLst>
                    <a:ext uri="{FF2B5EF4-FFF2-40B4-BE49-F238E27FC236}">
                      <a16:creationId xmlns:a16="http://schemas.microsoft.com/office/drawing/2014/main" id="{2ED4F8F7-1E48-0B4E-92DE-09B56AA12C9A}"/>
                    </a:ext>
                  </a:extLst>
                </p:cNvPr>
                <p:cNvPicPr/>
                <p:nvPr/>
              </p:nvPicPr>
              <p:blipFill>
                <a:blip r:embed="rId255"/>
                <a:stretch>
                  <a:fillRect/>
                </a:stretch>
              </p:blipFill>
              <p:spPr>
                <a:xfrm>
                  <a:off x="1434588" y="4414593"/>
                  <a:ext cx="622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5" name="Ink 154">
                  <a:extLst>
                    <a:ext uri="{FF2B5EF4-FFF2-40B4-BE49-F238E27FC236}">
                      <a16:creationId xmlns:a16="http://schemas.microsoft.com/office/drawing/2014/main" id="{92106069-F7F7-AD46-9B42-B834D841DE88}"/>
                    </a:ext>
                  </a:extLst>
                </p14:cNvPr>
                <p14:cNvContentPartPr/>
                <p14:nvPr/>
              </p14:nvContentPartPr>
              <p14:xfrm>
                <a:off x="1387068" y="4571913"/>
                <a:ext cx="173160" cy="92160"/>
              </p14:xfrm>
            </p:contentPart>
          </mc:Choice>
          <mc:Fallback xmlns="">
            <p:pic>
              <p:nvPicPr>
                <p:cNvPr id="155" name="Ink 154">
                  <a:extLst>
                    <a:ext uri="{FF2B5EF4-FFF2-40B4-BE49-F238E27FC236}">
                      <a16:creationId xmlns:a16="http://schemas.microsoft.com/office/drawing/2014/main" id="{92106069-F7F7-AD46-9B42-B834D841DE88}"/>
                    </a:ext>
                  </a:extLst>
                </p:cNvPr>
                <p:cNvPicPr/>
                <p:nvPr/>
              </p:nvPicPr>
              <p:blipFill>
                <a:blip r:embed="rId257"/>
                <a:stretch>
                  <a:fillRect/>
                </a:stretch>
              </p:blipFill>
              <p:spPr>
                <a:xfrm>
                  <a:off x="1371948" y="4556433"/>
                  <a:ext cx="203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6" name="Ink 155">
                  <a:extLst>
                    <a:ext uri="{FF2B5EF4-FFF2-40B4-BE49-F238E27FC236}">
                      <a16:creationId xmlns:a16="http://schemas.microsoft.com/office/drawing/2014/main" id="{63D09CEB-FFF8-4342-A8AE-616A973B9126}"/>
                    </a:ext>
                  </a:extLst>
                </p14:cNvPr>
                <p14:cNvContentPartPr/>
                <p14:nvPr/>
              </p14:nvContentPartPr>
              <p14:xfrm>
                <a:off x="1592268" y="4493073"/>
                <a:ext cx="360" cy="360"/>
              </p14:xfrm>
            </p:contentPart>
          </mc:Choice>
          <mc:Fallback xmlns="">
            <p:pic>
              <p:nvPicPr>
                <p:cNvPr id="156" name="Ink 155">
                  <a:extLst>
                    <a:ext uri="{FF2B5EF4-FFF2-40B4-BE49-F238E27FC236}">
                      <a16:creationId xmlns:a16="http://schemas.microsoft.com/office/drawing/2014/main" id="{63D09CEB-FFF8-4342-A8AE-616A973B9126}"/>
                    </a:ext>
                  </a:extLst>
                </p:cNvPr>
                <p:cNvPicPr/>
                <p:nvPr/>
              </p:nvPicPr>
              <p:blipFill>
                <a:blip r:embed="rId27"/>
                <a:stretch>
                  <a:fillRect/>
                </a:stretch>
              </p:blipFill>
              <p:spPr>
                <a:xfrm>
                  <a:off x="1576788" y="447759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7" name="Ink 156">
                  <a:extLst>
                    <a:ext uri="{FF2B5EF4-FFF2-40B4-BE49-F238E27FC236}">
                      <a16:creationId xmlns:a16="http://schemas.microsoft.com/office/drawing/2014/main" id="{CE3B5DC4-F0A9-F843-A082-CD3038856FF2}"/>
                    </a:ext>
                  </a:extLst>
                </p14:cNvPr>
                <p14:cNvContentPartPr/>
                <p14:nvPr/>
              </p14:nvContentPartPr>
              <p14:xfrm>
                <a:off x="1610268" y="4536633"/>
                <a:ext cx="653760" cy="372240"/>
              </p14:xfrm>
            </p:contentPart>
          </mc:Choice>
          <mc:Fallback xmlns="">
            <p:pic>
              <p:nvPicPr>
                <p:cNvPr id="157" name="Ink 156">
                  <a:extLst>
                    <a:ext uri="{FF2B5EF4-FFF2-40B4-BE49-F238E27FC236}">
                      <a16:creationId xmlns:a16="http://schemas.microsoft.com/office/drawing/2014/main" id="{CE3B5DC4-F0A9-F843-A082-CD3038856FF2}"/>
                    </a:ext>
                  </a:extLst>
                </p:cNvPr>
                <p:cNvPicPr/>
                <p:nvPr/>
              </p:nvPicPr>
              <p:blipFill>
                <a:blip r:embed="rId260"/>
                <a:stretch>
                  <a:fillRect/>
                </a:stretch>
              </p:blipFill>
              <p:spPr>
                <a:xfrm>
                  <a:off x="1595148" y="4521513"/>
                  <a:ext cx="684000" cy="40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1">
            <p14:nvContentPartPr>
              <p14:cNvPr id="172" name="Ink 171">
                <a:extLst>
                  <a:ext uri="{FF2B5EF4-FFF2-40B4-BE49-F238E27FC236}">
                    <a16:creationId xmlns:a16="http://schemas.microsoft.com/office/drawing/2014/main" id="{A7E76DFD-4B9D-8445-951D-B3F0934260C3}"/>
                  </a:ext>
                </a:extLst>
              </p14:cNvPr>
              <p14:cNvContentPartPr/>
              <p14:nvPr/>
            </p14:nvContentPartPr>
            <p14:xfrm>
              <a:off x="3875388" y="3808353"/>
              <a:ext cx="945360" cy="928440"/>
            </p14:xfrm>
          </p:contentPart>
        </mc:Choice>
        <mc:Fallback xmlns="">
          <p:pic>
            <p:nvPicPr>
              <p:cNvPr id="172" name="Ink 171">
                <a:extLst>
                  <a:ext uri="{FF2B5EF4-FFF2-40B4-BE49-F238E27FC236}">
                    <a16:creationId xmlns:a16="http://schemas.microsoft.com/office/drawing/2014/main" id="{A7E76DFD-4B9D-8445-951D-B3F0934260C3}"/>
                  </a:ext>
                </a:extLst>
              </p:cNvPr>
              <p:cNvPicPr/>
              <p:nvPr/>
            </p:nvPicPr>
            <p:blipFill>
              <a:blip r:embed="rId262"/>
              <a:stretch>
                <a:fillRect/>
              </a:stretch>
            </p:blipFill>
            <p:spPr>
              <a:xfrm>
                <a:off x="3860268" y="3792873"/>
                <a:ext cx="975600" cy="9590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3" name="Ink 172">
                <a:extLst>
                  <a:ext uri="{FF2B5EF4-FFF2-40B4-BE49-F238E27FC236}">
                    <a16:creationId xmlns:a16="http://schemas.microsoft.com/office/drawing/2014/main" id="{019DD7FF-A345-9E4E-A811-0F51D76A4223}"/>
                  </a:ext>
                </a:extLst>
              </p14:cNvPr>
              <p14:cNvContentPartPr/>
              <p14:nvPr/>
            </p14:nvContentPartPr>
            <p14:xfrm>
              <a:off x="3705828" y="4336833"/>
              <a:ext cx="172800" cy="248760"/>
            </p14:xfrm>
          </p:contentPart>
        </mc:Choice>
        <mc:Fallback xmlns="">
          <p:pic>
            <p:nvPicPr>
              <p:cNvPr id="173" name="Ink 172">
                <a:extLst>
                  <a:ext uri="{FF2B5EF4-FFF2-40B4-BE49-F238E27FC236}">
                    <a16:creationId xmlns:a16="http://schemas.microsoft.com/office/drawing/2014/main" id="{019DD7FF-A345-9E4E-A811-0F51D76A4223}"/>
                  </a:ext>
                </a:extLst>
              </p:cNvPr>
              <p:cNvPicPr/>
              <p:nvPr/>
            </p:nvPicPr>
            <p:blipFill>
              <a:blip r:embed="rId264"/>
              <a:stretch>
                <a:fillRect/>
              </a:stretch>
            </p:blipFill>
            <p:spPr>
              <a:xfrm>
                <a:off x="3690708" y="4321713"/>
                <a:ext cx="2030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5" name="Ink 174">
                <a:extLst>
                  <a:ext uri="{FF2B5EF4-FFF2-40B4-BE49-F238E27FC236}">
                    <a16:creationId xmlns:a16="http://schemas.microsoft.com/office/drawing/2014/main" id="{2DBCC9D7-F019-F549-BDCE-7971D856323F}"/>
                  </a:ext>
                </a:extLst>
              </p14:cNvPr>
              <p14:cNvContentPartPr/>
              <p14:nvPr/>
            </p14:nvContentPartPr>
            <p14:xfrm>
              <a:off x="4159428" y="4280313"/>
              <a:ext cx="599760" cy="482040"/>
            </p14:xfrm>
          </p:contentPart>
        </mc:Choice>
        <mc:Fallback xmlns="">
          <p:pic>
            <p:nvPicPr>
              <p:cNvPr id="175" name="Ink 174">
                <a:extLst>
                  <a:ext uri="{FF2B5EF4-FFF2-40B4-BE49-F238E27FC236}">
                    <a16:creationId xmlns:a16="http://schemas.microsoft.com/office/drawing/2014/main" id="{2DBCC9D7-F019-F549-BDCE-7971D856323F}"/>
                  </a:ext>
                </a:extLst>
              </p:cNvPr>
              <p:cNvPicPr/>
              <p:nvPr/>
            </p:nvPicPr>
            <p:blipFill>
              <a:blip r:embed="rId266"/>
              <a:stretch>
                <a:fillRect/>
              </a:stretch>
            </p:blipFill>
            <p:spPr>
              <a:xfrm>
                <a:off x="4144308" y="4265193"/>
                <a:ext cx="630000" cy="5126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7" name="Ink 176">
                <a:extLst>
                  <a:ext uri="{FF2B5EF4-FFF2-40B4-BE49-F238E27FC236}">
                    <a16:creationId xmlns:a16="http://schemas.microsoft.com/office/drawing/2014/main" id="{4135955C-D53C-9746-B68B-889D315C81CB}"/>
                  </a:ext>
                </a:extLst>
              </p14:cNvPr>
              <p14:cNvContentPartPr/>
              <p14:nvPr/>
            </p14:nvContentPartPr>
            <p14:xfrm>
              <a:off x="4786548" y="4406313"/>
              <a:ext cx="147600" cy="125640"/>
            </p14:xfrm>
          </p:contentPart>
        </mc:Choice>
        <mc:Fallback xmlns="">
          <p:pic>
            <p:nvPicPr>
              <p:cNvPr id="177" name="Ink 176">
                <a:extLst>
                  <a:ext uri="{FF2B5EF4-FFF2-40B4-BE49-F238E27FC236}">
                    <a16:creationId xmlns:a16="http://schemas.microsoft.com/office/drawing/2014/main" id="{4135955C-D53C-9746-B68B-889D315C81CB}"/>
                  </a:ext>
                </a:extLst>
              </p:cNvPr>
              <p:cNvPicPr/>
              <p:nvPr/>
            </p:nvPicPr>
            <p:blipFill>
              <a:blip r:embed="rId268"/>
              <a:stretch>
                <a:fillRect/>
              </a:stretch>
            </p:blipFill>
            <p:spPr>
              <a:xfrm>
                <a:off x="4771068" y="4391193"/>
                <a:ext cx="178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2" name="Ink 181">
                <a:extLst>
                  <a:ext uri="{FF2B5EF4-FFF2-40B4-BE49-F238E27FC236}">
                    <a16:creationId xmlns:a16="http://schemas.microsoft.com/office/drawing/2014/main" id="{13BA2703-92DC-D34A-8A10-8E17C7B37CB5}"/>
                  </a:ext>
                </a:extLst>
              </p14:cNvPr>
              <p14:cNvContentPartPr/>
              <p14:nvPr/>
            </p14:nvContentPartPr>
            <p14:xfrm>
              <a:off x="3830748" y="4585593"/>
              <a:ext cx="97560" cy="2520"/>
            </p14:xfrm>
          </p:contentPart>
        </mc:Choice>
        <mc:Fallback xmlns="">
          <p:pic>
            <p:nvPicPr>
              <p:cNvPr id="182" name="Ink 181">
                <a:extLst>
                  <a:ext uri="{FF2B5EF4-FFF2-40B4-BE49-F238E27FC236}">
                    <a16:creationId xmlns:a16="http://schemas.microsoft.com/office/drawing/2014/main" id="{13BA2703-92DC-D34A-8A10-8E17C7B37CB5}"/>
                  </a:ext>
                </a:extLst>
              </p:cNvPr>
              <p:cNvPicPr/>
              <p:nvPr/>
            </p:nvPicPr>
            <p:blipFill>
              <a:blip r:embed="rId270"/>
              <a:stretch>
                <a:fillRect/>
              </a:stretch>
            </p:blipFill>
            <p:spPr>
              <a:xfrm>
                <a:off x="3815628" y="4570113"/>
                <a:ext cx="128160" cy="33120"/>
              </a:xfrm>
              <a:prstGeom prst="rect">
                <a:avLst/>
              </a:prstGeom>
            </p:spPr>
          </p:pic>
        </mc:Fallback>
      </mc:AlternateContent>
      <p:grpSp>
        <p:nvGrpSpPr>
          <p:cNvPr id="200" name="Group 199">
            <a:extLst>
              <a:ext uri="{FF2B5EF4-FFF2-40B4-BE49-F238E27FC236}">
                <a16:creationId xmlns:a16="http://schemas.microsoft.com/office/drawing/2014/main" id="{0BA0550C-195E-7A48-9983-6B77FF4A86DD}"/>
              </a:ext>
            </a:extLst>
          </p:cNvPr>
          <p:cNvGrpSpPr/>
          <p:nvPr/>
        </p:nvGrpSpPr>
        <p:grpSpPr>
          <a:xfrm>
            <a:off x="2128308" y="3100953"/>
            <a:ext cx="2849760" cy="1098360"/>
            <a:chOff x="2128308" y="3100953"/>
            <a:chExt cx="2849760" cy="1098360"/>
          </a:xfrm>
        </p:grpSpPr>
        <mc:AlternateContent xmlns:mc="http://schemas.openxmlformats.org/markup-compatibility/2006" xmlns:p14="http://schemas.microsoft.com/office/powerpoint/2010/main">
          <mc:Choice Requires="p14">
            <p:contentPart p14:bwMode="auto" r:id="rId271">
              <p14:nvContentPartPr>
                <p14:cNvPr id="158" name="Ink 157">
                  <a:extLst>
                    <a:ext uri="{FF2B5EF4-FFF2-40B4-BE49-F238E27FC236}">
                      <a16:creationId xmlns:a16="http://schemas.microsoft.com/office/drawing/2014/main" id="{57D5DCE1-FB9A-8D4D-B97D-474EC32E95E8}"/>
                    </a:ext>
                  </a:extLst>
                </p14:cNvPr>
                <p14:cNvContentPartPr/>
                <p14:nvPr/>
              </p14:nvContentPartPr>
              <p14:xfrm>
                <a:off x="2128308" y="3852633"/>
                <a:ext cx="1053720" cy="86040"/>
              </p14:xfrm>
            </p:contentPart>
          </mc:Choice>
          <mc:Fallback xmlns="">
            <p:pic>
              <p:nvPicPr>
                <p:cNvPr id="158" name="Ink 157">
                  <a:extLst>
                    <a:ext uri="{FF2B5EF4-FFF2-40B4-BE49-F238E27FC236}">
                      <a16:creationId xmlns:a16="http://schemas.microsoft.com/office/drawing/2014/main" id="{57D5DCE1-FB9A-8D4D-B97D-474EC32E95E8}"/>
                    </a:ext>
                  </a:extLst>
                </p:cNvPr>
                <p:cNvPicPr/>
                <p:nvPr/>
              </p:nvPicPr>
              <p:blipFill>
                <a:blip r:embed="rId272"/>
                <a:stretch>
                  <a:fillRect/>
                </a:stretch>
              </p:blipFill>
              <p:spPr>
                <a:xfrm>
                  <a:off x="2112828" y="3837513"/>
                  <a:ext cx="1083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9" name="Ink 158">
                  <a:extLst>
                    <a:ext uri="{FF2B5EF4-FFF2-40B4-BE49-F238E27FC236}">
                      <a16:creationId xmlns:a16="http://schemas.microsoft.com/office/drawing/2014/main" id="{05CACEE9-A59B-A241-8F60-167D18293DBB}"/>
                    </a:ext>
                  </a:extLst>
                </p14:cNvPr>
                <p14:cNvContentPartPr/>
                <p14:nvPr/>
              </p14:nvContentPartPr>
              <p14:xfrm>
                <a:off x="3149628" y="3778113"/>
                <a:ext cx="204120" cy="193320"/>
              </p14:xfrm>
            </p:contentPart>
          </mc:Choice>
          <mc:Fallback xmlns="">
            <p:pic>
              <p:nvPicPr>
                <p:cNvPr id="159" name="Ink 158">
                  <a:extLst>
                    <a:ext uri="{FF2B5EF4-FFF2-40B4-BE49-F238E27FC236}">
                      <a16:creationId xmlns:a16="http://schemas.microsoft.com/office/drawing/2014/main" id="{05CACEE9-A59B-A241-8F60-167D18293DBB}"/>
                    </a:ext>
                  </a:extLst>
                </p:cNvPr>
                <p:cNvPicPr/>
                <p:nvPr/>
              </p:nvPicPr>
              <p:blipFill>
                <a:blip r:embed="rId274"/>
                <a:stretch>
                  <a:fillRect/>
                </a:stretch>
              </p:blipFill>
              <p:spPr>
                <a:xfrm>
                  <a:off x="3134508" y="3762993"/>
                  <a:ext cx="2343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2" name="Ink 161">
                  <a:extLst>
                    <a:ext uri="{FF2B5EF4-FFF2-40B4-BE49-F238E27FC236}">
                      <a16:creationId xmlns:a16="http://schemas.microsoft.com/office/drawing/2014/main" id="{6D2D51E8-84DE-0A47-AEFA-AC1D462F6B89}"/>
                    </a:ext>
                  </a:extLst>
                </p14:cNvPr>
                <p14:cNvContentPartPr/>
                <p14:nvPr/>
              </p14:nvContentPartPr>
              <p14:xfrm>
                <a:off x="3993468" y="3401193"/>
                <a:ext cx="676800" cy="516240"/>
              </p14:xfrm>
            </p:contentPart>
          </mc:Choice>
          <mc:Fallback xmlns="">
            <p:pic>
              <p:nvPicPr>
                <p:cNvPr id="162" name="Ink 161">
                  <a:extLst>
                    <a:ext uri="{FF2B5EF4-FFF2-40B4-BE49-F238E27FC236}">
                      <a16:creationId xmlns:a16="http://schemas.microsoft.com/office/drawing/2014/main" id="{6D2D51E8-84DE-0A47-AEFA-AC1D462F6B89}"/>
                    </a:ext>
                  </a:extLst>
                </p:cNvPr>
                <p:cNvPicPr/>
                <p:nvPr/>
              </p:nvPicPr>
              <p:blipFill>
                <a:blip r:embed="rId276"/>
                <a:stretch>
                  <a:fillRect/>
                </a:stretch>
              </p:blipFill>
              <p:spPr>
                <a:xfrm>
                  <a:off x="3978348" y="3385713"/>
                  <a:ext cx="70740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3" name="Ink 162">
                  <a:extLst>
                    <a:ext uri="{FF2B5EF4-FFF2-40B4-BE49-F238E27FC236}">
                      <a16:creationId xmlns:a16="http://schemas.microsoft.com/office/drawing/2014/main" id="{847D567A-C478-E142-85C1-D1077A0778F8}"/>
                    </a:ext>
                  </a:extLst>
                </p14:cNvPr>
                <p14:cNvContentPartPr/>
                <p14:nvPr/>
              </p14:nvContentPartPr>
              <p14:xfrm>
                <a:off x="4299828" y="3100953"/>
                <a:ext cx="173160" cy="401400"/>
              </p14:xfrm>
            </p:contentPart>
          </mc:Choice>
          <mc:Fallback xmlns="">
            <p:pic>
              <p:nvPicPr>
                <p:cNvPr id="163" name="Ink 162">
                  <a:extLst>
                    <a:ext uri="{FF2B5EF4-FFF2-40B4-BE49-F238E27FC236}">
                      <a16:creationId xmlns:a16="http://schemas.microsoft.com/office/drawing/2014/main" id="{847D567A-C478-E142-85C1-D1077A0778F8}"/>
                    </a:ext>
                  </a:extLst>
                </p:cNvPr>
                <p:cNvPicPr/>
                <p:nvPr/>
              </p:nvPicPr>
              <p:blipFill>
                <a:blip r:embed="rId278"/>
                <a:stretch>
                  <a:fillRect/>
                </a:stretch>
              </p:blipFill>
              <p:spPr>
                <a:xfrm>
                  <a:off x="4284348" y="3085833"/>
                  <a:ext cx="2037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4" name="Ink 163">
                  <a:extLst>
                    <a:ext uri="{FF2B5EF4-FFF2-40B4-BE49-F238E27FC236}">
                      <a16:creationId xmlns:a16="http://schemas.microsoft.com/office/drawing/2014/main" id="{3BD1D3BF-2442-E447-8BF8-8F3D26DFDFF1}"/>
                    </a:ext>
                  </a:extLst>
                </p14:cNvPr>
                <p14:cNvContentPartPr/>
                <p14:nvPr/>
              </p14:nvContentPartPr>
              <p14:xfrm>
                <a:off x="4409988" y="3585513"/>
                <a:ext cx="40320" cy="38160"/>
              </p14:xfrm>
            </p:contentPart>
          </mc:Choice>
          <mc:Fallback xmlns="">
            <p:pic>
              <p:nvPicPr>
                <p:cNvPr id="164" name="Ink 163">
                  <a:extLst>
                    <a:ext uri="{FF2B5EF4-FFF2-40B4-BE49-F238E27FC236}">
                      <a16:creationId xmlns:a16="http://schemas.microsoft.com/office/drawing/2014/main" id="{3BD1D3BF-2442-E447-8BF8-8F3D26DFDFF1}"/>
                    </a:ext>
                  </a:extLst>
                </p:cNvPr>
                <p:cNvPicPr/>
                <p:nvPr/>
              </p:nvPicPr>
              <p:blipFill>
                <a:blip r:embed="rId280"/>
                <a:stretch>
                  <a:fillRect/>
                </a:stretch>
              </p:blipFill>
              <p:spPr>
                <a:xfrm>
                  <a:off x="4394868" y="3570033"/>
                  <a:ext cx="70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5" name="Ink 164">
                  <a:extLst>
                    <a:ext uri="{FF2B5EF4-FFF2-40B4-BE49-F238E27FC236}">
                      <a16:creationId xmlns:a16="http://schemas.microsoft.com/office/drawing/2014/main" id="{D8BCF5FE-A3B3-2041-A6C9-16918E086F72}"/>
                    </a:ext>
                  </a:extLst>
                </p14:cNvPr>
                <p14:cNvContentPartPr/>
                <p14:nvPr/>
              </p14:nvContentPartPr>
              <p14:xfrm>
                <a:off x="4205508" y="3594513"/>
                <a:ext cx="34920" cy="47160"/>
              </p14:xfrm>
            </p:contentPart>
          </mc:Choice>
          <mc:Fallback xmlns="">
            <p:pic>
              <p:nvPicPr>
                <p:cNvPr id="165" name="Ink 164">
                  <a:extLst>
                    <a:ext uri="{FF2B5EF4-FFF2-40B4-BE49-F238E27FC236}">
                      <a16:creationId xmlns:a16="http://schemas.microsoft.com/office/drawing/2014/main" id="{D8BCF5FE-A3B3-2041-A6C9-16918E086F72}"/>
                    </a:ext>
                  </a:extLst>
                </p:cNvPr>
                <p:cNvPicPr/>
                <p:nvPr/>
              </p:nvPicPr>
              <p:blipFill>
                <a:blip r:embed="rId282"/>
                <a:stretch>
                  <a:fillRect/>
                </a:stretch>
              </p:blipFill>
              <p:spPr>
                <a:xfrm>
                  <a:off x="4190388" y="3579033"/>
                  <a:ext cx="65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7" name="Ink 166">
                  <a:extLst>
                    <a:ext uri="{FF2B5EF4-FFF2-40B4-BE49-F238E27FC236}">
                      <a16:creationId xmlns:a16="http://schemas.microsoft.com/office/drawing/2014/main" id="{229E2DF8-3AD1-C64C-8045-34578F5FDC26}"/>
                    </a:ext>
                  </a:extLst>
                </p14:cNvPr>
                <p14:cNvContentPartPr/>
                <p14:nvPr/>
              </p14:nvContentPartPr>
              <p14:xfrm>
                <a:off x="4524468" y="3297513"/>
                <a:ext cx="453600" cy="216000"/>
              </p14:xfrm>
            </p:contentPart>
          </mc:Choice>
          <mc:Fallback xmlns="">
            <p:pic>
              <p:nvPicPr>
                <p:cNvPr id="167" name="Ink 166">
                  <a:extLst>
                    <a:ext uri="{FF2B5EF4-FFF2-40B4-BE49-F238E27FC236}">
                      <a16:creationId xmlns:a16="http://schemas.microsoft.com/office/drawing/2014/main" id="{229E2DF8-3AD1-C64C-8045-34578F5FDC26}"/>
                    </a:ext>
                  </a:extLst>
                </p:cNvPr>
                <p:cNvPicPr/>
                <p:nvPr/>
              </p:nvPicPr>
              <p:blipFill>
                <a:blip r:embed="rId284"/>
                <a:stretch>
                  <a:fillRect/>
                </a:stretch>
              </p:blipFill>
              <p:spPr>
                <a:xfrm>
                  <a:off x="4509348" y="3282033"/>
                  <a:ext cx="4842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9" name="Ink 168">
                  <a:extLst>
                    <a:ext uri="{FF2B5EF4-FFF2-40B4-BE49-F238E27FC236}">
                      <a16:creationId xmlns:a16="http://schemas.microsoft.com/office/drawing/2014/main" id="{77DD181B-5207-A643-B215-17FC348790F0}"/>
                    </a:ext>
                  </a:extLst>
                </p14:cNvPr>
                <p14:cNvContentPartPr/>
                <p14:nvPr/>
              </p14:nvContentPartPr>
              <p14:xfrm>
                <a:off x="4193628" y="3717273"/>
                <a:ext cx="257040" cy="86040"/>
              </p14:xfrm>
            </p:contentPart>
          </mc:Choice>
          <mc:Fallback xmlns="">
            <p:pic>
              <p:nvPicPr>
                <p:cNvPr id="169" name="Ink 168">
                  <a:extLst>
                    <a:ext uri="{FF2B5EF4-FFF2-40B4-BE49-F238E27FC236}">
                      <a16:creationId xmlns:a16="http://schemas.microsoft.com/office/drawing/2014/main" id="{77DD181B-5207-A643-B215-17FC348790F0}"/>
                    </a:ext>
                  </a:extLst>
                </p:cNvPr>
                <p:cNvPicPr/>
                <p:nvPr/>
              </p:nvPicPr>
              <p:blipFill>
                <a:blip r:embed="rId286"/>
                <a:stretch>
                  <a:fillRect/>
                </a:stretch>
              </p:blipFill>
              <p:spPr>
                <a:xfrm>
                  <a:off x="4178148" y="3702153"/>
                  <a:ext cx="287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9" name="Ink 178">
                  <a:extLst>
                    <a:ext uri="{FF2B5EF4-FFF2-40B4-BE49-F238E27FC236}">
                      <a16:creationId xmlns:a16="http://schemas.microsoft.com/office/drawing/2014/main" id="{E4857376-A76A-5745-86E7-F77162B5FF6A}"/>
                    </a:ext>
                  </a:extLst>
                </p14:cNvPr>
                <p14:cNvContentPartPr/>
                <p14:nvPr/>
              </p14:nvContentPartPr>
              <p14:xfrm>
                <a:off x="4281108" y="4067193"/>
                <a:ext cx="285840" cy="132120"/>
              </p14:xfrm>
            </p:contentPart>
          </mc:Choice>
          <mc:Fallback xmlns="">
            <p:pic>
              <p:nvPicPr>
                <p:cNvPr id="179" name="Ink 178">
                  <a:extLst>
                    <a:ext uri="{FF2B5EF4-FFF2-40B4-BE49-F238E27FC236}">
                      <a16:creationId xmlns:a16="http://schemas.microsoft.com/office/drawing/2014/main" id="{E4857376-A76A-5745-86E7-F77162B5FF6A}"/>
                    </a:ext>
                  </a:extLst>
                </p:cNvPr>
                <p:cNvPicPr/>
                <p:nvPr/>
              </p:nvPicPr>
              <p:blipFill>
                <a:blip r:embed="rId288"/>
                <a:stretch>
                  <a:fillRect/>
                </a:stretch>
              </p:blipFill>
              <p:spPr>
                <a:xfrm>
                  <a:off x="4265988" y="4052073"/>
                  <a:ext cx="3160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0" name="Ink 179">
                  <a:extLst>
                    <a:ext uri="{FF2B5EF4-FFF2-40B4-BE49-F238E27FC236}">
                      <a16:creationId xmlns:a16="http://schemas.microsoft.com/office/drawing/2014/main" id="{3324B586-383B-184E-B589-D2545C106FA7}"/>
                    </a:ext>
                  </a:extLst>
                </p14:cNvPr>
                <p14:cNvContentPartPr/>
                <p14:nvPr/>
              </p14:nvContentPartPr>
              <p14:xfrm>
                <a:off x="4795548" y="3940473"/>
                <a:ext cx="98280" cy="115560"/>
              </p14:xfrm>
            </p:contentPart>
          </mc:Choice>
          <mc:Fallback xmlns="">
            <p:pic>
              <p:nvPicPr>
                <p:cNvPr id="180" name="Ink 179">
                  <a:extLst>
                    <a:ext uri="{FF2B5EF4-FFF2-40B4-BE49-F238E27FC236}">
                      <a16:creationId xmlns:a16="http://schemas.microsoft.com/office/drawing/2014/main" id="{3324B586-383B-184E-B589-D2545C106FA7}"/>
                    </a:ext>
                  </a:extLst>
                </p:cNvPr>
                <p:cNvPicPr/>
                <p:nvPr/>
              </p:nvPicPr>
              <p:blipFill>
                <a:blip r:embed="rId290"/>
                <a:stretch>
                  <a:fillRect/>
                </a:stretch>
              </p:blipFill>
              <p:spPr>
                <a:xfrm>
                  <a:off x="4780428" y="3925353"/>
                  <a:ext cx="128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4" name="Ink 183">
                  <a:extLst>
                    <a:ext uri="{FF2B5EF4-FFF2-40B4-BE49-F238E27FC236}">
                      <a16:creationId xmlns:a16="http://schemas.microsoft.com/office/drawing/2014/main" id="{6CCB82EE-5178-134E-BFC5-3E8E1550D575}"/>
                    </a:ext>
                  </a:extLst>
                </p14:cNvPr>
                <p14:cNvContentPartPr/>
                <p14:nvPr/>
              </p14:nvContentPartPr>
              <p14:xfrm>
                <a:off x="3531228" y="3609993"/>
                <a:ext cx="386280" cy="518400"/>
              </p14:xfrm>
            </p:contentPart>
          </mc:Choice>
          <mc:Fallback xmlns="">
            <p:pic>
              <p:nvPicPr>
                <p:cNvPr id="184" name="Ink 183">
                  <a:extLst>
                    <a:ext uri="{FF2B5EF4-FFF2-40B4-BE49-F238E27FC236}">
                      <a16:creationId xmlns:a16="http://schemas.microsoft.com/office/drawing/2014/main" id="{6CCB82EE-5178-134E-BFC5-3E8E1550D575}"/>
                    </a:ext>
                  </a:extLst>
                </p:cNvPr>
                <p:cNvPicPr/>
                <p:nvPr/>
              </p:nvPicPr>
              <p:blipFill>
                <a:blip r:embed="rId292"/>
                <a:stretch>
                  <a:fillRect/>
                </a:stretch>
              </p:blipFill>
              <p:spPr>
                <a:xfrm>
                  <a:off x="3516108" y="3594873"/>
                  <a:ext cx="41688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6" name="Ink 185">
                  <a:extLst>
                    <a:ext uri="{FF2B5EF4-FFF2-40B4-BE49-F238E27FC236}">
                      <a16:creationId xmlns:a16="http://schemas.microsoft.com/office/drawing/2014/main" id="{A00CDEE8-B7A9-FF4B-95EB-B960FD1C31F5}"/>
                    </a:ext>
                  </a:extLst>
                </p14:cNvPr>
                <p14:cNvContentPartPr/>
                <p14:nvPr/>
              </p14:nvContentPartPr>
              <p14:xfrm>
                <a:off x="3476868" y="3499833"/>
                <a:ext cx="149400" cy="153360"/>
              </p14:xfrm>
            </p:contentPart>
          </mc:Choice>
          <mc:Fallback xmlns="">
            <p:pic>
              <p:nvPicPr>
                <p:cNvPr id="186" name="Ink 185">
                  <a:extLst>
                    <a:ext uri="{FF2B5EF4-FFF2-40B4-BE49-F238E27FC236}">
                      <a16:creationId xmlns:a16="http://schemas.microsoft.com/office/drawing/2014/main" id="{A00CDEE8-B7A9-FF4B-95EB-B960FD1C31F5}"/>
                    </a:ext>
                  </a:extLst>
                </p:cNvPr>
                <p:cNvPicPr/>
                <p:nvPr/>
              </p:nvPicPr>
              <p:blipFill>
                <a:blip r:embed="rId294"/>
                <a:stretch>
                  <a:fillRect/>
                </a:stretch>
              </p:blipFill>
              <p:spPr>
                <a:xfrm>
                  <a:off x="3461388" y="3484353"/>
                  <a:ext cx="1800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8" name="Ink 187">
                  <a:extLst>
                    <a:ext uri="{FF2B5EF4-FFF2-40B4-BE49-F238E27FC236}">
                      <a16:creationId xmlns:a16="http://schemas.microsoft.com/office/drawing/2014/main" id="{8D237FBB-1E39-2C49-92C7-95F9793E5B3F}"/>
                    </a:ext>
                  </a:extLst>
                </p14:cNvPr>
                <p14:cNvContentPartPr/>
                <p14:nvPr/>
              </p14:nvContentPartPr>
              <p14:xfrm>
                <a:off x="3263388" y="3420993"/>
                <a:ext cx="182880" cy="236880"/>
              </p14:xfrm>
            </p:contentPart>
          </mc:Choice>
          <mc:Fallback xmlns="">
            <p:pic>
              <p:nvPicPr>
                <p:cNvPr id="188" name="Ink 187">
                  <a:extLst>
                    <a:ext uri="{FF2B5EF4-FFF2-40B4-BE49-F238E27FC236}">
                      <a16:creationId xmlns:a16="http://schemas.microsoft.com/office/drawing/2014/main" id="{8D237FBB-1E39-2C49-92C7-95F9793E5B3F}"/>
                    </a:ext>
                  </a:extLst>
                </p:cNvPr>
                <p:cNvPicPr/>
                <p:nvPr/>
              </p:nvPicPr>
              <p:blipFill>
                <a:blip r:embed="rId296"/>
                <a:stretch>
                  <a:fillRect/>
                </a:stretch>
              </p:blipFill>
              <p:spPr>
                <a:xfrm>
                  <a:off x="3247908" y="3405513"/>
                  <a:ext cx="21348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9" name="Ink 188">
                  <a:extLst>
                    <a:ext uri="{FF2B5EF4-FFF2-40B4-BE49-F238E27FC236}">
                      <a16:creationId xmlns:a16="http://schemas.microsoft.com/office/drawing/2014/main" id="{D7A0A945-17E2-864D-83AB-966BAB742BB6}"/>
                    </a:ext>
                  </a:extLst>
                </p14:cNvPr>
                <p14:cNvContentPartPr/>
                <p14:nvPr/>
              </p14:nvContentPartPr>
              <p14:xfrm>
                <a:off x="3452388" y="3279153"/>
                <a:ext cx="166680" cy="239760"/>
              </p14:xfrm>
            </p:contentPart>
          </mc:Choice>
          <mc:Fallback xmlns="">
            <p:pic>
              <p:nvPicPr>
                <p:cNvPr id="189" name="Ink 188">
                  <a:extLst>
                    <a:ext uri="{FF2B5EF4-FFF2-40B4-BE49-F238E27FC236}">
                      <a16:creationId xmlns:a16="http://schemas.microsoft.com/office/drawing/2014/main" id="{D7A0A945-17E2-864D-83AB-966BAB742BB6}"/>
                    </a:ext>
                  </a:extLst>
                </p:cNvPr>
                <p:cNvPicPr/>
                <p:nvPr/>
              </p:nvPicPr>
              <p:blipFill>
                <a:blip r:embed="rId298"/>
                <a:stretch>
                  <a:fillRect/>
                </a:stretch>
              </p:blipFill>
              <p:spPr>
                <a:xfrm>
                  <a:off x="3437268" y="3263673"/>
                  <a:ext cx="1972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0" name="Ink 189">
                  <a:extLst>
                    <a:ext uri="{FF2B5EF4-FFF2-40B4-BE49-F238E27FC236}">
                      <a16:creationId xmlns:a16="http://schemas.microsoft.com/office/drawing/2014/main" id="{7A723508-FD99-D54D-B804-94B16160FB26}"/>
                    </a:ext>
                  </a:extLst>
                </p14:cNvPr>
                <p14:cNvContentPartPr/>
                <p14:nvPr/>
              </p14:nvContentPartPr>
              <p14:xfrm>
                <a:off x="3263028" y="3231633"/>
                <a:ext cx="221400" cy="186120"/>
              </p14:xfrm>
            </p:contentPart>
          </mc:Choice>
          <mc:Fallback xmlns="">
            <p:pic>
              <p:nvPicPr>
                <p:cNvPr id="190" name="Ink 189">
                  <a:extLst>
                    <a:ext uri="{FF2B5EF4-FFF2-40B4-BE49-F238E27FC236}">
                      <a16:creationId xmlns:a16="http://schemas.microsoft.com/office/drawing/2014/main" id="{7A723508-FD99-D54D-B804-94B16160FB26}"/>
                    </a:ext>
                  </a:extLst>
                </p:cNvPr>
                <p:cNvPicPr/>
                <p:nvPr/>
              </p:nvPicPr>
              <p:blipFill>
                <a:blip r:embed="rId300"/>
                <a:stretch>
                  <a:fillRect/>
                </a:stretch>
              </p:blipFill>
              <p:spPr>
                <a:xfrm>
                  <a:off x="3247908" y="3216513"/>
                  <a:ext cx="2516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2" name="Ink 191">
                  <a:extLst>
                    <a:ext uri="{FF2B5EF4-FFF2-40B4-BE49-F238E27FC236}">
                      <a16:creationId xmlns:a16="http://schemas.microsoft.com/office/drawing/2014/main" id="{844C636F-A9D0-FC41-9713-72CAFFCE4222}"/>
                    </a:ext>
                  </a:extLst>
                </p14:cNvPr>
                <p14:cNvContentPartPr/>
                <p14:nvPr/>
              </p14:nvContentPartPr>
              <p14:xfrm>
                <a:off x="3310548" y="3231633"/>
                <a:ext cx="145800" cy="193680"/>
              </p14:xfrm>
            </p:contentPart>
          </mc:Choice>
          <mc:Fallback xmlns="">
            <p:pic>
              <p:nvPicPr>
                <p:cNvPr id="192" name="Ink 191">
                  <a:extLst>
                    <a:ext uri="{FF2B5EF4-FFF2-40B4-BE49-F238E27FC236}">
                      <a16:creationId xmlns:a16="http://schemas.microsoft.com/office/drawing/2014/main" id="{844C636F-A9D0-FC41-9713-72CAFFCE4222}"/>
                    </a:ext>
                  </a:extLst>
                </p:cNvPr>
                <p:cNvPicPr/>
                <p:nvPr/>
              </p:nvPicPr>
              <p:blipFill>
                <a:blip r:embed="rId302"/>
                <a:stretch>
                  <a:fillRect/>
                </a:stretch>
              </p:blipFill>
              <p:spPr>
                <a:xfrm>
                  <a:off x="3295428" y="3216513"/>
                  <a:ext cx="1764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3" name="Ink 192">
                  <a:extLst>
                    <a:ext uri="{FF2B5EF4-FFF2-40B4-BE49-F238E27FC236}">
                      <a16:creationId xmlns:a16="http://schemas.microsoft.com/office/drawing/2014/main" id="{5C805C7C-60B4-8A41-9681-966D15000DC5}"/>
                    </a:ext>
                  </a:extLst>
                </p14:cNvPr>
                <p14:cNvContentPartPr/>
                <p14:nvPr/>
              </p14:nvContentPartPr>
              <p14:xfrm>
                <a:off x="3367068" y="3401913"/>
                <a:ext cx="117360" cy="78480"/>
              </p14:xfrm>
            </p:contentPart>
          </mc:Choice>
          <mc:Fallback xmlns="">
            <p:pic>
              <p:nvPicPr>
                <p:cNvPr id="193" name="Ink 192">
                  <a:extLst>
                    <a:ext uri="{FF2B5EF4-FFF2-40B4-BE49-F238E27FC236}">
                      <a16:creationId xmlns:a16="http://schemas.microsoft.com/office/drawing/2014/main" id="{5C805C7C-60B4-8A41-9681-966D15000DC5}"/>
                    </a:ext>
                  </a:extLst>
                </p:cNvPr>
                <p:cNvPicPr/>
                <p:nvPr/>
              </p:nvPicPr>
              <p:blipFill>
                <a:blip r:embed="rId304"/>
                <a:stretch>
                  <a:fillRect/>
                </a:stretch>
              </p:blipFill>
              <p:spPr>
                <a:xfrm>
                  <a:off x="3351588" y="3386793"/>
                  <a:ext cx="147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4" name="Ink 193">
                  <a:extLst>
                    <a:ext uri="{FF2B5EF4-FFF2-40B4-BE49-F238E27FC236}">
                      <a16:creationId xmlns:a16="http://schemas.microsoft.com/office/drawing/2014/main" id="{075D5C44-C1FC-6B43-8FDD-92E730A874A8}"/>
                    </a:ext>
                  </a:extLst>
                </p14:cNvPr>
                <p14:cNvContentPartPr/>
                <p14:nvPr/>
              </p14:nvContentPartPr>
              <p14:xfrm>
                <a:off x="3445908" y="3373473"/>
                <a:ext cx="54360" cy="46800"/>
              </p14:xfrm>
            </p:contentPart>
          </mc:Choice>
          <mc:Fallback xmlns="">
            <p:pic>
              <p:nvPicPr>
                <p:cNvPr id="194" name="Ink 193">
                  <a:extLst>
                    <a:ext uri="{FF2B5EF4-FFF2-40B4-BE49-F238E27FC236}">
                      <a16:creationId xmlns:a16="http://schemas.microsoft.com/office/drawing/2014/main" id="{075D5C44-C1FC-6B43-8FDD-92E730A874A8}"/>
                    </a:ext>
                  </a:extLst>
                </p:cNvPr>
                <p:cNvPicPr/>
                <p:nvPr/>
              </p:nvPicPr>
              <p:blipFill>
                <a:blip r:embed="rId306"/>
                <a:stretch>
                  <a:fillRect/>
                </a:stretch>
              </p:blipFill>
              <p:spPr>
                <a:xfrm>
                  <a:off x="3430788" y="3358353"/>
                  <a:ext cx="84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5" name="Ink 194">
                  <a:extLst>
                    <a:ext uri="{FF2B5EF4-FFF2-40B4-BE49-F238E27FC236}">
                      <a16:creationId xmlns:a16="http://schemas.microsoft.com/office/drawing/2014/main" id="{9530F80B-EC73-594D-9A5E-DC3148DC3551}"/>
                    </a:ext>
                  </a:extLst>
                </p14:cNvPr>
                <p14:cNvContentPartPr/>
                <p14:nvPr/>
              </p14:nvContentPartPr>
              <p14:xfrm>
                <a:off x="3236028" y="3197073"/>
                <a:ext cx="170640" cy="91080"/>
              </p14:xfrm>
            </p:contentPart>
          </mc:Choice>
          <mc:Fallback xmlns="">
            <p:pic>
              <p:nvPicPr>
                <p:cNvPr id="195" name="Ink 194">
                  <a:extLst>
                    <a:ext uri="{FF2B5EF4-FFF2-40B4-BE49-F238E27FC236}">
                      <a16:creationId xmlns:a16="http://schemas.microsoft.com/office/drawing/2014/main" id="{9530F80B-EC73-594D-9A5E-DC3148DC3551}"/>
                    </a:ext>
                  </a:extLst>
                </p:cNvPr>
                <p:cNvPicPr/>
                <p:nvPr/>
              </p:nvPicPr>
              <p:blipFill>
                <a:blip r:embed="rId308"/>
                <a:stretch>
                  <a:fillRect/>
                </a:stretch>
              </p:blipFill>
              <p:spPr>
                <a:xfrm>
                  <a:off x="3220908" y="3181953"/>
                  <a:ext cx="200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7" name="Ink 196">
                  <a:extLst>
                    <a:ext uri="{FF2B5EF4-FFF2-40B4-BE49-F238E27FC236}">
                      <a16:creationId xmlns:a16="http://schemas.microsoft.com/office/drawing/2014/main" id="{2705794A-C0A2-DE43-9A59-94D84454D2D5}"/>
                    </a:ext>
                  </a:extLst>
                </p14:cNvPr>
                <p14:cNvContentPartPr/>
                <p14:nvPr/>
              </p14:nvContentPartPr>
              <p14:xfrm>
                <a:off x="3493068" y="3452313"/>
                <a:ext cx="7200" cy="38160"/>
              </p14:xfrm>
            </p:contentPart>
          </mc:Choice>
          <mc:Fallback xmlns="">
            <p:pic>
              <p:nvPicPr>
                <p:cNvPr id="197" name="Ink 196">
                  <a:extLst>
                    <a:ext uri="{FF2B5EF4-FFF2-40B4-BE49-F238E27FC236}">
                      <a16:creationId xmlns:a16="http://schemas.microsoft.com/office/drawing/2014/main" id="{2705794A-C0A2-DE43-9A59-94D84454D2D5}"/>
                    </a:ext>
                  </a:extLst>
                </p:cNvPr>
                <p:cNvPicPr/>
                <p:nvPr/>
              </p:nvPicPr>
              <p:blipFill>
                <a:blip r:embed="rId310"/>
                <a:stretch>
                  <a:fillRect/>
                </a:stretch>
              </p:blipFill>
              <p:spPr>
                <a:xfrm>
                  <a:off x="3477588" y="3437193"/>
                  <a:ext cx="37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9" name="Ink 198">
                  <a:extLst>
                    <a:ext uri="{FF2B5EF4-FFF2-40B4-BE49-F238E27FC236}">
                      <a16:creationId xmlns:a16="http://schemas.microsoft.com/office/drawing/2014/main" id="{4EEF9C65-2D16-A14A-9125-36C7536D68CC}"/>
                    </a:ext>
                  </a:extLst>
                </p14:cNvPr>
                <p14:cNvContentPartPr/>
                <p14:nvPr/>
              </p14:nvContentPartPr>
              <p14:xfrm>
                <a:off x="3509268" y="3515313"/>
                <a:ext cx="38160" cy="31680"/>
              </p14:xfrm>
            </p:contentPart>
          </mc:Choice>
          <mc:Fallback xmlns="">
            <p:pic>
              <p:nvPicPr>
                <p:cNvPr id="199" name="Ink 198">
                  <a:extLst>
                    <a:ext uri="{FF2B5EF4-FFF2-40B4-BE49-F238E27FC236}">
                      <a16:creationId xmlns:a16="http://schemas.microsoft.com/office/drawing/2014/main" id="{4EEF9C65-2D16-A14A-9125-36C7536D68CC}"/>
                    </a:ext>
                  </a:extLst>
                </p:cNvPr>
                <p:cNvPicPr/>
                <p:nvPr/>
              </p:nvPicPr>
              <p:blipFill>
                <a:blip r:embed="rId312"/>
                <a:stretch>
                  <a:fillRect/>
                </a:stretch>
              </p:blipFill>
              <p:spPr>
                <a:xfrm>
                  <a:off x="3493788" y="3500193"/>
                  <a:ext cx="68760" cy="62280"/>
                </a:xfrm>
                <a:prstGeom prst="rect">
                  <a:avLst/>
                </a:prstGeom>
              </p:spPr>
            </p:pic>
          </mc:Fallback>
        </mc:AlternateContent>
      </p:grpSp>
      <p:grpSp>
        <p:nvGrpSpPr>
          <p:cNvPr id="209" name="Group 208">
            <a:extLst>
              <a:ext uri="{FF2B5EF4-FFF2-40B4-BE49-F238E27FC236}">
                <a16:creationId xmlns:a16="http://schemas.microsoft.com/office/drawing/2014/main" id="{27E84C56-5547-C840-AF6E-2B780F7C1775}"/>
              </a:ext>
            </a:extLst>
          </p:cNvPr>
          <p:cNvGrpSpPr/>
          <p:nvPr/>
        </p:nvGrpSpPr>
        <p:grpSpPr>
          <a:xfrm>
            <a:off x="3294708" y="4713753"/>
            <a:ext cx="1495080" cy="255600"/>
            <a:chOff x="3294708" y="4713753"/>
            <a:chExt cx="1495080" cy="255600"/>
          </a:xfrm>
        </p:grpSpPr>
        <mc:AlternateContent xmlns:mc="http://schemas.openxmlformats.org/markup-compatibility/2006" xmlns:p14="http://schemas.microsoft.com/office/powerpoint/2010/main">
          <mc:Choice Requires="p14">
            <p:contentPart p14:bwMode="auto" r:id="rId313">
              <p14:nvContentPartPr>
                <p14:cNvPr id="201" name="Ink 200">
                  <a:extLst>
                    <a:ext uri="{FF2B5EF4-FFF2-40B4-BE49-F238E27FC236}">
                      <a16:creationId xmlns:a16="http://schemas.microsoft.com/office/drawing/2014/main" id="{BEBF8FB2-21E4-DF4C-BC25-787A64580446}"/>
                    </a:ext>
                  </a:extLst>
                </p14:cNvPr>
                <p14:cNvContentPartPr/>
                <p14:nvPr/>
              </p14:nvContentPartPr>
              <p14:xfrm>
                <a:off x="3332508" y="4823913"/>
                <a:ext cx="51120" cy="145440"/>
              </p14:xfrm>
            </p:contentPart>
          </mc:Choice>
          <mc:Fallback xmlns="">
            <p:pic>
              <p:nvPicPr>
                <p:cNvPr id="201" name="Ink 200">
                  <a:extLst>
                    <a:ext uri="{FF2B5EF4-FFF2-40B4-BE49-F238E27FC236}">
                      <a16:creationId xmlns:a16="http://schemas.microsoft.com/office/drawing/2014/main" id="{BEBF8FB2-21E4-DF4C-BC25-787A64580446}"/>
                    </a:ext>
                  </a:extLst>
                </p:cNvPr>
                <p:cNvPicPr/>
                <p:nvPr/>
              </p:nvPicPr>
              <p:blipFill>
                <a:blip r:embed="rId314"/>
                <a:stretch>
                  <a:fillRect/>
                </a:stretch>
              </p:blipFill>
              <p:spPr>
                <a:xfrm>
                  <a:off x="3317388" y="4808793"/>
                  <a:ext cx="81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2" name="Ink 201">
                  <a:extLst>
                    <a:ext uri="{FF2B5EF4-FFF2-40B4-BE49-F238E27FC236}">
                      <a16:creationId xmlns:a16="http://schemas.microsoft.com/office/drawing/2014/main" id="{3EC9DA14-E577-894C-900A-FFAF6903D84E}"/>
                    </a:ext>
                  </a:extLst>
                </p14:cNvPr>
                <p14:cNvContentPartPr/>
                <p14:nvPr/>
              </p14:nvContentPartPr>
              <p14:xfrm>
                <a:off x="3294708" y="4713753"/>
                <a:ext cx="96840" cy="33480"/>
              </p14:xfrm>
            </p:contentPart>
          </mc:Choice>
          <mc:Fallback xmlns="">
            <p:pic>
              <p:nvPicPr>
                <p:cNvPr id="202" name="Ink 201">
                  <a:extLst>
                    <a:ext uri="{FF2B5EF4-FFF2-40B4-BE49-F238E27FC236}">
                      <a16:creationId xmlns:a16="http://schemas.microsoft.com/office/drawing/2014/main" id="{3EC9DA14-E577-894C-900A-FFAF6903D84E}"/>
                    </a:ext>
                  </a:extLst>
                </p:cNvPr>
                <p:cNvPicPr/>
                <p:nvPr/>
              </p:nvPicPr>
              <p:blipFill>
                <a:blip r:embed="rId316"/>
                <a:stretch>
                  <a:fillRect/>
                </a:stretch>
              </p:blipFill>
              <p:spPr>
                <a:xfrm>
                  <a:off x="3279588" y="4698633"/>
                  <a:ext cx="127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3" name="Ink 202">
                  <a:extLst>
                    <a:ext uri="{FF2B5EF4-FFF2-40B4-BE49-F238E27FC236}">
                      <a16:creationId xmlns:a16="http://schemas.microsoft.com/office/drawing/2014/main" id="{5FA774ED-0E0E-0943-B1E6-60DB4EE8D36D}"/>
                    </a:ext>
                  </a:extLst>
                </p14:cNvPr>
                <p14:cNvContentPartPr/>
                <p14:nvPr/>
              </p14:nvContentPartPr>
              <p14:xfrm>
                <a:off x="3436908" y="4792593"/>
                <a:ext cx="262440" cy="124200"/>
              </p14:xfrm>
            </p:contentPart>
          </mc:Choice>
          <mc:Fallback xmlns="">
            <p:pic>
              <p:nvPicPr>
                <p:cNvPr id="203" name="Ink 202">
                  <a:extLst>
                    <a:ext uri="{FF2B5EF4-FFF2-40B4-BE49-F238E27FC236}">
                      <a16:creationId xmlns:a16="http://schemas.microsoft.com/office/drawing/2014/main" id="{5FA774ED-0E0E-0943-B1E6-60DB4EE8D36D}"/>
                    </a:ext>
                  </a:extLst>
                </p:cNvPr>
                <p:cNvPicPr/>
                <p:nvPr/>
              </p:nvPicPr>
              <p:blipFill>
                <a:blip r:embed="rId318"/>
                <a:stretch>
                  <a:fillRect/>
                </a:stretch>
              </p:blipFill>
              <p:spPr>
                <a:xfrm>
                  <a:off x="3421428" y="4777113"/>
                  <a:ext cx="293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4" name="Ink 203">
                  <a:extLst>
                    <a:ext uri="{FF2B5EF4-FFF2-40B4-BE49-F238E27FC236}">
                      <a16:creationId xmlns:a16="http://schemas.microsoft.com/office/drawing/2014/main" id="{E16233A4-AE92-7040-90DC-48C2272B9E70}"/>
                    </a:ext>
                  </a:extLst>
                </p14:cNvPr>
                <p14:cNvContentPartPr/>
                <p14:nvPr/>
              </p14:nvContentPartPr>
              <p14:xfrm>
                <a:off x="3767748" y="4839393"/>
                <a:ext cx="191520" cy="99000"/>
              </p14:xfrm>
            </p:contentPart>
          </mc:Choice>
          <mc:Fallback xmlns="">
            <p:pic>
              <p:nvPicPr>
                <p:cNvPr id="204" name="Ink 203">
                  <a:extLst>
                    <a:ext uri="{FF2B5EF4-FFF2-40B4-BE49-F238E27FC236}">
                      <a16:creationId xmlns:a16="http://schemas.microsoft.com/office/drawing/2014/main" id="{E16233A4-AE92-7040-90DC-48C2272B9E70}"/>
                    </a:ext>
                  </a:extLst>
                </p:cNvPr>
                <p:cNvPicPr/>
                <p:nvPr/>
              </p:nvPicPr>
              <p:blipFill>
                <a:blip r:embed="rId320"/>
                <a:stretch>
                  <a:fillRect/>
                </a:stretch>
              </p:blipFill>
              <p:spPr>
                <a:xfrm>
                  <a:off x="3752628" y="4823913"/>
                  <a:ext cx="221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5" name="Ink 204">
                  <a:extLst>
                    <a:ext uri="{FF2B5EF4-FFF2-40B4-BE49-F238E27FC236}">
                      <a16:creationId xmlns:a16="http://schemas.microsoft.com/office/drawing/2014/main" id="{27C6ECE4-FDF5-CD4E-A57B-4EE99FAB9BDC}"/>
                    </a:ext>
                  </a:extLst>
                </p14:cNvPr>
                <p14:cNvContentPartPr/>
                <p14:nvPr/>
              </p14:nvContentPartPr>
              <p14:xfrm>
                <a:off x="4020108" y="4855593"/>
                <a:ext cx="78840" cy="76680"/>
              </p14:xfrm>
            </p:contentPart>
          </mc:Choice>
          <mc:Fallback xmlns="">
            <p:pic>
              <p:nvPicPr>
                <p:cNvPr id="205" name="Ink 204">
                  <a:extLst>
                    <a:ext uri="{FF2B5EF4-FFF2-40B4-BE49-F238E27FC236}">
                      <a16:creationId xmlns:a16="http://schemas.microsoft.com/office/drawing/2014/main" id="{27C6ECE4-FDF5-CD4E-A57B-4EE99FAB9BDC}"/>
                    </a:ext>
                  </a:extLst>
                </p:cNvPr>
                <p:cNvPicPr/>
                <p:nvPr/>
              </p:nvPicPr>
              <p:blipFill>
                <a:blip r:embed="rId322"/>
                <a:stretch>
                  <a:fillRect/>
                </a:stretch>
              </p:blipFill>
              <p:spPr>
                <a:xfrm>
                  <a:off x="4004988" y="4840473"/>
                  <a:ext cx="109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6" name="Ink 205">
                  <a:extLst>
                    <a:ext uri="{FF2B5EF4-FFF2-40B4-BE49-F238E27FC236}">
                      <a16:creationId xmlns:a16="http://schemas.microsoft.com/office/drawing/2014/main" id="{7D73E5D8-BD68-BC4F-86A8-732E452EF957}"/>
                    </a:ext>
                  </a:extLst>
                </p14:cNvPr>
                <p14:cNvContentPartPr/>
                <p14:nvPr/>
              </p14:nvContentPartPr>
              <p14:xfrm>
                <a:off x="4177788" y="4839753"/>
                <a:ext cx="87840" cy="83520"/>
              </p14:xfrm>
            </p:contentPart>
          </mc:Choice>
          <mc:Fallback xmlns="">
            <p:pic>
              <p:nvPicPr>
                <p:cNvPr id="206" name="Ink 205">
                  <a:extLst>
                    <a:ext uri="{FF2B5EF4-FFF2-40B4-BE49-F238E27FC236}">
                      <a16:creationId xmlns:a16="http://schemas.microsoft.com/office/drawing/2014/main" id="{7D73E5D8-BD68-BC4F-86A8-732E452EF957}"/>
                    </a:ext>
                  </a:extLst>
                </p:cNvPr>
                <p:cNvPicPr/>
                <p:nvPr/>
              </p:nvPicPr>
              <p:blipFill>
                <a:blip r:embed="rId324"/>
                <a:stretch>
                  <a:fillRect/>
                </a:stretch>
              </p:blipFill>
              <p:spPr>
                <a:xfrm>
                  <a:off x="4162668" y="4824633"/>
                  <a:ext cx="118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7" name="Ink 206">
                  <a:extLst>
                    <a:ext uri="{FF2B5EF4-FFF2-40B4-BE49-F238E27FC236}">
                      <a16:creationId xmlns:a16="http://schemas.microsoft.com/office/drawing/2014/main" id="{E80ACE9C-61BB-8A4A-A280-C0E5804D1385}"/>
                    </a:ext>
                  </a:extLst>
                </p14:cNvPr>
                <p14:cNvContentPartPr/>
                <p14:nvPr/>
              </p14:nvContentPartPr>
              <p14:xfrm>
                <a:off x="4319628" y="4871433"/>
                <a:ext cx="61560" cy="50400"/>
              </p14:xfrm>
            </p:contentPart>
          </mc:Choice>
          <mc:Fallback xmlns="">
            <p:pic>
              <p:nvPicPr>
                <p:cNvPr id="207" name="Ink 206">
                  <a:extLst>
                    <a:ext uri="{FF2B5EF4-FFF2-40B4-BE49-F238E27FC236}">
                      <a16:creationId xmlns:a16="http://schemas.microsoft.com/office/drawing/2014/main" id="{E80ACE9C-61BB-8A4A-A280-C0E5804D1385}"/>
                    </a:ext>
                  </a:extLst>
                </p:cNvPr>
                <p:cNvPicPr/>
                <p:nvPr/>
              </p:nvPicPr>
              <p:blipFill>
                <a:blip r:embed="rId326"/>
                <a:stretch>
                  <a:fillRect/>
                </a:stretch>
              </p:blipFill>
              <p:spPr>
                <a:xfrm>
                  <a:off x="4304148" y="4855953"/>
                  <a:ext cx="92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8" name="Ink 207">
                  <a:extLst>
                    <a:ext uri="{FF2B5EF4-FFF2-40B4-BE49-F238E27FC236}">
                      <a16:creationId xmlns:a16="http://schemas.microsoft.com/office/drawing/2014/main" id="{7410E0A9-9E7D-F24B-BA76-362DB1DAD924}"/>
                    </a:ext>
                  </a:extLst>
                </p14:cNvPr>
                <p14:cNvContentPartPr/>
                <p14:nvPr/>
              </p14:nvContentPartPr>
              <p14:xfrm>
                <a:off x="4445628" y="4855593"/>
                <a:ext cx="344160" cy="94680"/>
              </p14:xfrm>
            </p:contentPart>
          </mc:Choice>
          <mc:Fallback xmlns="">
            <p:pic>
              <p:nvPicPr>
                <p:cNvPr id="208" name="Ink 207">
                  <a:extLst>
                    <a:ext uri="{FF2B5EF4-FFF2-40B4-BE49-F238E27FC236}">
                      <a16:creationId xmlns:a16="http://schemas.microsoft.com/office/drawing/2014/main" id="{7410E0A9-9E7D-F24B-BA76-362DB1DAD924}"/>
                    </a:ext>
                  </a:extLst>
                </p:cNvPr>
                <p:cNvPicPr/>
                <p:nvPr/>
              </p:nvPicPr>
              <p:blipFill>
                <a:blip r:embed="rId328"/>
                <a:stretch>
                  <a:fillRect/>
                </a:stretch>
              </p:blipFill>
              <p:spPr>
                <a:xfrm>
                  <a:off x="4430508" y="4840473"/>
                  <a:ext cx="374760" cy="124920"/>
                </a:xfrm>
                <a:prstGeom prst="rect">
                  <a:avLst/>
                </a:prstGeom>
              </p:spPr>
            </p:pic>
          </mc:Fallback>
        </mc:AlternateContent>
      </p:grpSp>
      <p:grpSp>
        <p:nvGrpSpPr>
          <p:cNvPr id="228" name="Group 227">
            <a:extLst>
              <a:ext uri="{FF2B5EF4-FFF2-40B4-BE49-F238E27FC236}">
                <a16:creationId xmlns:a16="http://schemas.microsoft.com/office/drawing/2014/main" id="{37790882-0DFA-744D-8B91-56618BA0C669}"/>
              </a:ext>
            </a:extLst>
          </p:cNvPr>
          <p:cNvGrpSpPr/>
          <p:nvPr/>
        </p:nvGrpSpPr>
        <p:grpSpPr>
          <a:xfrm>
            <a:off x="5092188" y="3483993"/>
            <a:ext cx="1474200" cy="732600"/>
            <a:chOff x="5092188" y="3483993"/>
            <a:chExt cx="1474200" cy="732600"/>
          </a:xfrm>
        </p:grpSpPr>
        <mc:AlternateContent xmlns:mc="http://schemas.openxmlformats.org/markup-compatibility/2006" xmlns:p14="http://schemas.microsoft.com/office/powerpoint/2010/main">
          <mc:Choice Requires="p14">
            <p:contentPart p14:bwMode="auto" r:id="rId329">
              <p14:nvContentPartPr>
                <p14:cNvPr id="210" name="Ink 209">
                  <a:extLst>
                    <a:ext uri="{FF2B5EF4-FFF2-40B4-BE49-F238E27FC236}">
                      <a16:creationId xmlns:a16="http://schemas.microsoft.com/office/drawing/2014/main" id="{CB3FFA64-DFBA-ED49-A9A1-12EB8AB2B144}"/>
                    </a:ext>
                  </a:extLst>
                </p14:cNvPr>
                <p14:cNvContentPartPr/>
                <p14:nvPr/>
              </p14:nvContentPartPr>
              <p14:xfrm>
                <a:off x="5092188" y="3882513"/>
                <a:ext cx="1163880" cy="59040"/>
              </p14:xfrm>
            </p:contentPart>
          </mc:Choice>
          <mc:Fallback xmlns="">
            <p:pic>
              <p:nvPicPr>
                <p:cNvPr id="210" name="Ink 209">
                  <a:extLst>
                    <a:ext uri="{FF2B5EF4-FFF2-40B4-BE49-F238E27FC236}">
                      <a16:creationId xmlns:a16="http://schemas.microsoft.com/office/drawing/2014/main" id="{CB3FFA64-DFBA-ED49-A9A1-12EB8AB2B144}"/>
                    </a:ext>
                  </a:extLst>
                </p:cNvPr>
                <p:cNvPicPr/>
                <p:nvPr/>
              </p:nvPicPr>
              <p:blipFill>
                <a:blip r:embed="rId330"/>
                <a:stretch>
                  <a:fillRect/>
                </a:stretch>
              </p:blipFill>
              <p:spPr>
                <a:xfrm>
                  <a:off x="5077068" y="3867033"/>
                  <a:ext cx="1194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1" name="Ink 210">
                  <a:extLst>
                    <a:ext uri="{FF2B5EF4-FFF2-40B4-BE49-F238E27FC236}">
                      <a16:creationId xmlns:a16="http://schemas.microsoft.com/office/drawing/2014/main" id="{D55EBCEF-BE62-1341-A4A6-950D982B3D79}"/>
                    </a:ext>
                  </a:extLst>
                </p14:cNvPr>
                <p14:cNvContentPartPr/>
                <p14:nvPr/>
              </p14:nvContentPartPr>
              <p14:xfrm>
                <a:off x="6180108" y="3830673"/>
                <a:ext cx="386280" cy="146520"/>
              </p14:xfrm>
            </p:contentPart>
          </mc:Choice>
          <mc:Fallback xmlns="">
            <p:pic>
              <p:nvPicPr>
                <p:cNvPr id="211" name="Ink 210">
                  <a:extLst>
                    <a:ext uri="{FF2B5EF4-FFF2-40B4-BE49-F238E27FC236}">
                      <a16:creationId xmlns:a16="http://schemas.microsoft.com/office/drawing/2014/main" id="{D55EBCEF-BE62-1341-A4A6-950D982B3D79}"/>
                    </a:ext>
                  </a:extLst>
                </p:cNvPr>
                <p:cNvPicPr/>
                <p:nvPr/>
              </p:nvPicPr>
              <p:blipFill>
                <a:blip r:embed="rId332"/>
                <a:stretch>
                  <a:fillRect/>
                </a:stretch>
              </p:blipFill>
              <p:spPr>
                <a:xfrm>
                  <a:off x="6164628" y="3815553"/>
                  <a:ext cx="416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3" name="Ink 212">
                  <a:extLst>
                    <a:ext uri="{FF2B5EF4-FFF2-40B4-BE49-F238E27FC236}">
                      <a16:creationId xmlns:a16="http://schemas.microsoft.com/office/drawing/2014/main" id="{EA670289-16E2-D24C-89B0-2DD8302F858B}"/>
                    </a:ext>
                  </a:extLst>
                </p14:cNvPr>
                <p14:cNvContentPartPr/>
                <p14:nvPr/>
              </p14:nvContentPartPr>
              <p14:xfrm>
                <a:off x="5259228" y="3594513"/>
                <a:ext cx="101160" cy="137160"/>
              </p14:xfrm>
            </p:contentPart>
          </mc:Choice>
          <mc:Fallback xmlns="">
            <p:pic>
              <p:nvPicPr>
                <p:cNvPr id="213" name="Ink 212">
                  <a:extLst>
                    <a:ext uri="{FF2B5EF4-FFF2-40B4-BE49-F238E27FC236}">
                      <a16:creationId xmlns:a16="http://schemas.microsoft.com/office/drawing/2014/main" id="{EA670289-16E2-D24C-89B0-2DD8302F858B}"/>
                    </a:ext>
                  </a:extLst>
                </p:cNvPr>
                <p:cNvPicPr/>
                <p:nvPr/>
              </p:nvPicPr>
              <p:blipFill>
                <a:blip r:embed="rId334"/>
                <a:stretch>
                  <a:fillRect/>
                </a:stretch>
              </p:blipFill>
              <p:spPr>
                <a:xfrm>
                  <a:off x="5244108" y="3579033"/>
                  <a:ext cx="131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4" name="Ink 213">
                  <a:extLst>
                    <a:ext uri="{FF2B5EF4-FFF2-40B4-BE49-F238E27FC236}">
                      <a16:creationId xmlns:a16="http://schemas.microsoft.com/office/drawing/2014/main" id="{2BF72CEE-5425-D443-9409-550652238757}"/>
                    </a:ext>
                  </a:extLst>
                </p14:cNvPr>
                <p14:cNvContentPartPr/>
                <p14:nvPr/>
              </p14:nvContentPartPr>
              <p14:xfrm>
                <a:off x="5456148" y="3630873"/>
                <a:ext cx="104760" cy="92880"/>
              </p14:xfrm>
            </p:contentPart>
          </mc:Choice>
          <mc:Fallback xmlns="">
            <p:pic>
              <p:nvPicPr>
                <p:cNvPr id="214" name="Ink 213">
                  <a:extLst>
                    <a:ext uri="{FF2B5EF4-FFF2-40B4-BE49-F238E27FC236}">
                      <a16:creationId xmlns:a16="http://schemas.microsoft.com/office/drawing/2014/main" id="{2BF72CEE-5425-D443-9409-550652238757}"/>
                    </a:ext>
                  </a:extLst>
                </p:cNvPr>
                <p:cNvPicPr/>
                <p:nvPr/>
              </p:nvPicPr>
              <p:blipFill>
                <a:blip r:embed="rId336"/>
                <a:stretch>
                  <a:fillRect/>
                </a:stretch>
              </p:blipFill>
              <p:spPr>
                <a:xfrm>
                  <a:off x="5441028" y="3615393"/>
                  <a:ext cx="135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5" name="Ink 214">
                  <a:extLst>
                    <a:ext uri="{FF2B5EF4-FFF2-40B4-BE49-F238E27FC236}">
                      <a16:creationId xmlns:a16="http://schemas.microsoft.com/office/drawing/2014/main" id="{9AE11630-B998-B243-964A-373FFC7D8C6D}"/>
                    </a:ext>
                  </a:extLst>
                </p14:cNvPr>
                <p14:cNvContentPartPr/>
                <p14:nvPr/>
              </p14:nvContentPartPr>
              <p14:xfrm>
                <a:off x="5628228" y="3515673"/>
                <a:ext cx="35640" cy="187560"/>
              </p14:xfrm>
            </p:contentPart>
          </mc:Choice>
          <mc:Fallback xmlns="">
            <p:pic>
              <p:nvPicPr>
                <p:cNvPr id="215" name="Ink 214">
                  <a:extLst>
                    <a:ext uri="{FF2B5EF4-FFF2-40B4-BE49-F238E27FC236}">
                      <a16:creationId xmlns:a16="http://schemas.microsoft.com/office/drawing/2014/main" id="{9AE11630-B998-B243-964A-373FFC7D8C6D}"/>
                    </a:ext>
                  </a:extLst>
                </p:cNvPr>
                <p:cNvPicPr/>
                <p:nvPr/>
              </p:nvPicPr>
              <p:blipFill>
                <a:blip r:embed="rId338"/>
                <a:stretch>
                  <a:fillRect/>
                </a:stretch>
              </p:blipFill>
              <p:spPr>
                <a:xfrm>
                  <a:off x="5612748" y="3500193"/>
                  <a:ext cx="662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6" name="Ink 215">
                  <a:extLst>
                    <a:ext uri="{FF2B5EF4-FFF2-40B4-BE49-F238E27FC236}">
                      <a16:creationId xmlns:a16="http://schemas.microsoft.com/office/drawing/2014/main" id="{62C3907D-BDF4-5441-A160-C88BBC2D7262}"/>
                    </a:ext>
                  </a:extLst>
                </p14:cNvPr>
                <p14:cNvContentPartPr/>
                <p14:nvPr/>
              </p14:nvContentPartPr>
              <p14:xfrm>
                <a:off x="5738388" y="3515673"/>
                <a:ext cx="182880" cy="185760"/>
              </p14:xfrm>
            </p:contentPart>
          </mc:Choice>
          <mc:Fallback xmlns="">
            <p:pic>
              <p:nvPicPr>
                <p:cNvPr id="216" name="Ink 215">
                  <a:extLst>
                    <a:ext uri="{FF2B5EF4-FFF2-40B4-BE49-F238E27FC236}">
                      <a16:creationId xmlns:a16="http://schemas.microsoft.com/office/drawing/2014/main" id="{62C3907D-BDF4-5441-A160-C88BBC2D7262}"/>
                    </a:ext>
                  </a:extLst>
                </p:cNvPr>
                <p:cNvPicPr/>
                <p:nvPr/>
              </p:nvPicPr>
              <p:blipFill>
                <a:blip r:embed="rId340"/>
                <a:stretch>
                  <a:fillRect/>
                </a:stretch>
              </p:blipFill>
              <p:spPr>
                <a:xfrm>
                  <a:off x="5723268" y="3500193"/>
                  <a:ext cx="2134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7" name="Ink 216">
                  <a:extLst>
                    <a:ext uri="{FF2B5EF4-FFF2-40B4-BE49-F238E27FC236}">
                      <a16:creationId xmlns:a16="http://schemas.microsoft.com/office/drawing/2014/main" id="{E5063E5B-44AD-944F-AF8B-D95EEFBFE7C7}"/>
                    </a:ext>
                  </a:extLst>
                </p14:cNvPr>
                <p14:cNvContentPartPr/>
                <p14:nvPr/>
              </p14:nvContentPartPr>
              <p14:xfrm>
                <a:off x="6016668" y="3594513"/>
                <a:ext cx="43560" cy="103680"/>
              </p14:xfrm>
            </p:contentPart>
          </mc:Choice>
          <mc:Fallback xmlns="">
            <p:pic>
              <p:nvPicPr>
                <p:cNvPr id="217" name="Ink 216">
                  <a:extLst>
                    <a:ext uri="{FF2B5EF4-FFF2-40B4-BE49-F238E27FC236}">
                      <a16:creationId xmlns:a16="http://schemas.microsoft.com/office/drawing/2014/main" id="{E5063E5B-44AD-944F-AF8B-D95EEFBFE7C7}"/>
                    </a:ext>
                  </a:extLst>
                </p:cNvPr>
                <p:cNvPicPr/>
                <p:nvPr/>
              </p:nvPicPr>
              <p:blipFill>
                <a:blip r:embed="rId342"/>
                <a:stretch>
                  <a:fillRect/>
                </a:stretch>
              </p:blipFill>
              <p:spPr>
                <a:xfrm>
                  <a:off x="6001548" y="3579033"/>
                  <a:ext cx="74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8" name="Ink 217">
                  <a:extLst>
                    <a:ext uri="{FF2B5EF4-FFF2-40B4-BE49-F238E27FC236}">
                      <a16:creationId xmlns:a16="http://schemas.microsoft.com/office/drawing/2014/main" id="{5FE1612D-0DE0-304E-81C7-0A987E892F05}"/>
                    </a:ext>
                  </a:extLst>
                </p14:cNvPr>
                <p14:cNvContentPartPr/>
                <p14:nvPr/>
              </p14:nvContentPartPr>
              <p14:xfrm>
                <a:off x="6194148" y="3483993"/>
                <a:ext cx="5760" cy="185040"/>
              </p14:xfrm>
            </p:contentPart>
          </mc:Choice>
          <mc:Fallback xmlns="">
            <p:pic>
              <p:nvPicPr>
                <p:cNvPr id="218" name="Ink 217">
                  <a:extLst>
                    <a:ext uri="{FF2B5EF4-FFF2-40B4-BE49-F238E27FC236}">
                      <a16:creationId xmlns:a16="http://schemas.microsoft.com/office/drawing/2014/main" id="{5FE1612D-0DE0-304E-81C7-0A987E892F05}"/>
                    </a:ext>
                  </a:extLst>
                </p:cNvPr>
                <p:cNvPicPr/>
                <p:nvPr/>
              </p:nvPicPr>
              <p:blipFill>
                <a:blip r:embed="rId344"/>
                <a:stretch>
                  <a:fillRect/>
                </a:stretch>
              </p:blipFill>
              <p:spPr>
                <a:xfrm>
                  <a:off x="6178668" y="3468873"/>
                  <a:ext cx="36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9" name="Ink 218">
                  <a:extLst>
                    <a:ext uri="{FF2B5EF4-FFF2-40B4-BE49-F238E27FC236}">
                      <a16:creationId xmlns:a16="http://schemas.microsoft.com/office/drawing/2014/main" id="{48C0B680-CA7B-3F49-BA98-AFC868868B3B}"/>
                    </a:ext>
                  </a:extLst>
                </p14:cNvPr>
                <p14:cNvContentPartPr/>
                <p14:nvPr/>
              </p14:nvContentPartPr>
              <p14:xfrm>
                <a:off x="6148428" y="3578673"/>
                <a:ext cx="124560" cy="20880"/>
              </p14:xfrm>
            </p:contentPart>
          </mc:Choice>
          <mc:Fallback xmlns="">
            <p:pic>
              <p:nvPicPr>
                <p:cNvPr id="219" name="Ink 218">
                  <a:extLst>
                    <a:ext uri="{FF2B5EF4-FFF2-40B4-BE49-F238E27FC236}">
                      <a16:creationId xmlns:a16="http://schemas.microsoft.com/office/drawing/2014/main" id="{48C0B680-CA7B-3F49-BA98-AFC868868B3B}"/>
                    </a:ext>
                  </a:extLst>
                </p:cNvPr>
                <p:cNvPicPr/>
                <p:nvPr/>
              </p:nvPicPr>
              <p:blipFill>
                <a:blip r:embed="rId346"/>
                <a:stretch>
                  <a:fillRect/>
                </a:stretch>
              </p:blipFill>
              <p:spPr>
                <a:xfrm>
                  <a:off x="6132948" y="3563193"/>
                  <a:ext cx="155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0" name="Ink 219">
                  <a:extLst>
                    <a:ext uri="{FF2B5EF4-FFF2-40B4-BE49-F238E27FC236}">
                      <a16:creationId xmlns:a16="http://schemas.microsoft.com/office/drawing/2014/main" id="{4A30E159-44BC-5B4E-88DA-A57606B51A62}"/>
                    </a:ext>
                  </a:extLst>
                </p14:cNvPr>
                <p14:cNvContentPartPr/>
                <p14:nvPr/>
              </p14:nvContentPartPr>
              <p14:xfrm>
                <a:off x="5218548" y="4052433"/>
                <a:ext cx="290520" cy="164160"/>
              </p14:xfrm>
            </p:contentPart>
          </mc:Choice>
          <mc:Fallback xmlns="">
            <p:pic>
              <p:nvPicPr>
                <p:cNvPr id="220" name="Ink 219">
                  <a:extLst>
                    <a:ext uri="{FF2B5EF4-FFF2-40B4-BE49-F238E27FC236}">
                      <a16:creationId xmlns:a16="http://schemas.microsoft.com/office/drawing/2014/main" id="{4A30E159-44BC-5B4E-88DA-A57606B51A62}"/>
                    </a:ext>
                  </a:extLst>
                </p:cNvPr>
                <p:cNvPicPr/>
                <p:nvPr/>
              </p:nvPicPr>
              <p:blipFill>
                <a:blip r:embed="rId348"/>
                <a:stretch>
                  <a:fillRect/>
                </a:stretch>
              </p:blipFill>
              <p:spPr>
                <a:xfrm>
                  <a:off x="5203068" y="4037313"/>
                  <a:ext cx="320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1" name="Ink 220">
                  <a:extLst>
                    <a:ext uri="{FF2B5EF4-FFF2-40B4-BE49-F238E27FC236}">
                      <a16:creationId xmlns:a16="http://schemas.microsoft.com/office/drawing/2014/main" id="{8D8D04FA-50E9-B743-BADE-A3884EAFCB50}"/>
                    </a:ext>
                  </a:extLst>
                </p14:cNvPr>
                <p14:cNvContentPartPr/>
                <p14:nvPr/>
              </p14:nvContentPartPr>
              <p14:xfrm>
                <a:off x="5628228" y="4067193"/>
                <a:ext cx="129600" cy="119160"/>
              </p14:xfrm>
            </p:contentPart>
          </mc:Choice>
          <mc:Fallback xmlns="">
            <p:pic>
              <p:nvPicPr>
                <p:cNvPr id="221" name="Ink 220">
                  <a:extLst>
                    <a:ext uri="{FF2B5EF4-FFF2-40B4-BE49-F238E27FC236}">
                      <a16:creationId xmlns:a16="http://schemas.microsoft.com/office/drawing/2014/main" id="{8D8D04FA-50E9-B743-BADE-A3884EAFCB50}"/>
                    </a:ext>
                  </a:extLst>
                </p:cNvPr>
                <p:cNvPicPr/>
                <p:nvPr/>
              </p:nvPicPr>
              <p:blipFill>
                <a:blip r:embed="rId350"/>
                <a:stretch>
                  <a:fillRect/>
                </a:stretch>
              </p:blipFill>
              <p:spPr>
                <a:xfrm>
                  <a:off x="5612748" y="4052073"/>
                  <a:ext cx="160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2" name="Ink 221">
                  <a:extLst>
                    <a:ext uri="{FF2B5EF4-FFF2-40B4-BE49-F238E27FC236}">
                      <a16:creationId xmlns:a16="http://schemas.microsoft.com/office/drawing/2014/main" id="{F0034E9A-4C6B-3A48-B367-2D741F39F236}"/>
                    </a:ext>
                  </a:extLst>
                </p14:cNvPr>
                <p14:cNvContentPartPr/>
                <p14:nvPr/>
              </p14:nvContentPartPr>
              <p14:xfrm>
                <a:off x="5833068" y="4067193"/>
                <a:ext cx="96120" cy="102960"/>
              </p14:xfrm>
            </p:contentPart>
          </mc:Choice>
          <mc:Fallback xmlns="">
            <p:pic>
              <p:nvPicPr>
                <p:cNvPr id="222" name="Ink 221">
                  <a:extLst>
                    <a:ext uri="{FF2B5EF4-FFF2-40B4-BE49-F238E27FC236}">
                      <a16:creationId xmlns:a16="http://schemas.microsoft.com/office/drawing/2014/main" id="{F0034E9A-4C6B-3A48-B367-2D741F39F236}"/>
                    </a:ext>
                  </a:extLst>
                </p:cNvPr>
                <p:cNvPicPr/>
                <p:nvPr/>
              </p:nvPicPr>
              <p:blipFill>
                <a:blip r:embed="rId352"/>
                <a:stretch>
                  <a:fillRect/>
                </a:stretch>
              </p:blipFill>
              <p:spPr>
                <a:xfrm>
                  <a:off x="5817948" y="4052073"/>
                  <a:ext cx="126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3" name="Ink 222">
                  <a:extLst>
                    <a:ext uri="{FF2B5EF4-FFF2-40B4-BE49-F238E27FC236}">
                      <a16:creationId xmlns:a16="http://schemas.microsoft.com/office/drawing/2014/main" id="{F03DC4F1-8B2A-224B-AD98-DE9DD96D370D}"/>
                    </a:ext>
                  </a:extLst>
                </p14:cNvPr>
                <p14:cNvContentPartPr/>
                <p14:nvPr/>
              </p14:nvContentPartPr>
              <p14:xfrm>
                <a:off x="5990748" y="4083033"/>
                <a:ext cx="262440" cy="85320"/>
              </p14:xfrm>
            </p:contentPart>
          </mc:Choice>
          <mc:Fallback xmlns="">
            <p:pic>
              <p:nvPicPr>
                <p:cNvPr id="223" name="Ink 222">
                  <a:extLst>
                    <a:ext uri="{FF2B5EF4-FFF2-40B4-BE49-F238E27FC236}">
                      <a16:creationId xmlns:a16="http://schemas.microsoft.com/office/drawing/2014/main" id="{F03DC4F1-8B2A-224B-AD98-DE9DD96D370D}"/>
                    </a:ext>
                  </a:extLst>
                </p:cNvPr>
                <p:cNvPicPr/>
                <p:nvPr/>
              </p:nvPicPr>
              <p:blipFill>
                <a:blip r:embed="rId354"/>
                <a:stretch>
                  <a:fillRect/>
                </a:stretch>
              </p:blipFill>
              <p:spPr>
                <a:xfrm>
                  <a:off x="5975628" y="4067913"/>
                  <a:ext cx="292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5" name="Ink 224">
                  <a:extLst>
                    <a:ext uri="{FF2B5EF4-FFF2-40B4-BE49-F238E27FC236}">
                      <a16:creationId xmlns:a16="http://schemas.microsoft.com/office/drawing/2014/main" id="{69EC2B9F-9F81-D242-BA39-E4756310049D}"/>
                    </a:ext>
                  </a:extLst>
                </p14:cNvPr>
                <p14:cNvContentPartPr/>
                <p14:nvPr/>
              </p14:nvContentPartPr>
              <p14:xfrm>
                <a:off x="5486388" y="4161873"/>
                <a:ext cx="99720" cy="33120"/>
              </p14:xfrm>
            </p:contentPart>
          </mc:Choice>
          <mc:Fallback xmlns="">
            <p:pic>
              <p:nvPicPr>
                <p:cNvPr id="225" name="Ink 224">
                  <a:extLst>
                    <a:ext uri="{FF2B5EF4-FFF2-40B4-BE49-F238E27FC236}">
                      <a16:creationId xmlns:a16="http://schemas.microsoft.com/office/drawing/2014/main" id="{69EC2B9F-9F81-D242-BA39-E4756310049D}"/>
                    </a:ext>
                  </a:extLst>
                </p:cNvPr>
                <p:cNvPicPr/>
                <p:nvPr/>
              </p:nvPicPr>
              <p:blipFill>
                <a:blip r:embed="rId356"/>
                <a:stretch>
                  <a:fillRect/>
                </a:stretch>
              </p:blipFill>
              <p:spPr>
                <a:xfrm>
                  <a:off x="5470908" y="4146753"/>
                  <a:ext cx="1299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7" name="Ink 226">
                  <a:extLst>
                    <a:ext uri="{FF2B5EF4-FFF2-40B4-BE49-F238E27FC236}">
                      <a16:creationId xmlns:a16="http://schemas.microsoft.com/office/drawing/2014/main" id="{D1593DC0-A0C0-9046-B363-1D1A468D226F}"/>
                    </a:ext>
                  </a:extLst>
                </p14:cNvPr>
                <p14:cNvContentPartPr/>
                <p14:nvPr/>
              </p14:nvContentPartPr>
              <p14:xfrm>
                <a:off x="5937108" y="4083033"/>
                <a:ext cx="37440" cy="118080"/>
              </p14:xfrm>
            </p:contentPart>
          </mc:Choice>
          <mc:Fallback xmlns="">
            <p:pic>
              <p:nvPicPr>
                <p:cNvPr id="227" name="Ink 226">
                  <a:extLst>
                    <a:ext uri="{FF2B5EF4-FFF2-40B4-BE49-F238E27FC236}">
                      <a16:creationId xmlns:a16="http://schemas.microsoft.com/office/drawing/2014/main" id="{D1593DC0-A0C0-9046-B363-1D1A468D226F}"/>
                    </a:ext>
                  </a:extLst>
                </p:cNvPr>
                <p:cNvPicPr/>
                <p:nvPr/>
              </p:nvPicPr>
              <p:blipFill>
                <a:blip r:embed="rId358"/>
                <a:stretch>
                  <a:fillRect/>
                </a:stretch>
              </p:blipFill>
              <p:spPr>
                <a:xfrm>
                  <a:off x="5921988" y="4067913"/>
                  <a:ext cx="68040" cy="148680"/>
                </a:xfrm>
                <a:prstGeom prst="rect">
                  <a:avLst/>
                </a:prstGeom>
              </p:spPr>
            </p:pic>
          </mc:Fallback>
        </mc:AlternateContent>
      </p:grpSp>
      <p:grpSp>
        <p:nvGrpSpPr>
          <p:cNvPr id="237" name="Group 236">
            <a:extLst>
              <a:ext uri="{FF2B5EF4-FFF2-40B4-BE49-F238E27FC236}">
                <a16:creationId xmlns:a16="http://schemas.microsoft.com/office/drawing/2014/main" id="{85B4F4C4-5397-EB46-90FF-DF7AB4B9A46B}"/>
              </a:ext>
            </a:extLst>
          </p:cNvPr>
          <p:cNvGrpSpPr/>
          <p:nvPr/>
        </p:nvGrpSpPr>
        <p:grpSpPr>
          <a:xfrm>
            <a:off x="7079388" y="3288153"/>
            <a:ext cx="1465560" cy="325080"/>
            <a:chOff x="7079388" y="3288153"/>
            <a:chExt cx="1465560" cy="325080"/>
          </a:xfrm>
        </p:grpSpPr>
        <mc:AlternateContent xmlns:mc="http://schemas.openxmlformats.org/markup-compatibility/2006" xmlns:p14="http://schemas.microsoft.com/office/powerpoint/2010/main">
          <mc:Choice Requires="p14">
            <p:contentPart p14:bwMode="auto" r:id="rId359">
              <p14:nvContentPartPr>
                <p14:cNvPr id="229" name="Ink 228">
                  <a:extLst>
                    <a:ext uri="{FF2B5EF4-FFF2-40B4-BE49-F238E27FC236}">
                      <a16:creationId xmlns:a16="http://schemas.microsoft.com/office/drawing/2014/main" id="{920DBE47-17EB-6A4F-99C7-6822E5D5F36E}"/>
                    </a:ext>
                  </a:extLst>
                </p14:cNvPr>
                <p14:cNvContentPartPr/>
                <p14:nvPr/>
              </p14:nvContentPartPr>
              <p14:xfrm>
                <a:off x="7079388" y="3288153"/>
                <a:ext cx="626760" cy="294480"/>
              </p14:xfrm>
            </p:contentPart>
          </mc:Choice>
          <mc:Fallback xmlns="">
            <p:pic>
              <p:nvPicPr>
                <p:cNvPr id="229" name="Ink 228">
                  <a:extLst>
                    <a:ext uri="{FF2B5EF4-FFF2-40B4-BE49-F238E27FC236}">
                      <a16:creationId xmlns:a16="http://schemas.microsoft.com/office/drawing/2014/main" id="{920DBE47-17EB-6A4F-99C7-6822E5D5F36E}"/>
                    </a:ext>
                  </a:extLst>
                </p:cNvPr>
                <p:cNvPicPr/>
                <p:nvPr/>
              </p:nvPicPr>
              <p:blipFill>
                <a:blip r:embed="rId360"/>
                <a:stretch>
                  <a:fillRect/>
                </a:stretch>
              </p:blipFill>
              <p:spPr>
                <a:xfrm>
                  <a:off x="7064268" y="3272673"/>
                  <a:ext cx="6570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0" name="Ink 229">
                  <a:extLst>
                    <a:ext uri="{FF2B5EF4-FFF2-40B4-BE49-F238E27FC236}">
                      <a16:creationId xmlns:a16="http://schemas.microsoft.com/office/drawing/2014/main" id="{BDFEAEA3-9763-D648-BDC9-813D53FC364E}"/>
                    </a:ext>
                  </a:extLst>
                </p14:cNvPr>
                <p14:cNvContentPartPr/>
                <p14:nvPr/>
              </p14:nvContentPartPr>
              <p14:xfrm>
                <a:off x="7551348" y="3445113"/>
                <a:ext cx="336600" cy="130320"/>
              </p14:xfrm>
            </p:contentPart>
          </mc:Choice>
          <mc:Fallback xmlns="">
            <p:pic>
              <p:nvPicPr>
                <p:cNvPr id="230" name="Ink 229">
                  <a:extLst>
                    <a:ext uri="{FF2B5EF4-FFF2-40B4-BE49-F238E27FC236}">
                      <a16:creationId xmlns:a16="http://schemas.microsoft.com/office/drawing/2014/main" id="{BDFEAEA3-9763-D648-BDC9-813D53FC364E}"/>
                    </a:ext>
                  </a:extLst>
                </p:cNvPr>
                <p:cNvPicPr/>
                <p:nvPr/>
              </p:nvPicPr>
              <p:blipFill>
                <a:blip r:embed="rId362"/>
                <a:stretch>
                  <a:fillRect/>
                </a:stretch>
              </p:blipFill>
              <p:spPr>
                <a:xfrm>
                  <a:off x="7536228" y="3429993"/>
                  <a:ext cx="367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1" name="Ink 230">
                  <a:extLst>
                    <a:ext uri="{FF2B5EF4-FFF2-40B4-BE49-F238E27FC236}">
                      <a16:creationId xmlns:a16="http://schemas.microsoft.com/office/drawing/2014/main" id="{3FC10169-EF66-2A43-BAB7-C26F8F85DD77}"/>
                    </a:ext>
                  </a:extLst>
                </p14:cNvPr>
                <p14:cNvContentPartPr/>
                <p14:nvPr/>
              </p14:nvContentPartPr>
              <p14:xfrm>
                <a:off x="7882548" y="3373473"/>
                <a:ext cx="360" cy="360"/>
              </p14:xfrm>
            </p:contentPart>
          </mc:Choice>
          <mc:Fallback xmlns="">
            <p:pic>
              <p:nvPicPr>
                <p:cNvPr id="231" name="Ink 230">
                  <a:extLst>
                    <a:ext uri="{FF2B5EF4-FFF2-40B4-BE49-F238E27FC236}">
                      <a16:creationId xmlns:a16="http://schemas.microsoft.com/office/drawing/2014/main" id="{3FC10169-EF66-2A43-BAB7-C26F8F85DD77}"/>
                    </a:ext>
                  </a:extLst>
                </p:cNvPr>
                <p:cNvPicPr/>
                <p:nvPr/>
              </p:nvPicPr>
              <p:blipFill>
                <a:blip r:embed="rId27"/>
                <a:stretch>
                  <a:fillRect/>
                </a:stretch>
              </p:blipFill>
              <p:spPr>
                <a:xfrm>
                  <a:off x="7867428" y="335835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2" name="Ink 231">
                  <a:extLst>
                    <a:ext uri="{FF2B5EF4-FFF2-40B4-BE49-F238E27FC236}">
                      <a16:creationId xmlns:a16="http://schemas.microsoft.com/office/drawing/2014/main" id="{77492207-D8E5-ED42-ADB7-FD89734DD525}"/>
                    </a:ext>
                  </a:extLst>
                </p14:cNvPr>
                <p14:cNvContentPartPr/>
                <p14:nvPr/>
              </p14:nvContentPartPr>
              <p14:xfrm>
                <a:off x="8247948" y="3310473"/>
                <a:ext cx="186840" cy="240840"/>
              </p14:xfrm>
            </p:contentPart>
          </mc:Choice>
          <mc:Fallback xmlns="">
            <p:pic>
              <p:nvPicPr>
                <p:cNvPr id="232" name="Ink 231">
                  <a:extLst>
                    <a:ext uri="{FF2B5EF4-FFF2-40B4-BE49-F238E27FC236}">
                      <a16:creationId xmlns:a16="http://schemas.microsoft.com/office/drawing/2014/main" id="{77492207-D8E5-ED42-ADB7-FD89734DD525}"/>
                    </a:ext>
                  </a:extLst>
                </p:cNvPr>
                <p:cNvPicPr/>
                <p:nvPr/>
              </p:nvPicPr>
              <p:blipFill>
                <a:blip r:embed="rId365"/>
                <a:stretch>
                  <a:fillRect/>
                </a:stretch>
              </p:blipFill>
              <p:spPr>
                <a:xfrm>
                  <a:off x="8232828" y="3295353"/>
                  <a:ext cx="2174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3" name="Ink 232">
                  <a:extLst>
                    <a:ext uri="{FF2B5EF4-FFF2-40B4-BE49-F238E27FC236}">
                      <a16:creationId xmlns:a16="http://schemas.microsoft.com/office/drawing/2014/main" id="{7592E131-8390-E74B-AAAE-23E410D64CDE}"/>
                    </a:ext>
                  </a:extLst>
                </p14:cNvPr>
                <p14:cNvContentPartPr/>
                <p14:nvPr/>
              </p14:nvContentPartPr>
              <p14:xfrm>
                <a:off x="8208348" y="3326313"/>
                <a:ext cx="336600" cy="286920"/>
              </p14:xfrm>
            </p:contentPart>
          </mc:Choice>
          <mc:Fallback xmlns="">
            <p:pic>
              <p:nvPicPr>
                <p:cNvPr id="233" name="Ink 232">
                  <a:extLst>
                    <a:ext uri="{FF2B5EF4-FFF2-40B4-BE49-F238E27FC236}">
                      <a16:creationId xmlns:a16="http://schemas.microsoft.com/office/drawing/2014/main" id="{7592E131-8390-E74B-AAAE-23E410D64CDE}"/>
                    </a:ext>
                  </a:extLst>
                </p:cNvPr>
                <p:cNvPicPr/>
                <p:nvPr/>
              </p:nvPicPr>
              <p:blipFill>
                <a:blip r:embed="rId367"/>
                <a:stretch>
                  <a:fillRect/>
                </a:stretch>
              </p:blipFill>
              <p:spPr>
                <a:xfrm>
                  <a:off x="8193228" y="3311193"/>
                  <a:ext cx="3672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6" name="Ink 235">
                  <a:extLst>
                    <a:ext uri="{FF2B5EF4-FFF2-40B4-BE49-F238E27FC236}">
                      <a16:creationId xmlns:a16="http://schemas.microsoft.com/office/drawing/2014/main" id="{955C5FE9-DE72-0945-9266-9130DFAC70FD}"/>
                    </a:ext>
                  </a:extLst>
                </p14:cNvPr>
                <p14:cNvContentPartPr/>
                <p14:nvPr/>
              </p14:nvContentPartPr>
              <p14:xfrm>
                <a:off x="8056068" y="3436113"/>
                <a:ext cx="140040" cy="13320"/>
              </p14:xfrm>
            </p:contentPart>
          </mc:Choice>
          <mc:Fallback xmlns="">
            <p:pic>
              <p:nvPicPr>
                <p:cNvPr id="236" name="Ink 235">
                  <a:extLst>
                    <a:ext uri="{FF2B5EF4-FFF2-40B4-BE49-F238E27FC236}">
                      <a16:creationId xmlns:a16="http://schemas.microsoft.com/office/drawing/2014/main" id="{955C5FE9-DE72-0945-9266-9130DFAC70FD}"/>
                    </a:ext>
                  </a:extLst>
                </p:cNvPr>
                <p:cNvPicPr/>
                <p:nvPr/>
              </p:nvPicPr>
              <p:blipFill>
                <a:blip r:embed="rId369"/>
                <a:stretch>
                  <a:fillRect/>
                </a:stretch>
              </p:blipFill>
              <p:spPr>
                <a:xfrm>
                  <a:off x="8040588" y="3420993"/>
                  <a:ext cx="170280" cy="43560"/>
                </a:xfrm>
                <a:prstGeom prst="rect">
                  <a:avLst/>
                </a:prstGeom>
              </p:spPr>
            </p:pic>
          </mc:Fallback>
        </mc:AlternateContent>
      </p:grpSp>
      <p:grpSp>
        <p:nvGrpSpPr>
          <p:cNvPr id="246" name="Group 245">
            <a:extLst>
              <a:ext uri="{FF2B5EF4-FFF2-40B4-BE49-F238E27FC236}">
                <a16:creationId xmlns:a16="http://schemas.microsoft.com/office/drawing/2014/main" id="{9BDF1105-B0A5-3F4D-99F8-6A84170F6D4A}"/>
              </a:ext>
            </a:extLst>
          </p:cNvPr>
          <p:cNvGrpSpPr/>
          <p:nvPr/>
        </p:nvGrpSpPr>
        <p:grpSpPr>
          <a:xfrm>
            <a:off x="7065708" y="3934353"/>
            <a:ext cx="1404000" cy="271080"/>
            <a:chOff x="7065708" y="3934353"/>
            <a:chExt cx="1404000" cy="271080"/>
          </a:xfrm>
        </p:grpSpPr>
        <mc:AlternateContent xmlns:mc="http://schemas.openxmlformats.org/markup-compatibility/2006" xmlns:p14="http://schemas.microsoft.com/office/powerpoint/2010/main">
          <mc:Choice Requires="p14">
            <p:contentPart p14:bwMode="auto" r:id="rId370">
              <p14:nvContentPartPr>
                <p14:cNvPr id="238" name="Ink 237">
                  <a:extLst>
                    <a:ext uri="{FF2B5EF4-FFF2-40B4-BE49-F238E27FC236}">
                      <a16:creationId xmlns:a16="http://schemas.microsoft.com/office/drawing/2014/main" id="{A55187FF-6CA2-9A42-BD16-D2CCF84BD63A}"/>
                    </a:ext>
                  </a:extLst>
                </p14:cNvPr>
                <p14:cNvContentPartPr/>
                <p14:nvPr/>
              </p14:nvContentPartPr>
              <p14:xfrm>
                <a:off x="7065708" y="3988353"/>
                <a:ext cx="401400" cy="204120"/>
              </p14:xfrm>
            </p:contentPart>
          </mc:Choice>
          <mc:Fallback xmlns="">
            <p:pic>
              <p:nvPicPr>
                <p:cNvPr id="238" name="Ink 237">
                  <a:extLst>
                    <a:ext uri="{FF2B5EF4-FFF2-40B4-BE49-F238E27FC236}">
                      <a16:creationId xmlns:a16="http://schemas.microsoft.com/office/drawing/2014/main" id="{A55187FF-6CA2-9A42-BD16-D2CCF84BD63A}"/>
                    </a:ext>
                  </a:extLst>
                </p:cNvPr>
                <p:cNvPicPr/>
                <p:nvPr/>
              </p:nvPicPr>
              <p:blipFill>
                <a:blip r:embed="rId371"/>
                <a:stretch>
                  <a:fillRect/>
                </a:stretch>
              </p:blipFill>
              <p:spPr>
                <a:xfrm>
                  <a:off x="7050228" y="3973233"/>
                  <a:ext cx="4320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9" name="Ink 238">
                  <a:extLst>
                    <a:ext uri="{FF2B5EF4-FFF2-40B4-BE49-F238E27FC236}">
                      <a16:creationId xmlns:a16="http://schemas.microsoft.com/office/drawing/2014/main" id="{918F3CD9-11FC-D04D-B8D9-1945DB9B5F24}"/>
                    </a:ext>
                  </a:extLst>
                </p14:cNvPr>
                <p14:cNvContentPartPr/>
                <p14:nvPr/>
              </p14:nvContentPartPr>
              <p14:xfrm>
                <a:off x="7530828" y="3941193"/>
                <a:ext cx="41400" cy="253800"/>
              </p14:xfrm>
            </p:contentPart>
          </mc:Choice>
          <mc:Fallback xmlns="">
            <p:pic>
              <p:nvPicPr>
                <p:cNvPr id="239" name="Ink 238">
                  <a:extLst>
                    <a:ext uri="{FF2B5EF4-FFF2-40B4-BE49-F238E27FC236}">
                      <a16:creationId xmlns:a16="http://schemas.microsoft.com/office/drawing/2014/main" id="{918F3CD9-11FC-D04D-B8D9-1945DB9B5F24}"/>
                    </a:ext>
                  </a:extLst>
                </p:cNvPr>
                <p:cNvPicPr/>
                <p:nvPr/>
              </p:nvPicPr>
              <p:blipFill>
                <a:blip r:embed="rId373"/>
                <a:stretch>
                  <a:fillRect/>
                </a:stretch>
              </p:blipFill>
              <p:spPr>
                <a:xfrm>
                  <a:off x="7515348" y="3926073"/>
                  <a:ext cx="716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0" name="Ink 239">
                  <a:extLst>
                    <a:ext uri="{FF2B5EF4-FFF2-40B4-BE49-F238E27FC236}">
                      <a16:creationId xmlns:a16="http://schemas.microsoft.com/office/drawing/2014/main" id="{65E6F36D-9853-824D-A72F-82C053E124A2}"/>
                    </a:ext>
                  </a:extLst>
                </p14:cNvPr>
                <p14:cNvContentPartPr/>
                <p14:nvPr/>
              </p14:nvContentPartPr>
              <p14:xfrm>
                <a:off x="7488348" y="4067193"/>
                <a:ext cx="212400" cy="115920"/>
              </p14:xfrm>
            </p:contentPart>
          </mc:Choice>
          <mc:Fallback xmlns="">
            <p:pic>
              <p:nvPicPr>
                <p:cNvPr id="240" name="Ink 239">
                  <a:extLst>
                    <a:ext uri="{FF2B5EF4-FFF2-40B4-BE49-F238E27FC236}">
                      <a16:creationId xmlns:a16="http://schemas.microsoft.com/office/drawing/2014/main" id="{65E6F36D-9853-824D-A72F-82C053E124A2}"/>
                    </a:ext>
                  </a:extLst>
                </p:cNvPr>
                <p:cNvPicPr/>
                <p:nvPr/>
              </p:nvPicPr>
              <p:blipFill>
                <a:blip r:embed="rId375"/>
                <a:stretch>
                  <a:fillRect/>
                </a:stretch>
              </p:blipFill>
              <p:spPr>
                <a:xfrm>
                  <a:off x="7473228" y="4052073"/>
                  <a:ext cx="243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1" name="Ink 240">
                  <a:extLst>
                    <a:ext uri="{FF2B5EF4-FFF2-40B4-BE49-F238E27FC236}">
                      <a16:creationId xmlns:a16="http://schemas.microsoft.com/office/drawing/2014/main" id="{B95F8A5E-4DE5-C344-A075-AC93FF6206A6}"/>
                    </a:ext>
                  </a:extLst>
                </p14:cNvPr>
                <p14:cNvContentPartPr/>
                <p14:nvPr/>
              </p14:nvContentPartPr>
              <p14:xfrm>
                <a:off x="7693548" y="3988353"/>
                <a:ext cx="360" cy="360"/>
              </p14:xfrm>
            </p:contentPart>
          </mc:Choice>
          <mc:Fallback xmlns="">
            <p:pic>
              <p:nvPicPr>
                <p:cNvPr id="241" name="Ink 240">
                  <a:extLst>
                    <a:ext uri="{FF2B5EF4-FFF2-40B4-BE49-F238E27FC236}">
                      <a16:creationId xmlns:a16="http://schemas.microsoft.com/office/drawing/2014/main" id="{B95F8A5E-4DE5-C344-A075-AC93FF6206A6}"/>
                    </a:ext>
                  </a:extLst>
                </p:cNvPr>
                <p:cNvPicPr/>
                <p:nvPr/>
              </p:nvPicPr>
              <p:blipFill>
                <a:blip r:embed="rId27"/>
                <a:stretch>
                  <a:fillRect/>
                </a:stretch>
              </p:blipFill>
              <p:spPr>
                <a:xfrm>
                  <a:off x="7678068" y="397323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2" name="Ink 241">
                  <a:extLst>
                    <a:ext uri="{FF2B5EF4-FFF2-40B4-BE49-F238E27FC236}">
                      <a16:creationId xmlns:a16="http://schemas.microsoft.com/office/drawing/2014/main" id="{9EFEA307-2661-F34F-ACC6-D21BDDC6801A}"/>
                    </a:ext>
                  </a:extLst>
                </p14:cNvPr>
                <p14:cNvContentPartPr/>
                <p14:nvPr/>
              </p14:nvContentPartPr>
              <p14:xfrm>
                <a:off x="7898388" y="4072233"/>
                <a:ext cx="127800" cy="27000"/>
              </p14:xfrm>
            </p:contentPart>
          </mc:Choice>
          <mc:Fallback xmlns="">
            <p:pic>
              <p:nvPicPr>
                <p:cNvPr id="242" name="Ink 241">
                  <a:extLst>
                    <a:ext uri="{FF2B5EF4-FFF2-40B4-BE49-F238E27FC236}">
                      <a16:creationId xmlns:a16="http://schemas.microsoft.com/office/drawing/2014/main" id="{9EFEA307-2661-F34F-ACC6-D21BDDC6801A}"/>
                    </a:ext>
                  </a:extLst>
                </p:cNvPr>
                <p:cNvPicPr/>
                <p:nvPr/>
              </p:nvPicPr>
              <p:blipFill>
                <a:blip r:embed="rId378"/>
                <a:stretch>
                  <a:fillRect/>
                </a:stretch>
              </p:blipFill>
              <p:spPr>
                <a:xfrm>
                  <a:off x="7882908" y="4056753"/>
                  <a:ext cx="1584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3" name="Ink 242">
                  <a:extLst>
                    <a:ext uri="{FF2B5EF4-FFF2-40B4-BE49-F238E27FC236}">
                      <a16:creationId xmlns:a16="http://schemas.microsoft.com/office/drawing/2014/main" id="{6EC4739F-1D0D-554E-89A5-1EF90BD9F122}"/>
                    </a:ext>
                  </a:extLst>
                </p14:cNvPr>
                <p14:cNvContentPartPr/>
                <p14:nvPr/>
              </p14:nvContentPartPr>
              <p14:xfrm>
                <a:off x="8236428" y="3934353"/>
                <a:ext cx="233280" cy="271080"/>
              </p14:xfrm>
            </p:contentPart>
          </mc:Choice>
          <mc:Fallback xmlns="">
            <p:pic>
              <p:nvPicPr>
                <p:cNvPr id="243" name="Ink 242">
                  <a:extLst>
                    <a:ext uri="{FF2B5EF4-FFF2-40B4-BE49-F238E27FC236}">
                      <a16:creationId xmlns:a16="http://schemas.microsoft.com/office/drawing/2014/main" id="{6EC4739F-1D0D-554E-89A5-1EF90BD9F122}"/>
                    </a:ext>
                  </a:extLst>
                </p:cNvPr>
                <p:cNvPicPr/>
                <p:nvPr/>
              </p:nvPicPr>
              <p:blipFill>
                <a:blip r:embed="rId380"/>
                <a:stretch>
                  <a:fillRect/>
                </a:stretch>
              </p:blipFill>
              <p:spPr>
                <a:xfrm>
                  <a:off x="8221308" y="3918873"/>
                  <a:ext cx="2638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4" name="Ink 243">
                  <a:extLst>
                    <a:ext uri="{FF2B5EF4-FFF2-40B4-BE49-F238E27FC236}">
                      <a16:creationId xmlns:a16="http://schemas.microsoft.com/office/drawing/2014/main" id="{B03ED581-1EB8-7E40-A55F-39AC4A23D7D2}"/>
                    </a:ext>
                  </a:extLst>
                </p14:cNvPr>
                <p14:cNvContentPartPr/>
                <p14:nvPr/>
              </p14:nvContentPartPr>
              <p14:xfrm>
                <a:off x="8339748" y="4007793"/>
                <a:ext cx="45000" cy="65520"/>
              </p14:xfrm>
            </p:contentPart>
          </mc:Choice>
          <mc:Fallback xmlns="">
            <p:pic>
              <p:nvPicPr>
                <p:cNvPr id="244" name="Ink 243">
                  <a:extLst>
                    <a:ext uri="{FF2B5EF4-FFF2-40B4-BE49-F238E27FC236}">
                      <a16:creationId xmlns:a16="http://schemas.microsoft.com/office/drawing/2014/main" id="{B03ED581-1EB8-7E40-A55F-39AC4A23D7D2}"/>
                    </a:ext>
                  </a:extLst>
                </p:cNvPr>
                <p:cNvPicPr/>
                <p:nvPr/>
              </p:nvPicPr>
              <p:blipFill>
                <a:blip r:embed="rId382"/>
                <a:stretch>
                  <a:fillRect/>
                </a:stretch>
              </p:blipFill>
              <p:spPr>
                <a:xfrm>
                  <a:off x="8324628" y="3992673"/>
                  <a:ext cx="75600" cy="96120"/>
                </a:xfrm>
                <a:prstGeom prst="rect">
                  <a:avLst/>
                </a:prstGeom>
              </p:spPr>
            </p:pic>
          </mc:Fallback>
        </mc:AlternateContent>
      </p:grpSp>
      <p:grpSp>
        <p:nvGrpSpPr>
          <p:cNvPr id="250" name="Group 249">
            <a:extLst>
              <a:ext uri="{FF2B5EF4-FFF2-40B4-BE49-F238E27FC236}">
                <a16:creationId xmlns:a16="http://schemas.microsoft.com/office/drawing/2014/main" id="{CFBA43D0-3CFE-0C49-8AB0-023C23EAB7EC}"/>
              </a:ext>
            </a:extLst>
          </p:cNvPr>
          <p:cNvGrpSpPr/>
          <p:nvPr/>
        </p:nvGrpSpPr>
        <p:grpSpPr>
          <a:xfrm>
            <a:off x="8973708" y="3215793"/>
            <a:ext cx="538560" cy="987840"/>
            <a:chOff x="8973708" y="3215793"/>
            <a:chExt cx="538560" cy="987840"/>
          </a:xfrm>
        </p:grpSpPr>
        <mc:AlternateContent xmlns:mc="http://schemas.openxmlformats.org/markup-compatibility/2006" xmlns:p14="http://schemas.microsoft.com/office/powerpoint/2010/main">
          <mc:Choice Requires="p14">
            <p:contentPart p14:bwMode="auto" r:id="rId383">
              <p14:nvContentPartPr>
                <p14:cNvPr id="247" name="Ink 246">
                  <a:extLst>
                    <a:ext uri="{FF2B5EF4-FFF2-40B4-BE49-F238E27FC236}">
                      <a16:creationId xmlns:a16="http://schemas.microsoft.com/office/drawing/2014/main" id="{7B5DD2B2-9C48-CE4F-9A0D-12F1A056B3D5}"/>
                    </a:ext>
                  </a:extLst>
                </p14:cNvPr>
                <p14:cNvContentPartPr/>
                <p14:nvPr/>
              </p14:nvContentPartPr>
              <p14:xfrm>
                <a:off x="8973708" y="3215793"/>
                <a:ext cx="249120" cy="987840"/>
              </p14:xfrm>
            </p:contentPart>
          </mc:Choice>
          <mc:Fallback xmlns="">
            <p:pic>
              <p:nvPicPr>
                <p:cNvPr id="247" name="Ink 246">
                  <a:extLst>
                    <a:ext uri="{FF2B5EF4-FFF2-40B4-BE49-F238E27FC236}">
                      <a16:creationId xmlns:a16="http://schemas.microsoft.com/office/drawing/2014/main" id="{7B5DD2B2-9C48-CE4F-9A0D-12F1A056B3D5}"/>
                    </a:ext>
                  </a:extLst>
                </p:cNvPr>
                <p:cNvPicPr/>
                <p:nvPr/>
              </p:nvPicPr>
              <p:blipFill>
                <a:blip r:embed="rId384"/>
                <a:stretch>
                  <a:fillRect/>
                </a:stretch>
              </p:blipFill>
              <p:spPr>
                <a:xfrm>
                  <a:off x="8958588" y="3200673"/>
                  <a:ext cx="279720" cy="10180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8" name="Ink 247">
                  <a:extLst>
                    <a:ext uri="{FF2B5EF4-FFF2-40B4-BE49-F238E27FC236}">
                      <a16:creationId xmlns:a16="http://schemas.microsoft.com/office/drawing/2014/main" id="{20BCB82A-40A4-A14C-978C-ACA202C89EB0}"/>
                    </a:ext>
                  </a:extLst>
                </p14:cNvPr>
                <p14:cNvContentPartPr/>
                <p14:nvPr/>
              </p14:nvContentPartPr>
              <p14:xfrm>
                <a:off x="9422628" y="3594153"/>
                <a:ext cx="19800" cy="234720"/>
              </p14:xfrm>
            </p:contentPart>
          </mc:Choice>
          <mc:Fallback xmlns="">
            <p:pic>
              <p:nvPicPr>
                <p:cNvPr id="248" name="Ink 247">
                  <a:extLst>
                    <a:ext uri="{FF2B5EF4-FFF2-40B4-BE49-F238E27FC236}">
                      <a16:creationId xmlns:a16="http://schemas.microsoft.com/office/drawing/2014/main" id="{20BCB82A-40A4-A14C-978C-ACA202C89EB0}"/>
                    </a:ext>
                  </a:extLst>
                </p:cNvPr>
                <p:cNvPicPr/>
                <p:nvPr/>
              </p:nvPicPr>
              <p:blipFill>
                <a:blip r:embed="rId386"/>
                <a:stretch>
                  <a:fillRect/>
                </a:stretch>
              </p:blipFill>
              <p:spPr>
                <a:xfrm>
                  <a:off x="9407508" y="3579033"/>
                  <a:ext cx="500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9" name="Ink 248">
                  <a:extLst>
                    <a:ext uri="{FF2B5EF4-FFF2-40B4-BE49-F238E27FC236}">
                      <a16:creationId xmlns:a16="http://schemas.microsoft.com/office/drawing/2014/main" id="{E8C588E0-BB87-0F44-9F66-B0C54D6B4ED5}"/>
                    </a:ext>
                  </a:extLst>
                </p14:cNvPr>
                <p14:cNvContentPartPr/>
                <p14:nvPr/>
              </p14:nvContentPartPr>
              <p14:xfrm>
                <a:off x="9325428" y="3730233"/>
                <a:ext cx="186840" cy="6480"/>
              </p14:xfrm>
            </p:contentPart>
          </mc:Choice>
          <mc:Fallback xmlns="">
            <p:pic>
              <p:nvPicPr>
                <p:cNvPr id="249" name="Ink 248">
                  <a:extLst>
                    <a:ext uri="{FF2B5EF4-FFF2-40B4-BE49-F238E27FC236}">
                      <a16:creationId xmlns:a16="http://schemas.microsoft.com/office/drawing/2014/main" id="{E8C588E0-BB87-0F44-9F66-B0C54D6B4ED5}"/>
                    </a:ext>
                  </a:extLst>
                </p:cNvPr>
                <p:cNvPicPr/>
                <p:nvPr/>
              </p:nvPicPr>
              <p:blipFill>
                <a:blip r:embed="rId388"/>
                <a:stretch>
                  <a:fillRect/>
                </a:stretch>
              </p:blipFill>
              <p:spPr>
                <a:xfrm>
                  <a:off x="9310308" y="3715113"/>
                  <a:ext cx="217440" cy="36720"/>
                </a:xfrm>
                <a:prstGeom prst="rect">
                  <a:avLst/>
                </a:prstGeom>
              </p:spPr>
            </p:pic>
          </mc:Fallback>
        </mc:AlternateContent>
      </p:grpSp>
      <p:grpSp>
        <p:nvGrpSpPr>
          <p:cNvPr id="259" name="Group 258">
            <a:extLst>
              <a:ext uri="{FF2B5EF4-FFF2-40B4-BE49-F238E27FC236}">
                <a16:creationId xmlns:a16="http://schemas.microsoft.com/office/drawing/2014/main" id="{F528E017-8315-BA46-8DDD-710173D503E1}"/>
              </a:ext>
            </a:extLst>
          </p:cNvPr>
          <p:cNvGrpSpPr/>
          <p:nvPr/>
        </p:nvGrpSpPr>
        <p:grpSpPr>
          <a:xfrm>
            <a:off x="9973428" y="3226233"/>
            <a:ext cx="949320" cy="893520"/>
            <a:chOff x="9973428" y="3226233"/>
            <a:chExt cx="949320" cy="893520"/>
          </a:xfrm>
        </p:grpSpPr>
        <mc:AlternateContent xmlns:mc="http://schemas.openxmlformats.org/markup-compatibility/2006" xmlns:p14="http://schemas.microsoft.com/office/powerpoint/2010/main">
          <mc:Choice Requires="p14">
            <p:contentPart p14:bwMode="auto" r:id="rId389">
              <p14:nvContentPartPr>
                <p14:cNvPr id="251" name="Ink 250">
                  <a:extLst>
                    <a:ext uri="{FF2B5EF4-FFF2-40B4-BE49-F238E27FC236}">
                      <a16:creationId xmlns:a16="http://schemas.microsoft.com/office/drawing/2014/main" id="{56A97A2A-DF87-454C-A736-0ADB4CDF62E1}"/>
                    </a:ext>
                  </a:extLst>
                </p14:cNvPr>
                <p14:cNvContentPartPr/>
                <p14:nvPr/>
              </p14:nvContentPartPr>
              <p14:xfrm>
                <a:off x="9973428" y="3386433"/>
                <a:ext cx="608040" cy="572040"/>
              </p14:xfrm>
            </p:contentPart>
          </mc:Choice>
          <mc:Fallback xmlns="">
            <p:pic>
              <p:nvPicPr>
                <p:cNvPr id="251" name="Ink 250">
                  <a:extLst>
                    <a:ext uri="{FF2B5EF4-FFF2-40B4-BE49-F238E27FC236}">
                      <a16:creationId xmlns:a16="http://schemas.microsoft.com/office/drawing/2014/main" id="{56A97A2A-DF87-454C-A736-0ADB4CDF62E1}"/>
                    </a:ext>
                  </a:extLst>
                </p:cNvPr>
                <p:cNvPicPr/>
                <p:nvPr/>
              </p:nvPicPr>
              <p:blipFill>
                <a:blip r:embed="rId390"/>
                <a:stretch>
                  <a:fillRect/>
                </a:stretch>
              </p:blipFill>
              <p:spPr>
                <a:xfrm>
                  <a:off x="9958308" y="3371313"/>
                  <a:ext cx="638640" cy="6026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2" name="Ink 251">
                  <a:extLst>
                    <a:ext uri="{FF2B5EF4-FFF2-40B4-BE49-F238E27FC236}">
                      <a16:creationId xmlns:a16="http://schemas.microsoft.com/office/drawing/2014/main" id="{989654EB-7549-1248-9F5A-A4E5E60AF396}"/>
                    </a:ext>
                  </a:extLst>
                </p14:cNvPr>
                <p14:cNvContentPartPr/>
                <p14:nvPr/>
              </p14:nvContentPartPr>
              <p14:xfrm>
                <a:off x="10071348" y="3625833"/>
                <a:ext cx="50400" cy="118440"/>
              </p14:xfrm>
            </p:contentPart>
          </mc:Choice>
          <mc:Fallback xmlns="">
            <p:pic>
              <p:nvPicPr>
                <p:cNvPr id="252" name="Ink 251">
                  <a:extLst>
                    <a:ext uri="{FF2B5EF4-FFF2-40B4-BE49-F238E27FC236}">
                      <a16:creationId xmlns:a16="http://schemas.microsoft.com/office/drawing/2014/main" id="{989654EB-7549-1248-9F5A-A4E5E60AF396}"/>
                    </a:ext>
                  </a:extLst>
                </p:cNvPr>
                <p:cNvPicPr/>
                <p:nvPr/>
              </p:nvPicPr>
              <p:blipFill>
                <a:blip r:embed="rId392"/>
                <a:stretch>
                  <a:fillRect/>
                </a:stretch>
              </p:blipFill>
              <p:spPr>
                <a:xfrm>
                  <a:off x="10056228" y="3610713"/>
                  <a:ext cx="80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3" name="Ink 252">
                  <a:extLst>
                    <a:ext uri="{FF2B5EF4-FFF2-40B4-BE49-F238E27FC236}">
                      <a16:creationId xmlns:a16="http://schemas.microsoft.com/office/drawing/2014/main" id="{8ECF6BEB-8D92-5646-8864-8FCCDFC4B245}"/>
                    </a:ext>
                  </a:extLst>
                </p14:cNvPr>
                <p14:cNvContentPartPr/>
                <p14:nvPr/>
              </p14:nvContentPartPr>
              <p14:xfrm>
                <a:off x="10152708" y="3614673"/>
                <a:ext cx="117720" cy="122040"/>
              </p14:xfrm>
            </p:contentPart>
          </mc:Choice>
          <mc:Fallback xmlns="">
            <p:pic>
              <p:nvPicPr>
                <p:cNvPr id="253" name="Ink 252">
                  <a:extLst>
                    <a:ext uri="{FF2B5EF4-FFF2-40B4-BE49-F238E27FC236}">
                      <a16:creationId xmlns:a16="http://schemas.microsoft.com/office/drawing/2014/main" id="{8ECF6BEB-8D92-5646-8864-8FCCDFC4B245}"/>
                    </a:ext>
                  </a:extLst>
                </p:cNvPr>
                <p:cNvPicPr/>
                <p:nvPr/>
              </p:nvPicPr>
              <p:blipFill>
                <a:blip r:embed="rId394"/>
                <a:stretch>
                  <a:fillRect/>
                </a:stretch>
              </p:blipFill>
              <p:spPr>
                <a:xfrm>
                  <a:off x="10137588" y="3599193"/>
                  <a:ext cx="148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4" name="Ink 253">
                  <a:extLst>
                    <a:ext uri="{FF2B5EF4-FFF2-40B4-BE49-F238E27FC236}">
                      <a16:creationId xmlns:a16="http://schemas.microsoft.com/office/drawing/2014/main" id="{0DE0F8F5-42B7-1346-9474-68A642799E4A}"/>
                    </a:ext>
                  </a:extLst>
                </p14:cNvPr>
                <p14:cNvContentPartPr/>
                <p14:nvPr/>
              </p14:nvContentPartPr>
              <p14:xfrm>
                <a:off x="10302108" y="3562833"/>
                <a:ext cx="24480" cy="138600"/>
              </p14:xfrm>
            </p:contentPart>
          </mc:Choice>
          <mc:Fallback xmlns="">
            <p:pic>
              <p:nvPicPr>
                <p:cNvPr id="254" name="Ink 253">
                  <a:extLst>
                    <a:ext uri="{FF2B5EF4-FFF2-40B4-BE49-F238E27FC236}">
                      <a16:creationId xmlns:a16="http://schemas.microsoft.com/office/drawing/2014/main" id="{0DE0F8F5-42B7-1346-9474-68A642799E4A}"/>
                    </a:ext>
                  </a:extLst>
                </p:cNvPr>
                <p:cNvPicPr/>
                <p:nvPr/>
              </p:nvPicPr>
              <p:blipFill>
                <a:blip r:embed="rId396"/>
                <a:stretch>
                  <a:fillRect/>
                </a:stretch>
              </p:blipFill>
              <p:spPr>
                <a:xfrm>
                  <a:off x="10286628" y="3547713"/>
                  <a:ext cx="547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5" name="Ink 254">
                  <a:extLst>
                    <a:ext uri="{FF2B5EF4-FFF2-40B4-BE49-F238E27FC236}">
                      <a16:creationId xmlns:a16="http://schemas.microsoft.com/office/drawing/2014/main" id="{75CFC135-A157-F24D-B079-9A1158A64100}"/>
                    </a:ext>
                  </a:extLst>
                </p14:cNvPr>
                <p14:cNvContentPartPr/>
                <p14:nvPr/>
              </p14:nvContentPartPr>
              <p14:xfrm>
                <a:off x="10361508" y="3594513"/>
                <a:ext cx="15840" cy="140400"/>
              </p14:xfrm>
            </p:contentPart>
          </mc:Choice>
          <mc:Fallback xmlns="">
            <p:pic>
              <p:nvPicPr>
                <p:cNvPr id="255" name="Ink 254">
                  <a:extLst>
                    <a:ext uri="{FF2B5EF4-FFF2-40B4-BE49-F238E27FC236}">
                      <a16:creationId xmlns:a16="http://schemas.microsoft.com/office/drawing/2014/main" id="{75CFC135-A157-F24D-B079-9A1158A64100}"/>
                    </a:ext>
                  </a:extLst>
                </p:cNvPr>
                <p:cNvPicPr/>
                <p:nvPr/>
              </p:nvPicPr>
              <p:blipFill>
                <a:blip r:embed="rId398"/>
                <a:stretch>
                  <a:fillRect/>
                </a:stretch>
              </p:blipFill>
              <p:spPr>
                <a:xfrm>
                  <a:off x="10346028" y="3579033"/>
                  <a:ext cx="46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7" name="Ink 256">
                  <a:extLst>
                    <a:ext uri="{FF2B5EF4-FFF2-40B4-BE49-F238E27FC236}">
                      <a16:creationId xmlns:a16="http://schemas.microsoft.com/office/drawing/2014/main" id="{2666A36F-C0E5-454A-84F2-D9CB1ED6DEB8}"/>
                    </a:ext>
                  </a:extLst>
                </p14:cNvPr>
                <p14:cNvContentPartPr/>
                <p14:nvPr/>
              </p14:nvContentPartPr>
              <p14:xfrm>
                <a:off x="10405068" y="3363393"/>
                <a:ext cx="212760" cy="174600"/>
              </p14:xfrm>
            </p:contentPart>
          </mc:Choice>
          <mc:Fallback xmlns="">
            <p:pic>
              <p:nvPicPr>
                <p:cNvPr id="257" name="Ink 256">
                  <a:extLst>
                    <a:ext uri="{FF2B5EF4-FFF2-40B4-BE49-F238E27FC236}">
                      <a16:creationId xmlns:a16="http://schemas.microsoft.com/office/drawing/2014/main" id="{2666A36F-C0E5-454A-84F2-D9CB1ED6DEB8}"/>
                    </a:ext>
                  </a:extLst>
                </p:cNvPr>
                <p:cNvPicPr/>
                <p:nvPr/>
              </p:nvPicPr>
              <p:blipFill>
                <a:blip r:embed="rId400"/>
                <a:stretch>
                  <a:fillRect/>
                </a:stretch>
              </p:blipFill>
              <p:spPr>
                <a:xfrm>
                  <a:off x="10389948" y="3348273"/>
                  <a:ext cx="243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8" name="Ink 257">
                  <a:extLst>
                    <a:ext uri="{FF2B5EF4-FFF2-40B4-BE49-F238E27FC236}">
                      <a16:creationId xmlns:a16="http://schemas.microsoft.com/office/drawing/2014/main" id="{D2EF1068-22C1-CB4E-B262-7C901BDA4154}"/>
                    </a:ext>
                  </a:extLst>
                </p14:cNvPr>
                <p14:cNvContentPartPr/>
                <p14:nvPr/>
              </p14:nvContentPartPr>
              <p14:xfrm>
                <a:off x="10657428" y="3226233"/>
                <a:ext cx="265320" cy="893520"/>
              </p14:xfrm>
            </p:contentPart>
          </mc:Choice>
          <mc:Fallback xmlns="">
            <p:pic>
              <p:nvPicPr>
                <p:cNvPr id="258" name="Ink 257">
                  <a:extLst>
                    <a:ext uri="{FF2B5EF4-FFF2-40B4-BE49-F238E27FC236}">
                      <a16:creationId xmlns:a16="http://schemas.microsoft.com/office/drawing/2014/main" id="{D2EF1068-22C1-CB4E-B262-7C901BDA4154}"/>
                    </a:ext>
                  </a:extLst>
                </p:cNvPr>
                <p:cNvPicPr/>
                <p:nvPr/>
              </p:nvPicPr>
              <p:blipFill>
                <a:blip r:embed="rId402"/>
                <a:stretch>
                  <a:fillRect/>
                </a:stretch>
              </p:blipFill>
              <p:spPr>
                <a:xfrm>
                  <a:off x="10641948" y="3211113"/>
                  <a:ext cx="295560" cy="923760"/>
                </a:xfrm>
                <a:prstGeom prst="rect">
                  <a:avLst/>
                </a:prstGeom>
              </p:spPr>
            </p:pic>
          </mc:Fallback>
        </mc:AlternateContent>
      </p:grpSp>
      <p:grpSp>
        <p:nvGrpSpPr>
          <p:cNvPr id="279" name="Group 278">
            <a:extLst>
              <a:ext uri="{FF2B5EF4-FFF2-40B4-BE49-F238E27FC236}">
                <a16:creationId xmlns:a16="http://schemas.microsoft.com/office/drawing/2014/main" id="{3E700D5F-18DA-2244-A694-A5A5B6B5B5A2}"/>
              </a:ext>
            </a:extLst>
          </p:cNvPr>
          <p:cNvGrpSpPr/>
          <p:nvPr/>
        </p:nvGrpSpPr>
        <p:grpSpPr>
          <a:xfrm>
            <a:off x="8253348" y="4414233"/>
            <a:ext cx="2216520" cy="1631160"/>
            <a:chOff x="8253348" y="4414233"/>
            <a:chExt cx="2216520" cy="1631160"/>
          </a:xfrm>
        </p:grpSpPr>
        <mc:AlternateContent xmlns:mc="http://schemas.openxmlformats.org/markup-compatibility/2006" xmlns:p14="http://schemas.microsoft.com/office/powerpoint/2010/main">
          <mc:Choice Requires="p14">
            <p:contentPart p14:bwMode="auto" r:id="rId403">
              <p14:nvContentPartPr>
                <p14:cNvPr id="260" name="Ink 259">
                  <a:extLst>
                    <a:ext uri="{FF2B5EF4-FFF2-40B4-BE49-F238E27FC236}">
                      <a16:creationId xmlns:a16="http://schemas.microsoft.com/office/drawing/2014/main" id="{C85832EE-5B4E-8345-AF10-1C5940DA3863}"/>
                    </a:ext>
                  </a:extLst>
                </p14:cNvPr>
                <p14:cNvContentPartPr/>
                <p14:nvPr/>
              </p14:nvContentPartPr>
              <p14:xfrm>
                <a:off x="8891988" y="4414233"/>
                <a:ext cx="31320" cy="456840"/>
              </p14:xfrm>
            </p:contentPart>
          </mc:Choice>
          <mc:Fallback xmlns="">
            <p:pic>
              <p:nvPicPr>
                <p:cNvPr id="260" name="Ink 259">
                  <a:extLst>
                    <a:ext uri="{FF2B5EF4-FFF2-40B4-BE49-F238E27FC236}">
                      <a16:creationId xmlns:a16="http://schemas.microsoft.com/office/drawing/2014/main" id="{C85832EE-5B4E-8345-AF10-1C5940DA3863}"/>
                    </a:ext>
                  </a:extLst>
                </p:cNvPr>
                <p:cNvPicPr/>
                <p:nvPr/>
              </p:nvPicPr>
              <p:blipFill>
                <a:blip r:embed="rId404"/>
                <a:stretch>
                  <a:fillRect/>
                </a:stretch>
              </p:blipFill>
              <p:spPr>
                <a:xfrm>
                  <a:off x="8876868" y="4398753"/>
                  <a:ext cx="6192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61" name="Ink 260">
                  <a:extLst>
                    <a:ext uri="{FF2B5EF4-FFF2-40B4-BE49-F238E27FC236}">
                      <a16:creationId xmlns:a16="http://schemas.microsoft.com/office/drawing/2014/main" id="{650D0615-40A6-8D4F-B5D1-6E1768A7673B}"/>
                    </a:ext>
                  </a:extLst>
                </p14:cNvPr>
                <p14:cNvContentPartPr/>
                <p14:nvPr/>
              </p14:nvContentPartPr>
              <p14:xfrm>
                <a:off x="8828628" y="4792593"/>
                <a:ext cx="187920" cy="183240"/>
              </p14:xfrm>
            </p:contentPart>
          </mc:Choice>
          <mc:Fallback xmlns="">
            <p:pic>
              <p:nvPicPr>
                <p:cNvPr id="261" name="Ink 260">
                  <a:extLst>
                    <a:ext uri="{FF2B5EF4-FFF2-40B4-BE49-F238E27FC236}">
                      <a16:creationId xmlns:a16="http://schemas.microsoft.com/office/drawing/2014/main" id="{650D0615-40A6-8D4F-B5D1-6E1768A7673B}"/>
                    </a:ext>
                  </a:extLst>
                </p:cNvPr>
                <p:cNvPicPr/>
                <p:nvPr/>
              </p:nvPicPr>
              <p:blipFill>
                <a:blip r:embed="rId406"/>
                <a:stretch>
                  <a:fillRect/>
                </a:stretch>
              </p:blipFill>
              <p:spPr>
                <a:xfrm>
                  <a:off x="8813148" y="4777113"/>
                  <a:ext cx="2185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3" name="Ink 262">
                  <a:extLst>
                    <a:ext uri="{FF2B5EF4-FFF2-40B4-BE49-F238E27FC236}">
                      <a16:creationId xmlns:a16="http://schemas.microsoft.com/office/drawing/2014/main" id="{4ADE5FC6-186D-414F-83AC-54A732F283AD}"/>
                    </a:ext>
                  </a:extLst>
                </p14:cNvPr>
                <p14:cNvContentPartPr/>
                <p14:nvPr/>
              </p14:nvContentPartPr>
              <p14:xfrm>
                <a:off x="8253348" y="5287593"/>
                <a:ext cx="750960" cy="757800"/>
              </p14:xfrm>
            </p:contentPart>
          </mc:Choice>
          <mc:Fallback xmlns="">
            <p:pic>
              <p:nvPicPr>
                <p:cNvPr id="263" name="Ink 262">
                  <a:extLst>
                    <a:ext uri="{FF2B5EF4-FFF2-40B4-BE49-F238E27FC236}">
                      <a16:creationId xmlns:a16="http://schemas.microsoft.com/office/drawing/2014/main" id="{4ADE5FC6-186D-414F-83AC-54A732F283AD}"/>
                    </a:ext>
                  </a:extLst>
                </p:cNvPr>
                <p:cNvPicPr/>
                <p:nvPr/>
              </p:nvPicPr>
              <p:blipFill>
                <a:blip r:embed="rId408"/>
                <a:stretch>
                  <a:fillRect/>
                </a:stretch>
              </p:blipFill>
              <p:spPr>
                <a:xfrm>
                  <a:off x="8238228" y="5272113"/>
                  <a:ext cx="781200" cy="7884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4" name="Ink 263">
                  <a:extLst>
                    <a:ext uri="{FF2B5EF4-FFF2-40B4-BE49-F238E27FC236}">
                      <a16:creationId xmlns:a16="http://schemas.microsoft.com/office/drawing/2014/main" id="{6A5B7430-3066-2A45-906D-173C116981B5}"/>
                    </a:ext>
                  </a:extLst>
                </p14:cNvPr>
                <p14:cNvContentPartPr/>
                <p14:nvPr/>
              </p14:nvContentPartPr>
              <p14:xfrm>
                <a:off x="8828628" y="5295153"/>
                <a:ext cx="216720" cy="186840"/>
              </p14:xfrm>
            </p:contentPart>
          </mc:Choice>
          <mc:Fallback xmlns="">
            <p:pic>
              <p:nvPicPr>
                <p:cNvPr id="264" name="Ink 263">
                  <a:extLst>
                    <a:ext uri="{FF2B5EF4-FFF2-40B4-BE49-F238E27FC236}">
                      <a16:creationId xmlns:a16="http://schemas.microsoft.com/office/drawing/2014/main" id="{6A5B7430-3066-2A45-906D-173C116981B5}"/>
                    </a:ext>
                  </a:extLst>
                </p:cNvPr>
                <p:cNvPicPr/>
                <p:nvPr/>
              </p:nvPicPr>
              <p:blipFill>
                <a:blip r:embed="rId410"/>
                <a:stretch>
                  <a:fillRect/>
                </a:stretch>
              </p:blipFill>
              <p:spPr>
                <a:xfrm>
                  <a:off x="8813148" y="5280033"/>
                  <a:ext cx="2473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5" name="Ink 264">
                  <a:extLst>
                    <a:ext uri="{FF2B5EF4-FFF2-40B4-BE49-F238E27FC236}">
                      <a16:creationId xmlns:a16="http://schemas.microsoft.com/office/drawing/2014/main" id="{BA8D4EE9-B87A-5F42-A49B-6A9BFE3B1A33}"/>
                    </a:ext>
                  </a:extLst>
                </p14:cNvPr>
                <p14:cNvContentPartPr/>
                <p14:nvPr/>
              </p14:nvContentPartPr>
              <p14:xfrm>
                <a:off x="8857428" y="5327553"/>
                <a:ext cx="140760" cy="101520"/>
              </p14:xfrm>
            </p:contentPart>
          </mc:Choice>
          <mc:Fallback xmlns="">
            <p:pic>
              <p:nvPicPr>
                <p:cNvPr id="265" name="Ink 264">
                  <a:extLst>
                    <a:ext uri="{FF2B5EF4-FFF2-40B4-BE49-F238E27FC236}">
                      <a16:creationId xmlns:a16="http://schemas.microsoft.com/office/drawing/2014/main" id="{BA8D4EE9-B87A-5F42-A49B-6A9BFE3B1A33}"/>
                    </a:ext>
                  </a:extLst>
                </p:cNvPr>
                <p:cNvPicPr/>
                <p:nvPr/>
              </p:nvPicPr>
              <p:blipFill>
                <a:blip r:embed="rId412"/>
                <a:stretch>
                  <a:fillRect/>
                </a:stretch>
              </p:blipFill>
              <p:spPr>
                <a:xfrm>
                  <a:off x="8841948" y="5312433"/>
                  <a:ext cx="171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7" name="Ink 266">
                  <a:extLst>
                    <a:ext uri="{FF2B5EF4-FFF2-40B4-BE49-F238E27FC236}">
                      <a16:creationId xmlns:a16="http://schemas.microsoft.com/office/drawing/2014/main" id="{3E33911B-7345-B541-BFA5-DE2D12AB0A47}"/>
                    </a:ext>
                  </a:extLst>
                </p14:cNvPr>
                <p14:cNvContentPartPr/>
                <p14:nvPr/>
              </p14:nvContentPartPr>
              <p14:xfrm>
                <a:off x="8954628" y="5204433"/>
                <a:ext cx="153000" cy="154800"/>
              </p14:xfrm>
            </p:contentPart>
          </mc:Choice>
          <mc:Fallback xmlns="">
            <p:pic>
              <p:nvPicPr>
                <p:cNvPr id="267" name="Ink 266">
                  <a:extLst>
                    <a:ext uri="{FF2B5EF4-FFF2-40B4-BE49-F238E27FC236}">
                      <a16:creationId xmlns:a16="http://schemas.microsoft.com/office/drawing/2014/main" id="{3E33911B-7345-B541-BFA5-DE2D12AB0A47}"/>
                    </a:ext>
                  </a:extLst>
                </p:cNvPr>
                <p:cNvPicPr/>
                <p:nvPr/>
              </p:nvPicPr>
              <p:blipFill>
                <a:blip r:embed="rId414"/>
                <a:stretch>
                  <a:fillRect/>
                </a:stretch>
              </p:blipFill>
              <p:spPr>
                <a:xfrm>
                  <a:off x="8939148" y="5188953"/>
                  <a:ext cx="183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8" name="Ink 267">
                  <a:extLst>
                    <a:ext uri="{FF2B5EF4-FFF2-40B4-BE49-F238E27FC236}">
                      <a16:creationId xmlns:a16="http://schemas.microsoft.com/office/drawing/2014/main" id="{808B5578-950F-0E4A-868C-66EBDA1DA9F7}"/>
                    </a:ext>
                  </a:extLst>
                </p14:cNvPr>
                <p14:cNvContentPartPr/>
                <p14:nvPr/>
              </p14:nvContentPartPr>
              <p14:xfrm>
                <a:off x="9080628" y="5075913"/>
                <a:ext cx="313920" cy="158400"/>
              </p14:xfrm>
            </p:contentPart>
          </mc:Choice>
          <mc:Fallback xmlns="">
            <p:pic>
              <p:nvPicPr>
                <p:cNvPr id="268" name="Ink 267">
                  <a:extLst>
                    <a:ext uri="{FF2B5EF4-FFF2-40B4-BE49-F238E27FC236}">
                      <a16:creationId xmlns:a16="http://schemas.microsoft.com/office/drawing/2014/main" id="{808B5578-950F-0E4A-868C-66EBDA1DA9F7}"/>
                    </a:ext>
                  </a:extLst>
                </p:cNvPr>
                <p:cNvPicPr/>
                <p:nvPr/>
              </p:nvPicPr>
              <p:blipFill>
                <a:blip r:embed="rId416"/>
                <a:stretch>
                  <a:fillRect/>
                </a:stretch>
              </p:blipFill>
              <p:spPr>
                <a:xfrm>
                  <a:off x="9065508" y="5060433"/>
                  <a:ext cx="3441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0" name="Ink 269">
                  <a:extLst>
                    <a:ext uri="{FF2B5EF4-FFF2-40B4-BE49-F238E27FC236}">
                      <a16:creationId xmlns:a16="http://schemas.microsoft.com/office/drawing/2014/main" id="{2F15D048-E159-9448-A527-C77EFE319828}"/>
                    </a:ext>
                  </a:extLst>
                </p14:cNvPr>
                <p14:cNvContentPartPr/>
                <p14:nvPr/>
              </p14:nvContentPartPr>
              <p14:xfrm>
                <a:off x="9485268" y="5533473"/>
                <a:ext cx="42120" cy="173880"/>
              </p14:xfrm>
            </p:contentPart>
          </mc:Choice>
          <mc:Fallback xmlns="">
            <p:pic>
              <p:nvPicPr>
                <p:cNvPr id="270" name="Ink 269">
                  <a:extLst>
                    <a:ext uri="{FF2B5EF4-FFF2-40B4-BE49-F238E27FC236}">
                      <a16:creationId xmlns:a16="http://schemas.microsoft.com/office/drawing/2014/main" id="{2F15D048-E159-9448-A527-C77EFE319828}"/>
                    </a:ext>
                  </a:extLst>
                </p:cNvPr>
                <p:cNvPicPr/>
                <p:nvPr/>
              </p:nvPicPr>
              <p:blipFill>
                <a:blip r:embed="rId418"/>
                <a:stretch>
                  <a:fillRect/>
                </a:stretch>
              </p:blipFill>
              <p:spPr>
                <a:xfrm>
                  <a:off x="9469788" y="5518353"/>
                  <a:ext cx="72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1" name="Ink 270">
                  <a:extLst>
                    <a:ext uri="{FF2B5EF4-FFF2-40B4-BE49-F238E27FC236}">
                      <a16:creationId xmlns:a16="http://schemas.microsoft.com/office/drawing/2014/main" id="{EE99D54F-9096-1640-A597-ACDB5851E567}"/>
                    </a:ext>
                  </a:extLst>
                </p14:cNvPr>
                <p14:cNvContentPartPr/>
                <p14:nvPr/>
              </p14:nvContentPartPr>
              <p14:xfrm>
                <a:off x="9395988" y="5612313"/>
                <a:ext cx="151920" cy="27000"/>
              </p14:xfrm>
            </p:contentPart>
          </mc:Choice>
          <mc:Fallback xmlns="">
            <p:pic>
              <p:nvPicPr>
                <p:cNvPr id="271" name="Ink 270">
                  <a:extLst>
                    <a:ext uri="{FF2B5EF4-FFF2-40B4-BE49-F238E27FC236}">
                      <a16:creationId xmlns:a16="http://schemas.microsoft.com/office/drawing/2014/main" id="{EE99D54F-9096-1640-A597-ACDB5851E567}"/>
                    </a:ext>
                  </a:extLst>
                </p:cNvPr>
                <p:cNvPicPr/>
                <p:nvPr/>
              </p:nvPicPr>
              <p:blipFill>
                <a:blip r:embed="rId420"/>
                <a:stretch>
                  <a:fillRect/>
                </a:stretch>
              </p:blipFill>
              <p:spPr>
                <a:xfrm>
                  <a:off x="9380868" y="5597193"/>
                  <a:ext cx="1825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73" name="Ink 272">
                  <a:extLst>
                    <a:ext uri="{FF2B5EF4-FFF2-40B4-BE49-F238E27FC236}">
                      <a16:creationId xmlns:a16="http://schemas.microsoft.com/office/drawing/2014/main" id="{AB7E186E-373D-E34B-A2F0-CF808AC3E690}"/>
                    </a:ext>
                  </a:extLst>
                </p14:cNvPr>
                <p14:cNvContentPartPr/>
                <p14:nvPr/>
              </p14:nvContentPartPr>
              <p14:xfrm>
                <a:off x="9900348" y="5454633"/>
                <a:ext cx="288720" cy="223200"/>
              </p14:xfrm>
            </p:contentPart>
          </mc:Choice>
          <mc:Fallback xmlns="">
            <p:pic>
              <p:nvPicPr>
                <p:cNvPr id="273" name="Ink 272">
                  <a:extLst>
                    <a:ext uri="{FF2B5EF4-FFF2-40B4-BE49-F238E27FC236}">
                      <a16:creationId xmlns:a16="http://schemas.microsoft.com/office/drawing/2014/main" id="{AB7E186E-373D-E34B-A2F0-CF808AC3E690}"/>
                    </a:ext>
                  </a:extLst>
                </p:cNvPr>
                <p:cNvPicPr/>
                <p:nvPr/>
              </p:nvPicPr>
              <p:blipFill>
                <a:blip r:embed="rId422"/>
                <a:stretch>
                  <a:fillRect/>
                </a:stretch>
              </p:blipFill>
              <p:spPr>
                <a:xfrm>
                  <a:off x="9885228" y="5439513"/>
                  <a:ext cx="3193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4" name="Ink 273">
                  <a:extLst>
                    <a:ext uri="{FF2B5EF4-FFF2-40B4-BE49-F238E27FC236}">
                      <a16:creationId xmlns:a16="http://schemas.microsoft.com/office/drawing/2014/main" id="{7EBE6204-568A-C542-A7B6-F4F8A86C20F7}"/>
                    </a:ext>
                  </a:extLst>
                </p14:cNvPr>
                <p14:cNvContentPartPr/>
                <p14:nvPr/>
              </p14:nvContentPartPr>
              <p14:xfrm>
                <a:off x="10150908" y="5454633"/>
                <a:ext cx="223200" cy="491040"/>
              </p14:xfrm>
            </p:contentPart>
          </mc:Choice>
          <mc:Fallback xmlns="">
            <p:pic>
              <p:nvPicPr>
                <p:cNvPr id="274" name="Ink 273">
                  <a:extLst>
                    <a:ext uri="{FF2B5EF4-FFF2-40B4-BE49-F238E27FC236}">
                      <a16:creationId xmlns:a16="http://schemas.microsoft.com/office/drawing/2014/main" id="{7EBE6204-568A-C542-A7B6-F4F8A86C20F7}"/>
                    </a:ext>
                  </a:extLst>
                </p:cNvPr>
                <p:cNvPicPr/>
                <p:nvPr/>
              </p:nvPicPr>
              <p:blipFill>
                <a:blip r:embed="rId424"/>
                <a:stretch>
                  <a:fillRect/>
                </a:stretch>
              </p:blipFill>
              <p:spPr>
                <a:xfrm>
                  <a:off x="10135428" y="5439513"/>
                  <a:ext cx="25344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6" name="Ink 275">
                  <a:extLst>
                    <a:ext uri="{FF2B5EF4-FFF2-40B4-BE49-F238E27FC236}">
                      <a16:creationId xmlns:a16="http://schemas.microsoft.com/office/drawing/2014/main" id="{B4FA40B2-91AF-8040-A10B-1A85589D1422}"/>
                    </a:ext>
                  </a:extLst>
                </p14:cNvPr>
                <p14:cNvContentPartPr/>
                <p14:nvPr/>
              </p14:nvContentPartPr>
              <p14:xfrm>
                <a:off x="10342068" y="5359953"/>
                <a:ext cx="127800" cy="123120"/>
              </p14:xfrm>
            </p:contentPart>
          </mc:Choice>
          <mc:Fallback xmlns="">
            <p:pic>
              <p:nvPicPr>
                <p:cNvPr id="276" name="Ink 275">
                  <a:extLst>
                    <a:ext uri="{FF2B5EF4-FFF2-40B4-BE49-F238E27FC236}">
                      <a16:creationId xmlns:a16="http://schemas.microsoft.com/office/drawing/2014/main" id="{B4FA40B2-91AF-8040-A10B-1A85589D1422}"/>
                    </a:ext>
                  </a:extLst>
                </p:cNvPr>
                <p:cNvPicPr/>
                <p:nvPr/>
              </p:nvPicPr>
              <p:blipFill>
                <a:blip r:embed="rId426"/>
                <a:stretch>
                  <a:fillRect/>
                </a:stretch>
              </p:blipFill>
              <p:spPr>
                <a:xfrm>
                  <a:off x="10326588" y="5344833"/>
                  <a:ext cx="158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8" name="Ink 277">
                  <a:extLst>
                    <a:ext uri="{FF2B5EF4-FFF2-40B4-BE49-F238E27FC236}">
                      <a16:creationId xmlns:a16="http://schemas.microsoft.com/office/drawing/2014/main" id="{449160B4-4C60-C84C-B9A8-2E4FD592224F}"/>
                    </a:ext>
                  </a:extLst>
                </p14:cNvPr>
                <p14:cNvContentPartPr/>
                <p14:nvPr/>
              </p14:nvContentPartPr>
              <p14:xfrm>
                <a:off x="9786588" y="5344473"/>
                <a:ext cx="146880" cy="129600"/>
              </p14:xfrm>
            </p:contentPart>
          </mc:Choice>
          <mc:Fallback xmlns="">
            <p:pic>
              <p:nvPicPr>
                <p:cNvPr id="278" name="Ink 277">
                  <a:extLst>
                    <a:ext uri="{FF2B5EF4-FFF2-40B4-BE49-F238E27FC236}">
                      <a16:creationId xmlns:a16="http://schemas.microsoft.com/office/drawing/2014/main" id="{449160B4-4C60-C84C-B9A8-2E4FD592224F}"/>
                    </a:ext>
                  </a:extLst>
                </p:cNvPr>
                <p:cNvPicPr/>
                <p:nvPr/>
              </p:nvPicPr>
              <p:blipFill>
                <a:blip r:embed="rId428"/>
                <a:stretch>
                  <a:fillRect/>
                </a:stretch>
              </p:blipFill>
              <p:spPr>
                <a:xfrm>
                  <a:off x="9771468" y="5328993"/>
                  <a:ext cx="177480" cy="159840"/>
                </a:xfrm>
                <a:prstGeom prst="rect">
                  <a:avLst/>
                </a:prstGeom>
              </p:spPr>
            </p:pic>
          </mc:Fallback>
        </mc:AlternateContent>
      </p:grpSp>
      <p:grpSp>
        <p:nvGrpSpPr>
          <p:cNvPr id="294" name="Group 293">
            <a:extLst>
              <a:ext uri="{FF2B5EF4-FFF2-40B4-BE49-F238E27FC236}">
                <a16:creationId xmlns:a16="http://schemas.microsoft.com/office/drawing/2014/main" id="{B73C2D7F-BEA3-1345-BDF0-1532C7B0C8D5}"/>
              </a:ext>
            </a:extLst>
          </p:cNvPr>
          <p:cNvGrpSpPr/>
          <p:nvPr/>
        </p:nvGrpSpPr>
        <p:grpSpPr>
          <a:xfrm>
            <a:off x="6442548" y="5411793"/>
            <a:ext cx="1518120" cy="741600"/>
            <a:chOff x="6442548" y="5411793"/>
            <a:chExt cx="1518120" cy="741600"/>
          </a:xfrm>
        </p:grpSpPr>
        <mc:AlternateContent xmlns:mc="http://schemas.openxmlformats.org/markup-compatibility/2006" xmlns:p14="http://schemas.microsoft.com/office/powerpoint/2010/main">
          <mc:Choice Requires="p14">
            <p:contentPart p14:bwMode="auto" r:id="rId429">
              <p14:nvContentPartPr>
                <p14:cNvPr id="280" name="Ink 279">
                  <a:extLst>
                    <a:ext uri="{FF2B5EF4-FFF2-40B4-BE49-F238E27FC236}">
                      <a16:creationId xmlns:a16="http://schemas.microsoft.com/office/drawing/2014/main" id="{8A934145-FDBF-034C-A3F0-7E8629715653}"/>
                    </a:ext>
                  </a:extLst>
                </p14:cNvPr>
                <p14:cNvContentPartPr/>
                <p14:nvPr/>
              </p14:nvContentPartPr>
              <p14:xfrm>
                <a:off x="6630468" y="5762073"/>
                <a:ext cx="1189080" cy="113400"/>
              </p14:xfrm>
            </p:contentPart>
          </mc:Choice>
          <mc:Fallback xmlns="">
            <p:pic>
              <p:nvPicPr>
                <p:cNvPr id="280" name="Ink 279">
                  <a:extLst>
                    <a:ext uri="{FF2B5EF4-FFF2-40B4-BE49-F238E27FC236}">
                      <a16:creationId xmlns:a16="http://schemas.microsoft.com/office/drawing/2014/main" id="{8A934145-FDBF-034C-A3F0-7E8629715653}"/>
                    </a:ext>
                  </a:extLst>
                </p:cNvPr>
                <p:cNvPicPr/>
                <p:nvPr/>
              </p:nvPicPr>
              <p:blipFill>
                <a:blip r:embed="rId430"/>
                <a:stretch>
                  <a:fillRect/>
                </a:stretch>
              </p:blipFill>
              <p:spPr>
                <a:xfrm>
                  <a:off x="6615348" y="5746953"/>
                  <a:ext cx="1219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1" name="Ink 280">
                  <a:extLst>
                    <a:ext uri="{FF2B5EF4-FFF2-40B4-BE49-F238E27FC236}">
                      <a16:creationId xmlns:a16="http://schemas.microsoft.com/office/drawing/2014/main" id="{32BE3A2C-F7B1-0D48-84FD-1CED63A49C1E}"/>
                    </a:ext>
                  </a:extLst>
                </p14:cNvPr>
                <p14:cNvContentPartPr/>
                <p14:nvPr/>
              </p14:nvContentPartPr>
              <p14:xfrm>
                <a:off x="6442548" y="5738313"/>
                <a:ext cx="305280" cy="237600"/>
              </p14:xfrm>
            </p:contentPart>
          </mc:Choice>
          <mc:Fallback xmlns="">
            <p:pic>
              <p:nvPicPr>
                <p:cNvPr id="281" name="Ink 280">
                  <a:extLst>
                    <a:ext uri="{FF2B5EF4-FFF2-40B4-BE49-F238E27FC236}">
                      <a16:creationId xmlns:a16="http://schemas.microsoft.com/office/drawing/2014/main" id="{32BE3A2C-F7B1-0D48-84FD-1CED63A49C1E}"/>
                    </a:ext>
                  </a:extLst>
                </p:cNvPr>
                <p:cNvPicPr/>
                <p:nvPr/>
              </p:nvPicPr>
              <p:blipFill>
                <a:blip r:embed="rId432"/>
                <a:stretch>
                  <a:fillRect/>
                </a:stretch>
              </p:blipFill>
              <p:spPr>
                <a:xfrm>
                  <a:off x="6427068" y="5723193"/>
                  <a:ext cx="3358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3" name="Ink 282">
                  <a:extLst>
                    <a:ext uri="{FF2B5EF4-FFF2-40B4-BE49-F238E27FC236}">
                      <a16:creationId xmlns:a16="http://schemas.microsoft.com/office/drawing/2014/main" id="{5B4AD269-E443-6941-86FB-78167DB28C36}"/>
                    </a:ext>
                  </a:extLst>
                </p14:cNvPr>
                <p14:cNvContentPartPr/>
                <p14:nvPr/>
              </p14:nvContentPartPr>
              <p14:xfrm>
                <a:off x="6794628" y="5469033"/>
                <a:ext cx="152640" cy="171000"/>
              </p14:xfrm>
            </p:contentPart>
          </mc:Choice>
          <mc:Fallback xmlns="">
            <p:pic>
              <p:nvPicPr>
                <p:cNvPr id="283" name="Ink 282">
                  <a:extLst>
                    <a:ext uri="{FF2B5EF4-FFF2-40B4-BE49-F238E27FC236}">
                      <a16:creationId xmlns:a16="http://schemas.microsoft.com/office/drawing/2014/main" id="{5B4AD269-E443-6941-86FB-78167DB28C36}"/>
                    </a:ext>
                  </a:extLst>
                </p:cNvPr>
                <p:cNvPicPr/>
                <p:nvPr/>
              </p:nvPicPr>
              <p:blipFill>
                <a:blip r:embed="rId434"/>
                <a:stretch>
                  <a:fillRect/>
                </a:stretch>
              </p:blipFill>
              <p:spPr>
                <a:xfrm>
                  <a:off x="6779508" y="5453913"/>
                  <a:ext cx="1828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4" name="Ink 283">
                  <a:extLst>
                    <a:ext uri="{FF2B5EF4-FFF2-40B4-BE49-F238E27FC236}">
                      <a16:creationId xmlns:a16="http://schemas.microsoft.com/office/drawing/2014/main" id="{D672943B-ADC9-C647-98D9-36AB3B1A7B9A}"/>
                    </a:ext>
                  </a:extLst>
                </p14:cNvPr>
                <p14:cNvContentPartPr/>
                <p14:nvPr/>
              </p14:nvContentPartPr>
              <p14:xfrm>
                <a:off x="6999828" y="5434113"/>
                <a:ext cx="170280" cy="145080"/>
              </p14:xfrm>
            </p:contentPart>
          </mc:Choice>
          <mc:Fallback xmlns="">
            <p:pic>
              <p:nvPicPr>
                <p:cNvPr id="284" name="Ink 283">
                  <a:extLst>
                    <a:ext uri="{FF2B5EF4-FFF2-40B4-BE49-F238E27FC236}">
                      <a16:creationId xmlns:a16="http://schemas.microsoft.com/office/drawing/2014/main" id="{D672943B-ADC9-C647-98D9-36AB3B1A7B9A}"/>
                    </a:ext>
                  </a:extLst>
                </p:cNvPr>
                <p:cNvPicPr/>
                <p:nvPr/>
              </p:nvPicPr>
              <p:blipFill>
                <a:blip r:embed="rId436"/>
                <a:stretch>
                  <a:fillRect/>
                </a:stretch>
              </p:blipFill>
              <p:spPr>
                <a:xfrm>
                  <a:off x="6984348" y="5418633"/>
                  <a:ext cx="2008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5" name="Ink 284">
                  <a:extLst>
                    <a:ext uri="{FF2B5EF4-FFF2-40B4-BE49-F238E27FC236}">
                      <a16:creationId xmlns:a16="http://schemas.microsoft.com/office/drawing/2014/main" id="{50C4EFA0-5A36-C740-826A-01C35462C0B9}"/>
                    </a:ext>
                  </a:extLst>
                </p14:cNvPr>
                <p14:cNvContentPartPr/>
                <p14:nvPr/>
              </p14:nvContentPartPr>
              <p14:xfrm>
                <a:off x="7214388" y="5470473"/>
                <a:ext cx="212760" cy="131760"/>
              </p14:xfrm>
            </p:contentPart>
          </mc:Choice>
          <mc:Fallback xmlns="">
            <p:pic>
              <p:nvPicPr>
                <p:cNvPr id="285" name="Ink 284">
                  <a:extLst>
                    <a:ext uri="{FF2B5EF4-FFF2-40B4-BE49-F238E27FC236}">
                      <a16:creationId xmlns:a16="http://schemas.microsoft.com/office/drawing/2014/main" id="{50C4EFA0-5A36-C740-826A-01C35462C0B9}"/>
                    </a:ext>
                  </a:extLst>
                </p:cNvPr>
                <p:cNvPicPr/>
                <p:nvPr/>
              </p:nvPicPr>
              <p:blipFill>
                <a:blip r:embed="rId438"/>
                <a:stretch>
                  <a:fillRect/>
                </a:stretch>
              </p:blipFill>
              <p:spPr>
                <a:xfrm>
                  <a:off x="7199268" y="5455353"/>
                  <a:ext cx="243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6" name="Ink 285">
                  <a:extLst>
                    <a:ext uri="{FF2B5EF4-FFF2-40B4-BE49-F238E27FC236}">
                      <a16:creationId xmlns:a16="http://schemas.microsoft.com/office/drawing/2014/main" id="{E2675F1B-3D84-7F4F-9FB1-9A291A654EE5}"/>
                    </a:ext>
                  </a:extLst>
                </p14:cNvPr>
                <p14:cNvContentPartPr/>
                <p14:nvPr/>
              </p14:nvContentPartPr>
              <p14:xfrm>
                <a:off x="7520028" y="5468313"/>
                <a:ext cx="69120" cy="97920"/>
              </p14:xfrm>
            </p:contentPart>
          </mc:Choice>
          <mc:Fallback xmlns="">
            <p:pic>
              <p:nvPicPr>
                <p:cNvPr id="286" name="Ink 285">
                  <a:extLst>
                    <a:ext uri="{FF2B5EF4-FFF2-40B4-BE49-F238E27FC236}">
                      <a16:creationId xmlns:a16="http://schemas.microsoft.com/office/drawing/2014/main" id="{E2675F1B-3D84-7F4F-9FB1-9A291A654EE5}"/>
                    </a:ext>
                  </a:extLst>
                </p:cNvPr>
                <p:cNvPicPr/>
                <p:nvPr/>
              </p:nvPicPr>
              <p:blipFill>
                <a:blip r:embed="rId440"/>
                <a:stretch>
                  <a:fillRect/>
                </a:stretch>
              </p:blipFill>
              <p:spPr>
                <a:xfrm>
                  <a:off x="7504548" y="5452833"/>
                  <a:ext cx="99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87" name="Ink 286">
                  <a:extLst>
                    <a:ext uri="{FF2B5EF4-FFF2-40B4-BE49-F238E27FC236}">
                      <a16:creationId xmlns:a16="http://schemas.microsoft.com/office/drawing/2014/main" id="{4B94D805-1CFF-F34D-A95A-06FC3ED19CE7}"/>
                    </a:ext>
                  </a:extLst>
                </p14:cNvPr>
                <p14:cNvContentPartPr/>
                <p14:nvPr/>
              </p14:nvContentPartPr>
              <p14:xfrm>
                <a:off x="7646028" y="5411793"/>
                <a:ext cx="314640" cy="137520"/>
              </p14:xfrm>
            </p:contentPart>
          </mc:Choice>
          <mc:Fallback xmlns="">
            <p:pic>
              <p:nvPicPr>
                <p:cNvPr id="287" name="Ink 286">
                  <a:extLst>
                    <a:ext uri="{FF2B5EF4-FFF2-40B4-BE49-F238E27FC236}">
                      <a16:creationId xmlns:a16="http://schemas.microsoft.com/office/drawing/2014/main" id="{4B94D805-1CFF-F34D-A95A-06FC3ED19CE7}"/>
                    </a:ext>
                  </a:extLst>
                </p:cNvPr>
                <p:cNvPicPr/>
                <p:nvPr/>
              </p:nvPicPr>
              <p:blipFill>
                <a:blip r:embed="rId442"/>
                <a:stretch>
                  <a:fillRect/>
                </a:stretch>
              </p:blipFill>
              <p:spPr>
                <a:xfrm>
                  <a:off x="7630908" y="5396313"/>
                  <a:ext cx="344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89" name="Ink 288">
                  <a:extLst>
                    <a:ext uri="{FF2B5EF4-FFF2-40B4-BE49-F238E27FC236}">
                      <a16:creationId xmlns:a16="http://schemas.microsoft.com/office/drawing/2014/main" id="{B5031EAB-EC3C-BE4B-93D2-E0930DC6BF93}"/>
                    </a:ext>
                  </a:extLst>
                </p14:cNvPr>
                <p14:cNvContentPartPr/>
                <p14:nvPr/>
              </p14:nvContentPartPr>
              <p14:xfrm>
                <a:off x="6902268" y="5995713"/>
                <a:ext cx="140040" cy="157680"/>
              </p14:xfrm>
            </p:contentPart>
          </mc:Choice>
          <mc:Fallback xmlns="">
            <p:pic>
              <p:nvPicPr>
                <p:cNvPr id="289" name="Ink 288">
                  <a:extLst>
                    <a:ext uri="{FF2B5EF4-FFF2-40B4-BE49-F238E27FC236}">
                      <a16:creationId xmlns:a16="http://schemas.microsoft.com/office/drawing/2014/main" id="{B5031EAB-EC3C-BE4B-93D2-E0930DC6BF93}"/>
                    </a:ext>
                  </a:extLst>
                </p:cNvPr>
                <p:cNvPicPr/>
                <p:nvPr/>
              </p:nvPicPr>
              <p:blipFill>
                <a:blip r:embed="rId444"/>
                <a:stretch>
                  <a:fillRect/>
                </a:stretch>
              </p:blipFill>
              <p:spPr>
                <a:xfrm>
                  <a:off x="6886788" y="5980593"/>
                  <a:ext cx="1706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0" name="Ink 289">
                  <a:extLst>
                    <a:ext uri="{FF2B5EF4-FFF2-40B4-BE49-F238E27FC236}">
                      <a16:creationId xmlns:a16="http://schemas.microsoft.com/office/drawing/2014/main" id="{ABDEC63C-8659-1D47-887D-01096DE3A863}"/>
                    </a:ext>
                  </a:extLst>
                </p14:cNvPr>
                <p14:cNvContentPartPr/>
                <p14:nvPr/>
              </p14:nvContentPartPr>
              <p14:xfrm>
                <a:off x="7109628" y="5990673"/>
                <a:ext cx="136800" cy="137880"/>
              </p14:xfrm>
            </p:contentPart>
          </mc:Choice>
          <mc:Fallback xmlns="">
            <p:pic>
              <p:nvPicPr>
                <p:cNvPr id="290" name="Ink 289">
                  <a:extLst>
                    <a:ext uri="{FF2B5EF4-FFF2-40B4-BE49-F238E27FC236}">
                      <a16:creationId xmlns:a16="http://schemas.microsoft.com/office/drawing/2014/main" id="{ABDEC63C-8659-1D47-887D-01096DE3A863}"/>
                    </a:ext>
                  </a:extLst>
                </p:cNvPr>
                <p:cNvPicPr/>
                <p:nvPr/>
              </p:nvPicPr>
              <p:blipFill>
                <a:blip r:embed="rId446"/>
                <a:stretch>
                  <a:fillRect/>
                </a:stretch>
              </p:blipFill>
              <p:spPr>
                <a:xfrm>
                  <a:off x="7094148" y="5975553"/>
                  <a:ext cx="167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1" name="Ink 290">
                  <a:extLst>
                    <a:ext uri="{FF2B5EF4-FFF2-40B4-BE49-F238E27FC236}">
                      <a16:creationId xmlns:a16="http://schemas.microsoft.com/office/drawing/2014/main" id="{54F9B92B-D8DE-CF46-9F51-1008273280B0}"/>
                    </a:ext>
                  </a:extLst>
                </p14:cNvPr>
                <p14:cNvContentPartPr/>
                <p14:nvPr/>
              </p14:nvContentPartPr>
              <p14:xfrm>
                <a:off x="7378188" y="5880513"/>
                <a:ext cx="26640" cy="218880"/>
              </p14:xfrm>
            </p:contentPart>
          </mc:Choice>
          <mc:Fallback xmlns="">
            <p:pic>
              <p:nvPicPr>
                <p:cNvPr id="291" name="Ink 290">
                  <a:extLst>
                    <a:ext uri="{FF2B5EF4-FFF2-40B4-BE49-F238E27FC236}">
                      <a16:creationId xmlns:a16="http://schemas.microsoft.com/office/drawing/2014/main" id="{54F9B92B-D8DE-CF46-9F51-1008273280B0}"/>
                    </a:ext>
                  </a:extLst>
                </p:cNvPr>
                <p:cNvPicPr/>
                <p:nvPr/>
              </p:nvPicPr>
              <p:blipFill>
                <a:blip r:embed="rId448"/>
                <a:stretch>
                  <a:fillRect/>
                </a:stretch>
              </p:blipFill>
              <p:spPr>
                <a:xfrm>
                  <a:off x="7362708" y="5865033"/>
                  <a:ext cx="568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2" name="Ink 291">
                  <a:extLst>
                    <a:ext uri="{FF2B5EF4-FFF2-40B4-BE49-F238E27FC236}">
                      <a16:creationId xmlns:a16="http://schemas.microsoft.com/office/drawing/2014/main" id="{1FFA96D9-EF5F-5A40-A39D-139B4CB9286E}"/>
                    </a:ext>
                  </a:extLst>
                </p14:cNvPr>
                <p14:cNvContentPartPr/>
                <p14:nvPr/>
              </p14:nvContentPartPr>
              <p14:xfrm>
                <a:off x="7472868" y="5880513"/>
                <a:ext cx="80640" cy="237960"/>
              </p14:xfrm>
            </p:contentPart>
          </mc:Choice>
          <mc:Fallback xmlns="">
            <p:pic>
              <p:nvPicPr>
                <p:cNvPr id="292" name="Ink 291">
                  <a:extLst>
                    <a:ext uri="{FF2B5EF4-FFF2-40B4-BE49-F238E27FC236}">
                      <a16:creationId xmlns:a16="http://schemas.microsoft.com/office/drawing/2014/main" id="{1FFA96D9-EF5F-5A40-A39D-139B4CB9286E}"/>
                    </a:ext>
                  </a:extLst>
                </p:cNvPr>
                <p:cNvPicPr/>
                <p:nvPr/>
              </p:nvPicPr>
              <p:blipFill>
                <a:blip r:embed="rId450"/>
                <a:stretch>
                  <a:fillRect/>
                </a:stretch>
              </p:blipFill>
              <p:spPr>
                <a:xfrm>
                  <a:off x="7457388" y="5865033"/>
                  <a:ext cx="1112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3" name="Ink 292">
                  <a:extLst>
                    <a:ext uri="{FF2B5EF4-FFF2-40B4-BE49-F238E27FC236}">
                      <a16:creationId xmlns:a16="http://schemas.microsoft.com/office/drawing/2014/main" id="{4FB61513-C5E1-EE4A-A929-7449783F9780}"/>
                    </a:ext>
                  </a:extLst>
                </p14:cNvPr>
                <p14:cNvContentPartPr/>
                <p14:nvPr/>
              </p14:nvContentPartPr>
              <p14:xfrm>
                <a:off x="7585548" y="5924073"/>
                <a:ext cx="150120" cy="177840"/>
              </p14:xfrm>
            </p:contentPart>
          </mc:Choice>
          <mc:Fallback xmlns="">
            <p:pic>
              <p:nvPicPr>
                <p:cNvPr id="293" name="Ink 292">
                  <a:extLst>
                    <a:ext uri="{FF2B5EF4-FFF2-40B4-BE49-F238E27FC236}">
                      <a16:creationId xmlns:a16="http://schemas.microsoft.com/office/drawing/2014/main" id="{4FB61513-C5E1-EE4A-A929-7449783F9780}"/>
                    </a:ext>
                  </a:extLst>
                </p:cNvPr>
                <p:cNvPicPr/>
                <p:nvPr/>
              </p:nvPicPr>
              <p:blipFill>
                <a:blip r:embed="rId452"/>
                <a:stretch>
                  <a:fillRect/>
                </a:stretch>
              </p:blipFill>
              <p:spPr>
                <a:xfrm>
                  <a:off x="7570428" y="5908953"/>
                  <a:ext cx="180360" cy="208440"/>
                </a:xfrm>
                <a:prstGeom prst="rect">
                  <a:avLst/>
                </a:prstGeom>
              </p:spPr>
            </p:pic>
          </mc:Fallback>
        </mc:AlternateContent>
      </p:grpSp>
      <p:grpSp>
        <p:nvGrpSpPr>
          <p:cNvPr id="299" name="Group 298">
            <a:extLst>
              <a:ext uri="{FF2B5EF4-FFF2-40B4-BE49-F238E27FC236}">
                <a16:creationId xmlns:a16="http://schemas.microsoft.com/office/drawing/2014/main" id="{3FCE2EB3-1DD8-FE41-A826-D22CA45311C0}"/>
              </a:ext>
            </a:extLst>
          </p:cNvPr>
          <p:cNvGrpSpPr/>
          <p:nvPr/>
        </p:nvGrpSpPr>
        <p:grpSpPr>
          <a:xfrm>
            <a:off x="8426868" y="5596473"/>
            <a:ext cx="378360" cy="189000"/>
            <a:chOff x="8426868" y="5596473"/>
            <a:chExt cx="378360" cy="189000"/>
          </a:xfrm>
        </p:grpSpPr>
        <mc:AlternateContent xmlns:mc="http://schemas.openxmlformats.org/markup-compatibility/2006" xmlns:p14="http://schemas.microsoft.com/office/powerpoint/2010/main">
          <mc:Choice Requires="p14">
            <p:contentPart p14:bwMode="auto" r:id="rId453">
              <p14:nvContentPartPr>
                <p14:cNvPr id="295" name="Ink 294">
                  <a:extLst>
                    <a:ext uri="{FF2B5EF4-FFF2-40B4-BE49-F238E27FC236}">
                      <a16:creationId xmlns:a16="http://schemas.microsoft.com/office/drawing/2014/main" id="{3013648A-1AC5-B643-9A94-9F898A4648EA}"/>
                    </a:ext>
                  </a:extLst>
                </p14:cNvPr>
                <p14:cNvContentPartPr/>
                <p14:nvPr/>
              </p14:nvContentPartPr>
              <p14:xfrm>
                <a:off x="8426868" y="5666313"/>
                <a:ext cx="102240" cy="107640"/>
              </p14:xfrm>
            </p:contentPart>
          </mc:Choice>
          <mc:Fallback xmlns="">
            <p:pic>
              <p:nvPicPr>
                <p:cNvPr id="295" name="Ink 294">
                  <a:extLst>
                    <a:ext uri="{FF2B5EF4-FFF2-40B4-BE49-F238E27FC236}">
                      <a16:creationId xmlns:a16="http://schemas.microsoft.com/office/drawing/2014/main" id="{3013648A-1AC5-B643-9A94-9F898A4648EA}"/>
                    </a:ext>
                  </a:extLst>
                </p:cNvPr>
                <p:cNvPicPr/>
                <p:nvPr/>
              </p:nvPicPr>
              <p:blipFill>
                <a:blip r:embed="rId454"/>
                <a:stretch>
                  <a:fillRect/>
                </a:stretch>
              </p:blipFill>
              <p:spPr>
                <a:xfrm>
                  <a:off x="8411748" y="5650833"/>
                  <a:ext cx="132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96" name="Ink 295">
                  <a:extLst>
                    <a:ext uri="{FF2B5EF4-FFF2-40B4-BE49-F238E27FC236}">
                      <a16:creationId xmlns:a16="http://schemas.microsoft.com/office/drawing/2014/main" id="{8BC9BB8C-258A-9B4F-854D-5E974F56327A}"/>
                    </a:ext>
                  </a:extLst>
                </p14:cNvPr>
                <p14:cNvContentPartPr/>
                <p14:nvPr/>
              </p14:nvContentPartPr>
              <p14:xfrm>
                <a:off x="8530908" y="5691873"/>
                <a:ext cx="82800" cy="90360"/>
              </p14:xfrm>
            </p:contentPart>
          </mc:Choice>
          <mc:Fallback xmlns="">
            <p:pic>
              <p:nvPicPr>
                <p:cNvPr id="296" name="Ink 295">
                  <a:extLst>
                    <a:ext uri="{FF2B5EF4-FFF2-40B4-BE49-F238E27FC236}">
                      <a16:creationId xmlns:a16="http://schemas.microsoft.com/office/drawing/2014/main" id="{8BC9BB8C-258A-9B4F-854D-5E974F56327A}"/>
                    </a:ext>
                  </a:extLst>
                </p:cNvPr>
                <p:cNvPicPr/>
                <p:nvPr/>
              </p:nvPicPr>
              <p:blipFill>
                <a:blip r:embed="rId456"/>
                <a:stretch>
                  <a:fillRect/>
                </a:stretch>
              </p:blipFill>
              <p:spPr>
                <a:xfrm>
                  <a:off x="8515788" y="5676753"/>
                  <a:ext cx="113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97" name="Ink 296">
                  <a:extLst>
                    <a:ext uri="{FF2B5EF4-FFF2-40B4-BE49-F238E27FC236}">
                      <a16:creationId xmlns:a16="http://schemas.microsoft.com/office/drawing/2014/main" id="{9B0E44FF-B385-E448-9841-413D321B8FFB}"/>
                    </a:ext>
                  </a:extLst>
                </p14:cNvPr>
                <p14:cNvContentPartPr/>
                <p14:nvPr/>
              </p14:nvContentPartPr>
              <p14:xfrm>
                <a:off x="8665908" y="5596473"/>
                <a:ext cx="48600" cy="157320"/>
              </p14:xfrm>
            </p:contentPart>
          </mc:Choice>
          <mc:Fallback xmlns="">
            <p:pic>
              <p:nvPicPr>
                <p:cNvPr id="297" name="Ink 296">
                  <a:extLst>
                    <a:ext uri="{FF2B5EF4-FFF2-40B4-BE49-F238E27FC236}">
                      <a16:creationId xmlns:a16="http://schemas.microsoft.com/office/drawing/2014/main" id="{9B0E44FF-B385-E448-9841-413D321B8FFB}"/>
                    </a:ext>
                  </a:extLst>
                </p:cNvPr>
                <p:cNvPicPr/>
                <p:nvPr/>
              </p:nvPicPr>
              <p:blipFill>
                <a:blip r:embed="rId458"/>
                <a:stretch>
                  <a:fillRect/>
                </a:stretch>
              </p:blipFill>
              <p:spPr>
                <a:xfrm>
                  <a:off x="8650788" y="5581353"/>
                  <a:ext cx="79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98" name="Ink 297">
                  <a:extLst>
                    <a:ext uri="{FF2B5EF4-FFF2-40B4-BE49-F238E27FC236}">
                      <a16:creationId xmlns:a16="http://schemas.microsoft.com/office/drawing/2014/main" id="{E3E50702-7879-6E41-BD7E-FE6336900297}"/>
                    </a:ext>
                  </a:extLst>
                </p14:cNvPr>
                <p14:cNvContentPartPr/>
                <p14:nvPr/>
              </p14:nvContentPartPr>
              <p14:xfrm>
                <a:off x="8789388" y="5596473"/>
                <a:ext cx="15840" cy="189000"/>
              </p14:xfrm>
            </p:contentPart>
          </mc:Choice>
          <mc:Fallback xmlns="">
            <p:pic>
              <p:nvPicPr>
                <p:cNvPr id="298" name="Ink 297">
                  <a:extLst>
                    <a:ext uri="{FF2B5EF4-FFF2-40B4-BE49-F238E27FC236}">
                      <a16:creationId xmlns:a16="http://schemas.microsoft.com/office/drawing/2014/main" id="{E3E50702-7879-6E41-BD7E-FE6336900297}"/>
                    </a:ext>
                  </a:extLst>
                </p:cNvPr>
                <p:cNvPicPr/>
                <p:nvPr/>
              </p:nvPicPr>
              <p:blipFill>
                <a:blip r:embed="rId460"/>
                <a:stretch>
                  <a:fillRect/>
                </a:stretch>
              </p:blipFill>
              <p:spPr>
                <a:xfrm>
                  <a:off x="8774268" y="5581353"/>
                  <a:ext cx="46440" cy="219600"/>
                </a:xfrm>
                <a:prstGeom prst="rect">
                  <a:avLst/>
                </a:prstGeom>
              </p:spPr>
            </p:pic>
          </mc:Fallback>
        </mc:AlternateContent>
      </p:grpSp>
      <p:grpSp>
        <p:nvGrpSpPr>
          <p:cNvPr id="304" name="Group 303">
            <a:extLst>
              <a:ext uri="{FF2B5EF4-FFF2-40B4-BE49-F238E27FC236}">
                <a16:creationId xmlns:a16="http://schemas.microsoft.com/office/drawing/2014/main" id="{B04DB43A-F374-E04B-8673-A4D8DD0CBF80}"/>
              </a:ext>
            </a:extLst>
          </p:cNvPr>
          <p:cNvGrpSpPr/>
          <p:nvPr/>
        </p:nvGrpSpPr>
        <p:grpSpPr>
          <a:xfrm>
            <a:off x="4918668" y="5565153"/>
            <a:ext cx="937080" cy="670680"/>
            <a:chOff x="4918668" y="5565153"/>
            <a:chExt cx="937080" cy="670680"/>
          </a:xfrm>
        </p:grpSpPr>
        <mc:AlternateContent xmlns:mc="http://schemas.openxmlformats.org/markup-compatibility/2006" xmlns:p14="http://schemas.microsoft.com/office/powerpoint/2010/main">
          <mc:Choice Requires="p14">
            <p:contentPart p14:bwMode="auto" r:id="rId461">
              <p14:nvContentPartPr>
                <p14:cNvPr id="300" name="Ink 299">
                  <a:extLst>
                    <a:ext uri="{FF2B5EF4-FFF2-40B4-BE49-F238E27FC236}">
                      <a16:creationId xmlns:a16="http://schemas.microsoft.com/office/drawing/2014/main" id="{AA2D52F5-828D-D046-855E-4AC074CB85B4}"/>
                    </a:ext>
                  </a:extLst>
                </p14:cNvPr>
                <p14:cNvContentPartPr/>
                <p14:nvPr/>
              </p14:nvContentPartPr>
              <p14:xfrm>
                <a:off x="4918668" y="5628153"/>
                <a:ext cx="371880" cy="250920"/>
              </p14:xfrm>
            </p:contentPart>
          </mc:Choice>
          <mc:Fallback xmlns="">
            <p:pic>
              <p:nvPicPr>
                <p:cNvPr id="300" name="Ink 299">
                  <a:extLst>
                    <a:ext uri="{FF2B5EF4-FFF2-40B4-BE49-F238E27FC236}">
                      <a16:creationId xmlns:a16="http://schemas.microsoft.com/office/drawing/2014/main" id="{AA2D52F5-828D-D046-855E-4AC074CB85B4}"/>
                    </a:ext>
                  </a:extLst>
                </p:cNvPr>
                <p:cNvPicPr/>
                <p:nvPr/>
              </p:nvPicPr>
              <p:blipFill>
                <a:blip r:embed="rId462"/>
                <a:stretch>
                  <a:fillRect/>
                </a:stretch>
              </p:blipFill>
              <p:spPr>
                <a:xfrm>
                  <a:off x="4903548" y="5613033"/>
                  <a:ext cx="40212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01" name="Ink 300">
                  <a:extLst>
                    <a:ext uri="{FF2B5EF4-FFF2-40B4-BE49-F238E27FC236}">
                      <a16:creationId xmlns:a16="http://schemas.microsoft.com/office/drawing/2014/main" id="{90326E71-0B21-A446-B335-6710055053FA}"/>
                    </a:ext>
                  </a:extLst>
                </p14:cNvPr>
                <p14:cNvContentPartPr/>
                <p14:nvPr/>
              </p14:nvContentPartPr>
              <p14:xfrm>
                <a:off x="5272188" y="5628153"/>
                <a:ext cx="434880" cy="607680"/>
              </p14:xfrm>
            </p:contentPart>
          </mc:Choice>
          <mc:Fallback xmlns="">
            <p:pic>
              <p:nvPicPr>
                <p:cNvPr id="301" name="Ink 300">
                  <a:extLst>
                    <a:ext uri="{FF2B5EF4-FFF2-40B4-BE49-F238E27FC236}">
                      <a16:creationId xmlns:a16="http://schemas.microsoft.com/office/drawing/2014/main" id="{90326E71-0B21-A446-B335-6710055053FA}"/>
                    </a:ext>
                  </a:extLst>
                </p:cNvPr>
                <p:cNvPicPr/>
                <p:nvPr/>
              </p:nvPicPr>
              <p:blipFill>
                <a:blip r:embed="rId464"/>
                <a:stretch>
                  <a:fillRect/>
                </a:stretch>
              </p:blipFill>
              <p:spPr>
                <a:xfrm>
                  <a:off x="5257068" y="5613033"/>
                  <a:ext cx="465480" cy="6379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03" name="Ink 302">
                  <a:extLst>
                    <a:ext uri="{FF2B5EF4-FFF2-40B4-BE49-F238E27FC236}">
                      <a16:creationId xmlns:a16="http://schemas.microsoft.com/office/drawing/2014/main" id="{FE345280-3874-094E-AD0D-BDDB8B31F31B}"/>
                    </a:ext>
                  </a:extLst>
                </p14:cNvPr>
                <p14:cNvContentPartPr/>
                <p14:nvPr/>
              </p14:nvContentPartPr>
              <p14:xfrm>
                <a:off x="5691948" y="5565153"/>
                <a:ext cx="163800" cy="105120"/>
              </p14:xfrm>
            </p:contentPart>
          </mc:Choice>
          <mc:Fallback xmlns="">
            <p:pic>
              <p:nvPicPr>
                <p:cNvPr id="303" name="Ink 302">
                  <a:extLst>
                    <a:ext uri="{FF2B5EF4-FFF2-40B4-BE49-F238E27FC236}">
                      <a16:creationId xmlns:a16="http://schemas.microsoft.com/office/drawing/2014/main" id="{FE345280-3874-094E-AD0D-BDDB8B31F31B}"/>
                    </a:ext>
                  </a:extLst>
                </p:cNvPr>
                <p:cNvPicPr/>
                <p:nvPr/>
              </p:nvPicPr>
              <p:blipFill>
                <a:blip r:embed="rId466"/>
                <a:stretch>
                  <a:fillRect/>
                </a:stretch>
              </p:blipFill>
              <p:spPr>
                <a:xfrm>
                  <a:off x="5676828" y="5549673"/>
                  <a:ext cx="19440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7">
            <p14:nvContentPartPr>
              <p14:cNvPr id="305" name="Ink 304">
                <a:extLst>
                  <a:ext uri="{FF2B5EF4-FFF2-40B4-BE49-F238E27FC236}">
                    <a16:creationId xmlns:a16="http://schemas.microsoft.com/office/drawing/2014/main" id="{5038D26F-912B-844C-9CA0-68C2817790C4}"/>
                  </a:ext>
                </a:extLst>
              </p14:cNvPr>
              <p14:cNvContentPartPr/>
              <p14:nvPr/>
            </p14:nvContentPartPr>
            <p14:xfrm>
              <a:off x="4784748" y="5549313"/>
              <a:ext cx="165600" cy="137160"/>
            </p14:xfrm>
          </p:contentPart>
        </mc:Choice>
        <mc:Fallback xmlns="">
          <p:pic>
            <p:nvPicPr>
              <p:cNvPr id="305" name="Ink 304">
                <a:extLst>
                  <a:ext uri="{FF2B5EF4-FFF2-40B4-BE49-F238E27FC236}">
                    <a16:creationId xmlns:a16="http://schemas.microsoft.com/office/drawing/2014/main" id="{5038D26F-912B-844C-9CA0-68C2817790C4}"/>
                  </a:ext>
                </a:extLst>
              </p:cNvPr>
              <p:cNvPicPr/>
              <p:nvPr/>
            </p:nvPicPr>
            <p:blipFill>
              <a:blip r:embed="rId468"/>
              <a:stretch>
                <a:fillRect/>
              </a:stretch>
            </p:blipFill>
            <p:spPr>
              <a:xfrm>
                <a:off x="4769628" y="5533833"/>
                <a:ext cx="196200" cy="167400"/>
              </a:xfrm>
              <a:prstGeom prst="rect">
                <a:avLst/>
              </a:prstGeom>
            </p:spPr>
          </p:pic>
        </mc:Fallback>
      </mc:AlternateContent>
      <p:grpSp>
        <p:nvGrpSpPr>
          <p:cNvPr id="340" name="Group 339">
            <a:extLst>
              <a:ext uri="{FF2B5EF4-FFF2-40B4-BE49-F238E27FC236}">
                <a16:creationId xmlns:a16="http://schemas.microsoft.com/office/drawing/2014/main" id="{F7F95372-DE4F-9040-8BF8-9AF21FEE9E74}"/>
              </a:ext>
            </a:extLst>
          </p:cNvPr>
          <p:cNvGrpSpPr/>
          <p:nvPr/>
        </p:nvGrpSpPr>
        <p:grpSpPr>
          <a:xfrm>
            <a:off x="2877468" y="5785833"/>
            <a:ext cx="1465200" cy="541440"/>
            <a:chOff x="2877468" y="5785833"/>
            <a:chExt cx="1465200" cy="541440"/>
          </a:xfrm>
        </p:grpSpPr>
        <mc:AlternateContent xmlns:mc="http://schemas.openxmlformats.org/markup-compatibility/2006" xmlns:p14="http://schemas.microsoft.com/office/powerpoint/2010/main">
          <mc:Choice Requires="p14">
            <p:contentPart p14:bwMode="auto" r:id="rId469">
              <p14:nvContentPartPr>
                <p14:cNvPr id="323" name="Ink 322">
                  <a:extLst>
                    <a:ext uri="{FF2B5EF4-FFF2-40B4-BE49-F238E27FC236}">
                      <a16:creationId xmlns:a16="http://schemas.microsoft.com/office/drawing/2014/main" id="{9B210AD7-CBFF-7742-AF7D-792BFEE0B53A}"/>
                    </a:ext>
                  </a:extLst>
                </p14:cNvPr>
                <p14:cNvContentPartPr/>
                <p14:nvPr/>
              </p14:nvContentPartPr>
              <p14:xfrm>
                <a:off x="2932188" y="5785833"/>
                <a:ext cx="199440" cy="127800"/>
              </p14:xfrm>
            </p:contentPart>
          </mc:Choice>
          <mc:Fallback xmlns="">
            <p:pic>
              <p:nvPicPr>
                <p:cNvPr id="323" name="Ink 322">
                  <a:extLst>
                    <a:ext uri="{FF2B5EF4-FFF2-40B4-BE49-F238E27FC236}">
                      <a16:creationId xmlns:a16="http://schemas.microsoft.com/office/drawing/2014/main" id="{9B210AD7-CBFF-7742-AF7D-792BFEE0B53A}"/>
                    </a:ext>
                  </a:extLst>
                </p:cNvPr>
                <p:cNvPicPr/>
                <p:nvPr/>
              </p:nvPicPr>
              <p:blipFill>
                <a:blip r:embed="rId470"/>
                <a:stretch>
                  <a:fillRect/>
                </a:stretch>
              </p:blipFill>
              <p:spPr>
                <a:xfrm>
                  <a:off x="2917068" y="5770353"/>
                  <a:ext cx="229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24" name="Ink 323">
                  <a:extLst>
                    <a:ext uri="{FF2B5EF4-FFF2-40B4-BE49-F238E27FC236}">
                      <a16:creationId xmlns:a16="http://schemas.microsoft.com/office/drawing/2014/main" id="{3008382F-3FC7-0348-9DBE-0A0ADA04A6D3}"/>
                    </a:ext>
                  </a:extLst>
                </p14:cNvPr>
                <p14:cNvContentPartPr/>
                <p14:nvPr/>
              </p14:nvContentPartPr>
              <p14:xfrm>
                <a:off x="3200388" y="5817153"/>
                <a:ext cx="300600" cy="99000"/>
              </p14:xfrm>
            </p:contentPart>
          </mc:Choice>
          <mc:Fallback xmlns="">
            <p:pic>
              <p:nvPicPr>
                <p:cNvPr id="324" name="Ink 323">
                  <a:extLst>
                    <a:ext uri="{FF2B5EF4-FFF2-40B4-BE49-F238E27FC236}">
                      <a16:creationId xmlns:a16="http://schemas.microsoft.com/office/drawing/2014/main" id="{3008382F-3FC7-0348-9DBE-0A0ADA04A6D3}"/>
                    </a:ext>
                  </a:extLst>
                </p:cNvPr>
                <p:cNvPicPr/>
                <p:nvPr/>
              </p:nvPicPr>
              <p:blipFill>
                <a:blip r:embed="rId472"/>
                <a:stretch>
                  <a:fillRect/>
                </a:stretch>
              </p:blipFill>
              <p:spPr>
                <a:xfrm>
                  <a:off x="3184908" y="5801673"/>
                  <a:ext cx="331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25" name="Ink 324">
                  <a:extLst>
                    <a:ext uri="{FF2B5EF4-FFF2-40B4-BE49-F238E27FC236}">
                      <a16:creationId xmlns:a16="http://schemas.microsoft.com/office/drawing/2014/main" id="{7FBABA97-8EC8-BA4C-94F4-48FB631944B4}"/>
                    </a:ext>
                  </a:extLst>
                </p14:cNvPr>
                <p14:cNvContentPartPr/>
                <p14:nvPr/>
              </p14:nvContentPartPr>
              <p14:xfrm>
                <a:off x="3577668" y="5801673"/>
                <a:ext cx="127800" cy="116280"/>
              </p14:xfrm>
            </p:contentPart>
          </mc:Choice>
          <mc:Fallback xmlns="">
            <p:pic>
              <p:nvPicPr>
                <p:cNvPr id="325" name="Ink 324">
                  <a:extLst>
                    <a:ext uri="{FF2B5EF4-FFF2-40B4-BE49-F238E27FC236}">
                      <a16:creationId xmlns:a16="http://schemas.microsoft.com/office/drawing/2014/main" id="{7FBABA97-8EC8-BA4C-94F4-48FB631944B4}"/>
                    </a:ext>
                  </a:extLst>
                </p:cNvPr>
                <p:cNvPicPr/>
                <p:nvPr/>
              </p:nvPicPr>
              <p:blipFill>
                <a:blip r:embed="rId474"/>
                <a:stretch>
                  <a:fillRect/>
                </a:stretch>
              </p:blipFill>
              <p:spPr>
                <a:xfrm>
                  <a:off x="3562548" y="5786193"/>
                  <a:ext cx="158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26" name="Ink 325">
                  <a:extLst>
                    <a:ext uri="{FF2B5EF4-FFF2-40B4-BE49-F238E27FC236}">
                      <a16:creationId xmlns:a16="http://schemas.microsoft.com/office/drawing/2014/main" id="{40DF49E8-4554-4546-AE2A-9DC4F5F426A0}"/>
                    </a:ext>
                  </a:extLst>
                </p14:cNvPr>
                <p14:cNvContentPartPr/>
                <p14:nvPr/>
              </p14:nvContentPartPr>
              <p14:xfrm>
                <a:off x="3846588" y="5832993"/>
                <a:ext cx="163440" cy="6480"/>
              </p14:xfrm>
            </p:contentPart>
          </mc:Choice>
          <mc:Fallback xmlns="">
            <p:pic>
              <p:nvPicPr>
                <p:cNvPr id="326" name="Ink 325">
                  <a:extLst>
                    <a:ext uri="{FF2B5EF4-FFF2-40B4-BE49-F238E27FC236}">
                      <a16:creationId xmlns:a16="http://schemas.microsoft.com/office/drawing/2014/main" id="{40DF49E8-4554-4546-AE2A-9DC4F5F426A0}"/>
                    </a:ext>
                  </a:extLst>
                </p:cNvPr>
                <p:cNvPicPr/>
                <p:nvPr/>
              </p:nvPicPr>
              <p:blipFill>
                <a:blip r:embed="rId476"/>
                <a:stretch>
                  <a:fillRect/>
                </a:stretch>
              </p:blipFill>
              <p:spPr>
                <a:xfrm>
                  <a:off x="3831468" y="5817873"/>
                  <a:ext cx="194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27" name="Ink 326">
                  <a:extLst>
                    <a:ext uri="{FF2B5EF4-FFF2-40B4-BE49-F238E27FC236}">
                      <a16:creationId xmlns:a16="http://schemas.microsoft.com/office/drawing/2014/main" id="{D27BA15E-476F-3146-9FF6-E40989393D9A}"/>
                    </a:ext>
                  </a:extLst>
                </p14:cNvPr>
                <p14:cNvContentPartPr/>
                <p14:nvPr/>
              </p14:nvContentPartPr>
              <p14:xfrm>
                <a:off x="2877468" y="6101193"/>
                <a:ext cx="160200" cy="122760"/>
              </p14:xfrm>
            </p:contentPart>
          </mc:Choice>
          <mc:Fallback xmlns="">
            <p:pic>
              <p:nvPicPr>
                <p:cNvPr id="327" name="Ink 326">
                  <a:extLst>
                    <a:ext uri="{FF2B5EF4-FFF2-40B4-BE49-F238E27FC236}">
                      <a16:creationId xmlns:a16="http://schemas.microsoft.com/office/drawing/2014/main" id="{D27BA15E-476F-3146-9FF6-E40989393D9A}"/>
                    </a:ext>
                  </a:extLst>
                </p:cNvPr>
                <p:cNvPicPr/>
                <p:nvPr/>
              </p:nvPicPr>
              <p:blipFill>
                <a:blip r:embed="rId478"/>
                <a:stretch>
                  <a:fillRect/>
                </a:stretch>
              </p:blipFill>
              <p:spPr>
                <a:xfrm>
                  <a:off x="2862348" y="6085713"/>
                  <a:ext cx="1904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28" name="Ink 327">
                  <a:extLst>
                    <a:ext uri="{FF2B5EF4-FFF2-40B4-BE49-F238E27FC236}">
                      <a16:creationId xmlns:a16="http://schemas.microsoft.com/office/drawing/2014/main" id="{D495FBA8-8AA6-984D-BAC9-BDF2C4468570}"/>
                    </a:ext>
                  </a:extLst>
                </p14:cNvPr>
                <p14:cNvContentPartPr/>
                <p14:nvPr/>
              </p14:nvContentPartPr>
              <p14:xfrm>
                <a:off x="3074028" y="6102273"/>
                <a:ext cx="366840" cy="225000"/>
              </p14:xfrm>
            </p:contentPart>
          </mc:Choice>
          <mc:Fallback xmlns="">
            <p:pic>
              <p:nvPicPr>
                <p:cNvPr id="328" name="Ink 327">
                  <a:extLst>
                    <a:ext uri="{FF2B5EF4-FFF2-40B4-BE49-F238E27FC236}">
                      <a16:creationId xmlns:a16="http://schemas.microsoft.com/office/drawing/2014/main" id="{D495FBA8-8AA6-984D-BAC9-BDF2C4468570}"/>
                    </a:ext>
                  </a:extLst>
                </p:cNvPr>
                <p:cNvPicPr/>
                <p:nvPr/>
              </p:nvPicPr>
              <p:blipFill>
                <a:blip r:embed="rId480"/>
                <a:stretch>
                  <a:fillRect/>
                </a:stretch>
              </p:blipFill>
              <p:spPr>
                <a:xfrm>
                  <a:off x="3058908" y="6087153"/>
                  <a:ext cx="3970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29" name="Ink 328">
                  <a:extLst>
                    <a:ext uri="{FF2B5EF4-FFF2-40B4-BE49-F238E27FC236}">
                      <a16:creationId xmlns:a16="http://schemas.microsoft.com/office/drawing/2014/main" id="{CBB6C807-F921-BB4C-BED2-12EDB8F862C9}"/>
                    </a:ext>
                  </a:extLst>
                </p14:cNvPr>
                <p14:cNvContentPartPr/>
                <p14:nvPr/>
              </p14:nvContentPartPr>
              <p14:xfrm>
                <a:off x="3597828" y="6085353"/>
                <a:ext cx="118440" cy="99000"/>
              </p14:xfrm>
            </p:contentPart>
          </mc:Choice>
          <mc:Fallback xmlns="">
            <p:pic>
              <p:nvPicPr>
                <p:cNvPr id="329" name="Ink 328">
                  <a:extLst>
                    <a:ext uri="{FF2B5EF4-FFF2-40B4-BE49-F238E27FC236}">
                      <a16:creationId xmlns:a16="http://schemas.microsoft.com/office/drawing/2014/main" id="{CBB6C807-F921-BB4C-BED2-12EDB8F862C9}"/>
                    </a:ext>
                  </a:extLst>
                </p:cNvPr>
                <p:cNvPicPr/>
                <p:nvPr/>
              </p:nvPicPr>
              <p:blipFill>
                <a:blip r:embed="rId482"/>
                <a:stretch>
                  <a:fillRect/>
                </a:stretch>
              </p:blipFill>
              <p:spPr>
                <a:xfrm>
                  <a:off x="3582708" y="6070233"/>
                  <a:ext cx="148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30" name="Ink 329">
                  <a:extLst>
                    <a:ext uri="{FF2B5EF4-FFF2-40B4-BE49-F238E27FC236}">
                      <a16:creationId xmlns:a16="http://schemas.microsoft.com/office/drawing/2014/main" id="{D19E5303-80A5-D84E-BE81-BEB538815ABA}"/>
                    </a:ext>
                  </a:extLst>
                </p14:cNvPr>
                <p14:cNvContentPartPr/>
                <p14:nvPr/>
              </p14:nvContentPartPr>
              <p14:xfrm>
                <a:off x="3751908" y="6116673"/>
                <a:ext cx="36720" cy="96480"/>
              </p14:xfrm>
            </p:contentPart>
          </mc:Choice>
          <mc:Fallback xmlns="">
            <p:pic>
              <p:nvPicPr>
                <p:cNvPr id="330" name="Ink 329">
                  <a:extLst>
                    <a:ext uri="{FF2B5EF4-FFF2-40B4-BE49-F238E27FC236}">
                      <a16:creationId xmlns:a16="http://schemas.microsoft.com/office/drawing/2014/main" id="{D19E5303-80A5-D84E-BE81-BEB538815ABA}"/>
                    </a:ext>
                  </a:extLst>
                </p:cNvPr>
                <p:cNvPicPr/>
                <p:nvPr/>
              </p:nvPicPr>
              <p:blipFill>
                <a:blip r:embed="rId484"/>
                <a:stretch>
                  <a:fillRect/>
                </a:stretch>
              </p:blipFill>
              <p:spPr>
                <a:xfrm>
                  <a:off x="3736788" y="6101553"/>
                  <a:ext cx="67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31" name="Ink 330">
                  <a:extLst>
                    <a:ext uri="{FF2B5EF4-FFF2-40B4-BE49-F238E27FC236}">
                      <a16:creationId xmlns:a16="http://schemas.microsoft.com/office/drawing/2014/main" id="{A61708DF-39CF-F54E-8ED7-87A003D8534F}"/>
                    </a:ext>
                  </a:extLst>
                </p14:cNvPr>
                <p14:cNvContentPartPr/>
                <p14:nvPr/>
              </p14:nvContentPartPr>
              <p14:xfrm>
                <a:off x="3814908" y="6069513"/>
                <a:ext cx="77760" cy="24840"/>
              </p14:xfrm>
            </p:contentPart>
          </mc:Choice>
          <mc:Fallback xmlns="">
            <p:pic>
              <p:nvPicPr>
                <p:cNvPr id="331" name="Ink 330">
                  <a:extLst>
                    <a:ext uri="{FF2B5EF4-FFF2-40B4-BE49-F238E27FC236}">
                      <a16:creationId xmlns:a16="http://schemas.microsoft.com/office/drawing/2014/main" id="{A61708DF-39CF-F54E-8ED7-87A003D8534F}"/>
                    </a:ext>
                  </a:extLst>
                </p:cNvPr>
                <p:cNvPicPr/>
                <p:nvPr/>
              </p:nvPicPr>
              <p:blipFill>
                <a:blip r:embed="rId486"/>
                <a:stretch>
                  <a:fillRect/>
                </a:stretch>
              </p:blipFill>
              <p:spPr>
                <a:xfrm>
                  <a:off x="3799788" y="6054393"/>
                  <a:ext cx="1083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32" name="Ink 331">
                  <a:extLst>
                    <a:ext uri="{FF2B5EF4-FFF2-40B4-BE49-F238E27FC236}">
                      <a16:creationId xmlns:a16="http://schemas.microsoft.com/office/drawing/2014/main" id="{148D54D3-C443-764B-8C7B-25972C653668}"/>
                    </a:ext>
                  </a:extLst>
                </p14:cNvPr>
                <p14:cNvContentPartPr/>
                <p14:nvPr/>
              </p14:nvContentPartPr>
              <p14:xfrm>
                <a:off x="3873228" y="5963313"/>
                <a:ext cx="163080" cy="241560"/>
              </p14:xfrm>
            </p:contentPart>
          </mc:Choice>
          <mc:Fallback xmlns="">
            <p:pic>
              <p:nvPicPr>
                <p:cNvPr id="332" name="Ink 331">
                  <a:extLst>
                    <a:ext uri="{FF2B5EF4-FFF2-40B4-BE49-F238E27FC236}">
                      <a16:creationId xmlns:a16="http://schemas.microsoft.com/office/drawing/2014/main" id="{148D54D3-C443-764B-8C7B-25972C653668}"/>
                    </a:ext>
                  </a:extLst>
                </p:cNvPr>
                <p:cNvPicPr/>
                <p:nvPr/>
              </p:nvPicPr>
              <p:blipFill>
                <a:blip r:embed="rId488"/>
                <a:stretch>
                  <a:fillRect/>
                </a:stretch>
              </p:blipFill>
              <p:spPr>
                <a:xfrm>
                  <a:off x="3858108" y="5947833"/>
                  <a:ext cx="19332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33" name="Ink 332">
                  <a:extLst>
                    <a:ext uri="{FF2B5EF4-FFF2-40B4-BE49-F238E27FC236}">
                      <a16:creationId xmlns:a16="http://schemas.microsoft.com/office/drawing/2014/main" id="{A357F655-0DA9-4A44-A9B0-D735FF66EFA4}"/>
                    </a:ext>
                  </a:extLst>
                </p14:cNvPr>
                <p14:cNvContentPartPr/>
                <p14:nvPr/>
              </p14:nvContentPartPr>
              <p14:xfrm>
                <a:off x="3862428" y="6137553"/>
                <a:ext cx="240480" cy="104760"/>
              </p14:xfrm>
            </p:contentPart>
          </mc:Choice>
          <mc:Fallback xmlns="">
            <p:pic>
              <p:nvPicPr>
                <p:cNvPr id="333" name="Ink 332">
                  <a:extLst>
                    <a:ext uri="{FF2B5EF4-FFF2-40B4-BE49-F238E27FC236}">
                      <a16:creationId xmlns:a16="http://schemas.microsoft.com/office/drawing/2014/main" id="{A357F655-0DA9-4A44-A9B0-D735FF66EFA4}"/>
                    </a:ext>
                  </a:extLst>
                </p:cNvPr>
                <p:cNvPicPr/>
                <p:nvPr/>
              </p:nvPicPr>
              <p:blipFill>
                <a:blip r:embed="rId490"/>
                <a:stretch>
                  <a:fillRect/>
                </a:stretch>
              </p:blipFill>
              <p:spPr>
                <a:xfrm>
                  <a:off x="3846948" y="6122433"/>
                  <a:ext cx="270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34" name="Ink 333">
                  <a:extLst>
                    <a:ext uri="{FF2B5EF4-FFF2-40B4-BE49-F238E27FC236}">
                      <a16:creationId xmlns:a16="http://schemas.microsoft.com/office/drawing/2014/main" id="{7D0F79FE-7212-6E4A-B53B-28E440390A63}"/>
                    </a:ext>
                  </a:extLst>
                </p14:cNvPr>
                <p14:cNvContentPartPr/>
                <p14:nvPr/>
              </p14:nvContentPartPr>
              <p14:xfrm>
                <a:off x="4083108" y="6085353"/>
                <a:ext cx="360" cy="360"/>
              </p14:xfrm>
            </p:contentPart>
          </mc:Choice>
          <mc:Fallback xmlns="">
            <p:pic>
              <p:nvPicPr>
                <p:cNvPr id="334" name="Ink 333">
                  <a:extLst>
                    <a:ext uri="{FF2B5EF4-FFF2-40B4-BE49-F238E27FC236}">
                      <a16:creationId xmlns:a16="http://schemas.microsoft.com/office/drawing/2014/main" id="{7D0F79FE-7212-6E4A-B53B-28E440390A63}"/>
                    </a:ext>
                  </a:extLst>
                </p:cNvPr>
                <p:cNvPicPr/>
                <p:nvPr/>
              </p:nvPicPr>
              <p:blipFill>
                <a:blip r:embed="rId27"/>
                <a:stretch>
                  <a:fillRect/>
                </a:stretch>
              </p:blipFill>
              <p:spPr>
                <a:xfrm>
                  <a:off x="4067988" y="607023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35" name="Ink 334">
                  <a:extLst>
                    <a:ext uri="{FF2B5EF4-FFF2-40B4-BE49-F238E27FC236}">
                      <a16:creationId xmlns:a16="http://schemas.microsoft.com/office/drawing/2014/main" id="{A7010A2E-4745-044A-B6BE-9DD0E702E90C}"/>
                    </a:ext>
                  </a:extLst>
                </p14:cNvPr>
                <p14:cNvContentPartPr/>
                <p14:nvPr/>
              </p14:nvContentPartPr>
              <p14:xfrm>
                <a:off x="4208748" y="6085353"/>
                <a:ext cx="133920" cy="158760"/>
              </p14:xfrm>
            </p:contentPart>
          </mc:Choice>
          <mc:Fallback xmlns="">
            <p:pic>
              <p:nvPicPr>
                <p:cNvPr id="335" name="Ink 334">
                  <a:extLst>
                    <a:ext uri="{FF2B5EF4-FFF2-40B4-BE49-F238E27FC236}">
                      <a16:creationId xmlns:a16="http://schemas.microsoft.com/office/drawing/2014/main" id="{A7010A2E-4745-044A-B6BE-9DD0E702E90C}"/>
                    </a:ext>
                  </a:extLst>
                </p:cNvPr>
                <p:cNvPicPr/>
                <p:nvPr/>
              </p:nvPicPr>
              <p:blipFill>
                <a:blip r:embed="rId493"/>
                <a:stretch>
                  <a:fillRect/>
                </a:stretch>
              </p:blipFill>
              <p:spPr>
                <a:xfrm>
                  <a:off x="4193628" y="6070233"/>
                  <a:ext cx="164160" cy="189360"/>
                </a:xfrm>
                <a:prstGeom prst="rect">
                  <a:avLst/>
                </a:prstGeom>
              </p:spPr>
            </p:pic>
          </mc:Fallback>
        </mc:AlternateContent>
      </p:grpSp>
      <p:grpSp>
        <p:nvGrpSpPr>
          <p:cNvPr id="339" name="Group 338">
            <a:extLst>
              <a:ext uri="{FF2B5EF4-FFF2-40B4-BE49-F238E27FC236}">
                <a16:creationId xmlns:a16="http://schemas.microsoft.com/office/drawing/2014/main" id="{8C3DE4FE-328C-5946-B934-9E48BC88D058}"/>
              </a:ext>
            </a:extLst>
          </p:cNvPr>
          <p:cNvGrpSpPr/>
          <p:nvPr/>
        </p:nvGrpSpPr>
        <p:grpSpPr>
          <a:xfrm>
            <a:off x="2950908" y="6455073"/>
            <a:ext cx="1319040" cy="171360"/>
            <a:chOff x="2950908" y="6455073"/>
            <a:chExt cx="1319040" cy="171360"/>
          </a:xfrm>
        </p:grpSpPr>
        <mc:AlternateContent xmlns:mc="http://schemas.openxmlformats.org/markup-compatibility/2006" xmlns:p14="http://schemas.microsoft.com/office/powerpoint/2010/main">
          <mc:Choice Requires="p14">
            <p:contentPart p14:bwMode="auto" r:id="rId494">
              <p14:nvContentPartPr>
                <p14:cNvPr id="336" name="Ink 335">
                  <a:extLst>
                    <a:ext uri="{FF2B5EF4-FFF2-40B4-BE49-F238E27FC236}">
                      <a16:creationId xmlns:a16="http://schemas.microsoft.com/office/drawing/2014/main" id="{EB4D5EFC-FFAF-0548-8D15-9EAA00E00024}"/>
                    </a:ext>
                  </a:extLst>
                </p14:cNvPr>
                <p14:cNvContentPartPr/>
                <p14:nvPr/>
              </p14:nvContentPartPr>
              <p14:xfrm>
                <a:off x="2950908" y="6455073"/>
                <a:ext cx="663840" cy="171360"/>
              </p14:xfrm>
            </p:contentPart>
          </mc:Choice>
          <mc:Fallback xmlns="">
            <p:pic>
              <p:nvPicPr>
                <p:cNvPr id="336" name="Ink 335">
                  <a:extLst>
                    <a:ext uri="{FF2B5EF4-FFF2-40B4-BE49-F238E27FC236}">
                      <a16:creationId xmlns:a16="http://schemas.microsoft.com/office/drawing/2014/main" id="{EB4D5EFC-FFAF-0548-8D15-9EAA00E00024}"/>
                    </a:ext>
                  </a:extLst>
                </p:cNvPr>
                <p:cNvPicPr/>
                <p:nvPr/>
              </p:nvPicPr>
              <p:blipFill>
                <a:blip r:embed="rId495"/>
                <a:stretch>
                  <a:fillRect/>
                </a:stretch>
              </p:blipFill>
              <p:spPr>
                <a:xfrm>
                  <a:off x="2935428" y="6439953"/>
                  <a:ext cx="6940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37" name="Ink 336">
                  <a:extLst>
                    <a:ext uri="{FF2B5EF4-FFF2-40B4-BE49-F238E27FC236}">
                      <a16:creationId xmlns:a16="http://schemas.microsoft.com/office/drawing/2014/main" id="{459C8722-B2D2-C540-AF77-89573B4758AB}"/>
                    </a:ext>
                  </a:extLst>
                </p14:cNvPr>
                <p14:cNvContentPartPr/>
                <p14:nvPr/>
              </p14:nvContentPartPr>
              <p14:xfrm>
                <a:off x="3702588" y="6510873"/>
                <a:ext cx="136080" cy="80280"/>
              </p14:xfrm>
            </p:contentPart>
          </mc:Choice>
          <mc:Fallback xmlns="">
            <p:pic>
              <p:nvPicPr>
                <p:cNvPr id="337" name="Ink 336">
                  <a:extLst>
                    <a:ext uri="{FF2B5EF4-FFF2-40B4-BE49-F238E27FC236}">
                      <a16:creationId xmlns:a16="http://schemas.microsoft.com/office/drawing/2014/main" id="{459C8722-B2D2-C540-AF77-89573B4758AB}"/>
                    </a:ext>
                  </a:extLst>
                </p:cNvPr>
                <p:cNvPicPr/>
                <p:nvPr/>
              </p:nvPicPr>
              <p:blipFill>
                <a:blip r:embed="rId497"/>
                <a:stretch>
                  <a:fillRect/>
                </a:stretch>
              </p:blipFill>
              <p:spPr>
                <a:xfrm>
                  <a:off x="3687468" y="6495753"/>
                  <a:ext cx="166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38" name="Ink 337">
                  <a:extLst>
                    <a:ext uri="{FF2B5EF4-FFF2-40B4-BE49-F238E27FC236}">
                      <a16:creationId xmlns:a16="http://schemas.microsoft.com/office/drawing/2014/main" id="{3197DC0A-2A32-704D-AC7C-9EDE89FED3DD}"/>
                    </a:ext>
                  </a:extLst>
                </p14:cNvPr>
                <p14:cNvContentPartPr/>
                <p14:nvPr/>
              </p14:nvContentPartPr>
              <p14:xfrm>
                <a:off x="3878268" y="6479553"/>
                <a:ext cx="391680" cy="140040"/>
              </p14:xfrm>
            </p:contentPart>
          </mc:Choice>
          <mc:Fallback xmlns="">
            <p:pic>
              <p:nvPicPr>
                <p:cNvPr id="338" name="Ink 337">
                  <a:extLst>
                    <a:ext uri="{FF2B5EF4-FFF2-40B4-BE49-F238E27FC236}">
                      <a16:creationId xmlns:a16="http://schemas.microsoft.com/office/drawing/2014/main" id="{3197DC0A-2A32-704D-AC7C-9EDE89FED3DD}"/>
                    </a:ext>
                  </a:extLst>
                </p:cNvPr>
                <p:cNvPicPr/>
                <p:nvPr/>
              </p:nvPicPr>
              <p:blipFill>
                <a:blip r:embed="rId499"/>
                <a:stretch>
                  <a:fillRect/>
                </a:stretch>
              </p:blipFill>
              <p:spPr>
                <a:xfrm>
                  <a:off x="3862788" y="6464073"/>
                  <a:ext cx="422280" cy="170640"/>
                </a:xfrm>
                <a:prstGeom prst="rect">
                  <a:avLst/>
                </a:prstGeom>
              </p:spPr>
            </p:pic>
          </mc:Fallback>
        </mc:AlternateContent>
      </p:grpSp>
    </p:spTree>
    <p:extLst>
      <p:ext uri="{BB962C8B-B14F-4D97-AF65-F5344CB8AC3E}">
        <p14:creationId xmlns:p14="http://schemas.microsoft.com/office/powerpoint/2010/main" val="67630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F7B7699-B4CA-D841-86E4-8BD60B1D97CF}"/>
              </a:ext>
            </a:extLst>
          </p:cNvPr>
          <p:cNvGrpSpPr/>
          <p:nvPr/>
        </p:nvGrpSpPr>
        <p:grpSpPr>
          <a:xfrm>
            <a:off x="236148" y="445233"/>
            <a:ext cx="1651680" cy="884160"/>
            <a:chOff x="236148" y="445233"/>
            <a:chExt cx="1651680" cy="8841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C00FC12-E58A-8B47-99D4-0B35C863B015}"/>
                    </a:ext>
                  </a:extLst>
                </p14:cNvPr>
                <p14:cNvContentPartPr/>
                <p14:nvPr/>
              </p14:nvContentPartPr>
              <p14:xfrm>
                <a:off x="725028" y="661953"/>
                <a:ext cx="54000" cy="370800"/>
              </p14:xfrm>
            </p:contentPart>
          </mc:Choice>
          <mc:Fallback xmlns="">
            <p:pic>
              <p:nvPicPr>
                <p:cNvPr id="2" name="Ink 1">
                  <a:extLst>
                    <a:ext uri="{FF2B5EF4-FFF2-40B4-BE49-F238E27FC236}">
                      <a16:creationId xmlns:a16="http://schemas.microsoft.com/office/drawing/2014/main" id="{0C00FC12-E58A-8B47-99D4-0B35C863B015}"/>
                    </a:ext>
                  </a:extLst>
                </p:cNvPr>
                <p:cNvPicPr/>
                <p:nvPr/>
              </p:nvPicPr>
              <p:blipFill>
                <a:blip r:embed="rId3"/>
                <a:stretch>
                  <a:fillRect/>
                </a:stretch>
              </p:blipFill>
              <p:spPr>
                <a:xfrm>
                  <a:off x="709908" y="646833"/>
                  <a:ext cx="8460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6F316F4-40EE-B348-99C6-C6C029CC84B9}"/>
                    </a:ext>
                  </a:extLst>
                </p14:cNvPr>
                <p14:cNvContentPartPr/>
                <p14:nvPr/>
              </p14:nvContentPartPr>
              <p14:xfrm>
                <a:off x="236148" y="445233"/>
                <a:ext cx="807840" cy="650160"/>
              </p14:xfrm>
            </p:contentPart>
          </mc:Choice>
          <mc:Fallback xmlns="">
            <p:pic>
              <p:nvPicPr>
                <p:cNvPr id="3" name="Ink 2">
                  <a:extLst>
                    <a:ext uri="{FF2B5EF4-FFF2-40B4-BE49-F238E27FC236}">
                      <a16:creationId xmlns:a16="http://schemas.microsoft.com/office/drawing/2014/main" id="{36F316F4-40EE-B348-99C6-C6C029CC84B9}"/>
                    </a:ext>
                  </a:extLst>
                </p:cNvPr>
                <p:cNvPicPr/>
                <p:nvPr/>
              </p:nvPicPr>
              <p:blipFill>
                <a:blip r:embed="rId5"/>
                <a:stretch>
                  <a:fillRect/>
                </a:stretch>
              </p:blipFill>
              <p:spPr>
                <a:xfrm>
                  <a:off x="221028" y="430113"/>
                  <a:ext cx="83844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4C027C5-9DBF-A240-A128-BBA8A477F80D}"/>
                    </a:ext>
                  </a:extLst>
                </p14:cNvPr>
                <p14:cNvContentPartPr/>
                <p14:nvPr/>
              </p14:nvContentPartPr>
              <p14:xfrm>
                <a:off x="1103388" y="835473"/>
                <a:ext cx="150120" cy="158760"/>
              </p14:xfrm>
            </p:contentPart>
          </mc:Choice>
          <mc:Fallback xmlns="">
            <p:pic>
              <p:nvPicPr>
                <p:cNvPr id="4" name="Ink 3">
                  <a:extLst>
                    <a:ext uri="{FF2B5EF4-FFF2-40B4-BE49-F238E27FC236}">
                      <a16:creationId xmlns:a16="http://schemas.microsoft.com/office/drawing/2014/main" id="{24C027C5-9DBF-A240-A128-BBA8A477F80D}"/>
                    </a:ext>
                  </a:extLst>
                </p:cNvPr>
                <p:cNvPicPr/>
                <p:nvPr/>
              </p:nvPicPr>
              <p:blipFill>
                <a:blip r:embed="rId7"/>
                <a:stretch>
                  <a:fillRect/>
                </a:stretch>
              </p:blipFill>
              <p:spPr>
                <a:xfrm>
                  <a:off x="1088268" y="819993"/>
                  <a:ext cx="1807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19D9C2F-7975-394D-8755-ACF8BA0793C6}"/>
                    </a:ext>
                  </a:extLst>
                </p14:cNvPr>
                <p14:cNvContentPartPr/>
                <p14:nvPr/>
              </p14:nvContentPartPr>
              <p14:xfrm>
                <a:off x="1497588" y="756633"/>
                <a:ext cx="52200" cy="253080"/>
              </p14:xfrm>
            </p:contentPart>
          </mc:Choice>
          <mc:Fallback xmlns="">
            <p:pic>
              <p:nvPicPr>
                <p:cNvPr id="5" name="Ink 4">
                  <a:extLst>
                    <a:ext uri="{FF2B5EF4-FFF2-40B4-BE49-F238E27FC236}">
                      <a16:creationId xmlns:a16="http://schemas.microsoft.com/office/drawing/2014/main" id="{F19D9C2F-7975-394D-8755-ACF8BA0793C6}"/>
                    </a:ext>
                  </a:extLst>
                </p:cNvPr>
                <p:cNvPicPr/>
                <p:nvPr/>
              </p:nvPicPr>
              <p:blipFill>
                <a:blip r:embed="rId9"/>
                <a:stretch>
                  <a:fillRect/>
                </a:stretch>
              </p:blipFill>
              <p:spPr>
                <a:xfrm>
                  <a:off x="1482468" y="741153"/>
                  <a:ext cx="824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D40C8740-08DE-5747-9D02-7D0791FAF7E0}"/>
                    </a:ext>
                  </a:extLst>
                </p14:cNvPr>
                <p14:cNvContentPartPr/>
                <p14:nvPr/>
              </p14:nvContentPartPr>
              <p14:xfrm>
                <a:off x="1329468" y="767793"/>
                <a:ext cx="468360" cy="20520"/>
              </p14:xfrm>
            </p:contentPart>
          </mc:Choice>
          <mc:Fallback xmlns="">
            <p:pic>
              <p:nvPicPr>
                <p:cNvPr id="6" name="Ink 5">
                  <a:extLst>
                    <a:ext uri="{FF2B5EF4-FFF2-40B4-BE49-F238E27FC236}">
                      <a16:creationId xmlns:a16="http://schemas.microsoft.com/office/drawing/2014/main" id="{D40C8740-08DE-5747-9D02-7D0791FAF7E0}"/>
                    </a:ext>
                  </a:extLst>
                </p:cNvPr>
                <p:cNvPicPr/>
                <p:nvPr/>
              </p:nvPicPr>
              <p:blipFill>
                <a:blip r:embed="rId11"/>
                <a:stretch>
                  <a:fillRect/>
                </a:stretch>
              </p:blipFill>
              <p:spPr>
                <a:xfrm>
                  <a:off x="1314348" y="752673"/>
                  <a:ext cx="4989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8D9BC653-E2A7-F445-A951-97F26757EF00}"/>
                    </a:ext>
                  </a:extLst>
                </p14:cNvPr>
                <p14:cNvContentPartPr/>
                <p14:nvPr/>
              </p14:nvContentPartPr>
              <p14:xfrm>
                <a:off x="599028" y="1212753"/>
                <a:ext cx="1288800" cy="116640"/>
              </p14:xfrm>
            </p:contentPart>
          </mc:Choice>
          <mc:Fallback xmlns="">
            <p:pic>
              <p:nvPicPr>
                <p:cNvPr id="7" name="Ink 6">
                  <a:extLst>
                    <a:ext uri="{FF2B5EF4-FFF2-40B4-BE49-F238E27FC236}">
                      <a16:creationId xmlns:a16="http://schemas.microsoft.com/office/drawing/2014/main" id="{8D9BC653-E2A7-F445-A951-97F26757EF00}"/>
                    </a:ext>
                  </a:extLst>
                </p:cNvPr>
                <p:cNvPicPr/>
                <p:nvPr/>
              </p:nvPicPr>
              <p:blipFill>
                <a:blip r:embed="rId13"/>
                <a:stretch>
                  <a:fillRect/>
                </a:stretch>
              </p:blipFill>
              <p:spPr>
                <a:xfrm>
                  <a:off x="583548" y="1197273"/>
                  <a:ext cx="1319040" cy="146880"/>
                </a:xfrm>
                <a:prstGeom prst="rect">
                  <a:avLst/>
                </a:prstGeom>
              </p:spPr>
            </p:pic>
          </mc:Fallback>
        </mc:AlternateContent>
      </p:grpSp>
      <p:grpSp>
        <p:nvGrpSpPr>
          <p:cNvPr id="155" name="Group 154">
            <a:extLst>
              <a:ext uri="{FF2B5EF4-FFF2-40B4-BE49-F238E27FC236}">
                <a16:creationId xmlns:a16="http://schemas.microsoft.com/office/drawing/2014/main" id="{F6B8C113-2E39-AD44-A858-D9CF38D1729C}"/>
              </a:ext>
            </a:extLst>
          </p:cNvPr>
          <p:cNvGrpSpPr/>
          <p:nvPr/>
        </p:nvGrpSpPr>
        <p:grpSpPr>
          <a:xfrm>
            <a:off x="2348988" y="866793"/>
            <a:ext cx="9266040" cy="4487040"/>
            <a:chOff x="2348988" y="866793"/>
            <a:chExt cx="9266040" cy="4487040"/>
          </a:xfrm>
        </p:grpSpPr>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C3569FFF-7BFE-7D42-B2F8-9C1D274659E3}"/>
                    </a:ext>
                  </a:extLst>
                </p14:cNvPr>
                <p14:cNvContentPartPr/>
                <p14:nvPr/>
              </p14:nvContentPartPr>
              <p14:xfrm>
                <a:off x="2522148" y="1339833"/>
                <a:ext cx="41760" cy="333000"/>
              </p14:xfrm>
            </p:contentPart>
          </mc:Choice>
          <mc:Fallback xmlns="">
            <p:pic>
              <p:nvPicPr>
                <p:cNvPr id="9" name="Ink 8">
                  <a:extLst>
                    <a:ext uri="{FF2B5EF4-FFF2-40B4-BE49-F238E27FC236}">
                      <a16:creationId xmlns:a16="http://schemas.microsoft.com/office/drawing/2014/main" id="{C3569FFF-7BFE-7D42-B2F8-9C1D274659E3}"/>
                    </a:ext>
                  </a:extLst>
                </p:cNvPr>
                <p:cNvPicPr/>
                <p:nvPr/>
              </p:nvPicPr>
              <p:blipFill>
                <a:blip r:embed="rId15"/>
                <a:stretch>
                  <a:fillRect/>
                </a:stretch>
              </p:blipFill>
              <p:spPr>
                <a:xfrm>
                  <a:off x="2507028" y="1324713"/>
                  <a:ext cx="7200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B474C510-CBF3-0047-B8A5-8A00F41BC31A}"/>
                    </a:ext>
                  </a:extLst>
                </p14:cNvPr>
                <p14:cNvContentPartPr/>
                <p14:nvPr/>
              </p14:nvContentPartPr>
              <p14:xfrm>
                <a:off x="2348988" y="1280793"/>
                <a:ext cx="426240" cy="248760"/>
              </p14:xfrm>
            </p:contentPart>
          </mc:Choice>
          <mc:Fallback xmlns="">
            <p:pic>
              <p:nvPicPr>
                <p:cNvPr id="10" name="Ink 9">
                  <a:extLst>
                    <a:ext uri="{FF2B5EF4-FFF2-40B4-BE49-F238E27FC236}">
                      <a16:creationId xmlns:a16="http://schemas.microsoft.com/office/drawing/2014/main" id="{B474C510-CBF3-0047-B8A5-8A00F41BC31A}"/>
                    </a:ext>
                  </a:extLst>
                </p:cNvPr>
                <p:cNvPicPr/>
                <p:nvPr/>
              </p:nvPicPr>
              <p:blipFill>
                <a:blip r:embed="rId17"/>
                <a:stretch>
                  <a:fillRect/>
                </a:stretch>
              </p:blipFill>
              <p:spPr>
                <a:xfrm>
                  <a:off x="2333508" y="1265673"/>
                  <a:ext cx="4568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B7001909-93ED-9B47-B977-6FAE1D95B67B}"/>
                    </a:ext>
                  </a:extLst>
                </p14:cNvPr>
                <p14:cNvContentPartPr/>
                <p14:nvPr/>
              </p14:nvContentPartPr>
              <p14:xfrm>
                <a:off x="2766588" y="1206273"/>
                <a:ext cx="389880" cy="395280"/>
              </p14:xfrm>
            </p:contentPart>
          </mc:Choice>
          <mc:Fallback xmlns="">
            <p:pic>
              <p:nvPicPr>
                <p:cNvPr id="11" name="Ink 10">
                  <a:extLst>
                    <a:ext uri="{FF2B5EF4-FFF2-40B4-BE49-F238E27FC236}">
                      <a16:creationId xmlns:a16="http://schemas.microsoft.com/office/drawing/2014/main" id="{B7001909-93ED-9B47-B977-6FAE1D95B67B}"/>
                    </a:ext>
                  </a:extLst>
                </p:cNvPr>
                <p:cNvPicPr/>
                <p:nvPr/>
              </p:nvPicPr>
              <p:blipFill>
                <a:blip r:embed="rId19"/>
                <a:stretch>
                  <a:fillRect/>
                </a:stretch>
              </p:blipFill>
              <p:spPr>
                <a:xfrm>
                  <a:off x="2751108" y="1191153"/>
                  <a:ext cx="420480" cy="425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67D5BB4E-27D1-3847-A367-CD83DC87DAC6}"/>
                    </a:ext>
                  </a:extLst>
                </p14:cNvPr>
                <p14:cNvContentPartPr/>
                <p14:nvPr/>
              </p14:nvContentPartPr>
              <p14:xfrm>
                <a:off x="3119028" y="1402833"/>
                <a:ext cx="586440" cy="430200"/>
              </p14:xfrm>
            </p:contentPart>
          </mc:Choice>
          <mc:Fallback xmlns="">
            <p:pic>
              <p:nvPicPr>
                <p:cNvPr id="12" name="Ink 11">
                  <a:extLst>
                    <a:ext uri="{FF2B5EF4-FFF2-40B4-BE49-F238E27FC236}">
                      <a16:creationId xmlns:a16="http://schemas.microsoft.com/office/drawing/2014/main" id="{67D5BB4E-27D1-3847-A367-CD83DC87DAC6}"/>
                    </a:ext>
                  </a:extLst>
                </p:cNvPr>
                <p:cNvPicPr/>
                <p:nvPr/>
              </p:nvPicPr>
              <p:blipFill>
                <a:blip r:embed="rId21"/>
                <a:stretch>
                  <a:fillRect/>
                </a:stretch>
              </p:blipFill>
              <p:spPr>
                <a:xfrm>
                  <a:off x="3103548" y="1387713"/>
                  <a:ext cx="61704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48E0236D-454C-7A42-86C1-0492840086E0}"/>
                    </a:ext>
                  </a:extLst>
                </p14:cNvPr>
                <p14:cNvContentPartPr/>
                <p14:nvPr/>
              </p14:nvContentPartPr>
              <p14:xfrm>
                <a:off x="3610068" y="1408593"/>
                <a:ext cx="200880" cy="153000"/>
              </p14:xfrm>
            </p:contentPart>
          </mc:Choice>
          <mc:Fallback xmlns="">
            <p:pic>
              <p:nvPicPr>
                <p:cNvPr id="13" name="Ink 12">
                  <a:extLst>
                    <a:ext uri="{FF2B5EF4-FFF2-40B4-BE49-F238E27FC236}">
                      <a16:creationId xmlns:a16="http://schemas.microsoft.com/office/drawing/2014/main" id="{48E0236D-454C-7A42-86C1-0492840086E0}"/>
                    </a:ext>
                  </a:extLst>
                </p:cNvPr>
                <p:cNvPicPr/>
                <p:nvPr/>
              </p:nvPicPr>
              <p:blipFill>
                <a:blip r:embed="rId23"/>
                <a:stretch>
                  <a:fillRect/>
                </a:stretch>
              </p:blipFill>
              <p:spPr>
                <a:xfrm>
                  <a:off x="3594948" y="1393113"/>
                  <a:ext cx="231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41E42384-430F-3F4E-9C55-52A04168F7AB}"/>
                    </a:ext>
                  </a:extLst>
                </p14:cNvPr>
                <p14:cNvContentPartPr/>
                <p14:nvPr/>
              </p14:nvContentPartPr>
              <p14:xfrm>
                <a:off x="3898428" y="1142913"/>
                <a:ext cx="1508760" cy="434160"/>
              </p14:xfrm>
            </p:contentPart>
          </mc:Choice>
          <mc:Fallback xmlns="">
            <p:pic>
              <p:nvPicPr>
                <p:cNvPr id="14" name="Ink 13">
                  <a:extLst>
                    <a:ext uri="{FF2B5EF4-FFF2-40B4-BE49-F238E27FC236}">
                      <a16:creationId xmlns:a16="http://schemas.microsoft.com/office/drawing/2014/main" id="{41E42384-430F-3F4E-9C55-52A04168F7AB}"/>
                    </a:ext>
                  </a:extLst>
                </p:cNvPr>
                <p:cNvPicPr/>
                <p:nvPr/>
              </p:nvPicPr>
              <p:blipFill>
                <a:blip r:embed="rId25"/>
                <a:stretch>
                  <a:fillRect/>
                </a:stretch>
              </p:blipFill>
              <p:spPr>
                <a:xfrm>
                  <a:off x="3882948" y="1127433"/>
                  <a:ext cx="153936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752B2CE8-7C25-6F48-8390-B2A4C2AFF94E}"/>
                    </a:ext>
                  </a:extLst>
                </p14:cNvPr>
                <p14:cNvContentPartPr/>
                <p14:nvPr/>
              </p14:nvContentPartPr>
              <p14:xfrm>
                <a:off x="5012988" y="1308153"/>
                <a:ext cx="333000" cy="48960"/>
              </p14:xfrm>
            </p:contentPart>
          </mc:Choice>
          <mc:Fallback xmlns="">
            <p:pic>
              <p:nvPicPr>
                <p:cNvPr id="15" name="Ink 14">
                  <a:extLst>
                    <a:ext uri="{FF2B5EF4-FFF2-40B4-BE49-F238E27FC236}">
                      <a16:creationId xmlns:a16="http://schemas.microsoft.com/office/drawing/2014/main" id="{752B2CE8-7C25-6F48-8390-B2A4C2AFF94E}"/>
                    </a:ext>
                  </a:extLst>
                </p:cNvPr>
                <p:cNvPicPr/>
                <p:nvPr/>
              </p:nvPicPr>
              <p:blipFill>
                <a:blip r:embed="rId27"/>
                <a:stretch>
                  <a:fillRect/>
                </a:stretch>
              </p:blipFill>
              <p:spPr>
                <a:xfrm>
                  <a:off x="4997868" y="1293033"/>
                  <a:ext cx="363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EF8F35A4-5D30-7945-9F21-2B86A7710B9A}"/>
                    </a:ext>
                  </a:extLst>
                </p14:cNvPr>
                <p14:cNvContentPartPr/>
                <p14:nvPr/>
              </p14:nvContentPartPr>
              <p14:xfrm>
                <a:off x="5735148" y="1265313"/>
                <a:ext cx="776880" cy="234360"/>
              </p14:xfrm>
            </p:contentPart>
          </mc:Choice>
          <mc:Fallback xmlns="">
            <p:pic>
              <p:nvPicPr>
                <p:cNvPr id="16" name="Ink 15">
                  <a:extLst>
                    <a:ext uri="{FF2B5EF4-FFF2-40B4-BE49-F238E27FC236}">
                      <a16:creationId xmlns:a16="http://schemas.microsoft.com/office/drawing/2014/main" id="{EF8F35A4-5D30-7945-9F21-2B86A7710B9A}"/>
                    </a:ext>
                  </a:extLst>
                </p:cNvPr>
                <p:cNvPicPr/>
                <p:nvPr/>
              </p:nvPicPr>
              <p:blipFill>
                <a:blip r:embed="rId29"/>
                <a:stretch>
                  <a:fillRect/>
                </a:stretch>
              </p:blipFill>
              <p:spPr>
                <a:xfrm>
                  <a:off x="5720028" y="1250193"/>
                  <a:ext cx="8074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4C3578B9-57F0-4A49-8EDA-842AEFBC5B8E}"/>
                    </a:ext>
                  </a:extLst>
                </p14:cNvPr>
                <p14:cNvContentPartPr/>
                <p14:nvPr/>
              </p14:nvContentPartPr>
              <p14:xfrm>
                <a:off x="6535068" y="1321833"/>
                <a:ext cx="312840" cy="96480"/>
              </p14:xfrm>
            </p:contentPart>
          </mc:Choice>
          <mc:Fallback xmlns="">
            <p:pic>
              <p:nvPicPr>
                <p:cNvPr id="17" name="Ink 16">
                  <a:extLst>
                    <a:ext uri="{FF2B5EF4-FFF2-40B4-BE49-F238E27FC236}">
                      <a16:creationId xmlns:a16="http://schemas.microsoft.com/office/drawing/2014/main" id="{4C3578B9-57F0-4A49-8EDA-842AEFBC5B8E}"/>
                    </a:ext>
                  </a:extLst>
                </p:cNvPr>
                <p:cNvPicPr/>
                <p:nvPr/>
              </p:nvPicPr>
              <p:blipFill>
                <a:blip r:embed="rId31"/>
                <a:stretch>
                  <a:fillRect/>
                </a:stretch>
              </p:blipFill>
              <p:spPr>
                <a:xfrm>
                  <a:off x="6519588" y="1306713"/>
                  <a:ext cx="343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Ink 17">
                  <a:extLst>
                    <a:ext uri="{FF2B5EF4-FFF2-40B4-BE49-F238E27FC236}">
                      <a16:creationId xmlns:a16="http://schemas.microsoft.com/office/drawing/2014/main" id="{3E1F4131-C9F5-194A-AE6A-0578649EFE9E}"/>
                    </a:ext>
                  </a:extLst>
                </p14:cNvPr>
                <p14:cNvContentPartPr/>
                <p14:nvPr/>
              </p14:nvContentPartPr>
              <p14:xfrm>
                <a:off x="7351908" y="1210953"/>
                <a:ext cx="231480" cy="225360"/>
              </p14:xfrm>
            </p:contentPart>
          </mc:Choice>
          <mc:Fallback xmlns="">
            <p:pic>
              <p:nvPicPr>
                <p:cNvPr id="18" name="Ink 17">
                  <a:extLst>
                    <a:ext uri="{FF2B5EF4-FFF2-40B4-BE49-F238E27FC236}">
                      <a16:creationId xmlns:a16="http://schemas.microsoft.com/office/drawing/2014/main" id="{3E1F4131-C9F5-194A-AE6A-0578649EFE9E}"/>
                    </a:ext>
                  </a:extLst>
                </p:cNvPr>
                <p:cNvPicPr/>
                <p:nvPr/>
              </p:nvPicPr>
              <p:blipFill>
                <a:blip r:embed="rId33"/>
                <a:stretch>
                  <a:fillRect/>
                </a:stretch>
              </p:blipFill>
              <p:spPr>
                <a:xfrm>
                  <a:off x="7336428" y="1195833"/>
                  <a:ext cx="2620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Ink 18">
                  <a:extLst>
                    <a:ext uri="{FF2B5EF4-FFF2-40B4-BE49-F238E27FC236}">
                      <a16:creationId xmlns:a16="http://schemas.microsoft.com/office/drawing/2014/main" id="{33E16413-B2D5-504C-8700-9A80F48FAE43}"/>
                    </a:ext>
                  </a:extLst>
                </p14:cNvPr>
                <p14:cNvContentPartPr/>
                <p14:nvPr/>
              </p14:nvContentPartPr>
              <p14:xfrm>
                <a:off x="7756548" y="1087473"/>
                <a:ext cx="73800" cy="297360"/>
              </p14:xfrm>
            </p:contentPart>
          </mc:Choice>
          <mc:Fallback xmlns="">
            <p:pic>
              <p:nvPicPr>
                <p:cNvPr id="19" name="Ink 18">
                  <a:extLst>
                    <a:ext uri="{FF2B5EF4-FFF2-40B4-BE49-F238E27FC236}">
                      <a16:creationId xmlns:a16="http://schemas.microsoft.com/office/drawing/2014/main" id="{33E16413-B2D5-504C-8700-9A80F48FAE43}"/>
                    </a:ext>
                  </a:extLst>
                </p:cNvPr>
                <p:cNvPicPr/>
                <p:nvPr/>
              </p:nvPicPr>
              <p:blipFill>
                <a:blip r:embed="rId35"/>
                <a:stretch>
                  <a:fillRect/>
                </a:stretch>
              </p:blipFill>
              <p:spPr>
                <a:xfrm>
                  <a:off x="7741068" y="1072353"/>
                  <a:ext cx="1044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Ink 19">
                  <a:extLst>
                    <a:ext uri="{FF2B5EF4-FFF2-40B4-BE49-F238E27FC236}">
                      <a16:creationId xmlns:a16="http://schemas.microsoft.com/office/drawing/2014/main" id="{79BC6E32-5ECF-C148-BA52-BC8B7FD9AB85}"/>
                    </a:ext>
                  </a:extLst>
                </p14:cNvPr>
                <p14:cNvContentPartPr/>
                <p14:nvPr/>
              </p14:nvContentPartPr>
              <p14:xfrm>
                <a:off x="7734228" y="1278993"/>
                <a:ext cx="342000" cy="99000"/>
              </p14:xfrm>
            </p:contentPart>
          </mc:Choice>
          <mc:Fallback xmlns="">
            <p:pic>
              <p:nvPicPr>
                <p:cNvPr id="20" name="Ink 19">
                  <a:extLst>
                    <a:ext uri="{FF2B5EF4-FFF2-40B4-BE49-F238E27FC236}">
                      <a16:creationId xmlns:a16="http://schemas.microsoft.com/office/drawing/2014/main" id="{79BC6E32-5ECF-C148-BA52-BC8B7FD9AB85}"/>
                    </a:ext>
                  </a:extLst>
                </p:cNvPr>
                <p:cNvPicPr/>
                <p:nvPr/>
              </p:nvPicPr>
              <p:blipFill>
                <a:blip r:embed="rId37"/>
                <a:stretch>
                  <a:fillRect/>
                </a:stretch>
              </p:blipFill>
              <p:spPr>
                <a:xfrm>
                  <a:off x="7719108" y="1263873"/>
                  <a:ext cx="372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Ink 20">
                  <a:extLst>
                    <a:ext uri="{FF2B5EF4-FFF2-40B4-BE49-F238E27FC236}">
                      <a16:creationId xmlns:a16="http://schemas.microsoft.com/office/drawing/2014/main" id="{2367F88E-BCA4-B84C-A0D3-0E519B6BA1C7}"/>
                    </a:ext>
                  </a:extLst>
                </p14:cNvPr>
                <p14:cNvContentPartPr/>
                <p14:nvPr/>
              </p14:nvContentPartPr>
              <p14:xfrm>
                <a:off x="8071908" y="1103313"/>
                <a:ext cx="360" cy="360"/>
              </p14:xfrm>
            </p:contentPart>
          </mc:Choice>
          <mc:Fallback xmlns="">
            <p:pic>
              <p:nvPicPr>
                <p:cNvPr id="21" name="Ink 20">
                  <a:extLst>
                    <a:ext uri="{FF2B5EF4-FFF2-40B4-BE49-F238E27FC236}">
                      <a16:creationId xmlns:a16="http://schemas.microsoft.com/office/drawing/2014/main" id="{2367F88E-BCA4-B84C-A0D3-0E519B6BA1C7}"/>
                    </a:ext>
                  </a:extLst>
                </p:cNvPr>
                <p:cNvPicPr/>
                <p:nvPr/>
              </p:nvPicPr>
              <p:blipFill>
                <a:blip r:embed="rId39"/>
                <a:stretch>
                  <a:fillRect/>
                </a:stretch>
              </p:blipFill>
              <p:spPr>
                <a:xfrm>
                  <a:off x="8056428" y="108819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Ink 21">
                  <a:extLst>
                    <a:ext uri="{FF2B5EF4-FFF2-40B4-BE49-F238E27FC236}">
                      <a16:creationId xmlns:a16="http://schemas.microsoft.com/office/drawing/2014/main" id="{5C5D755E-8E82-3044-8A06-F908D5DF9CBF}"/>
                    </a:ext>
                  </a:extLst>
                </p14:cNvPr>
                <p14:cNvContentPartPr/>
                <p14:nvPr/>
              </p14:nvContentPartPr>
              <p14:xfrm>
                <a:off x="8134908" y="1008993"/>
                <a:ext cx="98280" cy="384480"/>
              </p14:xfrm>
            </p:contentPart>
          </mc:Choice>
          <mc:Fallback xmlns="">
            <p:pic>
              <p:nvPicPr>
                <p:cNvPr id="22" name="Ink 21">
                  <a:extLst>
                    <a:ext uri="{FF2B5EF4-FFF2-40B4-BE49-F238E27FC236}">
                      <a16:creationId xmlns:a16="http://schemas.microsoft.com/office/drawing/2014/main" id="{5C5D755E-8E82-3044-8A06-F908D5DF9CBF}"/>
                    </a:ext>
                  </a:extLst>
                </p:cNvPr>
                <p:cNvPicPr/>
                <p:nvPr/>
              </p:nvPicPr>
              <p:blipFill>
                <a:blip r:embed="rId41"/>
                <a:stretch>
                  <a:fillRect/>
                </a:stretch>
              </p:blipFill>
              <p:spPr>
                <a:xfrm>
                  <a:off x="8119428" y="993513"/>
                  <a:ext cx="12852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Ink 22">
                  <a:extLst>
                    <a:ext uri="{FF2B5EF4-FFF2-40B4-BE49-F238E27FC236}">
                      <a16:creationId xmlns:a16="http://schemas.microsoft.com/office/drawing/2014/main" id="{7A26AFE2-B9A2-C44C-AC0A-BD51D70FEF3C}"/>
                    </a:ext>
                  </a:extLst>
                </p14:cNvPr>
                <p14:cNvContentPartPr/>
                <p14:nvPr/>
              </p14:nvContentPartPr>
              <p14:xfrm>
                <a:off x="8260908" y="1040313"/>
                <a:ext cx="106920" cy="358200"/>
              </p14:xfrm>
            </p:contentPart>
          </mc:Choice>
          <mc:Fallback xmlns="">
            <p:pic>
              <p:nvPicPr>
                <p:cNvPr id="23" name="Ink 22">
                  <a:extLst>
                    <a:ext uri="{FF2B5EF4-FFF2-40B4-BE49-F238E27FC236}">
                      <a16:creationId xmlns:a16="http://schemas.microsoft.com/office/drawing/2014/main" id="{7A26AFE2-B9A2-C44C-AC0A-BD51D70FEF3C}"/>
                    </a:ext>
                  </a:extLst>
                </p:cNvPr>
                <p:cNvPicPr/>
                <p:nvPr/>
              </p:nvPicPr>
              <p:blipFill>
                <a:blip r:embed="rId43"/>
                <a:stretch>
                  <a:fillRect/>
                </a:stretch>
              </p:blipFill>
              <p:spPr>
                <a:xfrm>
                  <a:off x="8245788" y="1025193"/>
                  <a:ext cx="13752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C6D43462-F836-FC49-8C53-6030955BC28F}"/>
                    </a:ext>
                  </a:extLst>
                </p14:cNvPr>
                <p14:cNvContentPartPr/>
                <p14:nvPr/>
              </p14:nvContentPartPr>
              <p14:xfrm>
                <a:off x="8623788" y="963993"/>
                <a:ext cx="307440" cy="437760"/>
              </p14:xfrm>
            </p:contentPart>
          </mc:Choice>
          <mc:Fallback xmlns="">
            <p:pic>
              <p:nvPicPr>
                <p:cNvPr id="26" name="Ink 25">
                  <a:extLst>
                    <a:ext uri="{FF2B5EF4-FFF2-40B4-BE49-F238E27FC236}">
                      <a16:creationId xmlns:a16="http://schemas.microsoft.com/office/drawing/2014/main" id="{C6D43462-F836-FC49-8C53-6030955BC28F}"/>
                    </a:ext>
                  </a:extLst>
                </p:cNvPr>
                <p:cNvPicPr/>
                <p:nvPr/>
              </p:nvPicPr>
              <p:blipFill>
                <a:blip r:embed="rId45"/>
                <a:stretch>
                  <a:fillRect/>
                </a:stretch>
              </p:blipFill>
              <p:spPr>
                <a:xfrm>
                  <a:off x="8608308" y="948873"/>
                  <a:ext cx="33768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557A738C-E621-0D44-A3C2-3E6ECEDB24AA}"/>
                    </a:ext>
                  </a:extLst>
                </p14:cNvPr>
                <p14:cNvContentPartPr/>
                <p14:nvPr/>
              </p14:nvContentPartPr>
              <p14:xfrm>
                <a:off x="9049308" y="1229673"/>
                <a:ext cx="244080" cy="141480"/>
              </p14:xfrm>
            </p:contentPart>
          </mc:Choice>
          <mc:Fallback xmlns="">
            <p:pic>
              <p:nvPicPr>
                <p:cNvPr id="27" name="Ink 26">
                  <a:extLst>
                    <a:ext uri="{FF2B5EF4-FFF2-40B4-BE49-F238E27FC236}">
                      <a16:creationId xmlns:a16="http://schemas.microsoft.com/office/drawing/2014/main" id="{557A738C-E621-0D44-A3C2-3E6ECEDB24AA}"/>
                    </a:ext>
                  </a:extLst>
                </p:cNvPr>
                <p:cNvPicPr/>
                <p:nvPr/>
              </p:nvPicPr>
              <p:blipFill>
                <a:blip r:embed="rId47"/>
                <a:stretch>
                  <a:fillRect/>
                </a:stretch>
              </p:blipFill>
              <p:spPr>
                <a:xfrm>
                  <a:off x="9034188" y="1214193"/>
                  <a:ext cx="274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17BA176A-4201-1941-8168-2D027B855925}"/>
                    </a:ext>
                  </a:extLst>
                </p14:cNvPr>
                <p14:cNvContentPartPr/>
                <p14:nvPr/>
              </p14:nvContentPartPr>
              <p14:xfrm>
                <a:off x="9317148" y="1138593"/>
                <a:ext cx="482400" cy="158760"/>
              </p14:xfrm>
            </p:contentPart>
          </mc:Choice>
          <mc:Fallback xmlns="">
            <p:pic>
              <p:nvPicPr>
                <p:cNvPr id="28" name="Ink 27">
                  <a:extLst>
                    <a:ext uri="{FF2B5EF4-FFF2-40B4-BE49-F238E27FC236}">
                      <a16:creationId xmlns:a16="http://schemas.microsoft.com/office/drawing/2014/main" id="{17BA176A-4201-1941-8168-2D027B855925}"/>
                    </a:ext>
                  </a:extLst>
                </p:cNvPr>
                <p:cNvPicPr/>
                <p:nvPr/>
              </p:nvPicPr>
              <p:blipFill>
                <a:blip r:embed="rId49"/>
                <a:stretch>
                  <a:fillRect/>
                </a:stretch>
              </p:blipFill>
              <p:spPr>
                <a:xfrm>
                  <a:off x="9302028" y="1123473"/>
                  <a:ext cx="5126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EB0DF568-4152-2E4B-B36A-3B41589AF73E}"/>
                    </a:ext>
                  </a:extLst>
                </p14:cNvPr>
                <p14:cNvContentPartPr/>
                <p14:nvPr/>
              </p14:nvContentPartPr>
              <p14:xfrm>
                <a:off x="10108428" y="1182153"/>
                <a:ext cx="76320" cy="145440"/>
              </p14:xfrm>
            </p:contentPart>
          </mc:Choice>
          <mc:Fallback xmlns="">
            <p:pic>
              <p:nvPicPr>
                <p:cNvPr id="29" name="Ink 28">
                  <a:extLst>
                    <a:ext uri="{FF2B5EF4-FFF2-40B4-BE49-F238E27FC236}">
                      <a16:creationId xmlns:a16="http://schemas.microsoft.com/office/drawing/2014/main" id="{EB0DF568-4152-2E4B-B36A-3B41589AF73E}"/>
                    </a:ext>
                  </a:extLst>
                </p:cNvPr>
                <p:cNvPicPr/>
                <p:nvPr/>
              </p:nvPicPr>
              <p:blipFill>
                <a:blip r:embed="rId51"/>
                <a:stretch>
                  <a:fillRect/>
                </a:stretch>
              </p:blipFill>
              <p:spPr>
                <a:xfrm>
                  <a:off x="10093308" y="1167033"/>
                  <a:ext cx="106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26B5E030-952B-A24D-B1D7-CD7FFF5801B4}"/>
                    </a:ext>
                  </a:extLst>
                </p14:cNvPr>
                <p14:cNvContentPartPr/>
                <p14:nvPr/>
              </p14:nvContentPartPr>
              <p14:xfrm>
                <a:off x="10420908" y="866793"/>
                <a:ext cx="57240" cy="421920"/>
              </p14:xfrm>
            </p:contentPart>
          </mc:Choice>
          <mc:Fallback xmlns="">
            <p:pic>
              <p:nvPicPr>
                <p:cNvPr id="30" name="Ink 29">
                  <a:extLst>
                    <a:ext uri="{FF2B5EF4-FFF2-40B4-BE49-F238E27FC236}">
                      <a16:creationId xmlns:a16="http://schemas.microsoft.com/office/drawing/2014/main" id="{26B5E030-952B-A24D-B1D7-CD7FFF5801B4}"/>
                    </a:ext>
                  </a:extLst>
                </p:cNvPr>
                <p:cNvPicPr/>
                <p:nvPr/>
              </p:nvPicPr>
              <p:blipFill>
                <a:blip r:embed="rId53"/>
                <a:stretch>
                  <a:fillRect/>
                </a:stretch>
              </p:blipFill>
              <p:spPr>
                <a:xfrm>
                  <a:off x="10405428" y="851673"/>
                  <a:ext cx="8784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9758F53F-EF76-4142-B340-5BAD0059CCAE}"/>
                    </a:ext>
                  </a:extLst>
                </p14:cNvPr>
                <p14:cNvContentPartPr/>
                <p14:nvPr/>
              </p14:nvContentPartPr>
              <p14:xfrm>
                <a:off x="10357548" y="933753"/>
                <a:ext cx="1257480" cy="344520"/>
              </p14:xfrm>
            </p:contentPart>
          </mc:Choice>
          <mc:Fallback xmlns="">
            <p:pic>
              <p:nvPicPr>
                <p:cNvPr id="31" name="Ink 30">
                  <a:extLst>
                    <a:ext uri="{FF2B5EF4-FFF2-40B4-BE49-F238E27FC236}">
                      <a16:creationId xmlns:a16="http://schemas.microsoft.com/office/drawing/2014/main" id="{9758F53F-EF76-4142-B340-5BAD0059CCAE}"/>
                    </a:ext>
                  </a:extLst>
                </p:cNvPr>
                <p:cNvPicPr/>
                <p:nvPr/>
              </p:nvPicPr>
              <p:blipFill>
                <a:blip r:embed="rId55"/>
                <a:stretch>
                  <a:fillRect/>
                </a:stretch>
              </p:blipFill>
              <p:spPr>
                <a:xfrm>
                  <a:off x="10342428" y="918633"/>
                  <a:ext cx="128808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a:extLst>
                    <a:ext uri="{FF2B5EF4-FFF2-40B4-BE49-F238E27FC236}">
                      <a16:creationId xmlns:a16="http://schemas.microsoft.com/office/drawing/2014/main" id="{FF37D2D7-E30F-AA48-A87E-4BCB02F5F944}"/>
                    </a:ext>
                  </a:extLst>
                </p14:cNvPr>
                <p14:cNvContentPartPr/>
                <p14:nvPr/>
              </p14:nvContentPartPr>
              <p14:xfrm>
                <a:off x="3326388" y="1985313"/>
                <a:ext cx="612000" cy="164880"/>
              </p14:xfrm>
            </p:contentPart>
          </mc:Choice>
          <mc:Fallback xmlns="">
            <p:pic>
              <p:nvPicPr>
                <p:cNvPr id="33" name="Ink 32">
                  <a:extLst>
                    <a:ext uri="{FF2B5EF4-FFF2-40B4-BE49-F238E27FC236}">
                      <a16:creationId xmlns:a16="http://schemas.microsoft.com/office/drawing/2014/main" id="{FF37D2D7-E30F-AA48-A87E-4BCB02F5F944}"/>
                    </a:ext>
                  </a:extLst>
                </p:cNvPr>
                <p:cNvPicPr/>
                <p:nvPr/>
              </p:nvPicPr>
              <p:blipFill>
                <a:blip r:embed="rId57"/>
                <a:stretch>
                  <a:fillRect/>
                </a:stretch>
              </p:blipFill>
              <p:spPr>
                <a:xfrm>
                  <a:off x="3311268" y="1970193"/>
                  <a:ext cx="6426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Ink 33">
                  <a:extLst>
                    <a:ext uri="{FF2B5EF4-FFF2-40B4-BE49-F238E27FC236}">
                      <a16:creationId xmlns:a16="http://schemas.microsoft.com/office/drawing/2014/main" id="{2E70183A-AF51-F949-B8E1-BA024D28E232}"/>
                    </a:ext>
                  </a:extLst>
                </p14:cNvPr>
                <p14:cNvContentPartPr/>
                <p14:nvPr/>
              </p14:nvContentPartPr>
              <p14:xfrm>
                <a:off x="3928668" y="1995753"/>
                <a:ext cx="237960" cy="140760"/>
              </p14:xfrm>
            </p:contentPart>
          </mc:Choice>
          <mc:Fallback xmlns="">
            <p:pic>
              <p:nvPicPr>
                <p:cNvPr id="34" name="Ink 33">
                  <a:extLst>
                    <a:ext uri="{FF2B5EF4-FFF2-40B4-BE49-F238E27FC236}">
                      <a16:creationId xmlns:a16="http://schemas.microsoft.com/office/drawing/2014/main" id="{2E70183A-AF51-F949-B8E1-BA024D28E232}"/>
                    </a:ext>
                  </a:extLst>
                </p:cNvPr>
                <p:cNvPicPr/>
                <p:nvPr/>
              </p:nvPicPr>
              <p:blipFill>
                <a:blip r:embed="rId59"/>
                <a:stretch>
                  <a:fillRect/>
                </a:stretch>
              </p:blipFill>
              <p:spPr>
                <a:xfrm>
                  <a:off x="3913548" y="1980273"/>
                  <a:ext cx="268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Ink 34">
                  <a:extLst>
                    <a:ext uri="{FF2B5EF4-FFF2-40B4-BE49-F238E27FC236}">
                      <a16:creationId xmlns:a16="http://schemas.microsoft.com/office/drawing/2014/main" id="{94DBD822-68AD-1348-A95C-FD417AE31C7B}"/>
                    </a:ext>
                  </a:extLst>
                </p14:cNvPr>
                <p14:cNvContentPartPr/>
                <p14:nvPr/>
              </p14:nvContentPartPr>
              <p14:xfrm>
                <a:off x="4223508" y="1986393"/>
                <a:ext cx="125280" cy="173520"/>
              </p14:xfrm>
            </p:contentPart>
          </mc:Choice>
          <mc:Fallback xmlns="">
            <p:pic>
              <p:nvPicPr>
                <p:cNvPr id="35" name="Ink 34">
                  <a:extLst>
                    <a:ext uri="{FF2B5EF4-FFF2-40B4-BE49-F238E27FC236}">
                      <a16:creationId xmlns:a16="http://schemas.microsoft.com/office/drawing/2014/main" id="{94DBD822-68AD-1348-A95C-FD417AE31C7B}"/>
                    </a:ext>
                  </a:extLst>
                </p:cNvPr>
                <p:cNvPicPr/>
                <p:nvPr/>
              </p:nvPicPr>
              <p:blipFill>
                <a:blip r:embed="rId61"/>
                <a:stretch>
                  <a:fillRect/>
                </a:stretch>
              </p:blipFill>
              <p:spPr>
                <a:xfrm>
                  <a:off x="4208028" y="1970913"/>
                  <a:ext cx="1558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Ink 35">
                  <a:extLst>
                    <a:ext uri="{FF2B5EF4-FFF2-40B4-BE49-F238E27FC236}">
                      <a16:creationId xmlns:a16="http://schemas.microsoft.com/office/drawing/2014/main" id="{4A504C96-2C60-A248-A940-1C4718D0E600}"/>
                    </a:ext>
                  </a:extLst>
                </p14:cNvPr>
                <p14:cNvContentPartPr/>
                <p14:nvPr/>
              </p14:nvContentPartPr>
              <p14:xfrm>
                <a:off x="4493148" y="1797033"/>
                <a:ext cx="89280" cy="317160"/>
              </p14:xfrm>
            </p:contentPart>
          </mc:Choice>
          <mc:Fallback xmlns="">
            <p:pic>
              <p:nvPicPr>
                <p:cNvPr id="36" name="Ink 35">
                  <a:extLst>
                    <a:ext uri="{FF2B5EF4-FFF2-40B4-BE49-F238E27FC236}">
                      <a16:creationId xmlns:a16="http://schemas.microsoft.com/office/drawing/2014/main" id="{4A504C96-2C60-A248-A940-1C4718D0E600}"/>
                    </a:ext>
                  </a:extLst>
                </p:cNvPr>
                <p:cNvPicPr/>
                <p:nvPr/>
              </p:nvPicPr>
              <p:blipFill>
                <a:blip r:embed="rId63"/>
                <a:stretch>
                  <a:fillRect/>
                </a:stretch>
              </p:blipFill>
              <p:spPr>
                <a:xfrm>
                  <a:off x="4477668" y="1781913"/>
                  <a:ext cx="11988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Ink 36">
                  <a:extLst>
                    <a:ext uri="{FF2B5EF4-FFF2-40B4-BE49-F238E27FC236}">
                      <a16:creationId xmlns:a16="http://schemas.microsoft.com/office/drawing/2014/main" id="{D7D9E674-087A-B345-83DB-F391752F46C1}"/>
                    </a:ext>
                  </a:extLst>
                </p14:cNvPr>
                <p14:cNvContentPartPr/>
                <p14:nvPr/>
              </p14:nvContentPartPr>
              <p14:xfrm>
                <a:off x="4461468" y="1986393"/>
                <a:ext cx="350640" cy="112680"/>
              </p14:xfrm>
            </p:contentPart>
          </mc:Choice>
          <mc:Fallback xmlns="">
            <p:pic>
              <p:nvPicPr>
                <p:cNvPr id="37" name="Ink 36">
                  <a:extLst>
                    <a:ext uri="{FF2B5EF4-FFF2-40B4-BE49-F238E27FC236}">
                      <a16:creationId xmlns:a16="http://schemas.microsoft.com/office/drawing/2014/main" id="{D7D9E674-087A-B345-83DB-F391752F46C1}"/>
                    </a:ext>
                  </a:extLst>
                </p:cNvPr>
                <p:cNvPicPr/>
                <p:nvPr/>
              </p:nvPicPr>
              <p:blipFill>
                <a:blip r:embed="rId65"/>
                <a:stretch>
                  <a:fillRect/>
                </a:stretch>
              </p:blipFill>
              <p:spPr>
                <a:xfrm>
                  <a:off x="4446348" y="1970913"/>
                  <a:ext cx="381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Ink 37">
                  <a:extLst>
                    <a:ext uri="{FF2B5EF4-FFF2-40B4-BE49-F238E27FC236}">
                      <a16:creationId xmlns:a16="http://schemas.microsoft.com/office/drawing/2014/main" id="{B3CD8FCE-8587-A442-92DF-2F266B5AD9ED}"/>
                    </a:ext>
                  </a:extLst>
                </p14:cNvPr>
                <p14:cNvContentPartPr/>
                <p14:nvPr/>
              </p14:nvContentPartPr>
              <p14:xfrm>
                <a:off x="4792668" y="1860033"/>
                <a:ext cx="360" cy="360"/>
              </p14:xfrm>
            </p:contentPart>
          </mc:Choice>
          <mc:Fallback xmlns="">
            <p:pic>
              <p:nvPicPr>
                <p:cNvPr id="38" name="Ink 37">
                  <a:extLst>
                    <a:ext uri="{FF2B5EF4-FFF2-40B4-BE49-F238E27FC236}">
                      <a16:creationId xmlns:a16="http://schemas.microsoft.com/office/drawing/2014/main" id="{B3CD8FCE-8587-A442-92DF-2F266B5AD9ED}"/>
                    </a:ext>
                  </a:extLst>
                </p:cNvPr>
                <p:cNvPicPr/>
                <p:nvPr/>
              </p:nvPicPr>
              <p:blipFill>
                <a:blip r:embed="rId39"/>
                <a:stretch>
                  <a:fillRect/>
                </a:stretch>
              </p:blipFill>
              <p:spPr>
                <a:xfrm>
                  <a:off x="4777188" y="184491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Ink 38">
                  <a:extLst>
                    <a:ext uri="{FF2B5EF4-FFF2-40B4-BE49-F238E27FC236}">
                      <a16:creationId xmlns:a16="http://schemas.microsoft.com/office/drawing/2014/main" id="{FB3AB377-0746-4F4F-A4AF-41798AE2F232}"/>
                    </a:ext>
                  </a:extLst>
                </p14:cNvPr>
                <p14:cNvContentPartPr/>
                <p14:nvPr/>
              </p14:nvContentPartPr>
              <p14:xfrm>
                <a:off x="4934508" y="1934553"/>
                <a:ext cx="183960" cy="149400"/>
              </p14:xfrm>
            </p:contentPart>
          </mc:Choice>
          <mc:Fallback xmlns="">
            <p:pic>
              <p:nvPicPr>
                <p:cNvPr id="39" name="Ink 38">
                  <a:extLst>
                    <a:ext uri="{FF2B5EF4-FFF2-40B4-BE49-F238E27FC236}">
                      <a16:creationId xmlns:a16="http://schemas.microsoft.com/office/drawing/2014/main" id="{FB3AB377-0746-4F4F-A4AF-41798AE2F232}"/>
                    </a:ext>
                  </a:extLst>
                </p:cNvPr>
                <p:cNvPicPr/>
                <p:nvPr/>
              </p:nvPicPr>
              <p:blipFill>
                <a:blip r:embed="rId68"/>
                <a:stretch>
                  <a:fillRect/>
                </a:stretch>
              </p:blipFill>
              <p:spPr>
                <a:xfrm>
                  <a:off x="4919028" y="1919433"/>
                  <a:ext cx="2145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Ink 39">
                  <a:extLst>
                    <a:ext uri="{FF2B5EF4-FFF2-40B4-BE49-F238E27FC236}">
                      <a16:creationId xmlns:a16="http://schemas.microsoft.com/office/drawing/2014/main" id="{49C320CC-12F3-0F48-8B6B-450ADEE33EEF}"/>
                    </a:ext>
                  </a:extLst>
                </p14:cNvPr>
                <p14:cNvContentPartPr/>
                <p14:nvPr/>
              </p14:nvContentPartPr>
              <p14:xfrm>
                <a:off x="5202348" y="1885953"/>
                <a:ext cx="208440" cy="235080"/>
              </p14:xfrm>
            </p:contentPart>
          </mc:Choice>
          <mc:Fallback xmlns="">
            <p:pic>
              <p:nvPicPr>
                <p:cNvPr id="40" name="Ink 39">
                  <a:extLst>
                    <a:ext uri="{FF2B5EF4-FFF2-40B4-BE49-F238E27FC236}">
                      <a16:creationId xmlns:a16="http://schemas.microsoft.com/office/drawing/2014/main" id="{49C320CC-12F3-0F48-8B6B-450ADEE33EEF}"/>
                    </a:ext>
                  </a:extLst>
                </p:cNvPr>
                <p:cNvPicPr/>
                <p:nvPr/>
              </p:nvPicPr>
              <p:blipFill>
                <a:blip r:embed="rId70"/>
                <a:stretch>
                  <a:fillRect/>
                </a:stretch>
              </p:blipFill>
              <p:spPr>
                <a:xfrm>
                  <a:off x="5187228" y="1870473"/>
                  <a:ext cx="2386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Ink 40">
                  <a:extLst>
                    <a:ext uri="{FF2B5EF4-FFF2-40B4-BE49-F238E27FC236}">
                      <a16:creationId xmlns:a16="http://schemas.microsoft.com/office/drawing/2014/main" id="{9E24CB63-6B2C-874B-8856-A261FC615015}"/>
                    </a:ext>
                  </a:extLst>
                </p14:cNvPr>
                <p14:cNvContentPartPr/>
                <p14:nvPr/>
              </p14:nvContentPartPr>
              <p14:xfrm>
                <a:off x="6043668" y="1713513"/>
                <a:ext cx="304200" cy="369720"/>
              </p14:xfrm>
            </p:contentPart>
          </mc:Choice>
          <mc:Fallback xmlns="">
            <p:pic>
              <p:nvPicPr>
                <p:cNvPr id="41" name="Ink 40">
                  <a:extLst>
                    <a:ext uri="{FF2B5EF4-FFF2-40B4-BE49-F238E27FC236}">
                      <a16:creationId xmlns:a16="http://schemas.microsoft.com/office/drawing/2014/main" id="{9E24CB63-6B2C-874B-8856-A261FC615015}"/>
                    </a:ext>
                  </a:extLst>
                </p:cNvPr>
                <p:cNvPicPr/>
                <p:nvPr/>
              </p:nvPicPr>
              <p:blipFill>
                <a:blip r:embed="rId72"/>
                <a:stretch>
                  <a:fillRect/>
                </a:stretch>
              </p:blipFill>
              <p:spPr>
                <a:xfrm>
                  <a:off x="6028548" y="1698393"/>
                  <a:ext cx="33480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Ink 41">
                  <a:extLst>
                    <a:ext uri="{FF2B5EF4-FFF2-40B4-BE49-F238E27FC236}">
                      <a16:creationId xmlns:a16="http://schemas.microsoft.com/office/drawing/2014/main" id="{C55E8C0A-6CAB-F740-91C2-FE6F33BAE757}"/>
                    </a:ext>
                  </a:extLst>
                </p14:cNvPr>
                <p14:cNvContentPartPr/>
                <p14:nvPr/>
              </p14:nvContentPartPr>
              <p14:xfrm>
                <a:off x="6164268" y="1721433"/>
                <a:ext cx="551520" cy="342360"/>
              </p14:xfrm>
            </p:contentPart>
          </mc:Choice>
          <mc:Fallback xmlns="">
            <p:pic>
              <p:nvPicPr>
                <p:cNvPr id="42" name="Ink 41">
                  <a:extLst>
                    <a:ext uri="{FF2B5EF4-FFF2-40B4-BE49-F238E27FC236}">
                      <a16:creationId xmlns:a16="http://schemas.microsoft.com/office/drawing/2014/main" id="{C55E8C0A-6CAB-F740-91C2-FE6F33BAE757}"/>
                    </a:ext>
                  </a:extLst>
                </p:cNvPr>
                <p:cNvPicPr/>
                <p:nvPr/>
              </p:nvPicPr>
              <p:blipFill>
                <a:blip r:embed="rId74"/>
                <a:stretch>
                  <a:fillRect/>
                </a:stretch>
              </p:blipFill>
              <p:spPr>
                <a:xfrm>
                  <a:off x="6148788" y="1705953"/>
                  <a:ext cx="5821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Ink 42">
                  <a:extLst>
                    <a:ext uri="{FF2B5EF4-FFF2-40B4-BE49-F238E27FC236}">
                      <a16:creationId xmlns:a16="http://schemas.microsoft.com/office/drawing/2014/main" id="{475F9844-F00D-844C-BF92-9E4919993057}"/>
                    </a:ext>
                  </a:extLst>
                </p14:cNvPr>
                <p14:cNvContentPartPr/>
                <p14:nvPr/>
              </p14:nvContentPartPr>
              <p14:xfrm>
                <a:off x="6739548" y="1860033"/>
                <a:ext cx="145440" cy="174240"/>
              </p14:xfrm>
            </p:contentPart>
          </mc:Choice>
          <mc:Fallback xmlns="">
            <p:pic>
              <p:nvPicPr>
                <p:cNvPr id="43" name="Ink 42">
                  <a:extLst>
                    <a:ext uri="{FF2B5EF4-FFF2-40B4-BE49-F238E27FC236}">
                      <a16:creationId xmlns:a16="http://schemas.microsoft.com/office/drawing/2014/main" id="{475F9844-F00D-844C-BF92-9E4919993057}"/>
                    </a:ext>
                  </a:extLst>
                </p:cNvPr>
                <p:cNvPicPr/>
                <p:nvPr/>
              </p:nvPicPr>
              <p:blipFill>
                <a:blip r:embed="rId76"/>
                <a:stretch>
                  <a:fillRect/>
                </a:stretch>
              </p:blipFill>
              <p:spPr>
                <a:xfrm>
                  <a:off x="6724068" y="1844913"/>
                  <a:ext cx="1756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Ink 43">
                  <a:extLst>
                    <a:ext uri="{FF2B5EF4-FFF2-40B4-BE49-F238E27FC236}">
                      <a16:creationId xmlns:a16="http://schemas.microsoft.com/office/drawing/2014/main" id="{518A7FE4-C2A0-414B-8EDA-D894A32B8CE7}"/>
                    </a:ext>
                  </a:extLst>
                </p14:cNvPr>
                <p14:cNvContentPartPr/>
                <p14:nvPr/>
              </p14:nvContentPartPr>
              <p14:xfrm>
                <a:off x="7583028" y="1686873"/>
                <a:ext cx="49680" cy="311760"/>
              </p14:xfrm>
            </p:contentPart>
          </mc:Choice>
          <mc:Fallback xmlns="">
            <p:pic>
              <p:nvPicPr>
                <p:cNvPr id="44" name="Ink 43">
                  <a:extLst>
                    <a:ext uri="{FF2B5EF4-FFF2-40B4-BE49-F238E27FC236}">
                      <a16:creationId xmlns:a16="http://schemas.microsoft.com/office/drawing/2014/main" id="{518A7FE4-C2A0-414B-8EDA-D894A32B8CE7}"/>
                    </a:ext>
                  </a:extLst>
                </p:cNvPr>
                <p:cNvPicPr/>
                <p:nvPr/>
              </p:nvPicPr>
              <p:blipFill>
                <a:blip r:embed="rId78"/>
                <a:stretch>
                  <a:fillRect/>
                </a:stretch>
              </p:blipFill>
              <p:spPr>
                <a:xfrm>
                  <a:off x="7567908" y="1671393"/>
                  <a:ext cx="7992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Ink 44">
                  <a:extLst>
                    <a:ext uri="{FF2B5EF4-FFF2-40B4-BE49-F238E27FC236}">
                      <a16:creationId xmlns:a16="http://schemas.microsoft.com/office/drawing/2014/main" id="{F0A1D739-BD23-C540-8AEF-938D8CEBE290}"/>
                    </a:ext>
                  </a:extLst>
                </p14:cNvPr>
                <p14:cNvContentPartPr/>
                <p14:nvPr/>
              </p14:nvContentPartPr>
              <p14:xfrm>
                <a:off x="7504188" y="1638273"/>
                <a:ext cx="401040" cy="379080"/>
              </p14:xfrm>
            </p:contentPart>
          </mc:Choice>
          <mc:Fallback xmlns="">
            <p:pic>
              <p:nvPicPr>
                <p:cNvPr id="45" name="Ink 44">
                  <a:extLst>
                    <a:ext uri="{FF2B5EF4-FFF2-40B4-BE49-F238E27FC236}">
                      <a16:creationId xmlns:a16="http://schemas.microsoft.com/office/drawing/2014/main" id="{F0A1D739-BD23-C540-8AEF-938D8CEBE290}"/>
                    </a:ext>
                  </a:extLst>
                </p:cNvPr>
                <p:cNvPicPr/>
                <p:nvPr/>
              </p:nvPicPr>
              <p:blipFill>
                <a:blip r:embed="rId80"/>
                <a:stretch>
                  <a:fillRect/>
                </a:stretch>
              </p:blipFill>
              <p:spPr>
                <a:xfrm>
                  <a:off x="7489068" y="1622793"/>
                  <a:ext cx="43164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Ink 45">
                  <a:extLst>
                    <a:ext uri="{FF2B5EF4-FFF2-40B4-BE49-F238E27FC236}">
                      <a16:creationId xmlns:a16="http://schemas.microsoft.com/office/drawing/2014/main" id="{EF83757E-84A0-BC44-BD4E-08385532F45C}"/>
                    </a:ext>
                  </a:extLst>
                </p14:cNvPr>
                <p14:cNvContentPartPr/>
                <p14:nvPr/>
              </p14:nvContentPartPr>
              <p14:xfrm>
                <a:off x="7961388" y="1797033"/>
                <a:ext cx="270720" cy="172440"/>
              </p14:xfrm>
            </p:contentPart>
          </mc:Choice>
          <mc:Fallback xmlns="">
            <p:pic>
              <p:nvPicPr>
                <p:cNvPr id="46" name="Ink 45">
                  <a:extLst>
                    <a:ext uri="{FF2B5EF4-FFF2-40B4-BE49-F238E27FC236}">
                      <a16:creationId xmlns:a16="http://schemas.microsoft.com/office/drawing/2014/main" id="{EF83757E-84A0-BC44-BD4E-08385532F45C}"/>
                    </a:ext>
                  </a:extLst>
                </p:cNvPr>
                <p:cNvPicPr/>
                <p:nvPr/>
              </p:nvPicPr>
              <p:blipFill>
                <a:blip r:embed="rId82"/>
                <a:stretch>
                  <a:fillRect/>
                </a:stretch>
              </p:blipFill>
              <p:spPr>
                <a:xfrm>
                  <a:off x="7946268" y="1781913"/>
                  <a:ext cx="3013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Ink 46">
                  <a:extLst>
                    <a:ext uri="{FF2B5EF4-FFF2-40B4-BE49-F238E27FC236}">
                      <a16:creationId xmlns:a16="http://schemas.microsoft.com/office/drawing/2014/main" id="{A2DE8F58-E5C3-6645-84FA-EFFAC05027C9}"/>
                    </a:ext>
                  </a:extLst>
                </p14:cNvPr>
                <p14:cNvContentPartPr/>
                <p14:nvPr/>
              </p14:nvContentPartPr>
              <p14:xfrm>
                <a:off x="8308428" y="1604793"/>
                <a:ext cx="34920" cy="317520"/>
              </p14:xfrm>
            </p:contentPart>
          </mc:Choice>
          <mc:Fallback xmlns="">
            <p:pic>
              <p:nvPicPr>
                <p:cNvPr id="47" name="Ink 46">
                  <a:extLst>
                    <a:ext uri="{FF2B5EF4-FFF2-40B4-BE49-F238E27FC236}">
                      <a16:creationId xmlns:a16="http://schemas.microsoft.com/office/drawing/2014/main" id="{A2DE8F58-E5C3-6645-84FA-EFFAC05027C9}"/>
                    </a:ext>
                  </a:extLst>
                </p:cNvPr>
                <p:cNvPicPr/>
                <p:nvPr/>
              </p:nvPicPr>
              <p:blipFill>
                <a:blip r:embed="rId84"/>
                <a:stretch>
                  <a:fillRect/>
                </a:stretch>
              </p:blipFill>
              <p:spPr>
                <a:xfrm>
                  <a:off x="8292948" y="1589673"/>
                  <a:ext cx="6552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Ink 47">
                  <a:extLst>
                    <a:ext uri="{FF2B5EF4-FFF2-40B4-BE49-F238E27FC236}">
                      <a16:creationId xmlns:a16="http://schemas.microsoft.com/office/drawing/2014/main" id="{218C0F1E-36A2-434F-911A-31C537B67794}"/>
                    </a:ext>
                  </a:extLst>
                </p14:cNvPr>
                <p14:cNvContentPartPr/>
                <p14:nvPr/>
              </p14:nvContentPartPr>
              <p14:xfrm>
                <a:off x="8355588" y="1749873"/>
                <a:ext cx="146520" cy="25200"/>
              </p14:xfrm>
            </p:contentPart>
          </mc:Choice>
          <mc:Fallback xmlns="">
            <p:pic>
              <p:nvPicPr>
                <p:cNvPr id="48" name="Ink 47">
                  <a:extLst>
                    <a:ext uri="{FF2B5EF4-FFF2-40B4-BE49-F238E27FC236}">
                      <a16:creationId xmlns:a16="http://schemas.microsoft.com/office/drawing/2014/main" id="{218C0F1E-36A2-434F-911A-31C537B67794}"/>
                    </a:ext>
                  </a:extLst>
                </p:cNvPr>
                <p:cNvPicPr/>
                <p:nvPr/>
              </p:nvPicPr>
              <p:blipFill>
                <a:blip r:embed="rId86"/>
                <a:stretch>
                  <a:fillRect/>
                </a:stretch>
              </p:blipFill>
              <p:spPr>
                <a:xfrm>
                  <a:off x="8340468" y="1734393"/>
                  <a:ext cx="177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Ink 51">
                  <a:extLst>
                    <a:ext uri="{FF2B5EF4-FFF2-40B4-BE49-F238E27FC236}">
                      <a16:creationId xmlns:a16="http://schemas.microsoft.com/office/drawing/2014/main" id="{A75E2017-F480-4544-B17A-638C8A206F02}"/>
                    </a:ext>
                  </a:extLst>
                </p14:cNvPr>
                <p14:cNvContentPartPr/>
                <p14:nvPr/>
              </p14:nvContentPartPr>
              <p14:xfrm>
                <a:off x="8828628" y="1686873"/>
                <a:ext cx="273600" cy="167760"/>
              </p14:xfrm>
            </p:contentPart>
          </mc:Choice>
          <mc:Fallback xmlns="">
            <p:pic>
              <p:nvPicPr>
                <p:cNvPr id="52" name="Ink 51">
                  <a:extLst>
                    <a:ext uri="{FF2B5EF4-FFF2-40B4-BE49-F238E27FC236}">
                      <a16:creationId xmlns:a16="http://schemas.microsoft.com/office/drawing/2014/main" id="{A75E2017-F480-4544-B17A-638C8A206F02}"/>
                    </a:ext>
                  </a:extLst>
                </p:cNvPr>
                <p:cNvPicPr/>
                <p:nvPr/>
              </p:nvPicPr>
              <p:blipFill>
                <a:blip r:embed="rId88"/>
                <a:stretch>
                  <a:fillRect/>
                </a:stretch>
              </p:blipFill>
              <p:spPr>
                <a:xfrm>
                  <a:off x="8813148" y="1671393"/>
                  <a:ext cx="3042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Ink 52">
                  <a:extLst>
                    <a:ext uri="{FF2B5EF4-FFF2-40B4-BE49-F238E27FC236}">
                      <a16:creationId xmlns:a16="http://schemas.microsoft.com/office/drawing/2014/main" id="{26B93A92-ABE1-E24B-9627-B07F17CB7E9D}"/>
                    </a:ext>
                  </a:extLst>
                </p14:cNvPr>
                <p14:cNvContentPartPr/>
                <p14:nvPr/>
              </p14:nvContentPartPr>
              <p14:xfrm>
                <a:off x="9175308" y="1686873"/>
                <a:ext cx="238320" cy="169560"/>
              </p14:xfrm>
            </p:contentPart>
          </mc:Choice>
          <mc:Fallback xmlns="">
            <p:pic>
              <p:nvPicPr>
                <p:cNvPr id="53" name="Ink 52">
                  <a:extLst>
                    <a:ext uri="{FF2B5EF4-FFF2-40B4-BE49-F238E27FC236}">
                      <a16:creationId xmlns:a16="http://schemas.microsoft.com/office/drawing/2014/main" id="{26B93A92-ABE1-E24B-9627-B07F17CB7E9D}"/>
                    </a:ext>
                  </a:extLst>
                </p:cNvPr>
                <p:cNvPicPr/>
                <p:nvPr/>
              </p:nvPicPr>
              <p:blipFill>
                <a:blip r:embed="rId90"/>
                <a:stretch>
                  <a:fillRect/>
                </a:stretch>
              </p:blipFill>
              <p:spPr>
                <a:xfrm>
                  <a:off x="9160188" y="1671393"/>
                  <a:ext cx="2689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Ink 53">
                  <a:extLst>
                    <a:ext uri="{FF2B5EF4-FFF2-40B4-BE49-F238E27FC236}">
                      <a16:creationId xmlns:a16="http://schemas.microsoft.com/office/drawing/2014/main" id="{15479EB4-A4EE-C54B-92BF-9682F37FB873}"/>
                    </a:ext>
                  </a:extLst>
                </p14:cNvPr>
                <p14:cNvContentPartPr/>
                <p14:nvPr/>
              </p14:nvContentPartPr>
              <p14:xfrm>
                <a:off x="9327948" y="1734033"/>
                <a:ext cx="392040" cy="558000"/>
              </p14:xfrm>
            </p:contentPart>
          </mc:Choice>
          <mc:Fallback xmlns="">
            <p:pic>
              <p:nvPicPr>
                <p:cNvPr id="54" name="Ink 53">
                  <a:extLst>
                    <a:ext uri="{FF2B5EF4-FFF2-40B4-BE49-F238E27FC236}">
                      <a16:creationId xmlns:a16="http://schemas.microsoft.com/office/drawing/2014/main" id="{15479EB4-A4EE-C54B-92BF-9682F37FB873}"/>
                    </a:ext>
                  </a:extLst>
                </p:cNvPr>
                <p:cNvPicPr/>
                <p:nvPr/>
              </p:nvPicPr>
              <p:blipFill>
                <a:blip r:embed="rId92"/>
                <a:stretch>
                  <a:fillRect/>
                </a:stretch>
              </p:blipFill>
              <p:spPr>
                <a:xfrm>
                  <a:off x="9312468" y="1718913"/>
                  <a:ext cx="422640" cy="588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Ink 54">
                  <a:extLst>
                    <a:ext uri="{FF2B5EF4-FFF2-40B4-BE49-F238E27FC236}">
                      <a16:creationId xmlns:a16="http://schemas.microsoft.com/office/drawing/2014/main" id="{8FF28ACE-F34A-BC46-A3BE-A45C2F306958}"/>
                    </a:ext>
                  </a:extLst>
                </p14:cNvPr>
                <p14:cNvContentPartPr/>
                <p14:nvPr/>
              </p14:nvContentPartPr>
              <p14:xfrm>
                <a:off x="9963708" y="1529193"/>
                <a:ext cx="685800" cy="332280"/>
              </p14:xfrm>
            </p:contentPart>
          </mc:Choice>
          <mc:Fallback xmlns="">
            <p:pic>
              <p:nvPicPr>
                <p:cNvPr id="55" name="Ink 54">
                  <a:extLst>
                    <a:ext uri="{FF2B5EF4-FFF2-40B4-BE49-F238E27FC236}">
                      <a16:creationId xmlns:a16="http://schemas.microsoft.com/office/drawing/2014/main" id="{8FF28ACE-F34A-BC46-A3BE-A45C2F306958}"/>
                    </a:ext>
                  </a:extLst>
                </p:cNvPr>
                <p:cNvPicPr/>
                <p:nvPr/>
              </p:nvPicPr>
              <p:blipFill>
                <a:blip r:embed="rId94"/>
                <a:stretch>
                  <a:fillRect/>
                </a:stretch>
              </p:blipFill>
              <p:spPr>
                <a:xfrm>
                  <a:off x="9948228" y="1513713"/>
                  <a:ext cx="71640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Ink 56">
                  <a:extLst>
                    <a:ext uri="{FF2B5EF4-FFF2-40B4-BE49-F238E27FC236}">
                      <a16:creationId xmlns:a16="http://schemas.microsoft.com/office/drawing/2014/main" id="{233F6ADF-F0F5-0448-A9C5-0C57AA802A5A}"/>
                    </a:ext>
                  </a:extLst>
                </p14:cNvPr>
                <p14:cNvContentPartPr/>
                <p14:nvPr/>
              </p14:nvContentPartPr>
              <p14:xfrm>
                <a:off x="3426828" y="2454033"/>
                <a:ext cx="237960" cy="207000"/>
              </p14:xfrm>
            </p:contentPart>
          </mc:Choice>
          <mc:Fallback xmlns="">
            <p:pic>
              <p:nvPicPr>
                <p:cNvPr id="57" name="Ink 56">
                  <a:extLst>
                    <a:ext uri="{FF2B5EF4-FFF2-40B4-BE49-F238E27FC236}">
                      <a16:creationId xmlns:a16="http://schemas.microsoft.com/office/drawing/2014/main" id="{233F6ADF-F0F5-0448-A9C5-0C57AA802A5A}"/>
                    </a:ext>
                  </a:extLst>
                </p:cNvPr>
                <p:cNvPicPr/>
                <p:nvPr/>
              </p:nvPicPr>
              <p:blipFill>
                <a:blip r:embed="rId96"/>
                <a:stretch>
                  <a:fillRect/>
                </a:stretch>
              </p:blipFill>
              <p:spPr>
                <a:xfrm>
                  <a:off x="3411348" y="2438913"/>
                  <a:ext cx="268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Ink 57">
                  <a:extLst>
                    <a:ext uri="{FF2B5EF4-FFF2-40B4-BE49-F238E27FC236}">
                      <a16:creationId xmlns:a16="http://schemas.microsoft.com/office/drawing/2014/main" id="{FA615F1C-5183-C54C-933C-E93F8FCFF189}"/>
                    </a:ext>
                  </a:extLst>
                </p14:cNvPr>
                <p14:cNvContentPartPr/>
                <p14:nvPr/>
              </p14:nvContentPartPr>
              <p14:xfrm>
                <a:off x="4093188" y="2456553"/>
                <a:ext cx="186120" cy="369720"/>
              </p14:xfrm>
            </p:contentPart>
          </mc:Choice>
          <mc:Fallback xmlns="">
            <p:pic>
              <p:nvPicPr>
                <p:cNvPr id="58" name="Ink 57">
                  <a:extLst>
                    <a:ext uri="{FF2B5EF4-FFF2-40B4-BE49-F238E27FC236}">
                      <a16:creationId xmlns:a16="http://schemas.microsoft.com/office/drawing/2014/main" id="{FA615F1C-5183-C54C-933C-E93F8FCFF189}"/>
                    </a:ext>
                  </a:extLst>
                </p:cNvPr>
                <p:cNvPicPr/>
                <p:nvPr/>
              </p:nvPicPr>
              <p:blipFill>
                <a:blip r:embed="rId98"/>
                <a:stretch>
                  <a:fillRect/>
                </a:stretch>
              </p:blipFill>
              <p:spPr>
                <a:xfrm>
                  <a:off x="4077708" y="2441433"/>
                  <a:ext cx="21672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Ink 58">
                  <a:extLst>
                    <a:ext uri="{FF2B5EF4-FFF2-40B4-BE49-F238E27FC236}">
                      <a16:creationId xmlns:a16="http://schemas.microsoft.com/office/drawing/2014/main" id="{CB1B188E-0638-A844-8133-85FE40131C0F}"/>
                    </a:ext>
                  </a:extLst>
                </p14:cNvPr>
                <p14:cNvContentPartPr/>
                <p14:nvPr/>
              </p14:nvContentPartPr>
              <p14:xfrm>
                <a:off x="4351308" y="2442153"/>
                <a:ext cx="205920" cy="142560"/>
              </p14:xfrm>
            </p:contentPart>
          </mc:Choice>
          <mc:Fallback xmlns="">
            <p:pic>
              <p:nvPicPr>
                <p:cNvPr id="59" name="Ink 58">
                  <a:extLst>
                    <a:ext uri="{FF2B5EF4-FFF2-40B4-BE49-F238E27FC236}">
                      <a16:creationId xmlns:a16="http://schemas.microsoft.com/office/drawing/2014/main" id="{CB1B188E-0638-A844-8133-85FE40131C0F}"/>
                    </a:ext>
                  </a:extLst>
                </p:cNvPr>
                <p:cNvPicPr/>
                <p:nvPr/>
              </p:nvPicPr>
              <p:blipFill>
                <a:blip r:embed="rId100"/>
                <a:stretch>
                  <a:fillRect/>
                </a:stretch>
              </p:blipFill>
              <p:spPr>
                <a:xfrm>
                  <a:off x="4335828" y="2426673"/>
                  <a:ext cx="236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Ink 59">
                  <a:extLst>
                    <a:ext uri="{FF2B5EF4-FFF2-40B4-BE49-F238E27FC236}">
                      <a16:creationId xmlns:a16="http://schemas.microsoft.com/office/drawing/2014/main" id="{59944E72-09DD-B74E-9D4F-CB0A569F8B05}"/>
                    </a:ext>
                  </a:extLst>
                </p14:cNvPr>
                <p14:cNvContentPartPr/>
                <p14:nvPr/>
              </p14:nvContentPartPr>
              <p14:xfrm>
                <a:off x="4621308" y="2295633"/>
                <a:ext cx="377640" cy="313200"/>
              </p14:xfrm>
            </p:contentPart>
          </mc:Choice>
          <mc:Fallback xmlns="">
            <p:pic>
              <p:nvPicPr>
                <p:cNvPr id="60" name="Ink 59">
                  <a:extLst>
                    <a:ext uri="{FF2B5EF4-FFF2-40B4-BE49-F238E27FC236}">
                      <a16:creationId xmlns:a16="http://schemas.microsoft.com/office/drawing/2014/main" id="{59944E72-09DD-B74E-9D4F-CB0A569F8B05}"/>
                    </a:ext>
                  </a:extLst>
                </p:cNvPr>
                <p:cNvPicPr/>
                <p:nvPr/>
              </p:nvPicPr>
              <p:blipFill>
                <a:blip r:embed="rId102"/>
                <a:stretch>
                  <a:fillRect/>
                </a:stretch>
              </p:blipFill>
              <p:spPr>
                <a:xfrm>
                  <a:off x="4606188" y="2280153"/>
                  <a:ext cx="40788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Ink 60">
                  <a:extLst>
                    <a:ext uri="{FF2B5EF4-FFF2-40B4-BE49-F238E27FC236}">
                      <a16:creationId xmlns:a16="http://schemas.microsoft.com/office/drawing/2014/main" id="{4BB985FF-0294-2A4D-8691-0CD1DEC0FA15}"/>
                    </a:ext>
                  </a:extLst>
                </p14:cNvPr>
                <p14:cNvContentPartPr/>
                <p14:nvPr/>
              </p14:nvContentPartPr>
              <p14:xfrm>
                <a:off x="5079588" y="2322993"/>
                <a:ext cx="950040" cy="262080"/>
              </p14:xfrm>
            </p:contentPart>
          </mc:Choice>
          <mc:Fallback xmlns="">
            <p:pic>
              <p:nvPicPr>
                <p:cNvPr id="61" name="Ink 60">
                  <a:extLst>
                    <a:ext uri="{FF2B5EF4-FFF2-40B4-BE49-F238E27FC236}">
                      <a16:creationId xmlns:a16="http://schemas.microsoft.com/office/drawing/2014/main" id="{4BB985FF-0294-2A4D-8691-0CD1DEC0FA15}"/>
                    </a:ext>
                  </a:extLst>
                </p:cNvPr>
                <p:cNvPicPr/>
                <p:nvPr/>
              </p:nvPicPr>
              <p:blipFill>
                <a:blip r:embed="rId104"/>
                <a:stretch>
                  <a:fillRect/>
                </a:stretch>
              </p:blipFill>
              <p:spPr>
                <a:xfrm>
                  <a:off x="5064108" y="2307513"/>
                  <a:ext cx="9802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Ink 61">
                  <a:extLst>
                    <a:ext uri="{FF2B5EF4-FFF2-40B4-BE49-F238E27FC236}">
                      <a16:creationId xmlns:a16="http://schemas.microsoft.com/office/drawing/2014/main" id="{A31A5C2F-2A4D-3D40-A710-BC0E842D87A1}"/>
                    </a:ext>
                  </a:extLst>
                </p14:cNvPr>
                <p14:cNvContentPartPr/>
                <p14:nvPr/>
              </p14:nvContentPartPr>
              <p14:xfrm>
                <a:off x="6258588" y="2553753"/>
                <a:ext cx="360" cy="360"/>
              </p14:xfrm>
            </p:contentPart>
          </mc:Choice>
          <mc:Fallback xmlns="">
            <p:pic>
              <p:nvPicPr>
                <p:cNvPr id="62" name="Ink 61">
                  <a:extLst>
                    <a:ext uri="{FF2B5EF4-FFF2-40B4-BE49-F238E27FC236}">
                      <a16:creationId xmlns:a16="http://schemas.microsoft.com/office/drawing/2014/main" id="{A31A5C2F-2A4D-3D40-A710-BC0E842D87A1}"/>
                    </a:ext>
                  </a:extLst>
                </p:cNvPr>
                <p:cNvPicPr/>
                <p:nvPr/>
              </p:nvPicPr>
              <p:blipFill>
                <a:blip r:embed="rId39"/>
                <a:stretch>
                  <a:fillRect/>
                </a:stretch>
              </p:blipFill>
              <p:spPr>
                <a:xfrm>
                  <a:off x="6243468" y="253863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Ink 63">
                  <a:extLst>
                    <a:ext uri="{FF2B5EF4-FFF2-40B4-BE49-F238E27FC236}">
                      <a16:creationId xmlns:a16="http://schemas.microsoft.com/office/drawing/2014/main" id="{8D3CDDEA-C31D-B748-B65A-524C6C12170E}"/>
                    </a:ext>
                  </a:extLst>
                </p14:cNvPr>
                <p14:cNvContentPartPr/>
                <p14:nvPr/>
              </p14:nvContentPartPr>
              <p14:xfrm>
                <a:off x="2716908" y="3113193"/>
                <a:ext cx="57960" cy="384480"/>
              </p14:xfrm>
            </p:contentPart>
          </mc:Choice>
          <mc:Fallback xmlns="">
            <p:pic>
              <p:nvPicPr>
                <p:cNvPr id="64" name="Ink 63">
                  <a:extLst>
                    <a:ext uri="{FF2B5EF4-FFF2-40B4-BE49-F238E27FC236}">
                      <a16:creationId xmlns:a16="http://schemas.microsoft.com/office/drawing/2014/main" id="{8D3CDDEA-C31D-B748-B65A-524C6C12170E}"/>
                    </a:ext>
                  </a:extLst>
                </p:cNvPr>
                <p:cNvPicPr/>
                <p:nvPr/>
              </p:nvPicPr>
              <p:blipFill>
                <a:blip r:embed="rId107"/>
                <a:stretch>
                  <a:fillRect/>
                </a:stretch>
              </p:blipFill>
              <p:spPr>
                <a:xfrm>
                  <a:off x="2701788" y="3097713"/>
                  <a:ext cx="8820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Ink 64">
                  <a:extLst>
                    <a:ext uri="{FF2B5EF4-FFF2-40B4-BE49-F238E27FC236}">
                      <a16:creationId xmlns:a16="http://schemas.microsoft.com/office/drawing/2014/main" id="{C50FFA03-2CFA-9445-897F-44EFDFAFBB4A}"/>
                    </a:ext>
                  </a:extLst>
                </p14:cNvPr>
                <p14:cNvContentPartPr/>
                <p14:nvPr/>
              </p14:nvContentPartPr>
              <p14:xfrm>
                <a:off x="2568948" y="2879913"/>
                <a:ext cx="1683360" cy="593280"/>
              </p14:xfrm>
            </p:contentPart>
          </mc:Choice>
          <mc:Fallback xmlns="">
            <p:pic>
              <p:nvPicPr>
                <p:cNvPr id="65" name="Ink 64">
                  <a:extLst>
                    <a:ext uri="{FF2B5EF4-FFF2-40B4-BE49-F238E27FC236}">
                      <a16:creationId xmlns:a16="http://schemas.microsoft.com/office/drawing/2014/main" id="{C50FFA03-2CFA-9445-897F-44EFDFAFBB4A}"/>
                    </a:ext>
                  </a:extLst>
                </p:cNvPr>
                <p:cNvPicPr/>
                <p:nvPr/>
              </p:nvPicPr>
              <p:blipFill>
                <a:blip r:embed="rId109"/>
                <a:stretch>
                  <a:fillRect/>
                </a:stretch>
              </p:blipFill>
              <p:spPr>
                <a:xfrm>
                  <a:off x="2553828" y="2864793"/>
                  <a:ext cx="1713960" cy="623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Ink 65">
                  <a:extLst>
                    <a:ext uri="{FF2B5EF4-FFF2-40B4-BE49-F238E27FC236}">
                      <a16:creationId xmlns:a16="http://schemas.microsoft.com/office/drawing/2014/main" id="{109376E3-4985-BB4D-9D23-42EF5AECE124}"/>
                    </a:ext>
                  </a:extLst>
                </p14:cNvPr>
                <p14:cNvContentPartPr/>
                <p14:nvPr/>
              </p14:nvContentPartPr>
              <p14:xfrm>
                <a:off x="4004268" y="3105633"/>
                <a:ext cx="70560" cy="88560"/>
              </p14:xfrm>
            </p:contentPart>
          </mc:Choice>
          <mc:Fallback xmlns="">
            <p:pic>
              <p:nvPicPr>
                <p:cNvPr id="66" name="Ink 65">
                  <a:extLst>
                    <a:ext uri="{FF2B5EF4-FFF2-40B4-BE49-F238E27FC236}">
                      <a16:creationId xmlns:a16="http://schemas.microsoft.com/office/drawing/2014/main" id="{109376E3-4985-BB4D-9D23-42EF5AECE124}"/>
                    </a:ext>
                  </a:extLst>
                </p:cNvPr>
                <p:cNvPicPr/>
                <p:nvPr/>
              </p:nvPicPr>
              <p:blipFill>
                <a:blip r:embed="rId111"/>
                <a:stretch>
                  <a:fillRect/>
                </a:stretch>
              </p:blipFill>
              <p:spPr>
                <a:xfrm>
                  <a:off x="3988788" y="3090153"/>
                  <a:ext cx="101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Ink 66">
                  <a:extLst>
                    <a:ext uri="{FF2B5EF4-FFF2-40B4-BE49-F238E27FC236}">
                      <a16:creationId xmlns:a16="http://schemas.microsoft.com/office/drawing/2014/main" id="{00463B43-4799-CB49-A399-E92FB50FAA36}"/>
                    </a:ext>
                  </a:extLst>
                </p14:cNvPr>
                <p14:cNvContentPartPr/>
                <p14:nvPr/>
              </p14:nvContentPartPr>
              <p14:xfrm>
                <a:off x="4821108" y="3198873"/>
                <a:ext cx="294840" cy="219600"/>
              </p14:xfrm>
            </p:contentPart>
          </mc:Choice>
          <mc:Fallback xmlns="">
            <p:pic>
              <p:nvPicPr>
                <p:cNvPr id="67" name="Ink 66">
                  <a:extLst>
                    <a:ext uri="{FF2B5EF4-FFF2-40B4-BE49-F238E27FC236}">
                      <a16:creationId xmlns:a16="http://schemas.microsoft.com/office/drawing/2014/main" id="{00463B43-4799-CB49-A399-E92FB50FAA36}"/>
                    </a:ext>
                  </a:extLst>
                </p:cNvPr>
                <p:cNvPicPr/>
                <p:nvPr/>
              </p:nvPicPr>
              <p:blipFill>
                <a:blip r:embed="rId113"/>
                <a:stretch>
                  <a:fillRect/>
                </a:stretch>
              </p:blipFill>
              <p:spPr>
                <a:xfrm>
                  <a:off x="4805988" y="3183753"/>
                  <a:ext cx="3254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Ink 67">
                  <a:extLst>
                    <a:ext uri="{FF2B5EF4-FFF2-40B4-BE49-F238E27FC236}">
                      <a16:creationId xmlns:a16="http://schemas.microsoft.com/office/drawing/2014/main" id="{CD73AA19-9978-7D4E-968A-3C38AA3CE393}"/>
                    </a:ext>
                  </a:extLst>
                </p14:cNvPr>
                <p14:cNvContentPartPr/>
                <p14:nvPr/>
              </p14:nvContentPartPr>
              <p14:xfrm>
                <a:off x="5659548" y="2916273"/>
                <a:ext cx="117360" cy="404640"/>
              </p14:xfrm>
            </p:contentPart>
          </mc:Choice>
          <mc:Fallback xmlns="">
            <p:pic>
              <p:nvPicPr>
                <p:cNvPr id="68" name="Ink 67">
                  <a:extLst>
                    <a:ext uri="{FF2B5EF4-FFF2-40B4-BE49-F238E27FC236}">
                      <a16:creationId xmlns:a16="http://schemas.microsoft.com/office/drawing/2014/main" id="{CD73AA19-9978-7D4E-968A-3C38AA3CE393}"/>
                    </a:ext>
                  </a:extLst>
                </p:cNvPr>
                <p:cNvPicPr/>
                <p:nvPr/>
              </p:nvPicPr>
              <p:blipFill>
                <a:blip r:embed="rId115"/>
                <a:stretch>
                  <a:fillRect/>
                </a:stretch>
              </p:blipFill>
              <p:spPr>
                <a:xfrm>
                  <a:off x="5644428" y="2901153"/>
                  <a:ext cx="14796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Ink 68">
                  <a:extLst>
                    <a:ext uri="{FF2B5EF4-FFF2-40B4-BE49-F238E27FC236}">
                      <a16:creationId xmlns:a16="http://schemas.microsoft.com/office/drawing/2014/main" id="{6433DE81-12EA-574C-9954-A790D0E1618E}"/>
                    </a:ext>
                  </a:extLst>
                </p14:cNvPr>
                <p14:cNvContentPartPr/>
                <p14:nvPr/>
              </p14:nvContentPartPr>
              <p14:xfrm>
                <a:off x="5864388" y="3184473"/>
                <a:ext cx="114840" cy="130320"/>
              </p14:xfrm>
            </p:contentPart>
          </mc:Choice>
          <mc:Fallback xmlns="">
            <p:pic>
              <p:nvPicPr>
                <p:cNvPr id="69" name="Ink 68">
                  <a:extLst>
                    <a:ext uri="{FF2B5EF4-FFF2-40B4-BE49-F238E27FC236}">
                      <a16:creationId xmlns:a16="http://schemas.microsoft.com/office/drawing/2014/main" id="{6433DE81-12EA-574C-9954-A790D0E1618E}"/>
                    </a:ext>
                  </a:extLst>
                </p:cNvPr>
                <p:cNvPicPr/>
                <p:nvPr/>
              </p:nvPicPr>
              <p:blipFill>
                <a:blip r:embed="rId117"/>
                <a:stretch>
                  <a:fillRect/>
                </a:stretch>
              </p:blipFill>
              <p:spPr>
                <a:xfrm>
                  <a:off x="5849268" y="3168993"/>
                  <a:ext cx="145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Ink 69">
                  <a:extLst>
                    <a:ext uri="{FF2B5EF4-FFF2-40B4-BE49-F238E27FC236}">
                      <a16:creationId xmlns:a16="http://schemas.microsoft.com/office/drawing/2014/main" id="{9BDB4154-CE27-4B47-B755-DEA297201415}"/>
                    </a:ext>
                  </a:extLst>
                </p14:cNvPr>
                <p14:cNvContentPartPr/>
                <p14:nvPr/>
              </p14:nvContentPartPr>
              <p14:xfrm>
                <a:off x="5927748" y="3042633"/>
                <a:ext cx="4680" cy="9360"/>
              </p14:xfrm>
            </p:contentPart>
          </mc:Choice>
          <mc:Fallback xmlns="">
            <p:pic>
              <p:nvPicPr>
                <p:cNvPr id="70" name="Ink 69">
                  <a:extLst>
                    <a:ext uri="{FF2B5EF4-FFF2-40B4-BE49-F238E27FC236}">
                      <a16:creationId xmlns:a16="http://schemas.microsoft.com/office/drawing/2014/main" id="{9BDB4154-CE27-4B47-B755-DEA297201415}"/>
                    </a:ext>
                  </a:extLst>
                </p:cNvPr>
                <p:cNvPicPr/>
                <p:nvPr/>
              </p:nvPicPr>
              <p:blipFill>
                <a:blip r:embed="rId119"/>
                <a:stretch>
                  <a:fillRect/>
                </a:stretch>
              </p:blipFill>
              <p:spPr>
                <a:xfrm>
                  <a:off x="5912268" y="3027153"/>
                  <a:ext cx="34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Ink 70">
                  <a:extLst>
                    <a:ext uri="{FF2B5EF4-FFF2-40B4-BE49-F238E27FC236}">
                      <a16:creationId xmlns:a16="http://schemas.microsoft.com/office/drawing/2014/main" id="{856F61E4-9B6C-B34C-B41D-A96D6929B996}"/>
                    </a:ext>
                  </a:extLst>
                </p14:cNvPr>
                <p14:cNvContentPartPr/>
                <p14:nvPr/>
              </p14:nvContentPartPr>
              <p14:xfrm>
                <a:off x="6037908" y="3121473"/>
                <a:ext cx="346680" cy="150840"/>
              </p14:xfrm>
            </p:contentPart>
          </mc:Choice>
          <mc:Fallback xmlns="">
            <p:pic>
              <p:nvPicPr>
                <p:cNvPr id="71" name="Ink 70">
                  <a:extLst>
                    <a:ext uri="{FF2B5EF4-FFF2-40B4-BE49-F238E27FC236}">
                      <a16:creationId xmlns:a16="http://schemas.microsoft.com/office/drawing/2014/main" id="{856F61E4-9B6C-B34C-B41D-A96D6929B996}"/>
                    </a:ext>
                  </a:extLst>
                </p:cNvPr>
                <p:cNvPicPr/>
                <p:nvPr/>
              </p:nvPicPr>
              <p:blipFill>
                <a:blip r:embed="rId121"/>
                <a:stretch>
                  <a:fillRect/>
                </a:stretch>
              </p:blipFill>
              <p:spPr>
                <a:xfrm>
                  <a:off x="6022788" y="3105993"/>
                  <a:ext cx="377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Ink 71">
                  <a:extLst>
                    <a:ext uri="{FF2B5EF4-FFF2-40B4-BE49-F238E27FC236}">
                      <a16:creationId xmlns:a16="http://schemas.microsoft.com/office/drawing/2014/main" id="{9E6F5D69-74AF-9F4D-BD1A-4A57864C7B7C}"/>
                    </a:ext>
                  </a:extLst>
                </p14:cNvPr>
                <p14:cNvContentPartPr/>
                <p14:nvPr/>
              </p14:nvContentPartPr>
              <p14:xfrm>
                <a:off x="6432108" y="3137313"/>
                <a:ext cx="80640" cy="137520"/>
              </p14:xfrm>
            </p:contentPart>
          </mc:Choice>
          <mc:Fallback xmlns="">
            <p:pic>
              <p:nvPicPr>
                <p:cNvPr id="72" name="Ink 71">
                  <a:extLst>
                    <a:ext uri="{FF2B5EF4-FFF2-40B4-BE49-F238E27FC236}">
                      <a16:creationId xmlns:a16="http://schemas.microsoft.com/office/drawing/2014/main" id="{9E6F5D69-74AF-9F4D-BD1A-4A57864C7B7C}"/>
                    </a:ext>
                  </a:extLst>
                </p:cNvPr>
                <p:cNvPicPr/>
                <p:nvPr/>
              </p:nvPicPr>
              <p:blipFill>
                <a:blip r:embed="rId123"/>
                <a:stretch>
                  <a:fillRect/>
                </a:stretch>
              </p:blipFill>
              <p:spPr>
                <a:xfrm>
                  <a:off x="6416988" y="3121833"/>
                  <a:ext cx="111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Ink 72">
                  <a:extLst>
                    <a:ext uri="{FF2B5EF4-FFF2-40B4-BE49-F238E27FC236}">
                      <a16:creationId xmlns:a16="http://schemas.microsoft.com/office/drawing/2014/main" id="{89554A0A-05AB-6E4E-ACD1-EAEBDCCD1566}"/>
                    </a:ext>
                  </a:extLst>
                </p14:cNvPr>
                <p14:cNvContentPartPr/>
                <p14:nvPr/>
              </p14:nvContentPartPr>
              <p14:xfrm>
                <a:off x="6510948" y="2900793"/>
                <a:ext cx="360" cy="360"/>
              </p14:xfrm>
            </p:contentPart>
          </mc:Choice>
          <mc:Fallback xmlns="">
            <p:pic>
              <p:nvPicPr>
                <p:cNvPr id="73" name="Ink 72">
                  <a:extLst>
                    <a:ext uri="{FF2B5EF4-FFF2-40B4-BE49-F238E27FC236}">
                      <a16:creationId xmlns:a16="http://schemas.microsoft.com/office/drawing/2014/main" id="{89554A0A-05AB-6E4E-ACD1-EAEBDCCD1566}"/>
                    </a:ext>
                  </a:extLst>
                </p:cNvPr>
                <p:cNvPicPr/>
                <p:nvPr/>
              </p:nvPicPr>
              <p:blipFill>
                <a:blip r:embed="rId39"/>
                <a:stretch>
                  <a:fillRect/>
                </a:stretch>
              </p:blipFill>
              <p:spPr>
                <a:xfrm>
                  <a:off x="6495828" y="288531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Ink 73">
                  <a:extLst>
                    <a:ext uri="{FF2B5EF4-FFF2-40B4-BE49-F238E27FC236}">
                      <a16:creationId xmlns:a16="http://schemas.microsoft.com/office/drawing/2014/main" id="{251B396C-0441-9642-8ACA-45DC61A3F4D3}"/>
                    </a:ext>
                  </a:extLst>
                </p14:cNvPr>
                <p14:cNvContentPartPr/>
                <p14:nvPr/>
              </p14:nvContentPartPr>
              <p14:xfrm>
                <a:off x="6700308" y="2790273"/>
                <a:ext cx="83520" cy="469800"/>
              </p14:xfrm>
            </p:contentPart>
          </mc:Choice>
          <mc:Fallback xmlns="">
            <p:pic>
              <p:nvPicPr>
                <p:cNvPr id="74" name="Ink 73">
                  <a:extLst>
                    <a:ext uri="{FF2B5EF4-FFF2-40B4-BE49-F238E27FC236}">
                      <a16:creationId xmlns:a16="http://schemas.microsoft.com/office/drawing/2014/main" id="{251B396C-0441-9642-8ACA-45DC61A3F4D3}"/>
                    </a:ext>
                  </a:extLst>
                </p:cNvPr>
                <p:cNvPicPr/>
                <p:nvPr/>
              </p:nvPicPr>
              <p:blipFill>
                <a:blip r:embed="rId126"/>
                <a:stretch>
                  <a:fillRect/>
                </a:stretch>
              </p:blipFill>
              <p:spPr>
                <a:xfrm>
                  <a:off x="6684828" y="2775153"/>
                  <a:ext cx="11412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Ink 74">
                  <a:extLst>
                    <a:ext uri="{FF2B5EF4-FFF2-40B4-BE49-F238E27FC236}">
                      <a16:creationId xmlns:a16="http://schemas.microsoft.com/office/drawing/2014/main" id="{302DEA34-AF4A-E64F-98B6-19FBBA2CC8BC}"/>
                    </a:ext>
                  </a:extLst>
                </p14:cNvPr>
                <p14:cNvContentPartPr/>
                <p14:nvPr/>
              </p14:nvContentPartPr>
              <p14:xfrm>
                <a:off x="6668628" y="2970273"/>
                <a:ext cx="424440" cy="250920"/>
              </p14:xfrm>
            </p:contentPart>
          </mc:Choice>
          <mc:Fallback xmlns="">
            <p:pic>
              <p:nvPicPr>
                <p:cNvPr id="75" name="Ink 74">
                  <a:extLst>
                    <a:ext uri="{FF2B5EF4-FFF2-40B4-BE49-F238E27FC236}">
                      <a16:creationId xmlns:a16="http://schemas.microsoft.com/office/drawing/2014/main" id="{302DEA34-AF4A-E64F-98B6-19FBBA2CC8BC}"/>
                    </a:ext>
                  </a:extLst>
                </p:cNvPr>
                <p:cNvPicPr/>
                <p:nvPr/>
              </p:nvPicPr>
              <p:blipFill>
                <a:blip r:embed="rId128"/>
                <a:stretch>
                  <a:fillRect/>
                </a:stretch>
              </p:blipFill>
              <p:spPr>
                <a:xfrm>
                  <a:off x="6653148" y="2955153"/>
                  <a:ext cx="4550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Ink 75">
                  <a:extLst>
                    <a:ext uri="{FF2B5EF4-FFF2-40B4-BE49-F238E27FC236}">
                      <a16:creationId xmlns:a16="http://schemas.microsoft.com/office/drawing/2014/main" id="{B1F5B845-3CBA-F644-A3C3-EFED87CE65B6}"/>
                    </a:ext>
                  </a:extLst>
                </p14:cNvPr>
                <p14:cNvContentPartPr/>
                <p14:nvPr/>
              </p14:nvContentPartPr>
              <p14:xfrm>
                <a:off x="7169748" y="2700633"/>
                <a:ext cx="297360" cy="519120"/>
              </p14:xfrm>
            </p:contentPart>
          </mc:Choice>
          <mc:Fallback xmlns="">
            <p:pic>
              <p:nvPicPr>
                <p:cNvPr id="76" name="Ink 75">
                  <a:extLst>
                    <a:ext uri="{FF2B5EF4-FFF2-40B4-BE49-F238E27FC236}">
                      <a16:creationId xmlns:a16="http://schemas.microsoft.com/office/drawing/2014/main" id="{B1F5B845-3CBA-F644-A3C3-EFED87CE65B6}"/>
                    </a:ext>
                  </a:extLst>
                </p:cNvPr>
                <p:cNvPicPr/>
                <p:nvPr/>
              </p:nvPicPr>
              <p:blipFill>
                <a:blip r:embed="rId130"/>
                <a:stretch>
                  <a:fillRect/>
                </a:stretch>
              </p:blipFill>
              <p:spPr>
                <a:xfrm>
                  <a:off x="7154628" y="2685513"/>
                  <a:ext cx="327960"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7" name="Ink 76">
                  <a:extLst>
                    <a:ext uri="{FF2B5EF4-FFF2-40B4-BE49-F238E27FC236}">
                      <a16:creationId xmlns:a16="http://schemas.microsoft.com/office/drawing/2014/main" id="{9D230699-1516-E048-91D0-E0594275493F}"/>
                    </a:ext>
                  </a:extLst>
                </p14:cNvPr>
                <p14:cNvContentPartPr/>
                <p14:nvPr/>
              </p14:nvContentPartPr>
              <p14:xfrm>
                <a:off x="7809828" y="2992593"/>
                <a:ext cx="217800" cy="150120"/>
              </p14:xfrm>
            </p:contentPart>
          </mc:Choice>
          <mc:Fallback xmlns="">
            <p:pic>
              <p:nvPicPr>
                <p:cNvPr id="77" name="Ink 76">
                  <a:extLst>
                    <a:ext uri="{FF2B5EF4-FFF2-40B4-BE49-F238E27FC236}">
                      <a16:creationId xmlns:a16="http://schemas.microsoft.com/office/drawing/2014/main" id="{9D230699-1516-E048-91D0-E0594275493F}"/>
                    </a:ext>
                  </a:extLst>
                </p:cNvPr>
                <p:cNvPicPr/>
                <p:nvPr/>
              </p:nvPicPr>
              <p:blipFill>
                <a:blip r:embed="rId132"/>
                <a:stretch>
                  <a:fillRect/>
                </a:stretch>
              </p:blipFill>
              <p:spPr>
                <a:xfrm>
                  <a:off x="7794708" y="2977473"/>
                  <a:ext cx="248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8" name="Ink 77">
                  <a:extLst>
                    <a:ext uri="{FF2B5EF4-FFF2-40B4-BE49-F238E27FC236}">
                      <a16:creationId xmlns:a16="http://schemas.microsoft.com/office/drawing/2014/main" id="{3259E5B1-9FF7-2E49-ACC7-608353901275}"/>
                    </a:ext>
                  </a:extLst>
                </p14:cNvPr>
                <p14:cNvContentPartPr/>
                <p14:nvPr/>
              </p14:nvContentPartPr>
              <p14:xfrm>
                <a:off x="8134908" y="3044433"/>
                <a:ext cx="163440" cy="133200"/>
              </p14:xfrm>
            </p:contentPart>
          </mc:Choice>
          <mc:Fallback xmlns="">
            <p:pic>
              <p:nvPicPr>
                <p:cNvPr id="78" name="Ink 77">
                  <a:extLst>
                    <a:ext uri="{FF2B5EF4-FFF2-40B4-BE49-F238E27FC236}">
                      <a16:creationId xmlns:a16="http://schemas.microsoft.com/office/drawing/2014/main" id="{3259E5B1-9FF7-2E49-ACC7-608353901275}"/>
                    </a:ext>
                  </a:extLst>
                </p:cNvPr>
                <p:cNvPicPr/>
                <p:nvPr/>
              </p:nvPicPr>
              <p:blipFill>
                <a:blip r:embed="rId134"/>
                <a:stretch>
                  <a:fillRect/>
                </a:stretch>
              </p:blipFill>
              <p:spPr>
                <a:xfrm>
                  <a:off x="8119788" y="3029313"/>
                  <a:ext cx="194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9" name="Ink 78">
                  <a:extLst>
                    <a:ext uri="{FF2B5EF4-FFF2-40B4-BE49-F238E27FC236}">
                      <a16:creationId xmlns:a16="http://schemas.microsoft.com/office/drawing/2014/main" id="{5D528885-146C-CD47-81DC-8A8A00196BEC}"/>
                    </a:ext>
                  </a:extLst>
                </p14:cNvPr>
                <p14:cNvContentPartPr/>
                <p14:nvPr/>
              </p14:nvContentPartPr>
              <p14:xfrm>
                <a:off x="8464308" y="2953713"/>
                <a:ext cx="197280" cy="542160"/>
              </p14:xfrm>
            </p:contentPart>
          </mc:Choice>
          <mc:Fallback xmlns="">
            <p:pic>
              <p:nvPicPr>
                <p:cNvPr id="79" name="Ink 78">
                  <a:extLst>
                    <a:ext uri="{FF2B5EF4-FFF2-40B4-BE49-F238E27FC236}">
                      <a16:creationId xmlns:a16="http://schemas.microsoft.com/office/drawing/2014/main" id="{5D528885-146C-CD47-81DC-8A8A00196BEC}"/>
                    </a:ext>
                  </a:extLst>
                </p:cNvPr>
                <p:cNvPicPr/>
                <p:nvPr/>
              </p:nvPicPr>
              <p:blipFill>
                <a:blip r:embed="rId136"/>
                <a:stretch>
                  <a:fillRect/>
                </a:stretch>
              </p:blipFill>
              <p:spPr>
                <a:xfrm>
                  <a:off x="8449188" y="2938593"/>
                  <a:ext cx="22788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0" name="Ink 79">
                  <a:extLst>
                    <a:ext uri="{FF2B5EF4-FFF2-40B4-BE49-F238E27FC236}">
                      <a16:creationId xmlns:a16="http://schemas.microsoft.com/office/drawing/2014/main" id="{A6753742-86E9-D44E-A0E1-76FC0FBA467D}"/>
                    </a:ext>
                  </a:extLst>
                </p14:cNvPr>
                <p14:cNvContentPartPr/>
                <p14:nvPr/>
              </p14:nvContentPartPr>
              <p14:xfrm>
                <a:off x="8750868" y="2923833"/>
                <a:ext cx="168480" cy="595800"/>
              </p14:xfrm>
            </p:contentPart>
          </mc:Choice>
          <mc:Fallback xmlns="">
            <p:pic>
              <p:nvPicPr>
                <p:cNvPr id="80" name="Ink 79">
                  <a:extLst>
                    <a:ext uri="{FF2B5EF4-FFF2-40B4-BE49-F238E27FC236}">
                      <a16:creationId xmlns:a16="http://schemas.microsoft.com/office/drawing/2014/main" id="{A6753742-86E9-D44E-A0E1-76FC0FBA467D}"/>
                    </a:ext>
                  </a:extLst>
                </p:cNvPr>
                <p:cNvPicPr/>
                <p:nvPr/>
              </p:nvPicPr>
              <p:blipFill>
                <a:blip r:embed="rId138"/>
                <a:stretch>
                  <a:fillRect/>
                </a:stretch>
              </p:blipFill>
              <p:spPr>
                <a:xfrm>
                  <a:off x="8735748" y="2908353"/>
                  <a:ext cx="199080" cy="626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Ink 80">
                  <a:extLst>
                    <a:ext uri="{FF2B5EF4-FFF2-40B4-BE49-F238E27FC236}">
                      <a16:creationId xmlns:a16="http://schemas.microsoft.com/office/drawing/2014/main" id="{966ACD2E-850B-EE4F-96F9-B5F397193C57}"/>
                    </a:ext>
                  </a:extLst>
                </p14:cNvPr>
                <p14:cNvContentPartPr/>
                <p14:nvPr/>
              </p14:nvContentPartPr>
              <p14:xfrm>
                <a:off x="8970468" y="2775873"/>
                <a:ext cx="166320" cy="360000"/>
              </p14:xfrm>
            </p:contentPart>
          </mc:Choice>
          <mc:Fallback xmlns="">
            <p:pic>
              <p:nvPicPr>
                <p:cNvPr id="81" name="Ink 80">
                  <a:extLst>
                    <a:ext uri="{FF2B5EF4-FFF2-40B4-BE49-F238E27FC236}">
                      <a16:creationId xmlns:a16="http://schemas.microsoft.com/office/drawing/2014/main" id="{966ACD2E-850B-EE4F-96F9-B5F397193C57}"/>
                    </a:ext>
                  </a:extLst>
                </p:cNvPr>
                <p:cNvPicPr/>
                <p:nvPr/>
              </p:nvPicPr>
              <p:blipFill>
                <a:blip r:embed="rId140"/>
                <a:stretch>
                  <a:fillRect/>
                </a:stretch>
              </p:blipFill>
              <p:spPr>
                <a:xfrm>
                  <a:off x="8955348" y="2760753"/>
                  <a:ext cx="19692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Ink 81">
                  <a:extLst>
                    <a:ext uri="{FF2B5EF4-FFF2-40B4-BE49-F238E27FC236}">
                      <a16:creationId xmlns:a16="http://schemas.microsoft.com/office/drawing/2014/main" id="{364ECC25-B59D-D144-A213-234CD726600A}"/>
                    </a:ext>
                  </a:extLst>
                </p14:cNvPr>
                <p14:cNvContentPartPr/>
                <p14:nvPr/>
              </p14:nvContentPartPr>
              <p14:xfrm>
                <a:off x="9030588" y="2963793"/>
                <a:ext cx="482400" cy="612720"/>
              </p14:xfrm>
            </p:contentPart>
          </mc:Choice>
          <mc:Fallback xmlns="">
            <p:pic>
              <p:nvPicPr>
                <p:cNvPr id="82" name="Ink 81">
                  <a:extLst>
                    <a:ext uri="{FF2B5EF4-FFF2-40B4-BE49-F238E27FC236}">
                      <a16:creationId xmlns:a16="http://schemas.microsoft.com/office/drawing/2014/main" id="{364ECC25-B59D-D144-A213-234CD726600A}"/>
                    </a:ext>
                  </a:extLst>
                </p:cNvPr>
                <p:cNvPicPr/>
                <p:nvPr/>
              </p:nvPicPr>
              <p:blipFill>
                <a:blip r:embed="rId142"/>
                <a:stretch>
                  <a:fillRect/>
                </a:stretch>
              </p:blipFill>
              <p:spPr>
                <a:xfrm>
                  <a:off x="9015108" y="2948313"/>
                  <a:ext cx="513000" cy="642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Ink 82">
                  <a:extLst>
                    <a:ext uri="{FF2B5EF4-FFF2-40B4-BE49-F238E27FC236}">
                      <a16:creationId xmlns:a16="http://schemas.microsoft.com/office/drawing/2014/main" id="{F7AB77DD-8371-CC4F-985D-3CE62F2FAEB6}"/>
                    </a:ext>
                  </a:extLst>
                </p14:cNvPr>
                <p14:cNvContentPartPr/>
                <p14:nvPr/>
              </p14:nvContentPartPr>
              <p14:xfrm>
                <a:off x="9592548" y="2628993"/>
                <a:ext cx="368280" cy="1015200"/>
              </p14:xfrm>
            </p:contentPart>
          </mc:Choice>
          <mc:Fallback xmlns="">
            <p:pic>
              <p:nvPicPr>
                <p:cNvPr id="83" name="Ink 82">
                  <a:extLst>
                    <a:ext uri="{FF2B5EF4-FFF2-40B4-BE49-F238E27FC236}">
                      <a16:creationId xmlns:a16="http://schemas.microsoft.com/office/drawing/2014/main" id="{F7AB77DD-8371-CC4F-985D-3CE62F2FAEB6}"/>
                    </a:ext>
                  </a:extLst>
                </p:cNvPr>
                <p:cNvPicPr/>
                <p:nvPr/>
              </p:nvPicPr>
              <p:blipFill>
                <a:blip r:embed="rId144"/>
                <a:stretch>
                  <a:fillRect/>
                </a:stretch>
              </p:blipFill>
              <p:spPr>
                <a:xfrm>
                  <a:off x="9577068" y="2613513"/>
                  <a:ext cx="398880" cy="1045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Ink 83">
                  <a:extLst>
                    <a:ext uri="{FF2B5EF4-FFF2-40B4-BE49-F238E27FC236}">
                      <a16:creationId xmlns:a16="http://schemas.microsoft.com/office/drawing/2014/main" id="{FEA83900-B564-1644-B572-8D9A2248FB33}"/>
                    </a:ext>
                  </a:extLst>
                </p14:cNvPr>
                <p14:cNvContentPartPr/>
                <p14:nvPr/>
              </p14:nvContentPartPr>
              <p14:xfrm>
                <a:off x="10167828" y="2868033"/>
                <a:ext cx="564120" cy="234720"/>
              </p14:xfrm>
            </p:contentPart>
          </mc:Choice>
          <mc:Fallback xmlns="">
            <p:pic>
              <p:nvPicPr>
                <p:cNvPr id="84" name="Ink 83">
                  <a:extLst>
                    <a:ext uri="{FF2B5EF4-FFF2-40B4-BE49-F238E27FC236}">
                      <a16:creationId xmlns:a16="http://schemas.microsoft.com/office/drawing/2014/main" id="{FEA83900-B564-1644-B572-8D9A2248FB33}"/>
                    </a:ext>
                  </a:extLst>
                </p:cNvPr>
                <p:cNvPicPr/>
                <p:nvPr/>
              </p:nvPicPr>
              <p:blipFill>
                <a:blip r:embed="rId146"/>
                <a:stretch>
                  <a:fillRect/>
                </a:stretch>
              </p:blipFill>
              <p:spPr>
                <a:xfrm>
                  <a:off x="10152708" y="2852553"/>
                  <a:ext cx="5947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Ink 84">
                  <a:extLst>
                    <a:ext uri="{FF2B5EF4-FFF2-40B4-BE49-F238E27FC236}">
                      <a16:creationId xmlns:a16="http://schemas.microsoft.com/office/drawing/2014/main" id="{74B4B85B-DA1F-9F49-9D71-5BA4A6FB27B9}"/>
                    </a:ext>
                  </a:extLst>
                </p14:cNvPr>
                <p14:cNvContentPartPr/>
                <p14:nvPr/>
              </p14:nvContentPartPr>
              <p14:xfrm>
                <a:off x="10792788" y="2911593"/>
                <a:ext cx="131400" cy="142560"/>
              </p14:xfrm>
            </p:contentPart>
          </mc:Choice>
          <mc:Fallback xmlns="">
            <p:pic>
              <p:nvPicPr>
                <p:cNvPr id="85" name="Ink 84">
                  <a:extLst>
                    <a:ext uri="{FF2B5EF4-FFF2-40B4-BE49-F238E27FC236}">
                      <a16:creationId xmlns:a16="http://schemas.microsoft.com/office/drawing/2014/main" id="{74B4B85B-DA1F-9F49-9D71-5BA4A6FB27B9}"/>
                    </a:ext>
                  </a:extLst>
                </p:cNvPr>
                <p:cNvPicPr/>
                <p:nvPr/>
              </p:nvPicPr>
              <p:blipFill>
                <a:blip r:embed="rId148"/>
                <a:stretch>
                  <a:fillRect/>
                </a:stretch>
              </p:blipFill>
              <p:spPr>
                <a:xfrm>
                  <a:off x="10777668" y="2896473"/>
                  <a:ext cx="1616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 name="Ink 85">
                  <a:extLst>
                    <a:ext uri="{FF2B5EF4-FFF2-40B4-BE49-F238E27FC236}">
                      <a16:creationId xmlns:a16="http://schemas.microsoft.com/office/drawing/2014/main" id="{9EF15607-37AB-C446-AED9-7D838849D4D1}"/>
                    </a:ext>
                  </a:extLst>
                </p14:cNvPr>
                <p14:cNvContentPartPr/>
                <p14:nvPr/>
              </p14:nvContentPartPr>
              <p14:xfrm>
                <a:off x="11019948" y="2900793"/>
                <a:ext cx="498600" cy="201600"/>
              </p14:xfrm>
            </p:contentPart>
          </mc:Choice>
          <mc:Fallback xmlns="">
            <p:pic>
              <p:nvPicPr>
                <p:cNvPr id="86" name="Ink 85">
                  <a:extLst>
                    <a:ext uri="{FF2B5EF4-FFF2-40B4-BE49-F238E27FC236}">
                      <a16:creationId xmlns:a16="http://schemas.microsoft.com/office/drawing/2014/main" id="{9EF15607-37AB-C446-AED9-7D838849D4D1}"/>
                    </a:ext>
                  </a:extLst>
                </p:cNvPr>
                <p:cNvPicPr/>
                <p:nvPr/>
              </p:nvPicPr>
              <p:blipFill>
                <a:blip r:embed="rId150"/>
                <a:stretch>
                  <a:fillRect/>
                </a:stretch>
              </p:blipFill>
              <p:spPr>
                <a:xfrm>
                  <a:off x="11004828" y="2885313"/>
                  <a:ext cx="5292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Ink 89">
                  <a:extLst>
                    <a:ext uri="{FF2B5EF4-FFF2-40B4-BE49-F238E27FC236}">
                      <a16:creationId xmlns:a16="http://schemas.microsoft.com/office/drawing/2014/main" id="{0BE591EB-E179-0B4D-BC50-ACF3615EEA37}"/>
                    </a:ext>
                  </a:extLst>
                </p14:cNvPr>
                <p14:cNvContentPartPr/>
                <p14:nvPr/>
              </p14:nvContentPartPr>
              <p14:xfrm>
                <a:off x="2707188" y="3988353"/>
                <a:ext cx="17280" cy="341280"/>
              </p14:xfrm>
            </p:contentPart>
          </mc:Choice>
          <mc:Fallback xmlns="">
            <p:pic>
              <p:nvPicPr>
                <p:cNvPr id="90" name="Ink 89">
                  <a:extLst>
                    <a:ext uri="{FF2B5EF4-FFF2-40B4-BE49-F238E27FC236}">
                      <a16:creationId xmlns:a16="http://schemas.microsoft.com/office/drawing/2014/main" id="{0BE591EB-E179-0B4D-BC50-ACF3615EEA37}"/>
                    </a:ext>
                  </a:extLst>
                </p:cNvPr>
                <p:cNvPicPr/>
                <p:nvPr/>
              </p:nvPicPr>
              <p:blipFill>
                <a:blip r:embed="rId152"/>
                <a:stretch>
                  <a:fillRect/>
                </a:stretch>
              </p:blipFill>
              <p:spPr>
                <a:xfrm>
                  <a:off x="2691708" y="3973233"/>
                  <a:ext cx="478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Ink 90">
                  <a:extLst>
                    <a:ext uri="{FF2B5EF4-FFF2-40B4-BE49-F238E27FC236}">
                      <a16:creationId xmlns:a16="http://schemas.microsoft.com/office/drawing/2014/main" id="{322F9C07-23B7-B745-AA60-1A79F49099E5}"/>
                    </a:ext>
                  </a:extLst>
                </p14:cNvPr>
                <p14:cNvContentPartPr/>
                <p14:nvPr/>
              </p14:nvContentPartPr>
              <p14:xfrm>
                <a:off x="2486508" y="3822033"/>
                <a:ext cx="869400" cy="488160"/>
              </p14:xfrm>
            </p:contentPart>
          </mc:Choice>
          <mc:Fallback xmlns="">
            <p:pic>
              <p:nvPicPr>
                <p:cNvPr id="91" name="Ink 90">
                  <a:extLst>
                    <a:ext uri="{FF2B5EF4-FFF2-40B4-BE49-F238E27FC236}">
                      <a16:creationId xmlns:a16="http://schemas.microsoft.com/office/drawing/2014/main" id="{322F9C07-23B7-B745-AA60-1A79F49099E5}"/>
                    </a:ext>
                  </a:extLst>
                </p:cNvPr>
                <p:cNvPicPr/>
                <p:nvPr/>
              </p:nvPicPr>
              <p:blipFill>
                <a:blip r:embed="rId154"/>
                <a:stretch>
                  <a:fillRect/>
                </a:stretch>
              </p:blipFill>
              <p:spPr>
                <a:xfrm>
                  <a:off x="2471388" y="3806553"/>
                  <a:ext cx="89964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Ink 91">
                  <a:extLst>
                    <a:ext uri="{FF2B5EF4-FFF2-40B4-BE49-F238E27FC236}">
                      <a16:creationId xmlns:a16="http://schemas.microsoft.com/office/drawing/2014/main" id="{90613E74-1BE6-4C46-9E93-8DC154AAAB72}"/>
                    </a:ext>
                  </a:extLst>
                </p14:cNvPr>
                <p14:cNvContentPartPr/>
                <p14:nvPr/>
              </p14:nvContentPartPr>
              <p14:xfrm>
                <a:off x="3925428" y="3912753"/>
                <a:ext cx="916200" cy="328320"/>
              </p14:xfrm>
            </p:contentPart>
          </mc:Choice>
          <mc:Fallback xmlns="">
            <p:pic>
              <p:nvPicPr>
                <p:cNvPr id="92" name="Ink 91">
                  <a:extLst>
                    <a:ext uri="{FF2B5EF4-FFF2-40B4-BE49-F238E27FC236}">
                      <a16:creationId xmlns:a16="http://schemas.microsoft.com/office/drawing/2014/main" id="{90613E74-1BE6-4C46-9E93-8DC154AAAB72}"/>
                    </a:ext>
                  </a:extLst>
                </p:cNvPr>
                <p:cNvPicPr/>
                <p:nvPr/>
              </p:nvPicPr>
              <p:blipFill>
                <a:blip r:embed="rId156"/>
                <a:stretch>
                  <a:fillRect/>
                </a:stretch>
              </p:blipFill>
              <p:spPr>
                <a:xfrm>
                  <a:off x="3910308" y="3897633"/>
                  <a:ext cx="94644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Ink 92">
                  <a:extLst>
                    <a:ext uri="{FF2B5EF4-FFF2-40B4-BE49-F238E27FC236}">
                      <a16:creationId xmlns:a16="http://schemas.microsoft.com/office/drawing/2014/main" id="{62C54EF9-B4F0-7245-A2D8-99DAE5D32CFB}"/>
                    </a:ext>
                  </a:extLst>
                </p14:cNvPr>
                <p14:cNvContentPartPr/>
                <p14:nvPr/>
              </p14:nvContentPartPr>
              <p14:xfrm>
                <a:off x="4934508" y="3941913"/>
                <a:ext cx="199440" cy="156240"/>
              </p14:xfrm>
            </p:contentPart>
          </mc:Choice>
          <mc:Fallback xmlns="">
            <p:pic>
              <p:nvPicPr>
                <p:cNvPr id="93" name="Ink 92">
                  <a:extLst>
                    <a:ext uri="{FF2B5EF4-FFF2-40B4-BE49-F238E27FC236}">
                      <a16:creationId xmlns:a16="http://schemas.microsoft.com/office/drawing/2014/main" id="{62C54EF9-B4F0-7245-A2D8-99DAE5D32CFB}"/>
                    </a:ext>
                  </a:extLst>
                </p:cNvPr>
                <p:cNvPicPr/>
                <p:nvPr/>
              </p:nvPicPr>
              <p:blipFill>
                <a:blip r:embed="rId158"/>
                <a:stretch>
                  <a:fillRect/>
                </a:stretch>
              </p:blipFill>
              <p:spPr>
                <a:xfrm>
                  <a:off x="4919388" y="3926793"/>
                  <a:ext cx="2300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Ink 93">
                  <a:extLst>
                    <a:ext uri="{FF2B5EF4-FFF2-40B4-BE49-F238E27FC236}">
                      <a16:creationId xmlns:a16="http://schemas.microsoft.com/office/drawing/2014/main" id="{7909247D-AB50-8F43-9D5E-88BA389EFC21}"/>
                    </a:ext>
                  </a:extLst>
                </p14:cNvPr>
                <p14:cNvContentPartPr/>
                <p14:nvPr/>
              </p14:nvContentPartPr>
              <p14:xfrm>
                <a:off x="5171028" y="3957033"/>
                <a:ext cx="459720" cy="142200"/>
              </p14:xfrm>
            </p:contentPart>
          </mc:Choice>
          <mc:Fallback xmlns="">
            <p:pic>
              <p:nvPicPr>
                <p:cNvPr id="94" name="Ink 93">
                  <a:extLst>
                    <a:ext uri="{FF2B5EF4-FFF2-40B4-BE49-F238E27FC236}">
                      <a16:creationId xmlns:a16="http://schemas.microsoft.com/office/drawing/2014/main" id="{7909247D-AB50-8F43-9D5E-88BA389EFC21}"/>
                    </a:ext>
                  </a:extLst>
                </p:cNvPr>
                <p:cNvPicPr/>
                <p:nvPr/>
              </p:nvPicPr>
              <p:blipFill>
                <a:blip r:embed="rId160"/>
                <a:stretch>
                  <a:fillRect/>
                </a:stretch>
              </p:blipFill>
              <p:spPr>
                <a:xfrm>
                  <a:off x="5155548" y="3941553"/>
                  <a:ext cx="490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Ink 94">
                  <a:extLst>
                    <a:ext uri="{FF2B5EF4-FFF2-40B4-BE49-F238E27FC236}">
                      <a16:creationId xmlns:a16="http://schemas.microsoft.com/office/drawing/2014/main" id="{197B0A4D-8465-AA49-BD57-F493FA3C6159}"/>
                    </a:ext>
                  </a:extLst>
                </p14:cNvPr>
                <p14:cNvContentPartPr/>
                <p14:nvPr/>
              </p14:nvContentPartPr>
              <p14:xfrm>
                <a:off x="6028188" y="3824553"/>
                <a:ext cx="200160" cy="237600"/>
              </p14:xfrm>
            </p:contentPart>
          </mc:Choice>
          <mc:Fallback xmlns="">
            <p:pic>
              <p:nvPicPr>
                <p:cNvPr id="95" name="Ink 94">
                  <a:extLst>
                    <a:ext uri="{FF2B5EF4-FFF2-40B4-BE49-F238E27FC236}">
                      <a16:creationId xmlns:a16="http://schemas.microsoft.com/office/drawing/2014/main" id="{197B0A4D-8465-AA49-BD57-F493FA3C6159}"/>
                    </a:ext>
                  </a:extLst>
                </p:cNvPr>
                <p:cNvPicPr/>
                <p:nvPr/>
              </p:nvPicPr>
              <p:blipFill>
                <a:blip r:embed="rId162"/>
                <a:stretch>
                  <a:fillRect/>
                </a:stretch>
              </p:blipFill>
              <p:spPr>
                <a:xfrm>
                  <a:off x="6013068" y="3809073"/>
                  <a:ext cx="2307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Ink 95">
                  <a:extLst>
                    <a:ext uri="{FF2B5EF4-FFF2-40B4-BE49-F238E27FC236}">
                      <a16:creationId xmlns:a16="http://schemas.microsoft.com/office/drawing/2014/main" id="{48C25EF0-6A30-E44B-964B-9B13771A7CEF}"/>
                    </a:ext>
                  </a:extLst>
                </p14:cNvPr>
                <p14:cNvContentPartPr/>
                <p14:nvPr/>
              </p14:nvContentPartPr>
              <p14:xfrm>
                <a:off x="6346788" y="3894033"/>
                <a:ext cx="140040" cy="167400"/>
              </p14:xfrm>
            </p:contentPart>
          </mc:Choice>
          <mc:Fallback xmlns="">
            <p:pic>
              <p:nvPicPr>
                <p:cNvPr id="96" name="Ink 95">
                  <a:extLst>
                    <a:ext uri="{FF2B5EF4-FFF2-40B4-BE49-F238E27FC236}">
                      <a16:creationId xmlns:a16="http://schemas.microsoft.com/office/drawing/2014/main" id="{48C25EF0-6A30-E44B-964B-9B13771A7CEF}"/>
                    </a:ext>
                  </a:extLst>
                </p:cNvPr>
                <p:cNvPicPr/>
                <p:nvPr/>
              </p:nvPicPr>
              <p:blipFill>
                <a:blip r:embed="rId164"/>
                <a:stretch>
                  <a:fillRect/>
                </a:stretch>
              </p:blipFill>
              <p:spPr>
                <a:xfrm>
                  <a:off x="6331668" y="3878553"/>
                  <a:ext cx="1706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Ink 96">
                  <a:extLst>
                    <a:ext uri="{FF2B5EF4-FFF2-40B4-BE49-F238E27FC236}">
                      <a16:creationId xmlns:a16="http://schemas.microsoft.com/office/drawing/2014/main" id="{FED4EF47-8FDC-1049-9FA6-D26924CBB352}"/>
                    </a:ext>
                  </a:extLst>
                </p14:cNvPr>
                <p14:cNvContentPartPr/>
                <p14:nvPr/>
              </p14:nvContentPartPr>
              <p14:xfrm>
                <a:off x="6589788" y="3868113"/>
                <a:ext cx="174600" cy="152280"/>
              </p14:xfrm>
            </p:contentPart>
          </mc:Choice>
          <mc:Fallback xmlns="">
            <p:pic>
              <p:nvPicPr>
                <p:cNvPr id="97" name="Ink 96">
                  <a:extLst>
                    <a:ext uri="{FF2B5EF4-FFF2-40B4-BE49-F238E27FC236}">
                      <a16:creationId xmlns:a16="http://schemas.microsoft.com/office/drawing/2014/main" id="{FED4EF47-8FDC-1049-9FA6-D26924CBB352}"/>
                    </a:ext>
                  </a:extLst>
                </p:cNvPr>
                <p:cNvPicPr/>
                <p:nvPr/>
              </p:nvPicPr>
              <p:blipFill>
                <a:blip r:embed="rId166"/>
                <a:stretch>
                  <a:fillRect/>
                </a:stretch>
              </p:blipFill>
              <p:spPr>
                <a:xfrm>
                  <a:off x="6574668" y="3852993"/>
                  <a:ext cx="204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Ink 97">
                  <a:extLst>
                    <a:ext uri="{FF2B5EF4-FFF2-40B4-BE49-F238E27FC236}">
                      <a16:creationId xmlns:a16="http://schemas.microsoft.com/office/drawing/2014/main" id="{C2F4CA8A-A590-1749-B185-78169754A6B0}"/>
                    </a:ext>
                  </a:extLst>
                </p14:cNvPr>
                <p14:cNvContentPartPr/>
                <p14:nvPr/>
              </p14:nvContentPartPr>
              <p14:xfrm>
                <a:off x="6857988" y="3848313"/>
                <a:ext cx="193320" cy="135000"/>
              </p14:xfrm>
            </p:contentPart>
          </mc:Choice>
          <mc:Fallback xmlns="">
            <p:pic>
              <p:nvPicPr>
                <p:cNvPr id="98" name="Ink 97">
                  <a:extLst>
                    <a:ext uri="{FF2B5EF4-FFF2-40B4-BE49-F238E27FC236}">
                      <a16:creationId xmlns:a16="http://schemas.microsoft.com/office/drawing/2014/main" id="{C2F4CA8A-A590-1749-B185-78169754A6B0}"/>
                    </a:ext>
                  </a:extLst>
                </p:cNvPr>
                <p:cNvPicPr/>
                <p:nvPr/>
              </p:nvPicPr>
              <p:blipFill>
                <a:blip r:embed="rId168"/>
                <a:stretch>
                  <a:fillRect/>
                </a:stretch>
              </p:blipFill>
              <p:spPr>
                <a:xfrm>
                  <a:off x="6842508" y="3833193"/>
                  <a:ext cx="2239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Ink 98">
                  <a:extLst>
                    <a:ext uri="{FF2B5EF4-FFF2-40B4-BE49-F238E27FC236}">
                      <a16:creationId xmlns:a16="http://schemas.microsoft.com/office/drawing/2014/main" id="{D4E357A7-BA94-4248-BEC1-B4DCC50CFCC4}"/>
                    </a:ext>
                  </a:extLst>
                </p14:cNvPr>
                <p14:cNvContentPartPr/>
                <p14:nvPr/>
              </p14:nvContentPartPr>
              <p14:xfrm>
                <a:off x="7135188" y="3815193"/>
                <a:ext cx="434520" cy="189720"/>
              </p14:xfrm>
            </p:contentPart>
          </mc:Choice>
          <mc:Fallback xmlns="">
            <p:pic>
              <p:nvPicPr>
                <p:cNvPr id="99" name="Ink 98">
                  <a:extLst>
                    <a:ext uri="{FF2B5EF4-FFF2-40B4-BE49-F238E27FC236}">
                      <a16:creationId xmlns:a16="http://schemas.microsoft.com/office/drawing/2014/main" id="{D4E357A7-BA94-4248-BEC1-B4DCC50CFCC4}"/>
                    </a:ext>
                  </a:extLst>
                </p:cNvPr>
                <p:cNvPicPr/>
                <p:nvPr/>
              </p:nvPicPr>
              <p:blipFill>
                <a:blip r:embed="rId170"/>
                <a:stretch>
                  <a:fillRect/>
                </a:stretch>
              </p:blipFill>
              <p:spPr>
                <a:xfrm>
                  <a:off x="7119708" y="3799713"/>
                  <a:ext cx="4651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Ink 99">
                  <a:extLst>
                    <a:ext uri="{FF2B5EF4-FFF2-40B4-BE49-F238E27FC236}">
                      <a16:creationId xmlns:a16="http://schemas.microsoft.com/office/drawing/2014/main" id="{0F94C11A-4B05-5046-9180-4CB456468118}"/>
                    </a:ext>
                  </a:extLst>
                </p14:cNvPr>
                <p14:cNvContentPartPr/>
                <p14:nvPr/>
              </p14:nvContentPartPr>
              <p14:xfrm>
                <a:off x="7908108" y="3597033"/>
                <a:ext cx="554760" cy="361800"/>
              </p14:xfrm>
            </p:contentPart>
          </mc:Choice>
          <mc:Fallback xmlns="">
            <p:pic>
              <p:nvPicPr>
                <p:cNvPr id="100" name="Ink 99">
                  <a:extLst>
                    <a:ext uri="{FF2B5EF4-FFF2-40B4-BE49-F238E27FC236}">
                      <a16:creationId xmlns:a16="http://schemas.microsoft.com/office/drawing/2014/main" id="{0F94C11A-4B05-5046-9180-4CB456468118}"/>
                    </a:ext>
                  </a:extLst>
                </p:cNvPr>
                <p:cNvPicPr/>
                <p:nvPr/>
              </p:nvPicPr>
              <p:blipFill>
                <a:blip r:embed="rId172"/>
                <a:stretch>
                  <a:fillRect/>
                </a:stretch>
              </p:blipFill>
              <p:spPr>
                <a:xfrm>
                  <a:off x="7892988" y="3581553"/>
                  <a:ext cx="58500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Ink 100">
                  <a:extLst>
                    <a:ext uri="{FF2B5EF4-FFF2-40B4-BE49-F238E27FC236}">
                      <a16:creationId xmlns:a16="http://schemas.microsoft.com/office/drawing/2014/main" id="{13BD063F-5B48-1D43-A341-6B664859F98D}"/>
                    </a:ext>
                  </a:extLst>
                </p14:cNvPr>
                <p14:cNvContentPartPr/>
                <p14:nvPr/>
              </p14:nvContentPartPr>
              <p14:xfrm>
                <a:off x="8481588" y="3799353"/>
                <a:ext cx="600480" cy="127080"/>
              </p14:xfrm>
            </p:contentPart>
          </mc:Choice>
          <mc:Fallback xmlns="">
            <p:pic>
              <p:nvPicPr>
                <p:cNvPr id="101" name="Ink 100">
                  <a:extLst>
                    <a:ext uri="{FF2B5EF4-FFF2-40B4-BE49-F238E27FC236}">
                      <a16:creationId xmlns:a16="http://schemas.microsoft.com/office/drawing/2014/main" id="{13BD063F-5B48-1D43-A341-6B664859F98D}"/>
                    </a:ext>
                  </a:extLst>
                </p:cNvPr>
                <p:cNvPicPr/>
                <p:nvPr/>
              </p:nvPicPr>
              <p:blipFill>
                <a:blip r:embed="rId174"/>
                <a:stretch>
                  <a:fillRect/>
                </a:stretch>
              </p:blipFill>
              <p:spPr>
                <a:xfrm>
                  <a:off x="8466468" y="3783873"/>
                  <a:ext cx="631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2" name="Ink 101">
                  <a:extLst>
                    <a:ext uri="{FF2B5EF4-FFF2-40B4-BE49-F238E27FC236}">
                      <a16:creationId xmlns:a16="http://schemas.microsoft.com/office/drawing/2014/main" id="{02DD708D-D539-F243-A59C-5C0A83B8112C}"/>
                    </a:ext>
                  </a:extLst>
                </p14:cNvPr>
                <p14:cNvContentPartPr/>
                <p14:nvPr/>
              </p14:nvContentPartPr>
              <p14:xfrm>
                <a:off x="9165948" y="3739593"/>
                <a:ext cx="596520" cy="354600"/>
              </p14:xfrm>
            </p:contentPart>
          </mc:Choice>
          <mc:Fallback xmlns="">
            <p:pic>
              <p:nvPicPr>
                <p:cNvPr id="102" name="Ink 101">
                  <a:extLst>
                    <a:ext uri="{FF2B5EF4-FFF2-40B4-BE49-F238E27FC236}">
                      <a16:creationId xmlns:a16="http://schemas.microsoft.com/office/drawing/2014/main" id="{02DD708D-D539-F243-A59C-5C0A83B8112C}"/>
                    </a:ext>
                  </a:extLst>
                </p:cNvPr>
                <p:cNvPicPr/>
                <p:nvPr/>
              </p:nvPicPr>
              <p:blipFill>
                <a:blip r:embed="rId176"/>
                <a:stretch>
                  <a:fillRect/>
                </a:stretch>
              </p:blipFill>
              <p:spPr>
                <a:xfrm>
                  <a:off x="9150468" y="3724473"/>
                  <a:ext cx="62712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3" name="Ink 102">
                  <a:extLst>
                    <a:ext uri="{FF2B5EF4-FFF2-40B4-BE49-F238E27FC236}">
                      <a16:creationId xmlns:a16="http://schemas.microsoft.com/office/drawing/2014/main" id="{F583C08D-E04A-E248-B22E-F48A71EB0690}"/>
                    </a:ext>
                  </a:extLst>
                </p14:cNvPr>
                <p14:cNvContentPartPr/>
                <p14:nvPr/>
              </p14:nvContentPartPr>
              <p14:xfrm>
                <a:off x="9982788" y="3751833"/>
                <a:ext cx="118440" cy="150840"/>
              </p14:xfrm>
            </p:contentPart>
          </mc:Choice>
          <mc:Fallback xmlns="">
            <p:pic>
              <p:nvPicPr>
                <p:cNvPr id="103" name="Ink 102">
                  <a:extLst>
                    <a:ext uri="{FF2B5EF4-FFF2-40B4-BE49-F238E27FC236}">
                      <a16:creationId xmlns:a16="http://schemas.microsoft.com/office/drawing/2014/main" id="{F583C08D-E04A-E248-B22E-F48A71EB0690}"/>
                    </a:ext>
                  </a:extLst>
                </p:cNvPr>
                <p:cNvPicPr/>
                <p:nvPr/>
              </p:nvPicPr>
              <p:blipFill>
                <a:blip r:embed="rId178"/>
                <a:stretch>
                  <a:fillRect/>
                </a:stretch>
              </p:blipFill>
              <p:spPr>
                <a:xfrm>
                  <a:off x="9967308" y="3736713"/>
                  <a:ext cx="1486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4" name="Ink 103">
                  <a:extLst>
                    <a:ext uri="{FF2B5EF4-FFF2-40B4-BE49-F238E27FC236}">
                      <a16:creationId xmlns:a16="http://schemas.microsoft.com/office/drawing/2014/main" id="{86D2237A-35D5-934B-84A4-5582ED344F9B}"/>
                    </a:ext>
                  </a:extLst>
                </p14:cNvPr>
                <p14:cNvContentPartPr/>
                <p14:nvPr/>
              </p14:nvContentPartPr>
              <p14:xfrm>
                <a:off x="10200228" y="3676233"/>
                <a:ext cx="1114920" cy="158760"/>
              </p14:xfrm>
            </p:contentPart>
          </mc:Choice>
          <mc:Fallback xmlns="">
            <p:pic>
              <p:nvPicPr>
                <p:cNvPr id="104" name="Ink 103">
                  <a:extLst>
                    <a:ext uri="{FF2B5EF4-FFF2-40B4-BE49-F238E27FC236}">
                      <a16:creationId xmlns:a16="http://schemas.microsoft.com/office/drawing/2014/main" id="{86D2237A-35D5-934B-84A4-5582ED344F9B}"/>
                    </a:ext>
                  </a:extLst>
                </p:cNvPr>
                <p:cNvPicPr/>
                <p:nvPr/>
              </p:nvPicPr>
              <p:blipFill>
                <a:blip r:embed="rId180"/>
                <a:stretch>
                  <a:fillRect/>
                </a:stretch>
              </p:blipFill>
              <p:spPr>
                <a:xfrm>
                  <a:off x="10184748" y="3661113"/>
                  <a:ext cx="1145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Ink 105">
                  <a:extLst>
                    <a:ext uri="{FF2B5EF4-FFF2-40B4-BE49-F238E27FC236}">
                      <a16:creationId xmlns:a16="http://schemas.microsoft.com/office/drawing/2014/main" id="{247D0277-DD36-BE43-AF77-6AFC73FD4821}"/>
                    </a:ext>
                  </a:extLst>
                </p14:cNvPr>
                <p14:cNvContentPartPr/>
                <p14:nvPr/>
              </p14:nvContentPartPr>
              <p14:xfrm>
                <a:off x="4256628" y="4319553"/>
                <a:ext cx="34920" cy="397440"/>
              </p14:xfrm>
            </p:contentPart>
          </mc:Choice>
          <mc:Fallback xmlns="">
            <p:pic>
              <p:nvPicPr>
                <p:cNvPr id="106" name="Ink 105">
                  <a:extLst>
                    <a:ext uri="{FF2B5EF4-FFF2-40B4-BE49-F238E27FC236}">
                      <a16:creationId xmlns:a16="http://schemas.microsoft.com/office/drawing/2014/main" id="{247D0277-DD36-BE43-AF77-6AFC73FD4821}"/>
                    </a:ext>
                  </a:extLst>
                </p:cNvPr>
                <p:cNvPicPr/>
                <p:nvPr/>
              </p:nvPicPr>
              <p:blipFill>
                <a:blip r:embed="rId182"/>
                <a:stretch>
                  <a:fillRect/>
                </a:stretch>
              </p:blipFill>
              <p:spPr>
                <a:xfrm>
                  <a:off x="4241148" y="4304433"/>
                  <a:ext cx="6552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7" name="Ink 106">
                  <a:extLst>
                    <a:ext uri="{FF2B5EF4-FFF2-40B4-BE49-F238E27FC236}">
                      <a16:creationId xmlns:a16="http://schemas.microsoft.com/office/drawing/2014/main" id="{FFECBF29-EEA8-174E-99E1-F82EA1E36FD1}"/>
                    </a:ext>
                  </a:extLst>
                </p14:cNvPr>
                <p14:cNvContentPartPr/>
                <p14:nvPr/>
              </p14:nvContentPartPr>
              <p14:xfrm>
                <a:off x="4161948" y="4558953"/>
                <a:ext cx="400320" cy="146880"/>
              </p14:xfrm>
            </p:contentPart>
          </mc:Choice>
          <mc:Fallback xmlns="">
            <p:pic>
              <p:nvPicPr>
                <p:cNvPr id="107" name="Ink 106">
                  <a:extLst>
                    <a:ext uri="{FF2B5EF4-FFF2-40B4-BE49-F238E27FC236}">
                      <a16:creationId xmlns:a16="http://schemas.microsoft.com/office/drawing/2014/main" id="{FFECBF29-EEA8-174E-99E1-F82EA1E36FD1}"/>
                    </a:ext>
                  </a:extLst>
                </p:cNvPr>
                <p:cNvPicPr/>
                <p:nvPr/>
              </p:nvPicPr>
              <p:blipFill>
                <a:blip r:embed="rId184"/>
                <a:stretch>
                  <a:fillRect/>
                </a:stretch>
              </p:blipFill>
              <p:spPr>
                <a:xfrm>
                  <a:off x="4146468" y="4543833"/>
                  <a:ext cx="430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 name="Ink 107">
                  <a:extLst>
                    <a:ext uri="{FF2B5EF4-FFF2-40B4-BE49-F238E27FC236}">
                      <a16:creationId xmlns:a16="http://schemas.microsoft.com/office/drawing/2014/main" id="{D1BC4914-7D81-2147-81B6-9A4734A92086}"/>
                    </a:ext>
                  </a:extLst>
                </p14:cNvPr>
                <p14:cNvContentPartPr/>
                <p14:nvPr/>
              </p14:nvContentPartPr>
              <p14:xfrm>
                <a:off x="4587468" y="4461393"/>
                <a:ext cx="37440" cy="12240"/>
              </p14:xfrm>
            </p:contentPart>
          </mc:Choice>
          <mc:Fallback xmlns="">
            <p:pic>
              <p:nvPicPr>
                <p:cNvPr id="108" name="Ink 107">
                  <a:extLst>
                    <a:ext uri="{FF2B5EF4-FFF2-40B4-BE49-F238E27FC236}">
                      <a16:creationId xmlns:a16="http://schemas.microsoft.com/office/drawing/2014/main" id="{D1BC4914-7D81-2147-81B6-9A4734A92086}"/>
                    </a:ext>
                  </a:extLst>
                </p:cNvPr>
                <p:cNvPicPr/>
                <p:nvPr/>
              </p:nvPicPr>
              <p:blipFill>
                <a:blip r:embed="rId186"/>
                <a:stretch>
                  <a:fillRect/>
                </a:stretch>
              </p:blipFill>
              <p:spPr>
                <a:xfrm>
                  <a:off x="4572348" y="4446273"/>
                  <a:ext cx="676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9" name="Ink 108">
                  <a:extLst>
                    <a:ext uri="{FF2B5EF4-FFF2-40B4-BE49-F238E27FC236}">
                      <a16:creationId xmlns:a16="http://schemas.microsoft.com/office/drawing/2014/main" id="{13E1F9A2-D107-BC4C-9D4B-8E1AA00907A7}"/>
                    </a:ext>
                  </a:extLst>
                </p14:cNvPr>
                <p14:cNvContentPartPr/>
                <p14:nvPr/>
              </p14:nvContentPartPr>
              <p14:xfrm>
                <a:off x="4682148" y="4507473"/>
                <a:ext cx="1037880" cy="139320"/>
              </p14:xfrm>
            </p:contentPart>
          </mc:Choice>
          <mc:Fallback xmlns="">
            <p:pic>
              <p:nvPicPr>
                <p:cNvPr id="109" name="Ink 108">
                  <a:extLst>
                    <a:ext uri="{FF2B5EF4-FFF2-40B4-BE49-F238E27FC236}">
                      <a16:creationId xmlns:a16="http://schemas.microsoft.com/office/drawing/2014/main" id="{13E1F9A2-D107-BC4C-9D4B-8E1AA00907A7}"/>
                    </a:ext>
                  </a:extLst>
                </p:cNvPr>
                <p:cNvPicPr/>
                <p:nvPr/>
              </p:nvPicPr>
              <p:blipFill>
                <a:blip r:embed="rId188"/>
                <a:stretch>
                  <a:fillRect/>
                </a:stretch>
              </p:blipFill>
              <p:spPr>
                <a:xfrm>
                  <a:off x="4667028" y="4492353"/>
                  <a:ext cx="10684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0" name="Ink 109">
                  <a:extLst>
                    <a:ext uri="{FF2B5EF4-FFF2-40B4-BE49-F238E27FC236}">
                      <a16:creationId xmlns:a16="http://schemas.microsoft.com/office/drawing/2014/main" id="{E0ACA7C2-AD19-EF41-BBDD-569AB025F89F}"/>
                    </a:ext>
                  </a:extLst>
                </p14:cNvPr>
                <p14:cNvContentPartPr/>
                <p14:nvPr/>
              </p14:nvContentPartPr>
              <p14:xfrm>
                <a:off x="2753268" y="4965753"/>
                <a:ext cx="52920" cy="352800"/>
              </p14:xfrm>
            </p:contentPart>
          </mc:Choice>
          <mc:Fallback xmlns="">
            <p:pic>
              <p:nvPicPr>
                <p:cNvPr id="110" name="Ink 109">
                  <a:extLst>
                    <a:ext uri="{FF2B5EF4-FFF2-40B4-BE49-F238E27FC236}">
                      <a16:creationId xmlns:a16="http://schemas.microsoft.com/office/drawing/2014/main" id="{E0ACA7C2-AD19-EF41-BBDD-569AB025F89F}"/>
                    </a:ext>
                  </a:extLst>
                </p:cNvPr>
                <p:cNvPicPr/>
                <p:nvPr/>
              </p:nvPicPr>
              <p:blipFill>
                <a:blip r:embed="rId190"/>
                <a:stretch>
                  <a:fillRect/>
                </a:stretch>
              </p:blipFill>
              <p:spPr>
                <a:xfrm>
                  <a:off x="2738148" y="4950633"/>
                  <a:ext cx="8352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1" name="Ink 110">
                  <a:extLst>
                    <a:ext uri="{FF2B5EF4-FFF2-40B4-BE49-F238E27FC236}">
                      <a16:creationId xmlns:a16="http://schemas.microsoft.com/office/drawing/2014/main" id="{CDA1F17D-AEDA-AD4E-8536-9153C2D6384B}"/>
                    </a:ext>
                  </a:extLst>
                </p14:cNvPr>
                <p14:cNvContentPartPr/>
                <p14:nvPr/>
              </p14:nvContentPartPr>
              <p14:xfrm>
                <a:off x="2650668" y="4833273"/>
                <a:ext cx="940680" cy="520560"/>
              </p14:xfrm>
            </p:contentPart>
          </mc:Choice>
          <mc:Fallback xmlns="">
            <p:pic>
              <p:nvPicPr>
                <p:cNvPr id="111" name="Ink 110">
                  <a:extLst>
                    <a:ext uri="{FF2B5EF4-FFF2-40B4-BE49-F238E27FC236}">
                      <a16:creationId xmlns:a16="http://schemas.microsoft.com/office/drawing/2014/main" id="{CDA1F17D-AEDA-AD4E-8536-9153C2D6384B}"/>
                    </a:ext>
                  </a:extLst>
                </p:cNvPr>
                <p:cNvPicPr/>
                <p:nvPr/>
              </p:nvPicPr>
              <p:blipFill>
                <a:blip r:embed="rId192"/>
                <a:stretch>
                  <a:fillRect/>
                </a:stretch>
              </p:blipFill>
              <p:spPr>
                <a:xfrm>
                  <a:off x="2635548" y="4817793"/>
                  <a:ext cx="97092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2" name="Ink 111">
                  <a:extLst>
                    <a:ext uri="{FF2B5EF4-FFF2-40B4-BE49-F238E27FC236}">
                      <a16:creationId xmlns:a16="http://schemas.microsoft.com/office/drawing/2014/main" id="{EE1E7D54-1297-A840-A920-C74240D43611}"/>
                    </a:ext>
                  </a:extLst>
                </p14:cNvPr>
                <p14:cNvContentPartPr/>
                <p14:nvPr/>
              </p14:nvContentPartPr>
              <p14:xfrm>
                <a:off x="4130268" y="5040633"/>
                <a:ext cx="979560" cy="290160"/>
              </p14:xfrm>
            </p:contentPart>
          </mc:Choice>
          <mc:Fallback xmlns="">
            <p:pic>
              <p:nvPicPr>
                <p:cNvPr id="112" name="Ink 111">
                  <a:extLst>
                    <a:ext uri="{FF2B5EF4-FFF2-40B4-BE49-F238E27FC236}">
                      <a16:creationId xmlns:a16="http://schemas.microsoft.com/office/drawing/2014/main" id="{EE1E7D54-1297-A840-A920-C74240D43611}"/>
                    </a:ext>
                  </a:extLst>
                </p:cNvPr>
                <p:cNvPicPr/>
                <p:nvPr/>
              </p:nvPicPr>
              <p:blipFill>
                <a:blip r:embed="rId194"/>
                <a:stretch>
                  <a:fillRect/>
                </a:stretch>
              </p:blipFill>
              <p:spPr>
                <a:xfrm>
                  <a:off x="4115148" y="5025513"/>
                  <a:ext cx="101016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3" name="Ink 112">
                  <a:extLst>
                    <a:ext uri="{FF2B5EF4-FFF2-40B4-BE49-F238E27FC236}">
                      <a16:creationId xmlns:a16="http://schemas.microsoft.com/office/drawing/2014/main" id="{0AAC23CD-1A20-E744-939A-D8F2351DA65E}"/>
                    </a:ext>
                  </a:extLst>
                </p14:cNvPr>
                <p14:cNvContentPartPr/>
                <p14:nvPr/>
              </p14:nvContentPartPr>
              <p14:xfrm>
                <a:off x="5218188" y="5042433"/>
                <a:ext cx="862920" cy="224280"/>
              </p14:xfrm>
            </p:contentPart>
          </mc:Choice>
          <mc:Fallback xmlns="">
            <p:pic>
              <p:nvPicPr>
                <p:cNvPr id="113" name="Ink 112">
                  <a:extLst>
                    <a:ext uri="{FF2B5EF4-FFF2-40B4-BE49-F238E27FC236}">
                      <a16:creationId xmlns:a16="http://schemas.microsoft.com/office/drawing/2014/main" id="{0AAC23CD-1A20-E744-939A-D8F2351DA65E}"/>
                    </a:ext>
                  </a:extLst>
                </p:cNvPr>
                <p:cNvPicPr/>
                <p:nvPr/>
              </p:nvPicPr>
              <p:blipFill>
                <a:blip r:embed="rId196"/>
                <a:stretch>
                  <a:fillRect/>
                </a:stretch>
              </p:blipFill>
              <p:spPr>
                <a:xfrm>
                  <a:off x="5203068" y="5026953"/>
                  <a:ext cx="893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4" name="Ink 113">
                  <a:extLst>
                    <a:ext uri="{FF2B5EF4-FFF2-40B4-BE49-F238E27FC236}">
                      <a16:creationId xmlns:a16="http://schemas.microsoft.com/office/drawing/2014/main" id="{114ECD44-E136-0B42-8A59-D98B9C55702C}"/>
                    </a:ext>
                  </a:extLst>
                </p14:cNvPr>
                <p14:cNvContentPartPr/>
                <p14:nvPr/>
              </p14:nvContentPartPr>
              <p14:xfrm>
                <a:off x="6423108" y="4997433"/>
                <a:ext cx="298800" cy="194400"/>
              </p14:xfrm>
            </p:contentPart>
          </mc:Choice>
          <mc:Fallback xmlns="">
            <p:pic>
              <p:nvPicPr>
                <p:cNvPr id="114" name="Ink 113">
                  <a:extLst>
                    <a:ext uri="{FF2B5EF4-FFF2-40B4-BE49-F238E27FC236}">
                      <a16:creationId xmlns:a16="http://schemas.microsoft.com/office/drawing/2014/main" id="{114ECD44-E136-0B42-8A59-D98B9C55702C}"/>
                    </a:ext>
                  </a:extLst>
                </p:cNvPr>
                <p:cNvPicPr/>
                <p:nvPr/>
              </p:nvPicPr>
              <p:blipFill>
                <a:blip r:embed="rId198"/>
                <a:stretch>
                  <a:fillRect/>
                </a:stretch>
              </p:blipFill>
              <p:spPr>
                <a:xfrm>
                  <a:off x="6407988" y="4982313"/>
                  <a:ext cx="3294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5" name="Ink 114">
                  <a:extLst>
                    <a:ext uri="{FF2B5EF4-FFF2-40B4-BE49-F238E27FC236}">
                      <a16:creationId xmlns:a16="http://schemas.microsoft.com/office/drawing/2014/main" id="{7C09924E-33FC-A541-84B7-F7CFC09B3162}"/>
                    </a:ext>
                  </a:extLst>
                </p14:cNvPr>
                <p14:cNvContentPartPr/>
                <p14:nvPr/>
              </p14:nvContentPartPr>
              <p14:xfrm>
                <a:off x="6811908" y="4997433"/>
                <a:ext cx="132840" cy="180720"/>
              </p14:xfrm>
            </p:contentPart>
          </mc:Choice>
          <mc:Fallback xmlns="">
            <p:pic>
              <p:nvPicPr>
                <p:cNvPr id="115" name="Ink 114">
                  <a:extLst>
                    <a:ext uri="{FF2B5EF4-FFF2-40B4-BE49-F238E27FC236}">
                      <a16:creationId xmlns:a16="http://schemas.microsoft.com/office/drawing/2014/main" id="{7C09924E-33FC-A541-84B7-F7CFC09B3162}"/>
                    </a:ext>
                  </a:extLst>
                </p:cNvPr>
                <p:cNvPicPr/>
                <p:nvPr/>
              </p:nvPicPr>
              <p:blipFill>
                <a:blip r:embed="rId200"/>
                <a:stretch>
                  <a:fillRect/>
                </a:stretch>
              </p:blipFill>
              <p:spPr>
                <a:xfrm>
                  <a:off x="6796788" y="4982313"/>
                  <a:ext cx="1634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6" name="Ink 115">
                  <a:extLst>
                    <a:ext uri="{FF2B5EF4-FFF2-40B4-BE49-F238E27FC236}">
                      <a16:creationId xmlns:a16="http://schemas.microsoft.com/office/drawing/2014/main" id="{9F0CDDA5-E023-864E-A131-20C890C5E554}"/>
                    </a:ext>
                  </a:extLst>
                </p14:cNvPr>
                <p14:cNvContentPartPr/>
                <p14:nvPr/>
              </p14:nvContentPartPr>
              <p14:xfrm>
                <a:off x="7075068" y="4988433"/>
                <a:ext cx="234720" cy="122040"/>
              </p14:xfrm>
            </p:contentPart>
          </mc:Choice>
          <mc:Fallback xmlns="">
            <p:pic>
              <p:nvPicPr>
                <p:cNvPr id="116" name="Ink 115">
                  <a:extLst>
                    <a:ext uri="{FF2B5EF4-FFF2-40B4-BE49-F238E27FC236}">
                      <a16:creationId xmlns:a16="http://schemas.microsoft.com/office/drawing/2014/main" id="{9F0CDDA5-E023-864E-A131-20C890C5E554}"/>
                    </a:ext>
                  </a:extLst>
                </p:cNvPr>
                <p:cNvPicPr/>
                <p:nvPr/>
              </p:nvPicPr>
              <p:blipFill>
                <a:blip r:embed="rId202"/>
                <a:stretch>
                  <a:fillRect/>
                </a:stretch>
              </p:blipFill>
              <p:spPr>
                <a:xfrm>
                  <a:off x="7059588" y="4972953"/>
                  <a:ext cx="265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7" name="Ink 116">
                  <a:extLst>
                    <a:ext uri="{FF2B5EF4-FFF2-40B4-BE49-F238E27FC236}">
                      <a16:creationId xmlns:a16="http://schemas.microsoft.com/office/drawing/2014/main" id="{16CEC585-DDC9-0348-AA60-7D1F127DF74E}"/>
                    </a:ext>
                  </a:extLst>
                </p14:cNvPr>
                <p14:cNvContentPartPr/>
                <p14:nvPr/>
              </p14:nvContentPartPr>
              <p14:xfrm>
                <a:off x="7441188" y="4896633"/>
                <a:ext cx="279000" cy="209520"/>
              </p14:xfrm>
            </p:contentPart>
          </mc:Choice>
          <mc:Fallback xmlns="">
            <p:pic>
              <p:nvPicPr>
                <p:cNvPr id="117" name="Ink 116">
                  <a:extLst>
                    <a:ext uri="{FF2B5EF4-FFF2-40B4-BE49-F238E27FC236}">
                      <a16:creationId xmlns:a16="http://schemas.microsoft.com/office/drawing/2014/main" id="{16CEC585-DDC9-0348-AA60-7D1F127DF74E}"/>
                    </a:ext>
                  </a:extLst>
                </p:cNvPr>
                <p:cNvPicPr/>
                <p:nvPr/>
              </p:nvPicPr>
              <p:blipFill>
                <a:blip r:embed="rId204"/>
                <a:stretch>
                  <a:fillRect/>
                </a:stretch>
              </p:blipFill>
              <p:spPr>
                <a:xfrm>
                  <a:off x="7426068" y="4881513"/>
                  <a:ext cx="3092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8" name="Ink 117">
                  <a:extLst>
                    <a:ext uri="{FF2B5EF4-FFF2-40B4-BE49-F238E27FC236}">
                      <a16:creationId xmlns:a16="http://schemas.microsoft.com/office/drawing/2014/main" id="{D43F328E-E900-8947-AA3E-5DDCE2889349}"/>
                    </a:ext>
                  </a:extLst>
                </p14:cNvPr>
                <p14:cNvContentPartPr/>
                <p14:nvPr/>
              </p14:nvContentPartPr>
              <p14:xfrm>
                <a:off x="7786068" y="4887273"/>
                <a:ext cx="568080" cy="217440"/>
              </p14:xfrm>
            </p:contentPart>
          </mc:Choice>
          <mc:Fallback xmlns="">
            <p:pic>
              <p:nvPicPr>
                <p:cNvPr id="118" name="Ink 117">
                  <a:extLst>
                    <a:ext uri="{FF2B5EF4-FFF2-40B4-BE49-F238E27FC236}">
                      <a16:creationId xmlns:a16="http://schemas.microsoft.com/office/drawing/2014/main" id="{D43F328E-E900-8947-AA3E-5DDCE2889349}"/>
                    </a:ext>
                  </a:extLst>
                </p:cNvPr>
                <p:cNvPicPr/>
                <p:nvPr/>
              </p:nvPicPr>
              <p:blipFill>
                <a:blip r:embed="rId206"/>
                <a:stretch>
                  <a:fillRect/>
                </a:stretch>
              </p:blipFill>
              <p:spPr>
                <a:xfrm>
                  <a:off x="7770588" y="4871793"/>
                  <a:ext cx="5986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2" name="Ink 121">
                  <a:extLst>
                    <a:ext uri="{FF2B5EF4-FFF2-40B4-BE49-F238E27FC236}">
                      <a16:creationId xmlns:a16="http://schemas.microsoft.com/office/drawing/2014/main" id="{C0663470-F48C-2847-9BEF-245CEE59FBE1}"/>
                    </a:ext>
                  </a:extLst>
                </p14:cNvPr>
                <p14:cNvContentPartPr/>
                <p14:nvPr/>
              </p14:nvContentPartPr>
              <p14:xfrm>
                <a:off x="6080028" y="4240713"/>
                <a:ext cx="147600" cy="372600"/>
              </p14:xfrm>
            </p:contentPart>
          </mc:Choice>
          <mc:Fallback xmlns="">
            <p:pic>
              <p:nvPicPr>
                <p:cNvPr id="122" name="Ink 121">
                  <a:extLst>
                    <a:ext uri="{FF2B5EF4-FFF2-40B4-BE49-F238E27FC236}">
                      <a16:creationId xmlns:a16="http://schemas.microsoft.com/office/drawing/2014/main" id="{C0663470-F48C-2847-9BEF-245CEE59FBE1}"/>
                    </a:ext>
                  </a:extLst>
                </p:cNvPr>
                <p:cNvPicPr/>
                <p:nvPr/>
              </p:nvPicPr>
              <p:blipFill>
                <a:blip r:embed="rId208"/>
                <a:stretch>
                  <a:fillRect/>
                </a:stretch>
              </p:blipFill>
              <p:spPr>
                <a:xfrm>
                  <a:off x="6064548" y="4225593"/>
                  <a:ext cx="17820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Ink 122">
                  <a:extLst>
                    <a:ext uri="{FF2B5EF4-FFF2-40B4-BE49-F238E27FC236}">
                      <a16:creationId xmlns:a16="http://schemas.microsoft.com/office/drawing/2014/main" id="{7210D5FB-C5EA-E240-833B-F1CE355E5195}"/>
                    </a:ext>
                  </a:extLst>
                </p14:cNvPr>
                <p14:cNvContentPartPr/>
                <p14:nvPr/>
              </p14:nvContentPartPr>
              <p14:xfrm>
                <a:off x="6353268" y="4365993"/>
                <a:ext cx="603000" cy="201600"/>
              </p14:xfrm>
            </p:contentPart>
          </mc:Choice>
          <mc:Fallback xmlns="">
            <p:pic>
              <p:nvPicPr>
                <p:cNvPr id="123" name="Ink 122">
                  <a:extLst>
                    <a:ext uri="{FF2B5EF4-FFF2-40B4-BE49-F238E27FC236}">
                      <a16:creationId xmlns:a16="http://schemas.microsoft.com/office/drawing/2014/main" id="{7210D5FB-C5EA-E240-833B-F1CE355E5195}"/>
                    </a:ext>
                  </a:extLst>
                </p:cNvPr>
                <p:cNvPicPr/>
                <p:nvPr/>
              </p:nvPicPr>
              <p:blipFill>
                <a:blip r:embed="rId210"/>
                <a:stretch>
                  <a:fillRect/>
                </a:stretch>
              </p:blipFill>
              <p:spPr>
                <a:xfrm>
                  <a:off x="6338148" y="4350873"/>
                  <a:ext cx="6336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Ink 123">
                  <a:extLst>
                    <a:ext uri="{FF2B5EF4-FFF2-40B4-BE49-F238E27FC236}">
                      <a16:creationId xmlns:a16="http://schemas.microsoft.com/office/drawing/2014/main" id="{68D9A845-FD47-4442-8D65-01669E2E8C8A}"/>
                    </a:ext>
                  </a:extLst>
                </p14:cNvPr>
                <p14:cNvContentPartPr/>
                <p14:nvPr/>
              </p14:nvContentPartPr>
              <p14:xfrm>
                <a:off x="7015668" y="4381473"/>
                <a:ext cx="203040" cy="147960"/>
              </p14:xfrm>
            </p:contentPart>
          </mc:Choice>
          <mc:Fallback xmlns="">
            <p:pic>
              <p:nvPicPr>
                <p:cNvPr id="124" name="Ink 123">
                  <a:extLst>
                    <a:ext uri="{FF2B5EF4-FFF2-40B4-BE49-F238E27FC236}">
                      <a16:creationId xmlns:a16="http://schemas.microsoft.com/office/drawing/2014/main" id="{68D9A845-FD47-4442-8D65-01669E2E8C8A}"/>
                    </a:ext>
                  </a:extLst>
                </p:cNvPr>
                <p:cNvPicPr/>
                <p:nvPr/>
              </p:nvPicPr>
              <p:blipFill>
                <a:blip r:embed="rId212"/>
                <a:stretch>
                  <a:fillRect/>
                </a:stretch>
              </p:blipFill>
              <p:spPr>
                <a:xfrm>
                  <a:off x="7000188" y="4366353"/>
                  <a:ext cx="2336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Ink 124">
                  <a:extLst>
                    <a:ext uri="{FF2B5EF4-FFF2-40B4-BE49-F238E27FC236}">
                      <a16:creationId xmlns:a16="http://schemas.microsoft.com/office/drawing/2014/main" id="{2E43797B-245C-AC4D-90DE-557EB14D2825}"/>
                    </a:ext>
                  </a:extLst>
                </p14:cNvPr>
                <p14:cNvContentPartPr/>
                <p14:nvPr/>
              </p14:nvContentPartPr>
              <p14:xfrm>
                <a:off x="7283508" y="4414233"/>
                <a:ext cx="64800" cy="91080"/>
              </p14:xfrm>
            </p:contentPart>
          </mc:Choice>
          <mc:Fallback xmlns="">
            <p:pic>
              <p:nvPicPr>
                <p:cNvPr id="125" name="Ink 124">
                  <a:extLst>
                    <a:ext uri="{FF2B5EF4-FFF2-40B4-BE49-F238E27FC236}">
                      <a16:creationId xmlns:a16="http://schemas.microsoft.com/office/drawing/2014/main" id="{2E43797B-245C-AC4D-90DE-557EB14D2825}"/>
                    </a:ext>
                  </a:extLst>
                </p:cNvPr>
                <p:cNvPicPr/>
                <p:nvPr/>
              </p:nvPicPr>
              <p:blipFill>
                <a:blip r:embed="rId214"/>
                <a:stretch>
                  <a:fillRect/>
                </a:stretch>
              </p:blipFill>
              <p:spPr>
                <a:xfrm>
                  <a:off x="7268388" y="4398753"/>
                  <a:ext cx="95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Ink 125">
                  <a:extLst>
                    <a:ext uri="{FF2B5EF4-FFF2-40B4-BE49-F238E27FC236}">
                      <a16:creationId xmlns:a16="http://schemas.microsoft.com/office/drawing/2014/main" id="{12687401-C41C-4A48-A163-CF5CBC8977E0}"/>
                    </a:ext>
                  </a:extLst>
                </p14:cNvPr>
                <p14:cNvContentPartPr/>
                <p14:nvPr/>
              </p14:nvContentPartPr>
              <p14:xfrm>
                <a:off x="7362348" y="4303713"/>
                <a:ext cx="9000" cy="6840"/>
              </p14:xfrm>
            </p:contentPart>
          </mc:Choice>
          <mc:Fallback xmlns="">
            <p:pic>
              <p:nvPicPr>
                <p:cNvPr id="126" name="Ink 125">
                  <a:extLst>
                    <a:ext uri="{FF2B5EF4-FFF2-40B4-BE49-F238E27FC236}">
                      <a16:creationId xmlns:a16="http://schemas.microsoft.com/office/drawing/2014/main" id="{12687401-C41C-4A48-A163-CF5CBC8977E0}"/>
                    </a:ext>
                  </a:extLst>
                </p:cNvPr>
                <p:cNvPicPr/>
                <p:nvPr/>
              </p:nvPicPr>
              <p:blipFill>
                <a:blip r:embed="rId216"/>
                <a:stretch>
                  <a:fillRect/>
                </a:stretch>
              </p:blipFill>
              <p:spPr>
                <a:xfrm>
                  <a:off x="7347228" y="4288593"/>
                  <a:ext cx="396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7" name="Ink 126">
                  <a:extLst>
                    <a:ext uri="{FF2B5EF4-FFF2-40B4-BE49-F238E27FC236}">
                      <a16:creationId xmlns:a16="http://schemas.microsoft.com/office/drawing/2014/main" id="{E7ADCD28-5112-B743-875A-24142A903C6E}"/>
                    </a:ext>
                  </a:extLst>
                </p14:cNvPr>
                <p14:cNvContentPartPr/>
                <p14:nvPr/>
              </p14:nvContentPartPr>
              <p14:xfrm>
                <a:off x="7488348" y="4389393"/>
                <a:ext cx="109080" cy="128880"/>
              </p14:xfrm>
            </p:contentPart>
          </mc:Choice>
          <mc:Fallback xmlns="">
            <p:pic>
              <p:nvPicPr>
                <p:cNvPr id="127" name="Ink 126">
                  <a:extLst>
                    <a:ext uri="{FF2B5EF4-FFF2-40B4-BE49-F238E27FC236}">
                      <a16:creationId xmlns:a16="http://schemas.microsoft.com/office/drawing/2014/main" id="{E7ADCD28-5112-B743-875A-24142A903C6E}"/>
                    </a:ext>
                  </a:extLst>
                </p:cNvPr>
                <p:cNvPicPr/>
                <p:nvPr/>
              </p:nvPicPr>
              <p:blipFill>
                <a:blip r:embed="rId218"/>
                <a:stretch>
                  <a:fillRect/>
                </a:stretch>
              </p:blipFill>
              <p:spPr>
                <a:xfrm>
                  <a:off x="7473228" y="4373913"/>
                  <a:ext cx="1393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8" name="Ink 127">
                  <a:extLst>
                    <a:ext uri="{FF2B5EF4-FFF2-40B4-BE49-F238E27FC236}">
                      <a16:creationId xmlns:a16="http://schemas.microsoft.com/office/drawing/2014/main" id="{481C1DF4-3B50-1A4B-A46F-37D8D7C127D4}"/>
                    </a:ext>
                  </a:extLst>
                </p14:cNvPr>
                <p14:cNvContentPartPr/>
                <p14:nvPr/>
              </p14:nvContentPartPr>
              <p14:xfrm>
                <a:off x="7715148" y="4341153"/>
                <a:ext cx="428400" cy="158760"/>
              </p14:xfrm>
            </p:contentPart>
          </mc:Choice>
          <mc:Fallback xmlns="">
            <p:pic>
              <p:nvPicPr>
                <p:cNvPr id="128" name="Ink 127">
                  <a:extLst>
                    <a:ext uri="{FF2B5EF4-FFF2-40B4-BE49-F238E27FC236}">
                      <a16:creationId xmlns:a16="http://schemas.microsoft.com/office/drawing/2014/main" id="{481C1DF4-3B50-1A4B-A46F-37D8D7C127D4}"/>
                    </a:ext>
                  </a:extLst>
                </p:cNvPr>
                <p:cNvPicPr/>
                <p:nvPr/>
              </p:nvPicPr>
              <p:blipFill>
                <a:blip r:embed="rId220"/>
                <a:stretch>
                  <a:fillRect/>
                </a:stretch>
              </p:blipFill>
              <p:spPr>
                <a:xfrm>
                  <a:off x="7699668" y="4326033"/>
                  <a:ext cx="459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9" name="Ink 128">
                  <a:extLst>
                    <a:ext uri="{FF2B5EF4-FFF2-40B4-BE49-F238E27FC236}">
                      <a16:creationId xmlns:a16="http://schemas.microsoft.com/office/drawing/2014/main" id="{5453C663-BE3C-6F4F-A352-1C053449B22E}"/>
                    </a:ext>
                  </a:extLst>
                </p14:cNvPr>
                <p14:cNvContentPartPr/>
                <p14:nvPr/>
              </p14:nvContentPartPr>
              <p14:xfrm>
                <a:off x="8241828" y="4157553"/>
                <a:ext cx="741600" cy="289800"/>
              </p14:xfrm>
            </p:contentPart>
          </mc:Choice>
          <mc:Fallback xmlns="">
            <p:pic>
              <p:nvPicPr>
                <p:cNvPr id="129" name="Ink 128">
                  <a:extLst>
                    <a:ext uri="{FF2B5EF4-FFF2-40B4-BE49-F238E27FC236}">
                      <a16:creationId xmlns:a16="http://schemas.microsoft.com/office/drawing/2014/main" id="{5453C663-BE3C-6F4F-A352-1C053449B22E}"/>
                    </a:ext>
                  </a:extLst>
                </p:cNvPr>
                <p:cNvPicPr/>
                <p:nvPr/>
              </p:nvPicPr>
              <p:blipFill>
                <a:blip r:embed="rId222"/>
                <a:stretch>
                  <a:fillRect/>
                </a:stretch>
              </p:blipFill>
              <p:spPr>
                <a:xfrm>
                  <a:off x="8226708" y="4142073"/>
                  <a:ext cx="7722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0" name="Ink 129">
                  <a:extLst>
                    <a:ext uri="{FF2B5EF4-FFF2-40B4-BE49-F238E27FC236}">
                      <a16:creationId xmlns:a16="http://schemas.microsoft.com/office/drawing/2014/main" id="{8A92ABF3-DA5D-024B-AD3B-DB205698E74B}"/>
                    </a:ext>
                  </a:extLst>
                </p14:cNvPr>
                <p14:cNvContentPartPr/>
                <p14:nvPr/>
              </p14:nvContentPartPr>
              <p14:xfrm>
                <a:off x="8812788" y="4136673"/>
                <a:ext cx="628920" cy="280080"/>
              </p14:xfrm>
            </p:contentPart>
          </mc:Choice>
          <mc:Fallback xmlns="">
            <p:pic>
              <p:nvPicPr>
                <p:cNvPr id="130" name="Ink 129">
                  <a:extLst>
                    <a:ext uri="{FF2B5EF4-FFF2-40B4-BE49-F238E27FC236}">
                      <a16:creationId xmlns:a16="http://schemas.microsoft.com/office/drawing/2014/main" id="{8A92ABF3-DA5D-024B-AD3B-DB205698E74B}"/>
                    </a:ext>
                  </a:extLst>
                </p:cNvPr>
                <p:cNvPicPr/>
                <p:nvPr/>
              </p:nvPicPr>
              <p:blipFill>
                <a:blip r:embed="rId224"/>
                <a:stretch>
                  <a:fillRect/>
                </a:stretch>
              </p:blipFill>
              <p:spPr>
                <a:xfrm>
                  <a:off x="8797668" y="4121553"/>
                  <a:ext cx="6591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1" name="Ink 130">
                  <a:extLst>
                    <a:ext uri="{FF2B5EF4-FFF2-40B4-BE49-F238E27FC236}">
                      <a16:creationId xmlns:a16="http://schemas.microsoft.com/office/drawing/2014/main" id="{FF37CF90-8345-6A45-AA62-6E1652F24C04}"/>
                    </a:ext>
                  </a:extLst>
                </p14:cNvPr>
                <p14:cNvContentPartPr/>
                <p14:nvPr/>
              </p14:nvContentPartPr>
              <p14:xfrm>
                <a:off x="9590748" y="4131993"/>
                <a:ext cx="296640" cy="318240"/>
              </p14:xfrm>
            </p:contentPart>
          </mc:Choice>
          <mc:Fallback xmlns="">
            <p:pic>
              <p:nvPicPr>
                <p:cNvPr id="131" name="Ink 130">
                  <a:extLst>
                    <a:ext uri="{FF2B5EF4-FFF2-40B4-BE49-F238E27FC236}">
                      <a16:creationId xmlns:a16="http://schemas.microsoft.com/office/drawing/2014/main" id="{FF37CF90-8345-6A45-AA62-6E1652F24C04}"/>
                    </a:ext>
                  </a:extLst>
                </p:cNvPr>
                <p:cNvPicPr/>
                <p:nvPr/>
              </p:nvPicPr>
              <p:blipFill>
                <a:blip r:embed="rId226"/>
                <a:stretch>
                  <a:fillRect/>
                </a:stretch>
              </p:blipFill>
              <p:spPr>
                <a:xfrm>
                  <a:off x="9575628" y="4116873"/>
                  <a:ext cx="32688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2" name="Ink 131">
                  <a:extLst>
                    <a:ext uri="{FF2B5EF4-FFF2-40B4-BE49-F238E27FC236}">
                      <a16:creationId xmlns:a16="http://schemas.microsoft.com/office/drawing/2014/main" id="{A72476EF-A2B6-E448-8161-E12E5B792796}"/>
                    </a:ext>
                  </a:extLst>
                </p14:cNvPr>
                <p14:cNvContentPartPr/>
                <p14:nvPr/>
              </p14:nvContentPartPr>
              <p14:xfrm>
                <a:off x="9668868" y="4288233"/>
                <a:ext cx="246240" cy="31320"/>
              </p14:xfrm>
            </p:contentPart>
          </mc:Choice>
          <mc:Fallback xmlns="">
            <p:pic>
              <p:nvPicPr>
                <p:cNvPr id="132" name="Ink 131">
                  <a:extLst>
                    <a:ext uri="{FF2B5EF4-FFF2-40B4-BE49-F238E27FC236}">
                      <a16:creationId xmlns:a16="http://schemas.microsoft.com/office/drawing/2014/main" id="{A72476EF-A2B6-E448-8161-E12E5B792796}"/>
                    </a:ext>
                  </a:extLst>
                </p:cNvPr>
                <p:cNvPicPr/>
                <p:nvPr/>
              </p:nvPicPr>
              <p:blipFill>
                <a:blip r:embed="rId228"/>
                <a:stretch>
                  <a:fillRect/>
                </a:stretch>
              </p:blipFill>
              <p:spPr>
                <a:xfrm>
                  <a:off x="9653388" y="4272753"/>
                  <a:ext cx="276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3" name="Ink 132">
                  <a:extLst>
                    <a:ext uri="{FF2B5EF4-FFF2-40B4-BE49-F238E27FC236}">
                      <a16:creationId xmlns:a16="http://schemas.microsoft.com/office/drawing/2014/main" id="{EF2F103F-1110-0748-B713-8BBF687A59B0}"/>
                    </a:ext>
                  </a:extLst>
                </p14:cNvPr>
                <p14:cNvContentPartPr/>
                <p14:nvPr/>
              </p14:nvContentPartPr>
              <p14:xfrm>
                <a:off x="9962628" y="4209393"/>
                <a:ext cx="217800" cy="317520"/>
              </p14:xfrm>
            </p:contentPart>
          </mc:Choice>
          <mc:Fallback xmlns="">
            <p:pic>
              <p:nvPicPr>
                <p:cNvPr id="133" name="Ink 132">
                  <a:extLst>
                    <a:ext uri="{FF2B5EF4-FFF2-40B4-BE49-F238E27FC236}">
                      <a16:creationId xmlns:a16="http://schemas.microsoft.com/office/drawing/2014/main" id="{EF2F103F-1110-0748-B713-8BBF687A59B0}"/>
                    </a:ext>
                  </a:extLst>
                </p:cNvPr>
                <p:cNvPicPr/>
                <p:nvPr/>
              </p:nvPicPr>
              <p:blipFill>
                <a:blip r:embed="rId230"/>
                <a:stretch>
                  <a:fillRect/>
                </a:stretch>
              </p:blipFill>
              <p:spPr>
                <a:xfrm>
                  <a:off x="9947508" y="4193913"/>
                  <a:ext cx="24840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4" name="Ink 133">
                  <a:extLst>
                    <a:ext uri="{FF2B5EF4-FFF2-40B4-BE49-F238E27FC236}">
                      <a16:creationId xmlns:a16="http://schemas.microsoft.com/office/drawing/2014/main" id="{329532A4-09EE-E048-A2BE-5DFDD3364F58}"/>
                    </a:ext>
                  </a:extLst>
                </p14:cNvPr>
                <p14:cNvContentPartPr/>
                <p14:nvPr/>
              </p14:nvContentPartPr>
              <p14:xfrm>
                <a:off x="10121388" y="4540233"/>
                <a:ext cx="360" cy="360"/>
              </p14:xfrm>
            </p:contentPart>
          </mc:Choice>
          <mc:Fallback xmlns="">
            <p:pic>
              <p:nvPicPr>
                <p:cNvPr id="134" name="Ink 133">
                  <a:extLst>
                    <a:ext uri="{FF2B5EF4-FFF2-40B4-BE49-F238E27FC236}">
                      <a16:creationId xmlns:a16="http://schemas.microsoft.com/office/drawing/2014/main" id="{329532A4-09EE-E048-A2BE-5DFDD3364F58}"/>
                    </a:ext>
                  </a:extLst>
                </p:cNvPr>
                <p:cNvPicPr/>
                <p:nvPr/>
              </p:nvPicPr>
              <p:blipFill>
                <a:blip r:embed="rId39"/>
                <a:stretch>
                  <a:fillRect/>
                </a:stretch>
              </p:blipFill>
              <p:spPr>
                <a:xfrm>
                  <a:off x="10105908" y="452511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6" name="Ink 135">
                  <a:extLst>
                    <a:ext uri="{FF2B5EF4-FFF2-40B4-BE49-F238E27FC236}">
                      <a16:creationId xmlns:a16="http://schemas.microsoft.com/office/drawing/2014/main" id="{E77F54C9-0275-D849-A7ED-8DD851AB6693}"/>
                    </a:ext>
                  </a:extLst>
                </p14:cNvPr>
                <p14:cNvContentPartPr/>
                <p14:nvPr/>
              </p14:nvContentPartPr>
              <p14:xfrm>
                <a:off x="9897108" y="4487673"/>
                <a:ext cx="257400" cy="127080"/>
              </p14:xfrm>
            </p:contentPart>
          </mc:Choice>
          <mc:Fallback xmlns="">
            <p:pic>
              <p:nvPicPr>
                <p:cNvPr id="136" name="Ink 135">
                  <a:extLst>
                    <a:ext uri="{FF2B5EF4-FFF2-40B4-BE49-F238E27FC236}">
                      <a16:creationId xmlns:a16="http://schemas.microsoft.com/office/drawing/2014/main" id="{E77F54C9-0275-D849-A7ED-8DD851AB6693}"/>
                    </a:ext>
                  </a:extLst>
                </p:cNvPr>
                <p:cNvPicPr/>
                <p:nvPr/>
              </p:nvPicPr>
              <p:blipFill>
                <a:blip r:embed="rId233"/>
                <a:stretch>
                  <a:fillRect/>
                </a:stretch>
              </p:blipFill>
              <p:spPr>
                <a:xfrm>
                  <a:off x="9881628" y="4472553"/>
                  <a:ext cx="287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7" name="Ink 136">
                  <a:extLst>
                    <a:ext uri="{FF2B5EF4-FFF2-40B4-BE49-F238E27FC236}">
                      <a16:creationId xmlns:a16="http://schemas.microsoft.com/office/drawing/2014/main" id="{3A0D6E2E-FAD6-C04B-8E04-82C22B914B1D}"/>
                    </a:ext>
                  </a:extLst>
                </p14:cNvPr>
                <p14:cNvContentPartPr/>
                <p14:nvPr/>
              </p14:nvContentPartPr>
              <p14:xfrm>
                <a:off x="10215708" y="4083033"/>
                <a:ext cx="229680" cy="455760"/>
              </p14:xfrm>
            </p:contentPart>
          </mc:Choice>
          <mc:Fallback xmlns="">
            <p:pic>
              <p:nvPicPr>
                <p:cNvPr id="137" name="Ink 136">
                  <a:extLst>
                    <a:ext uri="{FF2B5EF4-FFF2-40B4-BE49-F238E27FC236}">
                      <a16:creationId xmlns:a16="http://schemas.microsoft.com/office/drawing/2014/main" id="{3A0D6E2E-FAD6-C04B-8E04-82C22B914B1D}"/>
                    </a:ext>
                  </a:extLst>
                </p:cNvPr>
                <p:cNvPicPr/>
                <p:nvPr/>
              </p:nvPicPr>
              <p:blipFill>
                <a:blip r:embed="rId235"/>
                <a:stretch>
                  <a:fillRect/>
                </a:stretch>
              </p:blipFill>
              <p:spPr>
                <a:xfrm>
                  <a:off x="10200588" y="4067913"/>
                  <a:ext cx="25992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9" name="Ink 138">
                  <a:extLst>
                    <a:ext uri="{FF2B5EF4-FFF2-40B4-BE49-F238E27FC236}">
                      <a16:creationId xmlns:a16="http://schemas.microsoft.com/office/drawing/2014/main" id="{23E075A7-B4F5-F941-A9B6-34E710AF0AD8}"/>
                    </a:ext>
                  </a:extLst>
                </p14:cNvPr>
                <p14:cNvContentPartPr/>
                <p14:nvPr/>
              </p14:nvContentPartPr>
              <p14:xfrm>
                <a:off x="8875068" y="4839753"/>
                <a:ext cx="81360" cy="249840"/>
              </p14:xfrm>
            </p:contentPart>
          </mc:Choice>
          <mc:Fallback xmlns="">
            <p:pic>
              <p:nvPicPr>
                <p:cNvPr id="139" name="Ink 138">
                  <a:extLst>
                    <a:ext uri="{FF2B5EF4-FFF2-40B4-BE49-F238E27FC236}">
                      <a16:creationId xmlns:a16="http://schemas.microsoft.com/office/drawing/2014/main" id="{23E075A7-B4F5-F941-A9B6-34E710AF0AD8}"/>
                    </a:ext>
                  </a:extLst>
                </p:cNvPr>
                <p:cNvPicPr/>
                <p:nvPr/>
              </p:nvPicPr>
              <p:blipFill>
                <a:blip r:embed="rId237"/>
                <a:stretch>
                  <a:fillRect/>
                </a:stretch>
              </p:blipFill>
              <p:spPr>
                <a:xfrm>
                  <a:off x="8859948" y="4824633"/>
                  <a:ext cx="1119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0" name="Ink 139">
                  <a:extLst>
                    <a:ext uri="{FF2B5EF4-FFF2-40B4-BE49-F238E27FC236}">
                      <a16:creationId xmlns:a16="http://schemas.microsoft.com/office/drawing/2014/main" id="{61FAFC3C-C361-DC4E-B265-C13035F2252F}"/>
                    </a:ext>
                  </a:extLst>
                </p14:cNvPr>
                <p14:cNvContentPartPr/>
                <p14:nvPr/>
              </p14:nvContentPartPr>
              <p14:xfrm>
                <a:off x="8885148" y="4779273"/>
                <a:ext cx="36000" cy="24480"/>
              </p14:xfrm>
            </p:contentPart>
          </mc:Choice>
          <mc:Fallback xmlns="">
            <p:pic>
              <p:nvPicPr>
                <p:cNvPr id="140" name="Ink 139">
                  <a:extLst>
                    <a:ext uri="{FF2B5EF4-FFF2-40B4-BE49-F238E27FC236}">
                      <a16:creationId xmlns:a16="http://schemas.microsoft.com/office/drawing/2014/main" id="{61FAFC3C-C361-DC4E-B265-C13035F2252F}"/>
                    </a:ext>
                  </a:extLst>
                </p:cNvPr>
                <p:cNvPicPr/>
                <p:nvPr/>
              </p:nvPicPr>
              <p:blipFill>
                <a:blip r:embed="rId239"/>
                <a:stretch>
                  <a:fillRect/>
                </a:stretch>
              </p:blipFill>
              <p:spPr>
                <a:xfrm>
                  <a:off x="8870028" y="4764153"/>
                  <a:ext cx="662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1" name="Ink 140">
                  <a:extLst>
                    <a:ext uri="{FF2B5EF4-FFF2-40B4-BE49-F238E27FC236}">
                      <a16:creationId xmlns:a16="http://schemas.microsoft.com/office/drawing/2014/main" id="{7846C470-45E9-7E4B-9A5D-53269DCD0F76}"/>
                    </a:ext>
                  </a:extLst>
                </p14:cNvPr>
                <p14:cNvContentPartPr/>
                <p14:nvPr/>
              </p14:nvContentPartPr>
              <p14:xfrm>
                <a:off x="9001428" y="4821033"/>
                <a:ext cx="205560" cy="190800"/>
              </p14:xfrm>
            </p:contentPart>
          </mc:Choice>
          <mc:Fallback xmlns="">
            <p:pic>
              <p:nvPicPr>
                <p:cNvPr id="141" name="Ink 140">
                  <a:extLst>
                    <a:ext uri="{FF2B5EF4-FFF2-40B4-BE49-F238E27FC236}">
                      <a16:creationId xmlns:a16="http://schemas.microsoft.com/office/drawing/2014/main" id="{7846C470-45E9-7E4B-9A5D-53269DCD0F76}"/>
                    </a:ext>
                  </a:extLst>
                </p:cNvPr>
                <p:cNvPicPr/>
                <p:nvPr/>
              </p:nvPicPr>
              <p:blipFill>
                <a:blip r:embed="rId241"/>
                <a:stretch>
                  <a:fillRect/>
                </a:stretch>
              </p:blipFill>
              <p:spPr>
                <a:xfrm>
                  <a:off x="8986308" y="4805913"/>
                  <a:ext cx="2361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2" name="Ink 141">
                  <a:extLst>
                    <a:ext uri="{FF2B5EF4-FFF2-40B4-BE49-F238E27FC236}">
                      <a16:creationId xmlns:a16="http://schemas.microsoft.com/office/drawing/2014/main" id="{EF1C2C09-3535-2C44-BBE0-8F984424F6F1}"/>
                    </a:ext>
                  </a:extLst>
                </p14:cNvPr>
                <p14:cNvContentPartPr/>
                <p14:nvPr/>
              </p14:nvContentPartPr>
              <p14:xfrm>
                <a:off x="9695508" y="4760913"/>
                <a:ext cx="196560" cy="221760"/>
              </p14:xfrm>
            </p:contentPart>
          </mc:Choice>
          <mc:Fallback xmlns="">
            <p:pic>
              <p:nvPicPr>
                <p:cNvPr id="142" name="Ink 141">
                  <a:extLst>
                    <a:ext uri="{FF2B5EF4-FFF2-40B4-BE49-F238E27FC236}">
                      <a16:creationId xmlns:a16="http://schemas.microsoft.com/office/drawing/2014/main" id="{EF1C2C09-3535-2C44-BBE0-8F984424F6F1}"/>
                    </a:ext>
                  </a:extLst>
                </p:cNvPr>
                <p:cNvPicPr/>
                <p:nvPr/>
              </p:nvPicPr>
              <p:blipFill>
                <a:blip r:embed="rId243"/>
                <a:stretch>
                  <a:fillRect/>
                </a:stretch>
              </p:blipFill>
              <p:spPr>
                <a:xfrm>
                  <a:off x="9680388" y="4745793"/>
                  <a:ext cx="2268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3" name="Ink 142">
                  <a:extLst>
                    <a:ext uri="{FF2B5EF4-FFF2-40B4-BE49-F238E27FC236}">
                      <a16:creationId xmlns:a16="http://schemas.microsoft.com/office/drawing/2014/main" id="{0876B769-E8FC-4B49-858B-0789A85DBD91}"/>
                    </a:ext>
                  </a:extLst>
                </p14:cNvPr>
                <p14:cNvContentPartPr/>
                <p14:nvPr/>
              </p14:nvContentPartPr>
              <p14:xfrm>
                <a:off x="10001148" y="4808433"/>
                <a:ext cx="130680" cy="182880"/>
              </p14:xfrm>
            </p:contentPart>
          </mc:Choice>
          <mc:Fallback xmlns="">
            <p:pic>
              <p:nvPicPr>
                <p:cNvPr id="143" name="Ink 142">
                  <a:extLst>
                    <a:ext uri="{FF2B5EF4-FFF2-40B4-BE49-F238E27FC236}">
                      <a16:creationId xmlns:a16="http://schemas.microsoft.com/office/drawing/2014/main" id="{0876B769-E8FC-4B49-858B-0789A85DBD91}"/>
                    </a:ext>
                  </a:extLst>
                </p:cNvPr>
                <p:cNvPicPr/>
                <p:nvPr/>
              </p:nvPicPr>
              <p:blipFill>
                <a:blip r:embed="rId245"/>
                <a:stretch>
                  <a:fillRect/>
                </a:stretch>
              </p:blipFill>
              <p:spPr>
                <a:xfrm>
                  <a:off x="9986028" y="4792953"/>
                  <a:ext cx="1612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4" name="Ink 143">
                  <a:extLst>
                    <a:ext uri="{FF2B5EF4-FFF2-40B4-BE49-F238E27FC236}">
                      <a16:creationId xmlns:a16="http://schemas.microsoft.com/office/drawing/2014/main" id="{9BAD9A46-5097-E148-BCB6-D87D1489C92A}"/>
                    </a:ext>
                  </a:extLst>
                </p14:cNvPr>
                <p14:cNvContentPartPr/>
                <p14:nvPr/>
              </p14:nvContentPartPr>
              <p14:xfrm>
                <a:off x="10313628" y="4571913"/>
                <a:ext cx="49320" cy="435600"/>
              </p14:xfrm>
            </p:contentPart>
          </mc:Choice>
          <mc:Fallback xmlns="">
            <p:pic>
              <p:nvPicPr>
                <p:cNvPr id="144" name="Ink 143">
                  <a:extLst>
                    <a:ext uri="{FF2B5EF4-FFF2-40B4-BE49-F238E27FC236}">
                      <a16:creationId xmlns:a16="http://schemas.microsoft.com/office/drawing/2014/main" id="{9BAD9A46-5097-E148-BCB6-D87D1489C92A}"/>
                    </a:ext>
                  </a:extLst>
                </p:cNvPr>
                <p:cNvPicPr/>
                <p:nvPr/>
              </p:nvPicPr>
              <p:blipFill>
                <a:blip r:embed="rId247"/>
                <a:stretch>
                  <a:fillRect/>
                </a:stretch>
              </p:blipFill>
              <p:spPr>
                <a:xfrm>
                  <a:off x="10298148" y="4556433"/>
                  <a:ext cx="7992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5" name="Ink 144">
                  <a:extLst>
                    <a:ext uri="{FF2B5EF4-FFF2-40B4-BE49-F238E27FC236}">
                      <a16:creationId xmlns:a16="http://schemas.microsoft.com/office/drawing/2014/main" id="{924698E7-7B08-7D4F-AE80-A4782CA27E31}"/>
                    </a:ext>
                  </a:extLst>
                </p14:cNvPr>
                <p14:cNvContentPartPr/>
                <p14:nvPr/>
              </p14:nvContentPartPr>
              <p14:xfrm>
                <a:off x="10215708" y="4808073"/>
                <a:ext cx="257760" cy="41760"/>
              </p14:xfrm>
            </p:contentPart>
          </mc:Choice>
          <mc:Fallback xmlns="">
            <p:pic>
              <p:nvPicPr>
                <p:cNvPr id="145" name="Ink 144">
                  <a:extLst>
                    <a:ext uri="{FF2B5EF4-FFF2-40B4-BE49-F238E27FC236}">
                      <a16:creationId xmlns:a16="http://schemas.microsoft.com/office/drawing/2014/main" id="{924698E7-7B08-7D4F-AE80-A4782CA27E31}"/>
                    </a:ext>
                  </a:extLst>
                </p:cNvPr>
                <p:cNvPicPr/>
                <p:nvPr/>
              </p:nvPicPr>
              <p:blipFill>
                <a:blip r:embed="rId249"/>
                <a:stretch>
                  <a:fillRect/>
                </a:stretch>
              </p:blipFill>
              <p:spPr>
                <a:xfrm>
                  <a:off x="10200588" y="4792953"/>
                  <a:ext cx="288360" cy="72000"/>
                </a:xfrm>
                <a:prstGeom prst="rect">
                  <a:avLst/>
                </a:prstGeom>
              </p:spPr>
            </p:pic>
          </mc:Fallback>
        </mc:AlternateContent>
      </p:grpSp>
      <p:grpSp>
        <p:nvGrpSpPr>
          <p:cNvPr id="154" name="Group 153">
            <a:extLst>
              <a:ext uri="{FF2B5EF4-FFF2-40B4-BE49-F238E27FC236}">
                <a16:creationId xmlns:a16="http://schemas.microsoft.com/office/drawing/2014/main" id="{F9723719-24CB-8A44-A14A-6C3FCBFDF1C7}"/>
              </a:ext>
            </a:extLst>
          </p:cNvPr>
          <p:cNvGrpSpPr/>
          <p:nvPr/>
        </p:nvGrpSpPr>
        <p:grpSpPr>
          <a:xfrm>
            <a:off x="4008228" y="5517633"/>
            <a:ext cx="3196800" cy="486720"/>
            <a:chOff x="4008228" y="5517633"/>
            <a:chExt cx="3196800" cy="486720"/>
          </a:xfrm>
        </p:grpSpPr>
        <mc:AlternateContent xmlns:mc="http://schemas.openxmlformats.org/markup-compatibility/2006" xmlns:p14="http://schemas.microsoft.com/office/powerpoint/2010/main">
          <mc:Choice Requires="p14">
            <p:contentPart p14:bwMode="auto" r:id="rId250">
              <p14:nvContentPartPr>
                <p14:cNvPr id="146" name="Ink 145">
                  <a:extLst>
                    <a:ext uri="{FF2B5EF4-FFF2-40B4-BE49-F238E27FC236}">
                      <a16:creationId xmlns:a16="http://schemas.microsoft.com/office/drawing/2014/main" id="{A3617387-6580-C144-B5A3-1B875CB4E1FA}"/>
                    </a:ext>
                  </a:extLst>
                </p14:cNvPr>
                <p14:cNvContentPartPr/>
                <p14:nvPr/>
              </p14:nvContentPartPr>
              <p14:xfrm>
                <a:off x="4008228" y="5732913"/>
                <a:ext cx="109800" cy="271440"/>
              </p14:xfrm>
            </p:contentPart>
          </mc:Choice>
          <mc:Fallback xmlns="">
            <p:pic>
              <p:nvPicPr>
                <p:cNvPr id="146" name="Ink 145">
                  <a:extLst>
                    <a:ext uri="{FF2B5EF4-FFF2-40B4-BE49-F238E27FC236}">
                      <a16:creationId xmlns:a16="http://schemas.microsoft.com/office/drawing/2014/main" id="{A3617387-6580-C144-B5A3-1B875CB4E1FA}"/>
                    </a:ext>
                  </a:extLst>
                </p:cNvPr>
                <p:cNvPicPr/>
                <p:nvPr/>
              </p:nvPicPr>
              <p:blipFill>
                <a:blip r:embed="rId251"/>
                <a:stretch>
                  <a:fillRect/>
                </a:stretch>
              </p:blipFill>
              <p:spPr>
                <a:xfrm>
                  <a:off x="3993108" y="5717793"/>
                  <a:ext cx="1404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7" name="Ink 146">
                  <a:extLst>
                    <a:ext uri="{FF2B5EF4-FFF2-40B4-BE49-F238E27FC236}">
                      <a16:creationId xmlns:a16="http://schemas.microsoft.com/office/drawing/2014/main" id="{066529C2-5444-4A4A-AECE-24FE348945E8}"/>
                    </a:ext>
                  </a:extLst>
                </p14:cNvPr>
                <p14:cNvContentPartPr/>
                <p14:nvPr/>
              </p14:nvContentPartPr>
              <p14:xfrm>
                <a:off x="4081668" y="5606553"/>
                <a:ext cx="100440" cy="29880"/>
              </p14:xfrm>
            </p:contentPart>
          </mc:Choice>
          <mc:Fallback xmlns="">
            <p:pic>
              <p:nvPicPr>
                <p:cNvPr id="147" name="Ink 146">
                  <a:extLst>
                    <a:ext uri="{FF2B5EF4-FFF2-40B4-BE49-F238E27FC236}">
                      <a16:creationId xmlns:a16="http://schemas.microsoft.com/office/drawing/2014/main" id="{066529C2-5444-4A4A-AECE-24FE348945E8}"/>
                    </a:ext>
                  </a:extLst>
                </p:cNvPr>
                <p:cNvPicPr/>
                <p:nvPr/>
              </p:nvPicPr>
              <p:blipFill>
                <a:blip r:embed="rId253"/>
                <a:stretch>
                  <a:fillRect/>
                </a:stretch>
              </p:blipFill>
              <p:spPr>
                <a:xfrm>
                  <a:off x="4066188" y="5591433"/>
                  <a:ext cx="1310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8" name="Ink 147">
                  <a:extLst>
                    <a:ext uri="{FF2B5EF4-FFF2-40B4-BE49-F238E27FC236}">
                      <a16:creationId xmlns:a16="http://schemas.microsoft.com/office/drawing/2014/main" id="{F3F09BA2-CFE2-F840-ACBE-014D551B2BC4}"/>
                    </a:ext>
                  </a:extLst>
                </p14:cNvPr>
                <p14:cNvContentPartPr/>
                <p14:nvPr/>
              </p14:nvContentPartPr>
              <p14:xfrm>
                <a:off x="4303788" y="5771793"/>
                <a:ext cx="379440" cy="157320"/>
              </p14:xfrm>
            </p:contentPart>
          </mc:Choice>
          <mc:Fallback xmlns="">
            <p:pic>
              <p:nvPicPr>
                <p:cNvPr id="148" name="Ink 147">
                  <a:extLst>
                    <a:ext uri="{FF2B5EF4-FFF2-40B4-BE49-F238E27FC236}">
                      <a16:creationId xmlns:a16="http://schemas.microsoft.com/office/drawing/2014/main" id="{F3F09BA2-CFE2-F840-ACBE-014D551B2BC4}"/>
                    </a:ext>
                  </a:extLst>
                </p:cNvPr>
                <p:cNvPicPr/>
                <p:nvPr/>
              </p:nvPicPr>
              <p:blipFill>
                <a:blip r:embed="rId255"/>
                <a:stretch>
                  <a:fillRect/>
                </a:stretch>
              </p:blipFill>
              <p:spPr>
                <a:xfrm>
                  <a:off x="4288668" y="5756313"/>
                  <a:ext cx="4100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9" name="Ink 148">
                  <a:extLst>
                    <a:ext uri="{FF2B5EF4-FFF2-40B4-BE49-F238E27FC236}">
                      <a16:creationId xmlns:a16="http://schemas.microsoft.com/office/drawing/2014/main" id="{328084DE-2674-3743-A2F9-BB0217D87CD2}"/>
                    </a:ext>
                  </a:extLst>
                </p14:cNvPr>
                <p14:cNvContentPartPr/>
                <p14:nvPr/>
              </p14:nvContentPartPr>
              <p14:xfrm>
                <a:off x="4760988" y="5769993"/>
                <a:ext cx="291960" cy="162360"/>
              </p14:xfrm>
            </p:contentPart>
          </mc:Choice>
          <mc:Fallback xmlns="">
            <p:pic>
              <p:nvPicPr>
                <p:cNvPr id="149" name="Ink 148">
                  <a:extLst>
                    <a:ext uri="{FF2B5EF4-FFF2-40B4-BE49-F238E27FC236}">
                      <a16:creationId xmlns:a16="http://schemas.microsoft.com/office/drawing/2014/main" id="{328084DE-2674-3743-A2F9-BB0217D87CD2}"/>
                    </a:ext>
                  </a:extLst>
                </p:cNvPr>
                <p:cNvPicPr/>
                <p:nvPr/>
              </p:nvPicPr>
              <p:blipFill>
                <a:blip r:embed="rId257"/>
                <a:stretch>
                  <a:fillRect/>
                </a:stretch>
              </p:blipFill>
              <p:spPr>
                <a:xfrm>
                  <a:off x="4745868" y="5754873"/>
                  <a:ext cx="3222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0" name="Ink 149">
                  <a:extLst>
                    <a:ext uri="{FF2B5EF4-FFF2-40B4-BE49-F238E27FC236}">
                      <a16:creationId xmlns:a16="http://schemas.microsoft.com/office/drawing/2014/main" id="{BAF36B26-B422-7B4B-8D98-422484FF323B}"/>
                    </a:ext>
                  </a:extLst>
                </p14:cNvPr>
                <p14:cNvContentPartPr/>
                <p14:nvPr/>
              </p14:nvContentPartPr>
              <p14:xfrm>
                <a:off x="5155188" y="5747673"/>
                <a:ext cx="311040" cy="180360"/>
              </p14:xfrm>
            </p:contentPart>
          </mc:Choice>
          <mc:Fallback xmlns="">
            <p:pic>
              <p:nvPicPr>
                <p:cNvPr id="150" name="Ink 149">
                  <a:extLst>
                    <a:ext uri="{FF2B5EF4-FFF2-40B4-BE49-F238E27FC236}">
                      <a16:creationId xmlns:a16="http://schemas.microsoft.com/office/drawing/2014/main" id="{BAF36B26-B422-7B4B-8D98-422484FF323B}"/>
                    </a:ext>
                  </a:extLst>
                </p:cNvPr>
                <p:cNvPicPr/>
                <p:nvPr/>
              </p:nvPicPr>
              <p:blipFill>
                <a:blip r:embed="rId259"/>
                <a:stretch>
                  <a:fillRect/>
                </a:stretch>
              </p:blipFill>
              <p:spPr>
                <a:xfrm>
                  <a:off x="5140068" y="5732553"/>
                  <a:ext cx="3416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1" name="Ink 150">
                  <a:extLst>
                    <a:ext uri="{FF2B5EF4-FFF2-40B4-BE49-F238E27FC236}">
                      <a16:creationId xmlns:a16="http://schemas.microsoft.com/office/drawing/2014/main" id="{10B7BE46-F7E0-D746-94C6-2BE01FB1447B}"/>
                    </a:ext>
                  </a:extLst>
                </p14:cNvPr>
                <p14:cNvContentPartPr/>
                <p14:nvPr/>
              </p14:nvContentPartPr>
              <p14:xfrm>
                <a:off x="5707068" y="5517633"/>
                <a:ext cx="97920" cy="357120"/>
              </p14:xfrm>
            </p:contentPart>
          </mc:Choice>
          <mc:Fallback xmlns="">
            <p:pic>
              <p:nvPicPr>
                <p:cNvPr id="151" name="Ink 150">
                  <a:extLst>
                    <a:ext uri="{FF2B5EF4-FFF2-40B4-BE49-F238E27FC236}">
                      <a16:creationId xmlns:a16="http://schemas.microsoft.com/office/drawing/2014/main" id="{10B7BE46-F7E0-D746-94C6-2BE01FB1447B}"/>
                    </a:ext>
                  </a:extLst>
                </p:cNvPr>
                <p:cNvPicPr/>
                <p:nvPr/>
              </p:nvPicPr>
              <p:blipFill>
                <a:blip r:embed="rId261"/>
                <a:stretch>
                  <a:fillRect/>
                </a:stretch>
              </p:blipFill>
              <p:spPr>
                <a:xfrm>
                  <a:off x="5691588" y="5502513"/>
                  <a:ext cx="12852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2" name="Ink 151">
                  <a:extLst>
                    <a:ext uri="{FF2B5EF4-FFF2-40B4-BE49-F238E27FC236}">
                      <a16:creationId xmlns:a16="http://schemas.microsoft.com/office/drawing/2014/main" id="{25189E91-7893-6B43-8285-EC6E1024B5F8}"/>
                    </a:ext>
                  </a:extLst>
                </p14:cNvPr>
                <p14:cNvContentPartPr/>
                <p14:nvPr/>
              </p14:nvContentPartPr>
              <p14:xfrm>
                <a:off x="5643708" y="5587473"/>
                <a:ext cx="1346400" cy="338760"/>
              </p14:xfrm>
            </p:contentPart>
          </mc:Choice>
          <mc:Fallback xmlns="">
            <p:pic>
              <p:nvPicPr>
                <p:cNvPr id="152" name="Ink 151">
                  <a:extLst>
                    <a:ext uri="{FF2B5EF4-FFF2-40B4-BE49-F238E27FC236}">
                      <a16:creationId xmlns:a16="http://schemas.microsoft.com/office/drawing/2014/main" id="{25189E91-7893-6B43-8285-EC6E1024B5F8}"/>
                    </a:ext>
                  </a:extLst>
                </p:cNvPr>
                <p:cNvPicPr/>
                <p:nvPr/>
              </p:nvPicPr>
              <p:blipFill>
                <a:blip r:embed="rId263"/>
                <a:stretch>
                  <a:fillRect/>
                </a:stretch>
              </p:blipFill>
              <p:spPr>
                <a:xfrm>
                  <a:off x="5628588" y="5571993"/>
                  <a:ext cx="137700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3" name="Ink 152">
                  <a:extLst>
                    <a:ext uri="{FF2B5EF4-FFF2-40B4-BE49-F238E27FC236}">
                      <a16:creationId xmlns:a16="http://schemas.microsoft.com/office/drawing/2014/main" id="{8B923736-EAD8-9B47-8C4D-A05D459607EC}"/>
                    </a:ext>
                  </a:extLst>
                </p14:cNvPr>
                <p14:cNvContentPartPr/>
                <p14:nvPr/>
              </p14:nvContentPartPr>
              <p14:xfrm>
                <a:off x="7204668" y="5895993"/>
                <a:ext cx="360" cy="360"/>
              </p14:xfrm>
            </p:contentPart>
          </mc:Choice>
          <mc:Fallback xmlns="">
            <p:pic>
              <p:nvPicPr>
                <p:cNvPr id="153" name="Ink 152">
                  <a:extLst>
                    <a:ext uri="{FF2B5EF4-FFF2-40B4-BE49-F238E27FC236}">
                      <a16:creationId xmlns:a16="http://schemas.microsoft.com/office/drawing/2014/main" id="{8B923736-EAD8-9B47-8C4D-A05D459607EC}"/>
                    </a:ext>
                  </a:extLst>
                </p:cNvPr>
                <p:cNvPicPr/>
                <p:nvPr/>
              </p:nvPicPr>
              <p:blipFill>
                <a:blip r:embed="rId39"/>
                <a:stretch>
                  <a:fillRect/>
                </a:stretch>
              </p:blipFill>
              <p:spPr>
                <a:xfrm>
                  <a:off x="7189548" y="5880873"/>
                  <a:ext cx="30960" cy="30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5">
            <p14:nvContentPartPr>
              <p14:cNvPr id="24" name="Ink 23">
                <a:extLst>
                  <a:ext uri="{FF2B5EF4-FFF2-40B4-BE49-F238E27FC236}">
                    <a16:creationId xmlns:a16="http://schemas.microsoft.com/office/drawing/2014/main" id="{5641475A-FF0E-0C42-8BA1-2CE1C1554F96}"/>
                  </a:ext>
                </a:extLst>
              </p14:cNvPr>
              <p14:cNvContentPartPr/>
              <p14:nvPr/>
            </p14:nvContentPartPr>
            <p14:xfrm>
              <a:off x="2080260" y="1409280"/>
              <a:ext cx="24120" cy="198000"/>
            </p14:xfrm>
          </p:contentPart>
        </mc:Choice>
        <mc:Fallback>
          <p:pic>
            <p:nvPicPr>
              <p:cNvPr id="24" name="Ink 23">
                <a:extLst>
                  <a:ext uri="{FF2B5EF4-FFF2-40B4-BE49-F238E27FC236}">
                    <a16:creationId xmlns:a16="http://schemas.microsoft.com/office/drawing/2014/main" id="{5641475A-FF0E-0C42-8BA1-2CE1C1554F96}"/>
                  </a:ext>
                </a:extLst>
              </p:cNvPr>
              <p:cNvPicPr/>
              <p:nvPr/>
            </p:nvPicPr>
            <p:blipFill>
              <a:blip r:embed="rId266"/>
              <a:stretch>
                <a:fillRect/>
              </a:stretch>
            </p:blipFill>
            <p:spPr>
              <a:xfrm>
                <a:off x="2064780" y="1394160"/>
                <a:ext cx="547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5" name="Ink 24">
                <a:extLst>
                  <a:ext uri="{FF2B5EF4-FFF2-40B4-BE49-F238E27FC236}">
                    <a16:creationId xmlns:a16="http://schemas.microsoft.com/office/drawing/2014/main" id="{E13D7BEE-A018-904F-B48D-6E0C7D5EE34D}"/>
                  </a:ext>
                </a:extLst>
              </p14:cNvPr>
              <p14:cNvContentPartPr/>
              <p14:nvPr/>
            </p14:nvContentPartPr>
            <p14:xfrm>
              <a:off x="2190420" y="1542840"/>
              <a:ext cx="25200" cy="26280"/>
            </p14:xfrm>
          </p:contentPart>
        </mc:Choice>
        <mc:Fallback>
          <p:pic>
            <p:nvPicPr>
              <p:cNvPr id="25" name="Ink 24">
                <a:extLst>
                  <a:ext uri="{FF2B5EF4-FFF2-40B4-BE49-F238E27FC236}">
                    <a16:creationId xmlns:a16="http://schemas.microsoft.com/office/drawing/2014/main" id="{E13D7BEE-A018-904F-B48D-6E0C7D5EE34D}"/>
                  </a:ext>
                </a:extLst>
              </p:cNvPr>
              <p:cNvPicPr/>
              <p:nvPr/>
            </p:nvPicPr>
            <p:blipFill>
              <a:blip r:embed="rId268"/>
              <a:stretch>
                <a:fillRect/>
              </a:stretch>
            </p:blipFill>
            <p:spPr>
              <a:xfrm>
                <a:off x="2175300" y="1527720"/>
                <a:ext cx="55440" cy="56880"/>
              </a:xfrm>
              <a:prstGeom prst="rect">
                <a:avLst/>
              </a:prstGeom>
            </p:spPr>
          </p:pic>
        </mc:Fallback>
      </mc:AlternateContent>
      <p:grpSp>
        <p:nvGrpSpPr>
          <p:cNvPr id="50" name="Group 49">
            <a:extLst>
              <a:ext uri="{FF2B5EF4-FFF2-40B4-BE49-F238E27FC236}">
                <a16:creationId xmlns:a16="http://schemas.microsoft.com/office/drawing/2014/main" id="{D65E6EE9-690A-F245-8D82-F2A68183E8F5}"/>
              </a:ext>
            </a:extLst>
          </p:cNvPr>
          <p:cNvGrpSpPr/>
          <p:nvPr/>
        </p:nvGrpSpPr>
        <p:grpSpPr>
          <a:xfrm>
            <a:off x="1964700" y="3206400"/>
            <a:ext cx="264240" cy="279360"/>
            <a:chOff x="1964700" y="3206400"/>
            <a:chExt cx="264240" cy="279360"/>
          </a:xfrm>
        </p:grpSpPr>
        <mc:AlternateContent xmlns:mc="http://schemas.openxmlformats.org/markup-compatibility/2006">
          <mc:Choice xmlns:p14="http://schemas.microsoft.com/office/powerpoint/2010/main" Requires="p14">
            <p:contentPart p14:bwMode="auto" r:id="rId269">
              <p14:nvContentPartPr>
                <p14:cNvPr id="32" name="Ink 31">
                  <a:extLst>
                    <a:ext uri="{FF2B5EF4-FFF2-40B4-BE49-F238E27FC236}">
                      <a16:creationId xmlns:a16="http://schemas.microsoft.com/office/drawing/2014/main" id="{6C61A52C-1477-9947-B671-3CEB3498BED7}"/>
                    </a:ext>
                  </a:extLst>
                </p14:cNvPr>
                <p14:cNvContentPartPr/>
                <p14:nvPr/>
              </p14:nvContentPartPr>
              <p14:xfrm>
                <a:off x="1964700" y="3206400"/>
                <a:ext cx="192240" cy="279360"/>
              </p14:xfrm>
            </p:contentPart>
          </mc:Choice>
          <mc:Fallback>
            <p:pic>
              <p:nvPicPr>
                <p:cNvPr id="32" name="Ink 31">
                  <a:extLst>
                    <a:ext uri="{FF2B5EF4-FFF2-40B4-BE49-F238E27FC236}">
                      <a16:creationId xmlns:a16="http://schemas.microsoft.com/office/drawing/2014/main" id="{6C61A52C-1477-9947-B671-3CEB3498BED7}"/>
                    </a:ext>
                  </a:extLst>
                </p:cNvPr>
                <p:cNvPicPr/>
                <p:nvPr/>
              </p:nvPicPr>
              <p:blipFill>
                <a:blip r:embed="rId270"/>
                <a:stretch>
                  <a:fillRect/>
                </a:stretch>
              </p:blipFill>
              <p:spPr>
                <a:xfrm>
                  <a:off x="1949220" y="3191280"/>
                  <a:ext cx="2224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9" name="Ink 48">
                  <a:extLst>
                    <a:ext uri="{FF2B5EF4-FFF2-40B4-BE49-F238E27FC236}">
                      <a16:creationId xmlns:a16="http://schemas.microsoft.com/office/drawing/2014/main" id="{18FF152C-0B0E-B64C-AFD2-30E023A997C5}"/>
                    </a:ext>
                  </a:extLst>
                </p14:cNvPr>
                <p14:cNvContentPartPr/>
                <p14:nvPr/>
              </p14:nvContentPartPr>
              <p14:xfrm>
                <a:off x="2228580" y="3409800"/>
                <a:ext cx="360" cy="360"/>
              </p14:xfrm>
            </p:contentPart>
          </mc:Choice>
          <mc:Fallback>
            <p:pic>
              <p:nvPicPr>
                <p:cNvPr id="49" name="Ink 48">
                  <a:extLst>
                    <a:ext uri="{FF2B5EF4-FFF2-40B4-BE49-F238E27FC236}">
                      <a16:creationId xmlns:a16="http://schemas.microsoft.com/office/drawing/2014/main" id="{18FF152C-0B0E-B64C-AFD2-30E023A997C5}"/>
                    </a:ext>
                  </a:extLst>
                </p:cNvPr>
                <p:cNvPicPr/>
                <p:nvPr/>
              </p:nvPicPr>
              <p:blipFill>
                <a:blip r:embed="rId272"/>
                <a:stretch>
                  <a:fillRect/>
                </a:stretch>
              </p:blipFill>
              <p:spPr>
                <a:xfrm>
                  <a:off x="2213460" y="3394680"/>
                  <a:ext cx="30960" cy="30960"/>
                </a:xfrm>
                <a:prstGeom prst="rect">
                  <a:avLst/>
                </a:prstGeom>
              </p:spPr>
            </p:pic>
          </mc:Fallback>
        </mc:AlternateContent>
      </p:grpSp>
      <p:grpSp>
        <p:nvGrpSpPr>
          <p:cNvPr id="63" name="Group 62">
            <a:extLst>
              <a:ext uri="{FF2B5EF4-FFF2-40B4-BE49-F238E27FC236}">
                <a16:creationId xmlns:a16="http://schemas.microsoft.com/office/drawing/2014/main" id="{988599EF-00D2-2C4A-AE02-BDEBD0430A16}"/>
              </a:ext>
            </a:extLst>
          </p:cNvPr>
          <p:cNvGrpSpPr/>
          <p:nvPr/>
        </p:nvGrpSpPr>
        <p:grpSpPr>
          <a:xfrm>
            <a:off x="1887300" y="4101720"/>
            <a:ext cx="227520" cy="280080"/>
            <a:chOff x="1887300" y="4101720"/>
            <a:chExt cx="227520" cy="280080"/>
          </a:xfrm>
        </p:grpSpPr>
        <mc:AlternateContent xmlns:mc="http://schemas.openxmlformats.org/markup-compatibility/2006">
          <mc:Choice xmlns:p14="http://schemas.microsoft.com/office/powerpoint/2010/main" Requires="p14">
            <p:contentPart p14:bwMode="auto" r:id="rId273">
              <p14:nvContentPartPr>
                <p14:cNvPr id="51" name="Ink 50">
                  <a:extLst>
                    <a:ext uri="{FF2B5EF4-FFF2-40B4-BE49-F238E27FC236}">
                      <a16:creationId xmlns:a16="http://schemas.microsoft.com/office/drawing/2014/main" id="{257AB4FA-23EB-984C-B2CC-DFAC1DE75982}"/>
                    </a:ext>
                  </a:extLst>
                </p14:cNvPr>
                <p14:cNvContentPartPr/>
                <p14:nvPr/>
              </p14:nvContentPartPr>
              <p14:xfrm>
                <a:off x="1887300" y="4101720"/>
                <a:ext cx="202680" cy="272880"/>
              </p14:xfrm>
            </p:contentPart>
          </mc:Choice>
          <mc:Fallback>
            <p:pic>
              <p:nvPicPr>
                <p:cNvPr id="51" name="Ink 50">
                  <a:extLst>
                    <a:ext uri="{FF2B5EF4-FFF2-40B4-BE49-F238E27FC236}">
                      <a16:creationId xmlns:a16="http://schemas.microsoft.com/office/drawing/2014/main" id="{257AB4FA-23EB-984C-B2CC-DFAC1DE75982}"/>
                    </a:ext>
                  </a:extLst>
                </p:cNvPr>
                <p:cNvPicPr/>
                <p:nvPr/>
              </p:nvPicPr>
              <p:blipFill>
                <a:blip r:embed="rId274"/>
                <a:stretch>
                  <a:fillRect/>
                </a:stretch>
              </p:blipFill>
              <p:spPr>
                <a:xfrm>
                  <a:off x="1871820" y="4086600"/>
                  <a:ext cx="2332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56" name="Ink 55">
                  <a:extLst>
                    <a:ext uri="{FF2B5EF4-FFF2-40B4-BE49-F238E27FC236}">
                      <a16:creationId xmlns:a16="http://schemas.microsoft.com/office/drawing/2014/main" id="{04E1431C-6AB6-4548-84E9-FF8732093EAA}"/>
                    </a:ext>
                  </a:extLst>
                </p14:cNvPr>
                <p14:cNvContentPartPr/>
                <p14:nvPr/>
              </p14:nvContentPartPr>
              <p14:xfrm>
                <a:off x="2114460" y="4381440"/>
                <a:ext cx="360" cy="360"/>
              </p14:xfrm>
            </p:contentPart>
          </mc:Choice>
          <mc:Fallback>
            <p:pic>
              <p:nvPicPr>
                <p:cNvPr id="56" name="Ink 55">
                  <a:extLst>
                    <a:ext uri="{FF2B5EF4-FFF2-40B4-BE49-F238E27FC236}">
                      <a16:creationId xmlns:a16="http://schemas.microsoft.com/office/drawing/2014/main" id="{04E1431C-6AB6-4548-84E9-FF8732093EAA}"/>
                    </a:ext>
                  </a:extLst>
                </p:cNvPr>
                <p:cNvPicPr/>
                <p:nvPr/>
              </p:nvPicPr>
              <p:blipFill>
                <a:blip r:embed="rId272"/>
                <a:stretch>
                  <a:fillRect/>
                </a:stretch>
              </p:blipFill>
              <p:spPr>
                <a:xfrm>
                  <a:off x="2099340" y="4365960"/>
                  <a:ext cx="30960" cy="30960"/>
                </a:xfrm>
                <a:prstGeom prst="rect">
                  <a:avLst/>
                </a:prstGeom>
              </p:spPr>
            </p:pic>
          </mc:Fallback>
        </mc:AlternateContent>
      </p:grpSp>
      <p:grpSp>
        <p:nvGrpSpPr>
          <p:cNvPr id="105" name="Group 104">
            <a:extLst>
              <a:ext uri="{FF2B5EF4-FFF2-40B4-BE49-F238E27FC236}">
                <a16:creationId xmlns:a16="http://schemas.microsoft.com/office/drawing/2014/main" id="{71A40F62-8E4D-E849-8729-B221C576C2DC}"/>
              </a:ext>
            </a:extLst>
          </p:cNvPr>
          <p:cNvGrpSpPr/>
          <p:nvPr/>
        </p:nvGrpSpPr>
        <p:grpSpPr>
          <a:xfrm>
            <a:off x="1987020" y="5029080"/>
            <a:ext cx="261000" cy="384120"/>
            <a:chOff x="1987020" y="5029080"/>
            <a:chExt cx="261000" cy="384120"/>
          </a:xfrm>
        </p:grpSpPr>
        <mc:AlternateContent xmlns:mc="http://schemas.openxmlformats.org/markup-compatibility/2006">
          <mc:Choice xmlns:p14="http://schemas.microsoft.com/office/powerpoint/2010/main" Requires="p14">
            <p:contentPart p14:bwMode="auto" r:id="rId276">
              <p14:nvContentPartPr>
                <p14:cNvPr id="87" name="Ink 86">
                  <a:extLst>
                    <a:ext uri="{FF2B5EF4-FFF2-40B4-BE49-F238E27FC236}">
                      <a16:creationId xmlns:a16="http://schemas.microsoft.com/office/drawing/2014/main" id="{C19CCBB1-3646-934F-A62F-60E747422BCD}"/>
                    </a:ext>
                  </a:extLst>
                </p14:cNvPr>
                <p14:cNvContentPartPr/>
                <p14:nvPr/>
              </p14:nvContentPartPr>
              <p14:xfrm>
                <a:off x="1987020" y="5086320"/>
                <a:ext cx="128880" cy="195480"/>
              </p14:xfrm>
            </p:contentPart>
          </mc:Choice>
          <mc:Fallback>
            <p:pic>
              <p:nvPicPr>
                <p:cNvPr id="87" name="Ink 86">
                  <a:extLst>
                    <a:ext uri="{FF2B5EF4-FFF2-40B4-BE49-F238E27FC236}">
                      <a16:creationId xmlns:a16="http://schemas.microsoft.com/office/drawing/2014/main" id="{C19CCBB1-3646-934F-A62F-60E747422BCD}"/>
                    </a:ext>
                  </a:extLst>
                </p:cNvPr>
                <p:cNvPicPr/>
                <p:nvPr/>
              </p:nvPicPr>
              <p:blipFill>
                <a:blip r:embed="rId277"/>
                <a:stretch>
                  <a:fillRect/>
                </a:stretch>
              </p:blipFill>
              <p:spPr>
                <a:xfrm>
                  <a:off x="1971540" y="5070840"/>
                  <a:ext cx="1594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88" name="Ink 87">
                  <a:extLst>
                    <a:ext uri="{FF2B5EF4-FFF2-40B4-BE49-F238E27FC236}">
                      <a16:creationId xmlns:a16="http://schemas.microsoft.com/office/drawing/2014/main" id="{A57A0B7D-F85B-EC4D-A70C-5791D6D3355C}"/>
                    </a:ext>
                  </a:extLst>
                </p14:cNvPr>
                <p14:cNvContentPartPr/>
                <p14:nvPr/>
              </p14:nvContentPartPr>
              <p14:xfrm>
                <a:off x="2050380" y="5029080"/>
                <a:ext cx="131760" cy="384120"/>
              </p14:xfrm>
            </p:contentPart>
          </mc:Choice>
          <mc:Fallback>
            <p:pic>
              <p:nvPicPr>
                <p:cNvPr id="88" name="Ink 87">
                  <a:extLst>
                    <a:ext uri="{FF2B5EF4-FFF2-40B4-BE49-F238E27FC236}">
                      <a16:creationId xmlns:a16="http://schemas.microsoft.com/office/drawing/2014/main" id="{A57A0B7D-F85B-EC4D-A70C-5791D6D3355C}"/>
                    </a:ext>
                  </a:extLst>
                </p:cNvPr>
                <p:cNvPicPr/>
                <p:nvPr/>
              </p:nvPicPr>
              <p:blipFill>
                <a:blip r:embed="rId279"/>
                <a:stretch>
                  <a:fillRect/>
                </a:stretch>
              </p:blipFill>
              <p:spPr>
                <a:xfrm>
                  <a:off x="2034900" y="5013600"/>
                  <a:ext cx="16236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89" name="Ink 88">
                  <a:extLst>
                    <a:ext uri="{FF2B5EF4-FFF2-40B4-BE49-F238E27FC236}">
                      <a16:creationId xmlns:a16="http://schemas.microsoft.com/office/drawing/2014/main" id="{CFB1F8BC-CAD7-A143-92FD-D1421F374E94}"/>
                    </a:ext>
                  </a:extLst>
                </p14:cNvPr>
                <p14:cNvContentPartPr/>
                <p14:nvPr/>
              </p14:nvContentPartPr>
              <p14:xfrm>
                <a:off x="2247660" y="5334000"/>
                <a:ext cx="360" cy="360"/>
              </p14:xfrm>
            </p:contentPart>
          </mc:Choice>
          <mc:Fallback>
            <p:pic>
              <p:nvPicPr>
                <p:cNvPr id="89" name="Ink 88">
                  <a:extLst>
                    <a:ext uri="{FF2B5EF4-FFF2-40B4-BE49-F238E27FC236}">
                      <a16:creationId xmlns:a16="http://schemas.microsoft.com/office/drawing/2014/main" id="{CFB1F8BC-CAD7-A143-92FD-D1421F374E94}"/>
                    </a:ext>
                  </a:extLst>
                </p:cNvPr>
                <p:cNvPicPr/>
                <p:nvPr/>
              </p:nvPicPr>
              <p:blipFill>
                <a:blip r:embed="rId272"/>
                <a:stretch>
                  <a:fillRect/>
                </a:stretch>
              </p:blipFill>
              <p:spPr>
                <a:xfrm>
                  <a:off x="2232540" y="5318520"/>
                  <a:ext cx="30960" cy="30960"/>
                </a:xfrm>
                <a:prstGeom prst="rect">
                  <a:avLst/>
                </a:prstGeom>
              </p:spPr>
            </p:pic>
          </mc:Fallback>
        </mc:AlternateContent>
      </p:grpSp>
    </p:spTree>
    <p:extLst>
      <p:ext uri="{BB962C8B-B14F-4D97-AF65-F5344CB8AC3E}">
        <p14:creationId xmlns:p14="http://schemas.microsoft.com/office/powerpoint/2010/main" val="1580646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00" name="Ink 99">
                <a:extLst>
                  <a:ext uri="{FF2B5EF4-FFF2-40B4-BE49-F238E27FC236}">
                    <a16:creationId xmlns:a16="http://schemas.microsoft.com/office/drawing/2014/main" id="{B2B2ADF6-733B-8D40-BE70-BDDE28F86B21}"/>
                  </a:ext>
                </a:extLst>
              </p14:cNvPr>
              <p14:cNvContentPartPr/>
              <p14:nvPr/>
            </p14:nvContentPartPr>
            <p14:xfrm>
              <a:off x="3878268" y="5675313"/>
              <a:ext cx="360" cy="360"/>
            </p14:xfrm>
          </p:contentPart>
        </mc:Choice>
        <mc:Fallback xmlns="">
          <p:pic>
            <p:nvPicPr>
              <p:cNvPr id="100" name="Ink 99">
                <a:extLst>
                  <a:ext uri="{FF2B5EF4-FFF2-40B4-BE49-F238E27FC236}">
                    <a16:creationId xmlns:a16="http://schemas.microsoft.com/office/drawing/2014/main" id="{B2B2ADF6-733B-8D40-BE70-BDDE28F86B21}"/>
                  </a:ext>
                </a:extLst>
              </p:cNvPr>
              <p:cNvPicPr/>
              <p:nvPr/>
            </p:nvPicPr>
            <p:blipFill>
              <a:blip r:embed="rId17"/>
              <a:stretch>
                <a:fillRect/>
              </a:stretch>
            </p:blipFill>
            <p:spPr>
              <a:xfrm>
                <a:off x="3862788" y="566019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6" name="Ink 125">
                <a:extLst>
                  <a:ext uri="{FF2B5EF4-FFF2-40B4-BE49-F238E27FC236}">
                    <a16:creationId xmlns:a16="http://schemas.microsoft.com/office/drawing/2014/main" id="{9C57C091-CA92-BA4C-B458-2BA55D6251C3}"/>
                  </a:ext>
                </a:extLst>
              </p14:cNvPr>
              <p14:cNvContentPartPr/>
              <p14:nvPr/>
            </p14:nvContentPartPr>
            <p14:xfrm>
              <a:off x="9301668" y="6306033"/>
              <a:ext cx="360" cy="360"/>
            </p14:xfrm>
          </p:contentPart>
        </mc:Choice>
        <mc:Fallback xmlns="">
          <p:pic>
            <p:nvPicPr>
              <p:cNvPr id="126" name="Ink 125">
                <a:extLst>
                  <a:ext uri="{FF2B5EF4-FFF2-40B4-BE49-F238E27FC236}">
                    <a16:creationId xmlns:a16="http://schemas.microsoft.com/office/drawing/2014/main" id="{9C57C091-CA92-BA4C-B458-2BA55D6251C3}"/>
                  </a:ext>
                </a:extLst>
              </p:cNvPr>
              <p:cNvPicPr/>
              <p:nvPr/>
            </p:nvPicPr>
            <p:blipFill>
              <a:blip r:embed="rId17"/>
              <a:stretch>
                <a:fillRect/>
              </a:stretch>
            </p:blipFill>
            <p:spPr>
              <a:xfrm>
                <a:off x="9286188" y="6290913"/>
                <a:ext cx="30960" cy="30960"/>
              </a:xfrm>
              <a:prstGeom prst="rect">
                <a:avLst/>
              </a:prstGeom>
            </p:spPr>
          </p:pic>
        </mc:Fallback>
      </mc:AlternateContent>
      <p:grpSp>
        <p:nvGrpSpPr>
          <p:cNvPr id="129" name="Group 128">
            <a:extLst>
              <a:ext uri="{FF2B5EF4-FFF2-40B4-BE49-F238E27FC236}">
                <a16:creationId xmlns:a16="http://schemas.microsoft.com/office/drawing/2014/main" id="{01F7A468-73EE-3240-A831-76BAB8A930DA}"/>
              </a:ext>
            </a:extLst>
          </p:cNvPr>
          <p:cNvGrpSpPr/>
          <p:nvPr/>
        </p:nvGrpSpPr>
        <p:grpSpPr>
          <a:xfrm>
            <a:off x="204108" y="549273"/>
            <a:ext cx="9864000" cy="4086360"/>
            <a:chOff x="204108" y="549273"/>
            <a:chExt cx="9864000" cy="4086360"/>
          </a:xfrm>
        </p:grpSpPr>
        <mc:AlternateContent xmlns:mc="http://schemas.openxmlformats.org/markup-compatibility/2006" xmlns:p14="http://schemas.microsoft.com/office/powerpoint/2010/main">
          <mc:Choice Requires="p14">
            <p:contentPart p14:bwMode="auto" r:id="rId19">
              <p14:nvContentPartPr>
                <p14:cNvPr id="2" name="Ink 1">
                  <a:extLst>
                    <a:ext uri="{FF2B5EF4-FFF2-40B4-BE49-F238E27FC236}">
                      <a16:creationId xmlns:a16="http://schemas.microsoft.com/office/drawing/2014/main" id="{E98F85B8-E73E-CA4A-A559-28C9B3384425}"/>
                    </a:ext>
                  </a:extLst>
                </p14:cNvPr>
                <p14:cNvContentPartPr/>
                <p14:nvPr/>
              </p14:nvContentPartPr>
              <p14:xfrm>
                <a:off x="825828" y="549273"/>
                <a:ext cx="609120" cy="767880"/>
              </p14:xfrm>
            </p:contentPart>
          </mc:Choice>
          <mc:Fallback xmlns="">
            <p:pic>
              <p:nvPicPr>
                <p:cNvPr id="2" name="Ink 1">
                  <a:extLst>
                    <a:ext uri="{FF2B5EF4-FFF2-40B4-BE49-F238E27FC236}">
                      <a16:creationId xmlns:a16="http://schemas.microsoft.com/office/drawing/2014/main" id="{E98F85B8-E73E-CA4A-A559-28C9B3384425}"/>
                    </a:ext>
                  </a:extLst>
                </p:cNvPr>
                <p:cNvPicPr/>
                <p:nvPr/>
              </p:nvPicPr>
              <p:blipFill>
                <a:blip r:embed="rId69"/>
                <a:stretch>
                  <a:fillRect/>
                </a:stretch>
              </p:blipFill>
              <p:spPr>
                <a:xfrm>
                  <a:off x="810348" y="534153"/>
                  <a:ext cx="639720" cy="798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 name="Ink 2">
                  <a:extLst>
                    <a:ext uri="{FF2B5EF4-FFF2-40B4-BE49-F238E27FC236}">
                      <a16:creationId xmlns:a16="http://schemas.microsoft.com/office/drawing/2014/main" id="{FCD755DC-8AB3-9040-A1A8-FB7FEF8E09B6}"/>
                    </a:ext>
                  </a:extLst>
                </p14:cNvPr>
                <p14:cNvContentPartPr/>
                <p14:nvPr/>
              </p14:nvContentPartPr>
              <p14:xfrm>
                <a:off x="1482108" y="951753"/>
                <a:ext cx="256320" cy="237600"/>
              </p14:xfrm>
            </p:contentPart>
          </mc:Choice>
          <mc:Fallback xmlns="">
            <p:pic>
              <p:nvPicPr>
                <p:cNvPr id="3" name="Ink 2">
                  <a:extLst>
                    <a:ext uri="{FF2B5EF4-FFF2-40B4-BE49-F238E27FC236}">
                      <a16:creationId xmlns:a16="http://schemas.microsoft.com/office/drawing/2014/main" id="{FCD755DC-8AB3-9040-A1A8-FB7FEF8E09B6}"/>
                    </a:ext>
                  </a:extLst>
                </p:cNvPr>
                <p:cNvPicPr/>
                <p:nvPr/>
              </p:nvPicPr>
              <p:blipFill>
                <a:blip r:embed="rId71"/>
                <a:stretch>
                  <a:fillRect/>
                </a:stretch>
              </p:blipFill>
              <p:spPr>
                <a:xfrm>
                  <a:off x="1466988" y="936633"/>
                  <a:ext cx="2869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 name="Ink 3">
                  <a:extLst>
                    <a:ext uri="{FF2B5EF4-FFF2-40B4-BE49-F238E27FC236}">
                      <a16:creationId xmlns:a16="http://schemas.microsoft.com/office/drawing/2014/main" id="{1ED26B2C-F598-8048-80AA-0F9667949064}"/>
                    </a:ext>
                  </a:extLst>
                </p14:cNvPr>
                <p14:cNvContentPartPr/>
                <p14:nvPr/>
              </p14:nvContentPartPr>
              <p14:xfrm>
                <a:off x="626748" y="1406793"/>
                <a:ext cx="1788840" cy="259920"/>
              </p14:xfrm>
            </p:contentPart>
          </mc:Choice>
          <mc:Fallback xmlns="">
            <p:pic>
              <p:nvPicPr>
                <p:cNvPr id="4" name="Ink 3">
                  <a:extLst>
                    <a:ext uri="{FF2B5EF4-FFF2-40B4-BE49-F238E27FC236}">
                      <a16:creationId xmlns:a16="http://schemas.microsoft.com/office/drawing/2014/main" id="{1ED26B2C-F598-8048-80AA-0F9667949064}"/>
                    </a:ext>
                  </a:extLst>
                </p:cNvPr>
                <p:cNvPicPr/>
                <p:nvPr/>
              </p:nvPicPr>
              <p:blipFill>
                <a:blip r:embed="rId73"/>
                <a:stretch>
                  <a:fillRect/>
                </a:stretch>
              </p:blipFill>
              <p:spPr>
                <a:xfrm>
                  <a:off x="611628" y="1391673"/>
                  <a:ext cx="18194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1" name="Ink 30">
                  <a:extLst>
                    <a:ext uri="{FF2B5EF4-FFF2-40B4-BE49-F238E27FC236}">
                      <a16:creationId xmlns:a16="http://schemas.microsoft.com/office/drawing/2014/main" id="{E5789F52-DFAB-104F-ACF4-936B26B88878}"/>
                    </a:ext>
                  </a:extLst>
                </p14:cNvPr>
                <p14:cNvContentPartPr/>
                <p14:nvPr/>
              </p14:nvContentPartPr>
              <p14:xfrm>
                <a:off x="6845028" y="1343433"/>
                <a:ext cx="493920" cy="1102320"/>
              </p14:xfrm>
            </p:contentPart>
          </mc:Choice>
          <mc:Fallback xmlns="">
            <p:pic>
              <p:nvPicPr>
                <p:cNvPr id="31" name="Ink 30">
                  <a:extLst>
                    <a:ext uri="{FF2B5EF4-FFF2-40B4-BE49-F238E27FC236}">
                      <a16:creationId xmlns:a16="http://schemas.microsoft.com/office/drawing/2014/main" id="{E5789F52-DFAB-104F-ACF4-936B26B88878}"/>
                    </a:ext>
                  </a:extLst>
                </p:cNvPr>
                <p:cNvPicPr/>
                <p:nvPr/>
              </p:nvPicPr>
              <p:blipFill>
                <a:blip r:embed="rId75"/>
                <a:stretch>
                  <a:fillRect/>
                </a:stretch>
              </p:blipFill>
              <p:spPr>
                <a:xfrm>
                  <a:off x="6829908" y="1328313"/>
                  <a:ext cx="524520" cy="1132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2" name="Ink 31">
                  <a:extLst>
                    <a:ext uri="{FF2B5EF4-FFF2-40B4-BE49-F238E27FC236}">
                      <a16:creationId xmlns:a16="http://schemas.microsoft.com/office/drawing/2014/main" id="{1855ECAE-50E3-3A45-9540-0FBB3AC7012F}"/>
                    </a:ext>
                  </a:extLst>
                </p14:cNvPr>
                <p14:cNvContentPartPr/>
                <p14:nvPr/>
              </p14:nvContentPartPr>
              <p14:xfrm>
                <a:off x="6857988" y="2096553"/>
                <a:ext cx="239040" cy="183960"/>
              </p14:xfrm>
            </p:contentPart>
          </mc:Choice>
          <mc:Fallback xmlns="">
            <p:pic>
              <p:nvPicPr>
                <p:cNvPr id="32" name="Ink 31">
                  <a:extLst>
                    <a:ext uri="{FF2B5EF4-FFF2-40B4-BE49-F238E27FC236}">
                      <a16:creationId xmlns:a16="http://schemas.microsoft.com/office/drawing/2014/main" id="{1855ECAE-50E3-3A45-9540-0FBB3AC7012F}"/>
                    </a:ext>
                  </a:extLst>
                </p:cNvPr>
                <p:cNvPicPr/>
                <p:nvPr/>
              </p:nvPicPr>
              <p:blipFill>
                <a:blip r:embed="rId77"/>
                <a:stretch>
                  <a:fillRect/>
                </a:stretch>
              </p:blipFill>
              <p:spPr>
                <a:xfrm>
                  <a:off x="6842508" y="2081433"/>
                  <a:ext cx="2696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3" name="Ink 32">
                  <a:extLst>
                    <a:ext uri="{FF2B5EF4-FFF2-40B4-BE49-F238E27FC236}">
                      <a16:creationId xmlns:a16="http://schemas.microsoft.com/office/drawing/2014/main" id="{BE81CA20-8127-C348-8731-7ACAE52AB556}"/>
                    </a:ext>
                  </a:extLst>
                </p14:cNvPr>
                <p14:cNvContentPartPr/>
                <p14:nvPr/>
              </p14:nvContentPartPr>
              <p14:xfrm>
                <a:off x="7062828" y="2039313"/>
                <a:ext cx="68040" cy="30240"/>
              </p14:xfrm>
            </p:contentPart>
          </mc:Choice>
          <mc:Fallback xmlns="">
            <p:pic>
              <p:nvPicPr>
                <p:cNvPr id="33" name="Ink 32">
                  <a:extLst>
                    <a:ext uri="{FF2B5EF4-FFF2-40B4-BE49-F238E27FC236}">
                      <a16:creationId xmlns:a16="http://schemas.microsoft.com/office/drawing/2014/main" id="{BE81CA20-8127-C348-8731-7ACAE52AB556}"/>
                    </a:ext>
                  </a:extLst>
                </p:cNvPr>
                <p:cNvPicPr/>
                <p:nvPr/>
              </p:nvPicPr>
              <p:blipFill>
                <a:blip r:embed="rId79"/>
                <a:stretch>
                  <a:fillRect/>
                </a:stretch>
              </p:blipFill>
              <p:spPr>
                <a:xfrm>
                  <a:off x="7047708" y="2024193"/>
                  <a:ext cx="98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4" name="Ink 33">
                  <a:extLst>
                    <a:ext uri="{FF2B5EF4-FFF2-40B4-BE49-F238E27FC236}">
                      <a16:creationId xmlns:a16="http://schemas.microsoft.com/office/drawing/2014/main" id="{1EF1290C-390F-FE46-AFA9-E341F8746B30}"/>
                    </a:ext>
                  </a:extLst>
                </p14:cNvPr>
                <p14:cNvContentPartPr/>
                <p14:nvPr/>
              </p14:nvContentPartPr>
              <p14:xfrm>
                <a:off x="7206108" y="2070273"/>
                <a:ext cx="210240" cy="660960"/>
              </p14:xfrm>
            </p:contentPart>
          </mc:Choice>
          <mc:Fallback xmlns="">
            <p:pic>
              <p:nvPicPr>
                <p:cNvPr id="34" name="Ink 33">
                  <a:extLst>
                    <a:ext uri="{FF2B5EF4-FFF2-40B4-BE49-F238E27FC236}">
                      <a16:creationId xmlns:a16="http://schemas.microsoft.com/office/drawing/2014/main" id="{1EF1290C-390F-FE46-AFA9-E341F8746B30}"/>
                    </a:ext>
                  </a:extLst>
                </p:cNvPr>
                <p:cNvPicPr/>
                <p:nvPr/>
              </p:nvPicPr>
              <p:blipFill>
                <a:blip r:embed="rId81"/>
                <a:stretch>
                  <a:fillRect/>
                </a:stretch>
              </p:blipFill>
              <p:spPr>
                <a:xfrm>
                  <a:off x="7190628" y="2054793"/>
                  <a:ext cx="240480" cy="691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5" name="Ink 34">
                  <a:extLst>
                    <a:ext uri="{FF2B5EF4-FFF2-40B4-BE49-F238E27FC236}">
                      <a16:creationId xmlns:a16="http://schemas.microsoft.com/office/drawing/2014/main" id="{356A6C5E-7275-9946-8050-D287F44845CE}"/>
                    </a:ext>
                  </a:extLst>
                </p14:cNvPr>
                <p14:cNvContentPartPr/>
                <p14:nvPr/>
              </p14:nvContentPartPr>
              <p14:xfrm>
                <a:off x="7598868" y="2091513"/>
                <a:ext cx="122760" cy="177840"/>
              </p14:xfrm>
            </p:contentPart>
          </mc:Choice>
          <mc:Fallback xmlns="">
            <p:pic>
              <p:nvPicPr>
                <p:cNvPr id="35" name="Ink 34">
                  <a:extLst>
                    <a:ext uri="{FF2B5EF4-FFF2-40B4-BE49-F238E27FC236}">
                      <a16:creationId xmlns:a16="http://schemas.microsoft.com/office/drawing/2014/main" id="{356A6C5E-7275-9946-8050-D287F44845CE}"/>
                    </a:ext>
                  </a:extLst>
                </p:cNvPr>
                <p:cNvPicPr/>
                <p:nvPr/>
              </p:nvPicPr>
              <p:blipFill>
                <a:blip r:embed="rId83"/>
                <a:stretch>
                  <a:fillRect/>
                </a:stretch>
              </p:blipFill>
              <p:spPr>
                <a:xfrm>
                  <a:off x="7583388" y="2076393"/>
                  <a:ext cx="1533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6" name="Ink 35">
                  <a:extLst>
                    <a:ext uri="{FF2B5EF4-FFF2-40B4-BE49-F238E27FC236}">
                      <a16:creationId xmlns:a16="http://schemas.microsoft.com/office/drawing/2014/main" id="{DD79E69C-B686-C545-86D9-3146E153A24C}"/>
                    </a:ext>
                  </a:extLst>
                </p14:cNvPr>
                <p14:cNvContentPartPr/>
                <p14:nvPr/>
              </p14:nvContentPartPr>
              <p14:xfrm>
                <a:off x="7787868" y="1989633"/>
                <a:ext cx="437400" cy="241200"/>
              </p14:xfrm>
            </p:contentPart>
          </mc:Choice>
          <mc:Fallback xmlns="">
            <p:pic>
              <p:nvPicPr>
                <p:cNvPr id="36" name="Ink 35">
                  <a:extLst>
                    <a:ext uri="{FF2B5EF4-FFF2-40B4-BE49-F238E27FC236}">
                      <a16:creationId xmlns:a16="http://schemas.microsoft.com/office/drawing/2014/main" id="{DD79E69C-B686-C545-86D9-3146E153A24C}"/>
                    </a:ext>
                  </a:extLst>
                </p:cNvPr>
                <p:cNvPicPr/>
                <p:nvPr/>
              </p:nvPicPr>
              <p:blipFill>
                <a:blip r:embed="rId85"/>
                <a:stretch>
                  <a:fillRect/>
                </a:stretch>
              </p:blipFill>
              <p:spPr>
                <a:xfrm>
                  <a:off x="7772748" y="1974513"/>
                  <a:ext cx="4676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7" name="Ink 36">
                  <a:extLst>
                    <a:ext uri="{FF2B5EF4-FFF2-40B4-BE49-F238E27FC236}">
                      <a16:creationId xmlns:a16="http://schemas.microsoft.com/office/drawing/2014/main" id="{71713BAE-0562-0C40-8449-4C3EC91C33CC}"/>
                    </a:ext>
                  </a:extLst>
                </p14:cNvPr>
                <p14:cNvContentPartPr/>
                <p14:nvPr/>
              </p14:nvContentPartPr>
              <p14:xfrm>
                <a:off x="8328948" y="1466193"/>
                <a:ext cx="325080" cy="740520"/>
              </p14:xfrm>
            </p:contentPart>
          </mc:Choice>
          <mc:Fallback xmlns="">
            <p:pic>
              <p:nvPicPr>
                <p:cNvPr id="37" name="Ink 36">
                  <a:extLst>
                    <a:ext uri="{FF2B5EF4-FFF2-40B4-BE49-F238E27FC236}">
                      <a16:creationId xmlns:a16="http://schemas.microsoft.com/office/drawing/2014/main" id="{71713BAE-0562-0C40-8449-4C3EC91C33CC}"/>
                    </a:ext>
                  </a:extLst>
                </p:cNvPr>
                <p:cNvPicPr/>
                <p:nvPr/>
              </p:nvPicPr>
              <p:blipFill>
                <a:blip r:embed="rId87"/>
                <a:stretch>
                  <a:fillRect/>
                </a:stretch>
              </p:blipFill>
              <p:spPr>
                <a:xfrm>
                  <a:off x="8313828" y="1450713"/>
                  <a:ext cx="355680" cy="771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8" name="Ink 37">
                  <a:extLst>
                    <a:ext uri="{FF2B5EF4-FFF2-40B4-BE49-F238E27FC236}">
                      <a16:creationId xmlns:a16="http://schemas.microsoft.com/office/drawing/2014/main" id="{018A4259-5349-C24D-B759-4DB1C827A646}"/>
                    </a:ext>
                  </a:extLst>
                </p14:cNvPr>
                <p14:cNvContentPartPr/>
                <p14:nvPr/>
              </p14:nvContentPartPr>
              <p14:xfrm>
                <a:off x="9104748" y="2024553"/>
                <a:ext cx="144000" cy="165600"/>
              </p14:xfrm>
            </p:contentPart>
          </mc:Choice>
          <mc:Fallback xmlns="">
            <p:pic>
              <p:nvPicPr>
                <p:cNvPr id="38" name="Ink 37">
                  <a:extLst>
                    <a:ext uri="{FF2B5EF4-FFF2-40B4-BE49-F238E27FC236}">
                      <a16:creationId xmlns:a16="http://schemas.microsoft.com/office/drawing/2014/main" id="{018A4259-5349-C24D-B759-4DB1C827A646}"/>
                    </a:ext>
                  </a:extLst>
                </p:cNvPr>
                <p:cNvPicPr/>
                <p:nvPr/>
              </p:nvPicPr>
              <p:blipFill>
                <a:blip r:embed="rId89"/>
                <a:stretch>
                  <a:fillRect/>
                </a:stretch>
              </p:blipFill>
              <p:spPr>
                <a:xfrm>
                  <a:off x="9089628" y="2009433"/>
                  <a:ext cx="174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9" name="Ink 38">
                  <a:extLst>
                    <a:ext uri="{FF2B5EF4-FFF2-40B4-BE49-F238E27FC236}">
                      <a16:creationId xmlns:a16="http://schemas.microsoft.com/office/drawing/2014/main" id="{6151D5A5-6EC7-B545-8731-701620D971F0}"/>
                    </a:ext>
                  </a:extLst>
                </p14:cNvPr>
                <p14:cNvContentPartPr/>
                <p14:nvPr/>
              </p14:nvContentPartPr>
              <p14:xfrm>
                <a:off x="9364668" y="2001873"/>
                <a:ext cx="144720" cy="137160"/>
              </p14:xfrm>
            </p:contentPart>
          </mc:Choice>
          <mc:Fallback xmlns="">
            <p:pic>
              <p:nvPicPr>
                <p:cNvPr id="39" name="Ink 38">
                  <a:extLst>
                    <a:ext uri="{FF2B5EF4-FFF2-40B4-BE49-F238E27FC236}">
                      <a16:creationId xmlns:a16="http://schemas.microsoft.com/office/drawing/2014/main" id="{6151D5A5-6EC7-B545-8731-701620D971F0}"/>
                    </a:ext>
                  </a:extLst>
                </p:cNvPr>
                <p:cNvPicPr/>
                <p:nvPr/>
              </p:nvPicPr>
              <p:blipFill>
                <a:blip r:embed="rId91"/>
                <a:stretch>
                  <a:fillRect/>
                </a:stretch>
              </p:blipFill>
              <p:spPr>
                <a:xfrm>
                  <a:off x="9349188" y="1986753"/>
                  <a:ext cx="175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0" name="Ink 39">
                  <a:extLst>
                    <a:ext uri="{FF2B5EF4-FFF2-40B4-BE49-F238E27FC236}">
                      <a16:creationId xmlns:a16="http://schemas.microsoft.com/office/drawing/2014/main" id="{1D33B75E-BCCF-EE41-9A3D-2B74CC5BB507}"/>
                    </a:ext>
                  </a:extLst>
                </p14:cNvPr>
                <p14:cNvContentPartPr/>
                <p14:nvPr/>
              </p14:nvContentPartPr>
              <p14:xfrm>
                <a:off x="9810348" y="1576353"/>
                <a:ext cx="257760" cy="592560"/>
              </p14:xfrm>
            </p:contentPart>
          </mc:Choice>
          <mc:Fallback xmlns="">
            <p:pic>
              <p:nvPicPr>
                <p:cNvPr id="40" name="Ink 39">
                  <a:extLst>
                    <a:ext uri="{FF2B5EF4-FFF2-40B4-BE49-F238E27FC236}">
                      <a16:creationId xmlns:a16="http://schemas.microsoft.com/office/drawing/2014/main" id="{1D33B75E-BCCF-EE41-9A3D-2B74CC5BB507}"/>
                    </a:ext>
                  </a:extLst>
                </p:cNvPr>
                <p:cNvPicPr/>
                <p:nvPr/>
              </p:nvPicPr>
              <p:blipFill>
                <a:blip r:embed="rId93"/>
                <a:stretch>
                  <a:fillRect/>
                </a:stretch>
              </p:blipFill>
              <p:spPr>
                <a:xfrm>
                  <a:off x="9794868" y="1561233"/>
                  <a:ext cx="28800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4" name="Ink 13">
                  <a:extLst>
                    <a:ext uri="{FF2B5EF4-FFF2-40B4-BE49-F238E27FC236}">
                      <a16:creationId xmlns:a16="http://schemas.microsoft.com/office/drawing/2014/main" id="{1A171990-B6C6-124E-88CD-DC911544E49F}"/>
                    </a:ext>
                  </a:extLst>
                </p14:cNvPr>
                <p14:cNvContentPartPr/>
                <p14:nvPr/>
              </p14:nvContentPartPr>
              <p14:xfrm>
                <a:off x="1206708" y="1954713"/>
                <a:ext cx="102960" cy="663480"/>
              </p14:xfrm>
            </p:contentPart>
          </mc:Choice>
          <mc:Fallback xmlns="">
            <p:pic>
              <p:nvPicPr>
                <p:cNvPr id="14" name="Ink 13">
                  <a:extLst>
                    <a:ext uri="{FF2B5EF4-FFF2-40B4-BE49-F238E27FC236}">
                      <a16:creationId xmlns:a16="http://schemas.microsoft.com/office/drawing/2014/main" id="{1A171990-B6C6-124E-88CD-DC911544E49F}"/>
                    </a:ext>
                  </a:extLst>
                </p:cNvPr>
                <p:cNvPicPr/>
                <p:nvPr/>
              </p:nvPicPr>
              <p:blipFill>
                <a:blip r:embed="rId95"/>
                <a:stretch>
                  <a:fillRect/>
                </a:stretch>
              </p:blipFill>
              <p:spPr>
                <a:xfrm>
                  <a:off x="1191588" y="1939593"/>
                  <a:ext cx="133560" cy="693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5" name="Ink 14">
                  <a:extLst>
                    <a:ext uri="{FF2B5EF4-FFF2-40B4-BE49-F238E27FC236}">
                      <a16:creationId xmlns:a16="http://schemas.microsoft.com/office/drawing/2014/main" id="{2B8576CD-AF56-224F-A752-8EFD8C1318DF}"/>
                    </a:ext>
                  </a:extLst>
                </p14:cNvPr>
                <p14:cNvContentPartPr/>
                <p14:nvPr/>
              </p14:nvContentPartPr>
              <p14:xfrm>
                <a:off x="1088988" y="2017713"/>
                <a:ext cx="519480" cy="614880"/>
              </p14:xfrm>
            </p:contentPart>
          </mc:Choice>
          <mc:Fallback xmlns="">
            <p:pic>
              <p:nvPicPr>
                <p:cNvPr id="15" name="Ink 14">
                  <a:extLst>
                    <a:ext uri="{FF2B5EF4-FFF2-40B4-BE49-F238E27FC236}">
                      <a16:creationId xmlns:a16="http://schemas.microsoft.com/office/drawing/2014/main" id="{2B8576CD-AF56-224F-A752-8EFD8C1318DF}"/>
                    </a:ext>
                  </a:extLst>
                </p:cNvPr>
                <p:cNvPicPr/>
                <p:nvPr/>
              </p:nvPicPr>
              <p:blipFill>
                <a:blip r:embed="rId97"/>
                <a:stretch>
                  <a:fillRect/>
                </a:stretch>
              </p:blipFill>
              <p:spPr>
                <a:xfrm>
                  <a:off x="1073508" y="2002593"/>
                  <a:ext cx="550080" cy="645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6" name="Ink 15">
                  <a:extLst>
                    <a:ext uri="{FF2B5EF4-FFF2-40B4-BE49-F238E27FC236}">
                      <a16:creationId xmlns:a16="http://schemas.microsoft.com/office/drawing/2014/main" id="{488B04DA-6C6E-344D-9356-EA50F6915130}"/>
                    </a:ext>
                  </a:extLst>
                </p14:cNvPr>
                <p14:cNvContentPartPr/>
                <p14:nvPr/>
              </p14:nvContentPartPr>
              <p14:xfrm>
                <a:off x="1646628" y="2315793"/>
                <a:ext cx="118440" cy="204120"/>
              </p14:xfrm>
            </p:contentPart>
          </mc:Choice>
          <mc:Fallback xmlns="">
            <p:pic>
              <p:nvPicPr>
                <p:cNvPr id="16" name="Ink 15">
                  <a:extLst>
                    <a:ext uri="{FF2B5EF4-FFF2-40B4-BE49-F238E27FC236}">
                      <a16:creationId xmlns:a16="http://schemas.microsoft.com/office/drawing/2014/main" id="{488B04DA-6C6E-344D-9356-EA50F6915130}"/>
                    </a:ext>
                  </a:extLst>
                </p:cNvPr>
                <p:cNvPicPr/>
                <p:nvPr/>
              </p:nvPicPr>
              <p:blipFill>
                <a:blip r:embed="rId99"/>
                <a:stretch>
                  <a:fillRect/>
                </a:stretch>
              </p:blipFill>
              <p:spPr>
                <a:xfrm>
                  <a:off x="1631148" y="2300313"/>
                  <a:ext cx="1490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7" name="Ink 16">
                  <a:extLst>
                    <a:ext uri="{FF2B5EF4-FFF2-40B4-BE49-F238E27FC236}">
                      <a16:creationId xmlns:a16="http://schemas.microsoft.com/office/drawing/2014/main" id="{2FC8529C-FE15-2847-9802-9BA7026C5040}"/>
                    </a:ext>
                  </a:extLst>
                </p14:cNvPr>
                <p14:cNvContentPartPr/>
                <p14:nvPr/>
              </p14:nvContentPartPr>
              <p14:xfrm>
                <a:off x="1907268" y="1907553"/>
                <a:ext cx="186120" cy="541800"/>
              </p14:xfrm>
            </p:contentPart>
          </mc:Choice>
          <mc:Fallback xmlns="">
            <p:pic>
              <p:nvPicPr>
                <p:cNvPr id="17" name="Ink 16">
                  <a:extLst>
                    <a:ext uri="{FF2B5EF4-FFF2-40B4-BE49-F238E27FC236}">
                      <a16:creationId xmlns:a16="http://schemas.microsoft.com/office/drawing/2014/main" id="{2FC8529C-FE15-2847-9802-9BA7026C5040}"/>
                    </a:ext>
                  </a:extLst>
                </p:cNvPr>
                <p:cNvPicPr/>
                <p:nvPr/>
              </p:nvPicPr>
              <p:blipFill>
                <a:blip r:embed="rId101"/>
                <a:stretch>
                  <a:fillRect/>
                </a:stretch>
              </p:blipFill>
              <p:spPr>
                <a:xfrm>
                  <a:off x="1891788" y="1892073"/>
                  <a:ext cx="21672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8" name="Ink 17">
                  <a:extLst>
                    <a:ext uri="{FF2B5EF4-FFF2-40B4-BE49-F238E27FC236}">
                      <a16:creationId xmlns:a16="http://schemas.microsoft.com/office/drawing/2014/main" id="{47D09910-282E-9E43-ADD3-A4E1ABF17761}"/>
                    </a:ext>
                  </a:extLst>
                </p14:cNvPr>
                <p14:cNvContentPartPr/>
                <p14:nvPr/>
              </p14:nvContentPartPr>
              <p14:xfrm>
                <a:off x="2181228" y="1970553"/>
                <a:ext cx="746640" cy="513000"/>
              </p14:xfrm>
            </p:contentPart>
          </mc:Choice>
          <mc:Fallback xmlns="">
            <p:pic>
              <p:nvPicPr>
                <p:cNvPr id="18" name="Ink 17">
                  <a:extLst>
                    <a:ext uri="{FF2B5EF4-FFF2-40B4-BE49-F238E27FC236}">
                      <a16:creationId xmlns:a16="http://schemas.microsoft.com/office/drawing/2014/main" id="{47D09910-282E-9E43-ADD3-A4E1ABF17761}"/>
                    </a:ext>
                  </a:extLst>
                </p:cNvPr>
                <p:cNvPicPr/>
                <p:nvPr/>
              </p:nvPicPr>
              <p:blipFill>
                <a:blip r:embed="rId103"/>
                <a:stretch>
                  <a:fillRect/>
                </a:stretch>
              </p:blipFill>
              <p:spPr>
                <a:xfrm>
                  <a:off x="2166108" y="1955433"/>
                  <a:ext cx="77724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9" name="Ink 18">
                  <a:extLst>
                    <a:ext uri="{FF2B5EF4-FFF2-40B4-BE49-F238E27FC236}">
                      <a16:creationId xmlns:a16="http://schemas.microsoft.com/office/drawing/2014/main" id="{AB176087-D9D2-6F4D-8800-0B2FAF114F6F}"/>
                    </a:ext>
                  </a:extLst>
                </p14:cNvPr>
                <p14:cNvContentPartPr/>
                <p14:nvPr/>
              </p14:nvContentPartPr>
              <p14:xfrm>
                <a:off x="3279228" y="2096553"/>
                <a:ext cx="41760" cy="288360"/>
              </p14:xfrm>
            </p:contentPart>
          </mc:Choice>
          <mc:Fallback xmlns="">
            <p:pic>
              <p:nvPicPr>
                <p:cNvPr id="19" name="Ink 18">
                  <a:extLst>
                    <a:ext uri="{FF2B5EF4-FFF2-40B4-BE49-F238E27FC236}">
                      <a16:creationId xmlns:a16="http://schemas.microsoft.com/office/drawing/2014/main" id="{AB176087-D9D2-6F4D-8800-0B2FAF114F6F}"/>
                    </a:ext>
                  </a:extLst>
                </p:cNvPr>
                <p:cNvPicPr/>
                <p:nvPr/>
              </p:nvPicPr>
              <p:blipFill>
                <a:blip r:embed="rId105"/>
                <a:stretch>
                  <a:fillRect/>
                </a:stretch>
              </p:blipFill>
              <p:spPr>
                <a:xfrm>
                  <a:off x="3263748" y="2081433"/>
                  <a:ext cx="723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0" name="Ink 19">
                  <a:extLst>
                    <a:ext uri="{FF2B5EF4-FFF2-40B4-BE49-F238E27FC236}">
                      <a16:creationId xmlns:a16="http://schemas.microsoft.com/office/drawing/2014/main" id="{0012CDCD-C8BC-7E45-89B6-E4532282B30E}"/>
                    </a:ext>
                  </a:extLst>
                </p14:cNvPr>
                <p14:cNvContentPartPr/>
                <p14:nvPr/>
              </p14:nvContentPartPr>
              <p14:xfrm>
                <a:off x="3196788" y="2281953"/>
                <a:ext cx="259560" cy="41400"/>
              </p14:xfrm>
            </p:contentPart>
          </mc:Choice>
          <mc:Fallback xmlns="">
            <p:pic>
              <p:nvPicPr>
                <p:cNvPr id="20" name="Ink 19">
                  <a:extLst>
                    <a:ext uri="{FF2B5EF4-FFF2-40B4-BE49-F238E27FC236}">
                      <a16:creationId xmlns:a16="http://schemas.microsoft.com/office/drawing/2014/main" id="{0012CDCD-C8BC-7E45-89B6-E4532282B30E}"/>
                    </a:ext>
                  </a:extLst>
                </p:cNvPr>
                <p:cNvPicPr/>
                <p:nvPr/>
              </p:nvPicPr>
              <p:blipFill>
                <a:blip r:embed="rId107"/>
                <a:stretch>
                  <a:fillRect/>
                </a:stretch>
              </p:blipFill>
              <p:spPr>
                <a:xfrm>
                  <a:off x="3181668" y="2266473"/>
                  <a:ext cx="290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1" name="Ink 20">
                  <a:extLst>
                    <a:ext uri="{FF2B5EF4-FFF2-40B4-BE49-F238E27FC236}">
                      <a16:creationId xmlns:a16="http://schemas.microsoft.com/office/drawing/2014/main" id="{0ABFA316-2ECD-B347-AF2E-B56C35B10F47}"/>
                    </a:ext>
                  </a:extLst>
                </p14:cNvPr>
                <p14:cNvContentPartPr/>
                <p14:nvPr/>
              </p14:nvContentPartPr>
              <p14:xfrm>
                <a:off x="3698268" y="1728993"/>
                <a:ext cx="505800" cy="734760"/>
              </p14:xfrm>
            </p:contentPart>
          </mc:Choice>
          <mc:Fallback xmlns="">
            <p:pic>
              <p:nvPicPr>
                <p:cNvPr id="21" name="Ink 20">
                  <a:extLst>
                    <a:ext uri="{FF2B5EF4-FFF2-40B4-BE49-F238E27FC236}">
                      <a16:creationId xmlns:a16="http://schemas.microsoft.com/office/drawing/2014/main" id="{0ABFA316-2ECD-B347-AF2E-B56C35B10F47}"/>
                    </a:ext>
                  </a:extLst>
                </p:cNvPr>
                <p:cNvPicPr/>
                <p:nvPr/>
              </p:nvPicPr>
              <p:blipFill>
                <a:blip r:embed="rId109"/>
                <a:stretch>
                  <a:fillRect/>
                </a:stretch>
              </p:blipFill>
              <p:spPr>
                <a:xfrm>
                  <a:off x="3682788" y="1713873"/>
                  <a:ext cx="536040" cy="765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2" name="Ink 21">
                  <a:extLst>
                    <a:ext uri="{FF2B5EF4-FFF2-40B4-BE49-F238E27FC236}">
                      <a16:creationId xmlns:a16="http://schemas.microsoft.com/office/drawing/2014/main" id="{69CC2B10-1F5C-8245-AFC8-D021E8042C64}"/>
                    </a:ext>
                  </a:extLst>
                </p14:cNvPr>
                <p14:cNvContentPartPr/>
                <p14:nvPr/>
              </p14:nvContentPartPr>
              <p14:xfrm>
                <a:off x="4319628" y="2238393"/>
                <a:ext cx="52200" cy="164520"/>
              </p14:xfrm>
            </p:contentPart>
          </mc:Choice>
          <mc:Fallback xmlns="">
            <p:pic>
              <p:nvPicPr>
                <p:cNvPr id="22" name="Ink 21">
                  <a:extLst>
                    <a:ext uri="{FF2B5EF4-FFF2-40B4-BE49-F238E27FC236}">
                      <a16:creationId xmlns:a16="http://schemas.microsoft.com/office/drawing/2014/main" id="{69CC2B10-1F5C-8245-AFC8-D021E8042C64}"/>
                    </a:ext>
                  </a:extLst>
                </p:cNvPr>
                <p:cNvPicPr/>
                <p:nvPr/>
              </p:nvPicPr>
              <p:blipFill>
                <a:blip r:embed="rId111"/>
                <a:stretch>
                  <a:fillRect/>
                </a:stretch>
              </p:blipFill>
              <p:spPr>
                <a:xfrm>
                  <a:off x="4304148" y="2223273"/>
                  <a:ext cx="82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3" name="Ink 22">
                  <a:extLst>
                    <a:ext uri="{FF2B5EF4-FFF2-40B4-BE49-F238E27FC236}">
                      <a16:creationId xmlns:a16="http://schemas.microsoft.com/office/drawing/2014/main" id="{BF68BD80-BCF4-A54A-8B31-B80D35680505}"/>
                    </a:ext>
                  </a:extLst>
                </p14:cNvPr>
                <p14:cNvContentPartPr/>
                <p14:nvPr/>
              </p14:nvContentPartPr>
              <p14:xfrm>
                <a:off x="4335468" y="2016993"/>
                <a:ext cx="230040" cy="148680"/>
              </p14:xfrm>
            </p:contentPart>
          </mc:Choice>
          <mc:Fallback xmlns="">
            <p:pic>
              <p:nvPicPr>
                <p:cNvPr id="23" name="Ink 22">
                  <a:extLst>
                    <a:ext uri="{FF2B5EF4-FFF2-40B4-BE49-F238E27FC236}">
                      <a16:creationId xmlns:a16="http://schemas.microsoft.com/office/drawing/2014/main" id="{BF68BD80-BCF4-A54A-8B31-B80D35680505}"/>
                    </a:ext>
                  </a:extLst>
                </p:cNvPr>
                <p:cNvPicPr/>
                <p:nvPr/>
              </p:nvPicPr>
              <p:blipFill>
                <a:blip r:embed="rId113"/>
                <a:stretch>
                  <a:fillRect/>
                </a:stretch>
              </p:blipFill>
              <p:spPr>
                <a:xfrm>
                  <a:off x="4319988" y="2001873"/>
                  <a:ext cx="260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4" name="Ink 23">
                  <a:extLst>
                    <a:ext uri="{FF2B5EF4-FFF2-40B4-BE49-F238E27FC236}">
                      <a16:creationId xmlns:a16="http://schemas.microsoft.com/office/drawing/2014/main" id="{66D6B79C-0BD4-B345-94E8-42A7588902BF}"/>
                    </a:ext>
                  </a:extLst>
                </p14:cNvPr>
                <p14:cNvContentPartPr/>
                <p14:nvPr/>
              </p14:nvContentPartPr>
              <p14:xfrm>
                <a:off x="4595748" y="1717833"/>
                <a:ext cx="59040" cy="593280"/>
              </p14:xfrm>
            </p:contentPart>
          </mc:Choice>
          <mc:Fallback xmlns="">
            <p:pic>
              <p:nvPicPr>
                <p:cNvPr id="24" name="Ink 23">
                  <a:extLst>
                    <a:ext uri="{FF2B5EF4-FFF2-40B4-BE49-F238E27FC236}">
                      <a16:creationId xmlns:a16="http://schemas.microsoft.com/office/drawing/2014/main" id="{66D6B79C-0BD4-B345-94E8-42A7588902BF}"/>
                    </a:ext>
                  </a:extLst>
                </p:cNvPr>
                <p:cNvPicPr/>
                <p:nvPr/>
              </p:nvPicPr>
              <p:blipFill>
                <a:blip r:embed="rId115"/>
                <a:stretch>
                  <a:fillRect/>
                </a:stretch>
              </p:blipFill>
              <p:spPr>
                <a:xfrm>
                  <a:off x="4580628" y="1702713"/>
                  <a:ext cx="89640" cy="623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5" name="Ink 24">
                  <a:extLst>
                    <a:ext uri="{FF2B5EF4-FFF2-40B4-BE49-F238E27FC236}">
                      <a16:creationId xmlns:a16="http://schemas.microsoft.com/office/drawing/2014/main" id="{22428935-F6E2-4348-B4A9-2691428EC6EF}"/>
                    </a:ext>
                  </a:extLst>
                </p14:cNvPr>
                <p14:cNvContentPartPr/>
                <p14:nvPr/>
              </p14:nvContentPartPr>
              <p14:xfrm>
                <a:off x="4731828" y="2096553"/>
                <a:ext cx="237960" cy="206280"/>
              </p14:xfrm>
            </p:contentPart>
          </mc:Choice>
          <mc:Fallback xmlns="">
            <p:pic>
              <p:nvPicPr>
                <p:cNvPr id="25" name="Ink 24">
                  <a:extLst>
                    <a:ext uri="{FF2B5EF4-FFF2-40B4-BE49-F238E27FC236}">
                      <a16:creationId xmlns:a16="http://schemas.microsoft.com/office/drawing/2014/main" id="{22428935-F6E2-4348-B4A9-2691428EC6EF}"/>
                    </a:ext>
                  </a:extLst>
                </p:cNvPr>
                <p:cNvPicPr/>
                <p:nvPr/>
              </p:nvPicPr>
              <p:blipFill>
                <a:blip r:embed="rId117"/>
                <a:stretch>
                  <a:fillRect/>
                </a:stretch>
              </p:blipFill>
              <p:spPr>
                <a:xfrm>
                  <a:off x="4716348" y="2081433"/>
                  <a:ext cx="2685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6" name="Ink 25">
                  <a:extLst>
                    <a:ext uri="{FF2B5EF4-FFF2-40B4-BE49-F238E27FC236}">
                      <a16:creationId xmlns:a16="http://schemas.microsoft.com/office/drawing/2014/main" id="{ACFE8252-0322-1A42-9D39-887066EFA990}"/>
                    </a:ext>
                  </a:extLst>
                </p14:cNvPr>
                <p14:cNvContentPartPr/>
                <p14:nvPr/>
              </p14:nvContentPartPr>
              <p14:xfrm>
                <a:off x="5148348" y="1875873"/>
                <a:ext cx="54720" cy="448200"/>
              </p14:xfrm>
            </p:contentPart>
          </mc:Choice>
          <mc:Fallback xmlns="">
            <p:pic>
              <p:nvPicPr>
                <p:cNvPr id="26" name="Ink 25">
                  <a:extLst>
                    <a:ext uri="{FF2B5EF4-FFF2-40B4-BE49-F238E27FC236}">
                      <a16:creationId xmlns:a16="http://schemas.microsoft.com/office/drawing/2014/main" id="{ACFE8252-0322-1A42-9D39-887066EFA990}"/>
                    </a:ext>
                  </a:extLst>
                </p:cNvPr>
                <p:cNvPicPr/>
                <p:nvPr/>
              </p:nvPicPr>
              <p:blipFill>
                <a:blip r:embed="rId119"/>
                <a:stretch>
                  <a:fillRect/>
                </a:stretch>
              </p:blipFill>
              <p:spPr>
                <a:xfrm>
                  <a:off x="5132868" y="1860753"/>
                  <a:ext cx="8496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7" name="Ink 26">
                  <a:extLst>
                    <a:ext uri="{FF2B5EF4-FFF2-40B4-BE49-F238E27FC236}">
                      <a16:creationId xmlns:a16="http://schemas.microsoft.com/office/drawing/2014/main" id="{F465CD39-B6B0-634C-A9D8-76F2DE8C36D3}"/>
                    </a:ext>
                  </a:extLst>
                </p14:cNvPr>
                <p14:cNvContentPartPr/>
                <p14:nvPr/>
              </p14:nvContentPartPr>
              <p14:xfrm>
                <a:off x="5060508" y="2048673"/>
                <a:ext cx="388080" cy="256680"/>
              </p14:xfrm>
            </p:contentPart>
          </mc:Choice>
          <mc:Fallback xmlns="">
            <p:pic>
              <p:nvPicPr>
                <p:cNvPr id="27" name="Ink 26">
                  <a:extLst>
                    <a:ext uri="{FF2B5EF4-FFF2-40B4-BE49-F238E27FC236}">
                      <a16:creationId xmlns:a16="http://schemas.microsoft.com/office/drawing/2014/main" id="{F465CD39-B6B0-634C-A9D8-76F2DE8C36D3}"/>
                    </a:ext>
                  </a:extLst>
                </p:cNvPr>
                <p:cNvPicPr/>
                <p:nvPr/>
              </p:nvPicPr>
              <p:blipFill>
                <a:blip r:embed="rId121"/>
                <a:stretch>
                  <a:fillRect/>
                </a:stretch>
              </p:blipFill>
              <p:spPr>
                <a:xfrm>
                  <a:off x="5045388" y="2033553"/>
                  <a:ext cx="4186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8" name="Ink 27">
                  <a:extLst>
                    <a:ext uri="{FF2B5EF4-FFF2-40B4-BE49-F238E27FC236}">
                      <a16:creationId xmlns:a16="http://schemas.microsoft.com/office/drawing/2014/main" id="{FF4E677B-2072-F84D-8FB5-53DADB2A60DA}"/>
                    </a:ext>
                  </a:extLst>
                </p14:cNvPr>
                <p14:cNvContentPartPr/>
                <p14:nvPr/>
              </p14:nvContentPartPr>
              <p14:xfrm>
                <a:off x="5612388" y="2112393"/>
                <a:ext cx="20520" cy="189360"/>
              </p14:xfrm>
            </p:contentPart>
          </mc:Choice>
          <mc:Fallback xmlns="">
            <p:pic>
              <p:nvPicPr>
                <p:cNvPr id="28" name="Ink 27">
                  <a:extLst>
                    <a:ext uri="{FF2B5EF4-FFF2-40B4-BE49-F238E27FC236}">
                      <a16:creationId xmlns:a16="http://schemas.microsoft.com/office/drawing/2014/main" id="{FF4E677B-2072-F84D-8FB5-53DADB2A60DA}"/>
                    </a:ext>
                  </a:extLst>
                </p:cNvPr>
                <p:cNvPicPr/>
                <p:nvPr/>
              </p:nvPicPr>
              <p:blipFill>
                <a:blip r:embed="rId123"/>
                <a:stretch>
                  <a:fillRect/>
                </a:stretch>
              </p:blipFill>
              <p:spPr>
                <a:xfrm>
                  <a:off x="5597268" y="2097273"/>
                  <a:ext cx="511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9" name="Ink 28">
                  <a:extLst>
                    <a:ext uri="{FF2B5EF4-FFF2-40B4-BE49-F238E27FC236}">
                      <a16:creationId xmlns:a16="http://schemas.microsoft.com/office/drawing/2014/main" id="{C2013378-F122-BA41-934D-0A8E7F6309A2}"/>
                    </a:ext>
                  </a:extLst>
                </p14:cNvPr>
                <p14:cNvContentPartPr/>
                <p14:nvPr/>
              </p14:nvContentPartPr>
              <p14:xfrm>
                <a:off x="5546868" y="2034993"/>
                <a:ext cx="717480" cy="246240"/>
              </p14:xfrm>
            </p:contentPart>
          </mc:Choice>
          <mc:Fallback xmlns="">
            <p:pic>
              <p:nvPicPr>
                <p:cNvPr id="29" name="Ink 28">
                  <a:extLst>
                    <a:ext uri="{FF2B5EF4-FFF2-40B4-BE49-F238E27FC236}">
                      <a16:creationId xmlns:a16="http://schemas.microsoft.com/office/drawing/2014/main" id="{C2013378-F122-BA41-934D-0A8E7F6309A2}"/>
                    </a:ext>
                  </a:extLst>
                </p:cNvPr>
                <p:cNvPicPr/>
                <p:nvPr/>
              </p:nvPicPr>
              <p:blipFill>
                <a:blip r:embed="rId125"/>
                <a:stretch>
                  <a:fillRect/>
                </a:stretch>
              </p:blipFill>
              <p:spPr>
                <a:xfrm>
                  <a:off x="5531748" y="2019873"/>
                  <a:ext cx="7480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1" name="Ink 40">
                  <a:extLst>
                    <a:ext uri="{FF2B5EF4-FFF2-40B4-BE49-F238E27FC236}">
                      <a16:creationId xmlns:a16="http://schemas.microsoft.com/office/drawing/2014/main" id="{3F1C69B2-9514-4046-9CBB-632B0A123306}"/>
                    </a:ext>
                  </a:extLst>
                </p14:cNvPr>
                <p14:cNvContentPartPr/>
                <p14:nvPr/>
              </p14:nvContentPartPr>
              <p14:xfrm>
                <a:off x="1358628" y="2878833"/>
                <a:ext cx="363600" cy="403560"/>
              </p14:xfrm>
            </p:contentPart>
          </mc:Choice>
          <mc:Fallback xmlns="">
            <p:pic>
              <p:nvPicPr>
                <p:cNvPr id="41" name="Ink 40">
                  <a:extLst>
                    <a:ext uri="{FF2B5EF4-FFF2-40B4-BE49-F238E27FC236}">
                      <a16:creationId xmlns:a16="http://schemas.microsoft.com/office/drawing/2014/main" id="{3F1C69B2-9514-4046-9CBB-632B0A123306}"/>
                    </a:ext>
                  </a:extLst>
                </p:cNvPr>
                <p:cNvPicPr/>
                <p:nvPr/>
              </p:nvPicPr>
              <p:blipFill>
                <a:blip r:embed="rId127"/>
                <a:stretch>
                  <a:fillRect/>
                </a:stretch>
              </p:blipFill>
              <p:spPr>
                <a:xfrm>
                  <a:off x="1343508" y="2863353"/>
                  <a:ext cx="39420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2" name="Ink 41">
                  <a:extLst>
                    <a:ext uri="{FF2B5EF4-FFF2-40B4-BE49-F238E27FC236}">
                      <a16:creationId xmlns:a16="http://schemas.microsoft.com/office/drawing/2014/main" id="{2435EFFA-D621-FF42-89D2-B1A5508E8158}"/>
                    </a:ext>
                  </a:extLst>
                </p14:cNvPr>
                <p14:cNvContentPartPr/>
                <p14:nvPr/>
              </p14:nvContentPartPr>
              <p14:xfrm>
                <a:off x="2411988" y="2904033"/>
                <a:ext cx="239040" cy="284760"/>
              </p14:xfrm>
            </p:contentPart>
          </mc:Choice>
          <mc:Fallback xmlns="">
            <p:pic>
              <p:nvPicPr>
                <p:cNvPr id="42" name="Ink 41">
                  <a:extLst>
                    <a:ext uri="{FF2B5EF4-FFF2-40B4-BE49-F238E27FC236}">
                      <a16:creationId xmlns:a16="http://schemas.microsoft.com/office/drawing/2014/main" id="{2435EFFA-D621-FF42-89D2-B1A5508E8158}"/>
                    </a:ext>
                  </a:extLst>
                </p:cNvPr>
                <p:cNvPicPr/>
                <p:nvPr/>
              </p:nvPicPr>
              <p:blipFill>
                <a:blip r:embed="rId129"/>
                <a:stretch>
                  <a:fillRect/>
                </a:stretch>
              </p:blipFill>
              <p:spPr>
                <a:xfrm>
                  <a:off x="2396868" y="2888913"/>
                  <a:ext cx="2696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3" name="Ink 42">
                  <a:extLst>
                    <a:ext uri="{FF2B5EF4-FFF2-40B4-BE49-F238E27FC236}">
                      <a16:creationId xmlns:a16="http://schemas.microsoft.com/office/drawing/2014/main" id="{0DB2A978-B38B-E34D-8841-355B8DFEA192}"/>
                    </a:ext>
                  </a:extLst>
                </p14:cNvPr>
                <p14:cNvContentPartPr/>
                <p14:nvPr/>
              </p14:nvContentPartPr>
              <p14:xfrm>
                <a:off x="2774508" y="2900793"/>
                <a:ext cx="801360" cy="857160"/>
              </p14:xfrm>
            </p:contentPart>
          </mc:Choice>
          <mc:Fallback xmlns="">
            <p:pic>
              <p:nvPicPr>
                <p:cNvPr id="43" name="Ink 42">
                  <a:extLst>
                    <a:ext uri="{FF2B5EF4-FFF2-40B4-BE49-F238E27FC236}">
                      <a16:creationId xmlns:a16="http://schemas.microsoft.com/office/drawing/2014/main" id="{0DB2A978-B38B-E34D-8841-355B8DFEA192}"/>
                    </a:ext>
                  </a:extLst>
                </p:cNvPr>
                <p:cNvPicPr/>
                <p:nvPr/>
              </p:nvPicPr>
              <p:blipFill>
                <a:blip r:embed="rId131"/>
                <a:stretch>
                  <a:fillRect/>
                </a:stretch>
              </p:blipFill>
              <p:spPr>
                <a:xfrm>
                  <a:off x="2759388" y="2885313"/>
                  <a:ext cx="831600" cy="887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4" name="Ink 43">
                  <a:extLst>
                    <a:ext uri="{FF2B5EF4-FFF2-40B4-BE49-F238E27FC236}">
                      <a16:creationId xmlns:a16="http://schemas.microsoft.com/office/drawing/2014/main" id="{6524A010-8745-7E4E-B0FA-A9B234BC0633}"/>
                    </a:ext>
                  </a:extLst>
                </p14:cNvPr>
                <p14:cNvContentPartPr/>
                <p14:nvPr/>
              </p14:nvContentPartPr>
              <p14:xfrm>
                <a:off x="4114788" y="2664273"/>
                <a:ext cx="32040" cy="462960"/>
              </p14:xfrm>
            </p:contentPart>
          </mc:Choice>
          <mc:Fallback xmlns="">
            <p:pic>
              <p:nvPicPr>
                <p:cNvPr id="44" name="Ink 43">
                  <a:extLst>
                    <a:ext uri="{FF2B5EF4-FFF2-40B4-BE49-F238E27FC236}">
                      <a16:creationId xmlns:a16="http://schemas.microsoft.com/office/drawing/2014/main" id="{6524A010-8745-7E4E-B0FA-A9B234BC0633}"/>
                    </a:ext>
                  </a:extLst>
                </p:cNvPr>
                <p:cNvPicPr/>
                <p:nvPr/>
              </p:nvPicPr>
              <p:blipFill>
                <a:blip r:embed="rId133"/>
                <a:stretch>
                  <a:fillRect/>
                </a:stretch>
              </p:blipFill>
              <p:spPr>
                <a:xfrm>
                  <a:off x="4099308" y="2648793"/>
                  <a:ext cx="6264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5" name="Ink 44">
                  <a:extLst>
                    <a:ext uri="{FF2B5EF4-FFF2-40B4-BE49-F238E27FC236}">
                      <a16:creationId xmlns:a16="http://schemas.microsoft.com/office/drawing/2014/main" id="{EF2A1C53-6946-4D49-A8FC-A62A3D0758F7}"/>
                    </a:ext>
                  </a:extLst>
                </p14:cNvPr>
                <p14:cNvContentPartPr/>
                <p14:nvPr/>
              </p14:nvContentPartPr>
              <p14:xfrm>
                <a:off x="3972588" y="2884953"/>
                <a:ext cx="490320" cy="225000"/>
              </p14:xfrm>
            </p:contentPart>
          </mc:Choice>
          <mc:Fallback xmlns="">
            <p:pic>
              <p:nvPicPr>
                <p:cNvPr id="45" name="Ink 44">
                  <a:extLst>
                    <a:ext uri="{FF2B5EF4-FFF2-40B4-BE49-F238E27FC236}">
                      <a16:creationId xmlns:a16="http://schemas.microsoft.com/office/drawing/2014/main" id="{EF2A1C53-6946-4D49-A8FC-A62A3D0758F7}"/>
                    </a:ext>
                  </a:extLst>
                </p:cNvPr>
                <p:cNvPicPr/>
                <p:nvPr/>
              </p:nvPicPr>
              <p:blipFill>
                <a:blip r:embed="rId135"/>
                <a:stretch>
                  <a:fillRect/>
                </a:stretch>
              </p:blipFill>
              <p:spPr>
                <a:xfrm>
                  <a:off x="3957468" y="2869473"/>
                  <a:ext cx="5205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9" name="Ink 48">
                  <a:extLst>
                    <a:ext uri="{FF2B5EF4-FFF2-40B4-BE49-F238E27FC236}">
                      <a16:creationId xmlns:a16="http://schemas.microsoft.com/office/drawing/2014/main" id="{88B381BB-8291-FE4B-9D06-B084656716F2}"/>
                    </a:ext>
                  </a:extLst>
                </p14:cNvPr>
                <p14:cNvContentPartPr/>
                <p14:nvPr/>
              </p14:nvContentPartPr>
              <p14:xfrm>
                <a:off x="5123148" y="2748153"/>
                <a:ext cx="251280" cy="224280"/>
              </p14:xfrm>
            </p:contentPart>
          </mc:Choice>
          <mc:Fallback xmlns="">
            <p:pic>
              <p:nvPicPr>
                <p:cNvPr id="49" name="Ink 48">
                  <a:extLst>
                    <a:ext uri="{FF2B5EF4-FFF2-40B4-BE49-F238E27FC236}">
                      <a16:creationId xmlns:a16="http://schemas.microsoft.com/office/drawing/2014/main" id="{88B381BB-8291-FE4B-9D06-B084656716F2}"/>
                    </a:ext>
                  </a:extLst>
                </p:cNvPr>
                <p:cNvPicPr/>
                <p:nvPr/>
              </p:nvPicPr>
              <p:blipFill>
                <a:blip r:embed="rId137"/>
                <a:stretch>
                  <a:fillRect/>
                </a:stretch>
              </p:blipFill>
              <p:spPr>
                <a:xfrm>
                  <a:off x="5107668" y="2732673"/>
                  <a:ext cx="2818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0" name="Ink 49">
                  <a:extLst>
                    <a:ext uri="{FF2B5EF4-FFF2-40B4-BE49-F238E27FC236}">
                      <a16:creationId xmlns:a16="http://schemas.microsoft.com/office/drawing/2014/main" id="{308FA5B1-D155-8446-AD94-D1613394FBFE}"/>
                    </a:ext>
                  </a:extLst>
                </p14:cNvPr>
                <p14:cNvContentPartPr/>
                <p14:nvPr/>
              </p14:nvContentPartPr>
              <p14:xfrm>
                <a:off x="5423028" y="2655273"/>
                <a:ext cx="795960" cy="311400"/>
              </p14:xfrm>
            </p:contentPart>
          </mc:Choice>
          <mc:Fallback xmlns="">
            <p:pic>
              <p:nvPicPr>
                <p:cNvPr id="50" name="Ink 49">
                  <a:extLst>
                    <a:ext uri="{FF2B5EF4-FFF2-40B4-BE49-F238E27FC236}">
                      <a16:creationId xmlns:a16="http://schemas.microsoft.com/office/drawing/2014/main" id="{308FA5B1-D155-8446-AD94-D1613394FBFE}"/>
                    </a:ext>
                  </a:extLst>
                </p:cNvPr>
                <p:cNvPicPr/>
                <p:nvPr/>
              </p:nvPicPr>
              <p:blipFill>
                <a:blip r:embed="rId139"/>
                <a:stretch>
                  <a:fillRect/>
                </a:stretch>
              </p:blipFill>
              <p:spPr>
                <a:xfrm>
                  <a:off x="5407908" y="2640153"/>
                  <a:ext cx="8265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1" name="Ink 50">
                  <a:extLst>
                    <a:ext uri="{FF2B5EF4-FFF2-40B4-BE49-F238E27FC236}">
                      <a16:creationId xmlns:a16="http://schemas.microsoft.com/office/drawing/2014/main" id="{3CC0FBAD-AB42-B44A-B317-81035DF9E346}"/>
                    </a:ext>
                  </a:extLst>
                </p14:cNvPr>
                <p14:cNvContentPartPr/>
                <p14:nvPr/>
              </p14:nvContentPartPr>
              <p14:xfrm>
                <a:off x="6306108" y="2654553"/>
                <a:ext cx="255960" cy="243720"/>
              </p14:xfrm>
            </p:contentPart>
          </mc:Choice>
          <mc:Fallback xmlns="">
            <p:pic>
              <p:nvPicPr>
                <p:cNvPr id="51" name="Ink 50">
                  <a:extLst>
                    <a:ext uri="{FF2B5EF4-FFF2-40B4-BE49-F238E27FC236}">
                      <a16:creationId xmlns:a16="http://schemas.microsoft.com/office/drawing/2014/main" id="{3CC0FBAD-AB42-B44A-B317-81035DF9E346}"/>
                    </a:ext>
                  </a:extLst>
                </p:cNvPr>
                <p:cNvPicPr/>
                <p:nvPr/>
              </p:nvPicPr>
              <p:blipFill>
                <a:blip r:embed="rId141"/>
                <a:stretch>
                  <a:fillRect/>
                </a:stretch>
              </p:blipFill>
              <p:spPr>
                <a:xfrm>
                  <a:off x="6290988" y="2639433"/>
                  <a:ext cx="2865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2" name="Ink 51">
                  <a:extLst>
                    <a:ext uri="{FF2B5EF4-FFF2-40B4-BE49-F238E27FC236}">
                      <a16:creationId xmlns:a16="http://schemas.microsoft.com/office/drawing/2014/main" id="{C2253725-2F7D-A848-A435-D8A382794F58}"/>
                    </a:ext>
                  </a:extLst>
                </p14:cNvPr>
                <p14:cNvContentPartPr/>
                <p14:nvPr/>
              </p14:nvContentPartPr>
              <p14:xfrm>
                <a:off x="6581868" y="2664993"/>
                <a:ext cx="1059480" cy="251280"/>
              </p14:xfrm>
            </p:contentPart>
          </mc:Choice>
          <mc:Fallback xmlns="">
            <p:pic>
              <p:nvPicPr>
                <p:cNvPr id="52" name="Ink 51">
                  <a:extLst>
                    <a:ext uri="{FF2B5EF4-FFF2-40B4-BE49-F238E27FC236}">
                      <a16:creationId xmlns:a16="http://schemas.microsoft.com/office/drawing/2014/main" id="{C2253725-2F7D-A848-A435-D8A382794F58}"/>
                    </a:ext>
                  </a:extLst>
                </p:cNvPr>
                <p:cNvPicPr/>
                <p:nvPr/>
              </p:nvPicPr>
              <p:blipFill>
                <a:blip r:embed="rId143"/>
                <a:stretch>
                  <a:fillRect/>
                </a:stretch>
              </p:blipFill>
              <p:spPr>
                <a:xfrm>
                  <a:off x="6566748" y="2649513"/>
                  <a:ext cx="10897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3" name="Ink 52">
                  <a:extLst>
                    <a:ext uri="{FF2B5EF4-FFF2-40B4-BE49-F238E27FC236}">
                      <a16:creationId xmlns:a16="http://schemas.microsoft.com/office/drawing/2014/main" id="{588BA248-BCB2-E647-9485-D69D9668AEF8}"/>
                    </a:ext>
                  </a:extLst>
                </p14:cNvPr>
                <p14:cNvContentPartPr/>
                <p14:nvPr/>
              </p14:nvContentPartPr>
              <p14:xfrm>
                <a:off x="7937628" y="2438553"/>
                <a:ext cx="1472400" cy="411840"/>
              </p14:xfrm>
            </p:contentPart>
          </mc:Choice>
          <mc:Fallback xmlns="">
            <p:pic>
              <p:nvPicPr>
                <p:cNvPr id="53" name="Ink 52">
                  <a:extLst>
                    <a:ext uri="{FF2B5EF4-FFF2-40B4-BE49-F238E27FC236}">
                      <a16:creationId xmlns:a16="http://schemas.microsoft.com/office/drawing/2014/main" id="{588BA248-BCB2-E647-9485-D69D9668AEF8}"/>
                    </a:ext>
                  </a:extLst>
                </p:cNvPr>
                <p:cNvPicPr/>
                <p:nvPr/>
              </p:nvPicPr>
              <p:blipFill>
                <a:blip r:embed="rId145"/>
                <a:stretch>
                  <a:fillRect/>
                </a:stretch>
              </p:blipFill>
              <p:spPr>
                <a:xfrm>
                  <a:off x="7922148" y="2423433"/>
                  <a:ext cx="150300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4" name="Ink 53">
                  <a:extLst>
                    <a:ext uri="{FF2B5EF4-FFF2-40B4-BE49-F238E27FC236}">
                      <a16:creationId xmlns:a16="http://schemas.microsoft.com/office/drawing/2014/main" id="{3A08955D-90D5-4C43-82BF-DE3F55BE24CE}"/>
                    </a:ext>
                  </a:extLst>
                </p14:cNvPr>
                <p14:cNvContentPartPr/>
                <p14:nvPr/>
              </p14:nvContentPartPr>
              <p14:xfrm>
                <a:off x="7850868" y="3005913"/>
                <a:ext cx="1800360" cy="115560"/>
              </p14:xfrm>
            </p:contentPart>
          </mc:Choice>
          <mc:Fallback xmlns="">
            <p:pic>
              <p:nvPicPr>
                <p:cNvPr id="54" name="Ink 53">
                  <a:extLst>
                    <a:ext uri="{FF2B5EF4-FFF2-40B4-BE49-F238E27FC236}">
                      <a16:creationId xmlns:a16="http://schemas.microsoft.com/office/drawing/2014/main" id="{3A08955D-90D5-4C43-82BF-DE3F55BE24CE}"/>
                    </a:ext>
                  </a:extLst>
                </p:cNvPr>
                <p:cNvPicPr/>
                <p:nvPr/>
              </p:nvPicPr>
              <p:blipFill>
                <a:blip r:embed="rId147"/>
                <a:stretch>
                  <a:fillRect/>
                </a:stretch>
              </p:blipFill>
              <p:spPr>
                <a:xfrm>
                  <a:off x="7835748" y="2990793"/>
                  <a:ext cx="1830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6" name="Ink 55">
                  <a:extLst>
                    <a:ext uri="{FF2B5EF4-FFF2-40B4-BE49-F238E27FC236}">
                      <a16:creationId xmlns:a16="http://schemas.microsoft.com/office/drawing/2014/main" id="{55DDFCDE-DA17-4945-BDD2-792D6A230E55}"/>
                    </a:ext>
                  </a:extLst>
                </p14:cNvPr>
                <p14:cNvContentPartPr/>
                <p14:nvPr/>
              </p14:nvContentPartPr>
              <p14:xfrm>
                <a:off x="1150548" y="3500553"/>
                <a:ext cx="362160" cy="1135080"/>
              </p14:xfrm>
            </p:contentPart>
          </mc:Choice>
          <mc:Fallback xmlns="">
            <p:pic>
              <p:nvPicPr>
                <p:cNvPr id="56" name="Ink 55">
                  <a:extLst>
                    <a:ext uri="{FF2B5EF4-FFF2-40B4-BE49-F238E27FC236}">
                      <a16:creationId xmlns:a16="http://schemas.microsoft.com/office/drawing/2014/main" id="{55DDFCDE-DA17-4945-BDD2-792D6A230E55}"/>
                    </a:ext>
                  </a:extLst>
                </p:cNvPr>
                <p:cNvPicPr/>
                <p:nvPr/>
              </p:nvPicPr>
              <p:blipFill>
                <a:blip r:embed="rId149"/>
                <a:stretch>
                  <a:fillRect/>
                </a:stretch>
              </p:blipFill>
              <p:spPr>
                <a:xfrm>
                  <a:off x="1135428" y="3485433"/>
                  <a:ext cx="392760" cy="1165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7" name="Ink 56">
                  <a:extLst>
                    <a:ext uri="{FF2B5EF4-FFF2-40B4-BE49-F238E27FC236}">
                      <a16:creationId xmlns:a16="http://schemas.microsoft.com/office/drawing/2014/main" id="{3B007CEF-EBDC-2E4B-958A-FBC626AD1EC0}"/>
                    </a:ext>
                  </a:extLst>
                </p14:cNvPr>
                <p14:cNvContentPartPr/>
                <p14:nvPr/>
              </p14:nvContentPartPr>
              <p14:xfrm>
                <a:off x="2217948" y="3657513"/>
                <a:ext cx="24120" cy="307800"/>
              </p14:xfrm>
            </p:contentPart>
          </mc:Choice>
          <mc:Fallback xmlns="">
            <p:pic>
              <p:nvPicPr>
                <p:cNvPr id="57" name="Ink 56">
                  <a:extLst>
                    <a:ext uri="{FF2B5EF4-FFF2-40B4-BE49-F238E27FC236}">
                      <a16:creationId xmlns:a16="http://schemas.microsoft.com/office/drawing/2014/main" id="{3B007CEF-EBDC-2E4B-958A-FBC626AD1EC0}"/>
                    </a:ext>
                  </a:extLst>
                </p:cNvPr>
                <p:cNvPicPr/>
                <p:nvPr/>
              </p:nvPicPr>
              <p:blipFill>
                <a:blip r:embed="rId151"/>
                <a:stretch>
                  <a:fillRect/>
                </a:stretch>
              </p:blipFill>
              <p:spPr>
                <a:xfrm>
                  <a:off x="2202828" y="3642033"/>
                  <a:ext cx="5472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8" name="Ink 57">
                  <a:extLst>
                    <a:ext uri="{FF2B5EF4-FFF2-40B4-BE49-F238E27FC236}">
                      <a16:creationId xmlns:a16="http://schemas.microsoft.com/office/drawing/2014/main" id="{D9BC32BC-E669-DC4F-BEBA-D13E5C4E5AC4}"/>
                    </a:ext>
                  </a:extLst>
                </p14:cNvPr>
                <p14:cNvContentPartPr/>
                <p14:nvPr/>
              </p14:nvContentPartPr>
              <p14:xfrm>
                <a:off x="2096628" y="3453033"/>
                <a:ext cx="494280" cy="451800"/>
              </p14:xfrm>
            </p:contentPart>
          </mc:Choice>
          <mc:Fallback xmlns="">
            <p:pic>
              <p:nvPicPr>
                <p:cNvPr id="58" name="Ink 57">
                  <a:extLst>
                    <a:ext uri="{FF2B5EF4-FFF2-40B4-BE49-F238E27FC236}">
                      <a16:creationId xmlns:a16="http://schemas.microsoft.com/office/drawing/2014/main" id="{D9BC32BC-E669-DC4F-BEBA-D13E5C4E5AC4}"/>
                    </a:ext>
                  </a:extLst>
                </p:cNvPr>
                <p:cNvPicPr/>
                <p:nvPr/>
              </p:nvPicPr>
              <p:blipFill>
                <a:blip r:embed="rId153"/>
                <a:stretch>
                  <a:fillRect/>
                </a:stretch>
              </p:blipFill>
              <p:spPr>
                <a:xfrm>
                  <a:off x="2081508" y="3437553"/>
                  <a:ext cx="52488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9" name="Ink 58">
                  <a:extLst>
                    <a:ext uri="{FF2B5EF4-FFF2-40B4-BE49-F238E27FC236}">
                      <a16:creationId xmlns:a16="http://schemas.microsoft.com/office/drawing/2014/main" id="{83D287AF-C9E2-464E-9CF0-12D787B7AF6E}"/>
                    </a:ext>
                  </a:extLst>
                </p14:cNvPr>
                <p14:cNvContentPartPr/>
                <p14:nvPr/>
              </p14:nvContentPartPr>
              <p14:xfrm>
                <a:off x="2758668" y="3694233"/>
                <a:ext cx="76680" cy="124560"/>
              </p14:xfrm>
            </p:contentPart>
          </mc:Choice>
          <mc:Fallback xmlns="">
            <p:pic>
              <p:nvPicPr>
                <p:cNvPr id="59" name="Ink 58">
                  <a:extLst>
                    <a:ext uri="{FF2B5EF4-FFF2-40B4-BE49-F238E27FC236}">
                      <a16:creationId xmlns:a16="http://schemas.microsoft.com/office/drawing/2014/main" id="{83D287AF-C9E2-464E-9CF0-12D787B7AF6E}"/>
                    </a:ext>
                  </a:extLst>
                </p:cNvPr>
                <p:cNvPicPr/>
                <p:nvPr/>
              </p:nvPicPr>
              <p:blipFill>
                <a:blip r:embed="rId155"/>
                <a:stretch>
                  <a:fillRect/>
                </a:stretch>
              </p:blipFill>
              <p:spPr>
                <a:xfrm>
                  <a:off x="2743548" y="3679113"/>
                  <a:ext cx="106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0" name="Ink 59">
                  <a:extLst>
                    <a:ext uri="{FF2B5EF4-FFF2-40B4-BE49-F238E27FC236}">
                      <a16:creationId xmlns:a16="http://schemas.microsoft.com/office/drawing/2014/main" id="{8FB61494-6DED-1F42-827D-80EF6E29C67C}"/>
                    </a:ext>
                  </a:extLst>
                </p14:cNvPr>
                <p14:cNvContentPartPr/>
                <p14:nvPr/>
              </p14:nvContentPartPr>
              <p14:xfrm>
                <a:off x="2899068" y="3640593"/>
                <a:ext cx="537840" cy="205920"/>
              </p14:xfrm>
            </p:contentPart>
          </mc:Choice>
          <mc:Fallback xmlns="">
            <p:pic>
              <p:nvPicPr>
                <p:cNvPr id="60" name="Ink 59">
                  <a:extLst>
                    <a:ext uri="{FF2B5EF4-FFF2-40B4-BE49-F238E27FC236}">
                      <a16:creationId xmlns:a16="http://schemas.microsoft.com/office/drawing/2014/main" id="{8FB61494-6DED-1F42-827D-80EF6E29C67C}"/>
                    </a:ext>
                  </a:extLst>
                </p:cNvPr>
                <p:cNvPicPr/>
                <p:nvPr/>
              </p:nvPicPr>
              <p:blipFill>
                <a:blip r:embed="rId157"/>
                <a:stretch>
                  <a:fillRect/>
                </a:stretch>
              </p:blipFill>
              <p:spPr>
                <a:xfrm>
                  <a:off x="2883948" y="3625473"/>
                  <a:ext cx="5684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61" name="Ink 60">
                  <a:extLst>
                    <a:ext uri="{FF2B5EF4-FFF2-40B4-BE49-F238E27FC236}">
                      <a16:creationId xmlns:a16="http://schemas.microsoft.com/office/drawing/2014/main" id="{AED4E3FF-C683-C145-9940-7B0F0768EE67}"/>
                    </a:ext>
                  </a:extLst>
                </p14:cNvPr>
                <p14:cNvContentPartPr/>
                <p14:nvPr/>
              </p14:nvContentPartPr>
              <p14:xfrm>
                <a:off x="4209108" y="3546993"/>
                <a:ext cx="77040" cy="233280"/>
              </p14:xfrm>
            </p:contentPart>
          </mc:Choice>
          <mc:Fallback xmlns="">
            <p:pic>
              <p:nvPicPr>
                <p:cNvPr id="61" name="Ink 60">
                  <a:extLst>
                    <a:ext uri="{FF2B5EF4-FFF2-40B4-BE49-F238E27FC236}">
                      <a16:creationId xmlns:a16="http://schemas.microsoft.com/office/drawing/2014/main" id="{AED4E3FF-C683-C145-9940-7B0F0768EE67}"/>
                    </a:ext>
                  </a:extLst>
                </p:cNvPr>
                <p:cNvPicPr/>
                <p:nvPr/>
              </p:nvPicPr>
              <p:blipFill>
                <a:blip r:embed="rId159"/>
                <a:stretch>
                  <a:fillRect/>
                </a:stretch>
              </p:blipFill>
              <p:spPr>
                <a:xfrm>
                  <a:off x="4193988" y="3531873"/>
                  <a:ext cx="1076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2" name="Ink 61">
                  <a:extLst>
                    <a:ext uri="{FF2B5EF4-FFF2-40B4-BE49-F238E27FC236}">
                      <a16:creationId xmlns:a16="http://schemas.microsoft.com/office/drawing/2014/main" id="{81196CF2-6625-EB49-9C61-8A1DFC1C1698}"/>
                    </a:ext>
                  </a:extLst>
                </p14:cNvPr>
                <p14:cNvContentPartPr/>
                <p14:nvPr/>
              </p14:nvContentPartPr>
              <p14:xfrm>
                <a:off x="4287948" y="3452313"/>
                <a:ext cx="123840" cy="27720"/>
              </p14:xfrm>
            </p:contentPart>
          </mc:Choice>
          <mc:Fallback xmlns="">
            <p:pic>
              <p:nvPicPr>
                <p:cNvPr id="62" name="Ink 61">
                  <a:extLst>
                    <a:ext uri="{FF2B5EF4-FFF2-40B4-BE49-F238E27FC236}">
                      <a16:creationId xmlns:a16="http://schemas.microsoft.com/office/drawing/2014/main" id="{81196CF2-6625-EB49-9C61-8A1DFC1C1698}"/>
                    </a:ext>
                  </a:extLst>
                </p:cNvPr>
                <p:cNvPicPr/>
                <p:nvPr/>
              </p:nvPicPr>
              <p:blipFill>
                <a:blip r:embed="rId161"/>
                <a:stretch>
                  <a:fillRect/>
                </a:stretch>
              </p:blipFill>
              <p:spPr>
                <a:xfrm>
                  <a:off x="4272828" y="3437193"/>
                  <a:ext cx="154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63" name="Ink 62">
                  <a:extLst>
                    <a:ext uri="{FF2B5EF4-FFF2-40B4-BE49-F238E27FC236}">
                      <a16:creationId xmlns:a16="http://schemas.microsoft.com/office/drawing/2014/main" id="{802381A9-849E-BA4F-AD66-F9DC4F7E6152}"/>
                    </a:ext>
                  </a:extLst>
                </p14:cNvPr>
                <p14:cNvContentPartPr/>
                <p14:nvPr/>
              </p14:nvContentPartPr>
              <p14:xfrm>
                <a:off x="4370388" y="3499833"/>
                <a:ext cx="306360" cy="254520"/>
              </p14:xfrm>
            </p:contentPart>
          </mc:Choice>
          <mc:Fallback xmlns="">
            <p:pic>
              <p:nvPicPr>
                <p:cNvPr id="63" name="Ink 62">
                  <a:extLst>
                    <a:ext uri="{FF2B5EF4-FFF2-40B4-BE49-F238E27FC236}">
                      <a16:creationId xmlns:a16="http://schemas.microsoft.com/office/drawing/2014/main" id="{802381A9-849E-BA4F-AD66-F9DC4F7E6152}"/>
                    </a:ext>
                  </a:extLst>
                </p:cNvPr>
                <p:cNvPicPr/>
                <p:nvPr/>
              </p:nvPicPr>
              <p:blipFill>
                <a:blip r:embed="rId163"/>
                <a:stretch>
                  <a:fillRect/>
                </a:stretch>
              </p:blipFill>
              <p:spPr>
                <a:xfrm>
                  <a:off x="4354908" y="3484353"/>
                  <a:ext cx="3366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64" name="Ink 63">
                  <a:extLst>
                    <a:ext uri="{FF2B5EF4-FFF2-40B4-BE49-F238E27FC236}">
                      <a16:creationId xmlns:a16="http://schemas.microsoft.com/office/drawing/2014/main" id="{759F794D-9D25-8745-B555-6BF52BFCA16D}"/>
                    </a:ext>
                  </a:extLst>
                </p14:cNvPr>
                <p14:cNvContentPartPr/>
                <p14:nvPr/>
              </p14:nvContentPartPr>
              <p14:xfrm>
                <a:off x="4782588" y="3515673"/>
                <a:ext cx="241920" cy="250920"/>
              </p14:xfrm>
            </p:contentPart>
          </mc:Choice>
          <mc:Fallback xmlns="">
            <p:pic>
              <p:nvPicPr>
                <p:cNvPr id="64" name="Ink 63">
                  <a:extLst>
                    <a:ext uri="{FF2B5EF4-FFF2-40B4-BE49-F238E27FC236}">
                      <a16:creationId xmlns:a16="http://schemas.microsoft.com/office/drawing/2014/main" id="{759F794D-9D25-8745-B555-6BF52BFCA16D}"/>
                    </a:ext>
                  </a:extLst>
                </p:cNvPr>
                <p:cNvPicPr/>
                <p:nvPr/>
              </p:nvPicPr>
              <p:blipFill>
                <a:blip r:embed="rId165"/>
                <a:stretch>
                  <a:fillRect/>
                </a:stretch>
              </p:blipFill>
              <p:spPr>
                <a:xfrm>
                  <a:off x="4767468" y="3500193"/>
                  <a:ext cx="2721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65" name="Ink 64">
                  <a:extLst>
                    <a:ext uri="{FF2B5EF4-FFF2-40B4-BE49-F238E27FC236}">
                      <a16:creationId xmlns:a16="http://schemas.microsoft.com/office/drawing/2014/main" id="{A1AD8C94-E322-964F-A293-A522E6D0F846}"/>
                    </a:ext>
                  </a:extLst>
                </p14:cNvPr>
                <p14:cNvContentPartPr/>
                <p14:nvPr/>
              </p14:nvContentPartPr>
              <p14:xfrm>
                <a:off x="5139348" y="3462753"/>
                <a:ext cx="675360" cy="248760"/>
              </p14:xfrm>
            </p:contentPart>
          </mc:Choice>
          <mc:Fallback xmlns="">
            <p:pic>
              <p:nvPicPr>
                <p:cNvPr id="65" name="Ink 64">
                  <a:extLst>
                    <a:ext uri="{FF2B5EF4-FFF2-40B4-BE49-F238E27FC236}">
                      <a16:creationId xmlns:a16="http://schemas.microsoft.com/office/drawing/2014/main" id="{A1AD8C94-E322-964F-A293-A522E6D0F846}"/>
                    </a:ext>
                  </a:extLst>
                </p:cNvPr>
                <p:cNvPicPr/>
                <p:nvPr/>
              </p:nvPicPr>
              <p:blipFill>
                <a:blip r:embed="rId167"/>
                <a:stretch>
                  <a:fillRect/>
                </a:stretch>
              </p:blipFill>
              <p:spPr>
                <a:xfrm>
                  <a:off x="5124228" y="3447633"/>
                  <a:ext cx="7059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68" name="Ink 67">
                  <a:extLst>
                    <a:ext uri="{FF2B5EF4-FFF2-40B4-BE49-F238E27FC236}">
                      <a16:creationId xmlns:a16="http://schemas.microsoft.com/office/drawing/2014/main" id="{F48B1FE0-B456-B249-856A-02A331CCFB57}"/>
                    </a:ext>
                  </a:extLst>
                </p14:cNvPr>
                <p14:cNvContentPartPr/>
                <p14:nvPr/>
              </p14:nvContentPartPr>
              <p14:xfrm>
                <a:off x="5990748" y="3468153"/>
                <a:ext cx="20160" cy="40320"/>
              </p14:xfrm>
            </p:contentPart>
          </mc:Choice>
          <mc:Fallback xmlns="">
            <p:pic>
              <p:nvPicPr>
                <p:cNvPr id="68" name="Ink 67">
                  <a:extLst>
                    <a:ext uri="{FF2B5EF4-FFF2-40B4-BE49-F238E27FC236}">
                      <a16:creationId xmlns:a16="http://schemas.microsoft.com/office/drawing/2014/main" id="{F48B1FE0-B456-B249-856A-02A331CCFB57}"/>
                    </a:ext>
                  </a:extLst>
                </p:cNvPr>
                <p:cNvPicPr/>
                <p:nvPr/>
              </p:nvPicPr>
              <p:blipFill>
                <a:blip r:embed="rId169"/>
                <a:stretch>
                  <a:fillRect/>
                </a:stretch>
              </p:blipFill>
              <p:spPr>
                <a:xfrm>
                  <a:off x="5975628" y="3453033"/>
                  <a:ext cx="50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69" name="Ink 68">
                  <a:extLst>
                    <a:ext uri="{FF2B5EF4-FFF2-40B4-BE49-F238E27FC236}">
                      <a16:creationId xmlns:a16="http://schemas.microsoft.com/office/drawing/2014/main" id="{5348F7E0-BACE-B84E-A74F-D49BBA96E0F4}"/>
                    </a:ext>
                  </a:extLst>
                </p14:cNvPr>
                <p14:cNvContentPartPr/>
                <p14:nvPr/>
              </p14:nvContentPartPr>
              <p14:xfrm>
                <a:off x="5927748" y="3578673"/>
                <a:ext cx="7560" cy="9720"/>
              </p14:xfrm>
            </p:contentPart>
          </mc:Choice>
          <mc:Fallback xmlns="">
            <p:pic>
              <p:nvPicPr>
                <p:cNvPr id="69" name="Ink 68">
                  <a:extLst>
                    <a:ext uri="{FF2B5EF4-FFF2-40B4-BE49-F238E27FC236}">
                      <a16:creationId xmlns:a16="http://schemas.microsoft.com/office/drawing/2014/main" id="{5348F7E0-BACE-B84E-A74F-D49BBA96E0F4}"/>
                    </a:ext>
                  </a:extLst>
                </p:cNvPr>
                <p:cNvPicPr/>
                <p:nvPr/>
              </p:nvPicPr>
              <p:blipFill>
                <a:blip r:embed="rId171"/>
                <a:stretch>
                  <a:fillRect/>
                </a:stretch>
              </p:blipFill>
              <p:spPr>
                <a:xfrm>
                  <a:off x="5912268" y="3563193"/>
                  <a:ext cx="381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3" name="Ink 82">
                  <a:extLst>
                    <a:ext uri="{FF2B5EF4-FFF2-40B4-BE49-F238E27FC236}">
                      <a16:creationId xmlns:a16="http://schemas.microsoft.com/office/drawing/2014/main" id="{9EADA05C-AFA8-AD45-98B6-4FA24208512F}"/>
                    </a:ext>
                  </a:extLst>
                </p14:cNvPr>
                <p14:cNvContentPartPr/>
                <p14:nvPr/>
              </p14:nvContentPartPr>
              <p14:xfrm>
                <a:off x="7772388" y="4382553"/>
                <a:ext cx="360" cy="360"/>
              </p14:xfrm>
            </p:contentPart>
          </mc:Choice>
          <mc:Fallback xmlns="">
            <p:pic>
              <p:nvPicPr>
                <p:cNvPr id="83" name="Ink 82">
                  <a:extLst>
                    <a:ext uri="{FF2B5EF4-FFF2-40B4-BE49-F238E27FC236}">
                      <a16:creationId xmlns:a16="http://schemas.microsoft.com/office/drawing/2014/main" id="{9EADA05C-AFA8-AD45-98B6-4FA24208512F}"/>
                    </a:ext>
                  </a:extLst>
                </p:cNvPr>
                <p:cNvPicPr/>
                <p:nvPr/>
              </p:nvPicPr>
              <p:blipFill>
                <a:blip r:embed="rId17"/>
                <a:stretch>
                  <a:fillRect/>
                </a:stretch>
              </p:blipFill>
              <p:spPr>
                <a:xfrm>
                  <a:off x="7756908" y="436743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0" name="Ink 89">
                  <a:extLst>
                    <a:ext uri="{FF2B5EF4-FFF2-40B4-BE49-F238E27FC236}">
                      <a16:creationId xmlns:a16="http://schemas.microsoft.com/office/drawing/2014/main" id="{D66220A3-7F8B-0B45-B918-40FDDB964F9A}"/>
                    </a:ext>
                  </a:extLst>
                </p14:cNvPr>
                <p14:cNvContentPartPr/>
                <p14:nvPr/>
              </p14:nvContentPartPr>
              <p14:xfrm>
                <a:off x="9301308" y="4619073"/>
                <a:ext cx="360" cy="360"/>
              </p14:xfrm>
            </p:contentPart>
          </mc:Choice>
          <mc:Fallback xmlns="">
            <p:pic>
              <p:nvPicPr>
                <p:cNvPr id="90" name="Ink 89">
                  <a:extLst>
                    <a:ext uri="{FF2B5EF4-FFF2-40B4-BE49-F238E27FC236}">
                      <a16:creationId xmlns:a16="http://schemas.microsoft.com/office/drawing/2014/main" id="{D66220A3-7F8B-0B45-B918-40FDDB964F9A}"/>
                    </a:ext>
                  </a:extLst>
                </p:cNvPr>
                <p:cNvPicPr/>
                <p:nvPr/>
              </p:nvPicPr>
              <p:blipFill>
                <a:blip r:embed="rId17"/>
                <a:stretch>
                  <a:fillRect/>
                </a:stretch>
              </p:blipFill>
              <p:spPr>
                <a:xfrm>
                  <a:off x="9286188" y="4603953"/>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8" name="Ink 127">
                  <a:extLst>
                    <a:ext uri="{FF2B5EF4-FFF2-40B4-BE49-F238E27FC236}">
                      <a16:creationId xmlns:a16="http://schemas.microsoft.com/office/drawing/2014/main" id="{219BDFBE-0827-C34C-AA61-47CA29E8F5B5}"/>
                    </a:ext>
                  </a:extLst>
                </p14:cNvPr>
                <p14:cNvContentPartPr/>
                <p14:nvPr/>
              </p14:nvContentPartPr>
              <p14:xfrm>
                <a:off x="204108" y="1540713"/>
                <a:ext cx="2674440" cy="328320"/>
              </p14:xfrm>
            </p:contentPart>
          </mc:Choice>
          <mc:Fallback xmlns="">
            <p:pic>
              <p:nvPicPr>
                <p:cNvPr id="128" name="Ink 127">
                  <a:extLst>
                    <a:ext uri="{FF2B5EF4-FFF2-40B4-BE49-F238E27FC236}">
                      <a16:creationId xmlns:a16="http://schemas.microsoft.com/office/drawing/2014/main" id="{219BDFBE-0827-C34C-AA61-47CA29E8F5B5}"/>
                    </a:ext>
                  </a:extLst>
                </p:cNvPr>
                <p:cNvPicPr/>
                <p:nvPr/>
              </p:nvPicPr>
              <p:blipFill>
                <a:blip r:embed="rId209"/>
                <a:stretch>
                  <a:fillRect/>
                </a:stretch>
              </p:blipFill>
              <p:spPr>
                <a:xfrm>
                  <a:off x="188988" y="1525593"/>
                  <a:ext cx="2705040" cy="358920"/>
                </a:xfrm>
                <a:prstGeom prst="rect">
                  <a:avLst/>
                </a:prstGeom>
              </p:spPr>
            </p:pic>
          </mc:Fallback>
        </mc:AlternateContent>
      </p:grpSp>
      <p:sp>
        <p:nvSpPr>
          <p:cNvPr id="5" name="TextBox 4">
            <a:extLst>
              <a:ext uri="{FF2B5EF4-FFF2-40B4-BE49-F238E27FC236}">
                <a16:creationId xmlns:a16="http://schemas.microsoft.com/office/drawing/2014/main" id="{46C1045A-B406-7844-BE04-45BDFBDCBCAF}"/>
              </a:ext>
            </a:extLst>
          </p:cNvPr>
          <p:cNvSpPr txBox="1"/>
          <p:nvPr/>
        </p:nvSpPr>
        <p:spPr>
          <a:xfrm>
            <a:off x="2927868" y="4382553"/>
            <a:ext cx="8369923" cy="1754326"/>
          </a:xfrm>
          <a:prstGeom prst="rect">
            <a:avLst/>
          </a:prstGeom>
          <a:noFill/>
        </p:spPr>
        <p:txBody>
          <a:bodyPr wrap="square" rtlCol="0">
            <a:spAutoFit/>
          </a:bodyPr>
          <a:lstStyle/>
          <a:p>
            <a:r>
              <a:rPr lang="en-US" sz="3600" dirty="0"/>
              <a:t>How to immortalize a single B cell clone in order to make a single, clonal antibody that can be produced in vitro in limitless supply</a:t>
            </a:r>
          </a:p>
        </p:txBody>
      </p:sp>
    </p:spTree>
    <p:extLst>
      <p:ext uri="{BB962C8B-B14F-4D97-AF65-F5344CB8AC3E}">
        <p14:creationId xmlns:p14="http://schemas.microsoft.com/office/powerpoint/2010/main" val="303175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0168450-EB3D-C44E-A214-60D0F4A70844}"/>
                  </a:ext>
                </a:extLst>
              </p14:cNvPr>
              <p14:cNvContentPartPr/>
              <p14:nvPr/>
            </p14:nvContentPartPr>
            <p14:xfrm>
              <a:off x="2528268" y="1065153"/>
              <a:ext cx="360" cy="360"/>
            </p14:xfrm>
          </p:contentPart>
        </mc:Choice>
        <mc:Fallback xmlns="">
          <p:pic>
            <p:nvPicPr>
              <p:cNvPr id="2" name="Ink 1">
                <a:extLst>
                  <a:ext uri="{FF2B5EF4-FFF2-40B4-BE49-F238E27FC236}">
                    <a16:creationId xmlns:a16="http://schemas.microsoft.com/office/drawing/2014/main" id="{60168450-EB3D-C44E-A214-60D0F4A70844}"/>
                  </a:ext>
                </a:extLst>
              </p:cNvPr>
              <p:cNvPicPr/>
              <p:nvPr/>
            </p:nvPicPr>
            <p:blipFill>
              <a:blip r:embed="rId3"/>
              <a:stretch>
                <a:fillRect/>
              </a:stretch>
            </p:blipFill>
            <p:spPr>
              <a:xfrm>
                <a:off x="2519268" y="1056513"/>
                <a:ext cx="18000" cy="18000"/>
              </a:xfrm>
              <a:prstGeom prst="rect">
                <a:avLst/>
              </a:prstGeom>
            </p:spPr>
          </p:pic>
        </mc:Fallback>
      </mc:AlternateContent>
      <p:sp>
        <p:nvSpPr>
          <p:cNvPr id="3" name="Rectangle 2">
            <a:extLst>
              <a:ext uri="{FF2B5EF4-FFF2-40B4-BE49-F238E27FC236}">
                <a16:creationId xmlns:a16="http://schemas.microsoft.com/office/drawing/2014/main" id="{4605C0F4-4D52-9A4B-8047-BA46E5174AFE}"/>
              </a:ext>
            </a:extLst>
          </p:cNvPr>
          <p:cNvSpPr/>
          <p:nvPr/>
        </p:nvSpPr>
        <p:spPr>
          <a:xfrm>
            <a:off x="977462" y="669865"/>
            <a:ext cx="8939048" cy="921302"/>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Kohler, G. and Milstein, C., Continuous cultures of fused cells secreting antibody of predefined specificity. Nature, 1975. 256: p. 495-7. </a:t>
            </a:r>
            <a:r>
              <a:rPr lang="en-US" u="sng" dirty="0">
                <a:latin typeface="Times New Roman" panose="02020603050405020304" pitchFamily="18" charset="0"/>
                <a:ea typeface="Times New Roman" panose="02020603050405020304" pitchFamily="18" charset="0"/>
              </a:rPr>
              <a:t>http://</a:t>
            </a:r>
            <a:r>
              <a:rPr lang="en-US" u="sng" dirty="0" err="1">
                <a:latin typeface="Times New Roman" panose="02020603050405020304" pitchFamily="18" charset="0"/>
                <a:ea typeface="Times New Roman" panose="02020603050405020304" pitchFamily="18" charset="0"/>
              </a:rPr>
              <a:t>www.nature.com</a:t>
            </a:r>
            <a:r>
              <a:rPr lang="en-US" u="sng" dirty="0">
                <a:latin typeface="Times New Roman" panose="02020603050405020304" pitchFamily="18" charset="0"/>
                <a:ea typeface="Times New Roman" panose="02020603050405020304" pitchFamily="18" charset="0"/>
              </a:rPr>
              <a:t>/nature/journal/v256/n5517/pdf/256495a0.pdf</a:t>
            </a:r>
            <a:r>
              <a:rPr lang="en-US" dirty="0"/>
              <a:t> </a:t>
            </a:r>
          </a:p>
        </p:txBody>
      </p:sp>
      <p:pic>
        <p:nvPicPr>
          <p:cNvPr id="4" name="Picture 3">
            <a:extLst>
              <a:ext uri="{FF2B5EF4-FFF2-40B4-BE49-F238E27FC236}">
                <a16:creationId xmlns:a16="http://schemas.microsoft.com/office/drawing/2014/main" id="{2176B717-BB0F-F34C-AEA0-24E643007608}"/>
              </a:ext>
            </a:extLst>
          </p:cNvPr>
          <p:cNvPicPr>
            <a:picLocks noChangeAspect="1"/>
          </p:cNvPicPr>
          <p:nvPr/>
        </p:nvPicPr>
        <p:blipFill>
          <a:blip r:embed="rId4"/>
          <a:stretch>
            <a:fillRect/>
          </a:stretch>
        </p:blipFill>
        <p:spPr>
          <a:xfrm>
            <a:off x="1030544" y="1754080"/>
            <a:ext cx="5152697" cy="3617851"/>
          </a:xfrm>
          <a:prstGeom prst="rect">
            <a:avLst/>
          </a:prstGeom>
        </p:spPr>
      </p:pic>
      <p:sp>
        <p:nvSpPr>
          <p:cNvPr id="5" name="TextBox 4">
            <a:extLst>
              <a:ext uri="{FF2B5EF4-FFF2-40B4-BE49-F238E27FC236}">
                <a16:creationId xmlns:a16="http://schemas.microsoft.com/office/drawing/2014/main" id="{840DEE1F-25D4-A241-8BD7-1F905E724C54}"/>
              </a:ext>
            </a:extLst>
          </p:cNvPr>
          <p:cNvSpPr txBox="1"/>
          <p:nvPr/>
        </p:nvSpPr>
        <p:spPr>
          <a:xfrm>
            <a:off x="7024673" y="3563006"/>
            <a:ext cx="4189865" cy="369332"/>
          </a:xfrm>
          <a:prstGeom prst="rect">
            <a:avLst/>
          </a:prstGeom>
          <a:noFill/>
        </p:spPr>
        <p:txBody>
          <a:bodyPr wrap="none" rtlCol="0">
            <a:spAutoFit/>
          </a:bodyPr>
          <a:lstStyle/>
          <a:p>
            <a:r>
              <a:rPr lang="en-US" dirty="0"/>
              <a:t>NOBEL PRIZE IN 1984 FOR THIS DISCOVERY</a:t>
            </a:r>
          </a:p>
        </p:txBody>
      </p:sp>
      <p:sp>
        <p:nvSpPr>
          <p:cNvPr id="6" name="TextBox 5">
            <a:extLst>
              <a:ext uri="{FF2B5EF4-FFF2-40B4-BE49-F238E27FC236}">
                <a16:creationId xmlns:a16="http://schemas.microsoft.com/office/drawing/2014/main" id="{C7D30AB5-4D24-AE46-AC6A-A9A33723E983}"/>
              </a:ext>
            </a:extLst>
          </p:cNvPr>
          <p:cNvSpPr txBox="1"/>
          <p:nvPr/>
        </p:nvSpPr>
        <p:spPr>
          <a:xfrm>
            <a:off x="6843369" y="4655581"/>
            <a:ext cx="4966138" cy="1200329"/>
          </a:xfrm>
          <a:prstGeom prst="rect">
            <a:avLst/>
          </a:prstGeom>
          <a:noFill/>
        </p:spPr>
        <p:txBody>
          <a:bodyPr wrap="square" rtlCol="0">
            <a:spAutoFit/>
          </a:bodyPr>
          <a:lstStyle/>
          <a:p>
            <a:r>
              <a:rPr lang="en-US" dirty="0"/>
              <a:t>Global Cancer </a:t>
            </a:r>
            <a:r>
              <a:rPr lang="en-US" b="1" dirty="0"/>
              <a:t>Monoclonal Antibodies</a:t>
            </a:r>
            <a:r>
              <a:rPr lang="en-US" dirty="0"/>
              <a:t> Market was </a:t>
            </a:r>
            <a:r>
              <a:rPr lang="en-US" b="1" dirty="0"/>
              <a:t>worth</a:t>
            </a:r>
            <a:r>
              <a:rPr lang="en-US" dirty="0"/>
              <a:t> USD 41.3 billion in 2019 and is predicted to grow USD 70.6 billion by the end of 2024.</a:t>
            </a:r>
          </a:p>
        </p:txBody>
      </p:sp>
      <p:sp>
        <p:nvSpPr>
          <p:cNvPr id="7" name="TextBox 6">
            <a:extLst>
              <a:ext uri="{FF2B5EF4-FFF2-40B4-BE49-F238E27FC236}">
                <a16:creationId xmlns:a16="http://schemas.microsoft.com/office/drawing/2014/main" id="{06D01F40-4F8F-A244-A4DD-497638368941}"/>
              </a:ext>
            </a:extLst>
          </p:cNvPr>
          <p:cNvSpPr txBox="1"/>
          <p:nvPr/>
        </p:nvSpPr>
        <p:spPr>
          <a:xfrm>
            <a:off x="2598557" y="6360572"/>
            <a:ext cx="8852232" cy="369332"/>
          </a:xfrm>
          <a:prstGeom prst="rect">
            <a:avLst/>
          </a:prstGeom>
          <a:noFill/>
        </p:spPr>
        <p:txBody>
          <a:bodyPr wrap="none" rtlCol="0">
            <a:spAutoFit/>
          </a:bodyPr>
          <a:lstStyle/>
          <a:p>
            <a:r>
              <a:rPr lang="en-US" dirty="0"/>
              <a:t>https://</a:t>
            </a:r>
            <a:r>
              <a:rPr lang="en-US" dirty="0" err="1"/>
              <a:t>www.marketdataforecast.com</a:t>
            </a:r>
            <a:r>
              <a:rPr lang="en-US" dirty="0"/>
              <a:t>/market-reports/global-monoclonal-antibodies-market</a:t>
            </a:r>
          </a:p>
        </p:txBody>
      </p:sp>
    </p:spTree>
    <p:extLst>
      <p:ext uri="{BB962C8B-B14F-4D97-AF65-F5344CB8AC3E}">
        <p14:creationId xmlns:p14="http://schemas.microsoft.com/office/powerpoint/2010/main" val="72896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C52B-68E7-1245-A0F6-287D0796185F}"/>
              </a:ext>
            </a:extLst>
          </p:cNvPr>
          <p:cNvSpPr>
            <a:spLocks noGrp="1"/>
          </p:cNvSpPr>
          <p:nvPr>
            <p:ph type="title"/>
          </p:nvPr>
        </p:nvSpPr>
        <p:spPr/>
        <p:txBody>
          <a:bodyPr/>
          <a:lstStyle/>
          <a:p>
            <a:r>
              <a:rPr lang="en-US" dirty="0"/>
              <a:t>Antibody/Antigen interactions (continued)</a:t>
            </a:r>
          </a:p>
        </p:txBody>
      </p:sp>
      <p:sp>
        <p:nvSpPr>
          <p:cNvPr id="3" name="Content Placeholder 2">
            <a:extLst>
              <a:ext uri="{FF2B5EF4-FFF2-40B4-BE49-F238E27FC236}">
                <a16:creationId xmlns:a16="http://schemas.microsoft.com/office/drawing/2014/main" id="{F9A78A8B-F543-DD40-87AA-6172EA8DA7FB}"/>
              </a:ext>
            </a:extLst>
          </p:cNvPr>
          <p:cNvSpPr>
            <a:spLocks noGrp="1"/>
          </p:cNvSpPr>
          <p:nvPr>
            <p:ph idx="1"/>
          </p:nvPr>
        </p:nvSpPr>
        <p:spPr>
          <a:xfrm>
            <a:off x="997528" y="1690688"/>
            <a:ext cx="10855036" cy="4704423"/>
          </a:xfrm>
        </p:spPr>
        <p:txBody>
          <a:bodyPr>
            <a:normAutofit fontScale="55000" lnSpcReduction="20000"/>
          </a:bodyPr>
          <a:lstStyle/>
          <a:p>
            <a:pPr marL="0" indent="0">
              <a:buNone/>
            </a:pPr>
            <a:r>
              <a:rPr lang="en-US" b="1" dirty="0"/>
              <a:t>9/17	Lecture: How do antibodies interact with antigens, and how is that measured?	</a:t>
            </a:r>
            <a:endParaRPr lang="en-US" dirty="0"/>
          </a:p>
          <a:p>
            <a:pPr marL="0" indent="0">
              <a:buNone/>
            </a:pPr>
            <a:r>
              <a:rPr lang="en-US" b="1" dirty="0"/>
              <a:t>Reading:  Primary Literature Reference #1 Reading:  Immunobiology textbook (Appendix I: p 748-790)  “The immunologist’s toolbox”</a:t>
            </a:r>
            <a:endParaRPr lang="en-US" dirty="0"/>
          </a:p>
          <a:p>
            <a:pPr marL="0" indent="0">
              <a:buNone/>
            </a:pPr>
            <a:r>
              <a:rPr lang="en-US" dirty="0"/>
              <a:t>A. Antibody-antigen binding:  Law of mass action and calculation of affinity constants</a:t>
            </a:r>
          </a:p>
          <a:p>
            <a:pPr marL="457200" lvl="1" indent="0">
              <a:buNone/>
            </a:pPr>
            <a:r>
              <a:rPr lang="en-US" dirty="0"/>
              <a:t>1. parameters of binding</a:t>
            </a:r>
          </a:p>
          <a:p>
            <a:pPr marL="457200" lvl="1" indent="0">
              <a:buNone/>
            </a:pPr>
            <a:r>
              <a:rPr lang="en-US" dirty="0"/>
              <a:t>2. structural contributions to binding</a:t>
            </a:r>
          </a:p>
          <a:p>
            <a:pPr marL="0" indent="0">
              <a:buNone/>
            </a:pPr>
            <a:r>
              <a:rPr lang="en-US" dirty="0"/>
              <a:t>B. Assays of antibody binding</a:t>
            </a:r>
          </a:p>
          <a:p>
            <a:pPr marL="457200" lvl="1" indent="0">
              <a:buNone/>
            </a:pPr>
            <a:r>
              <a:rPr lang="en-US" dirty="0"/>
              <a:t>1. precipitation</a:t>
            </a:r>
          </a:p>
          <a:p>
            <a:pPr marL="457200" lvl="1" indent="0">
              <a:buNone/>
            </a:pPr>
            <a:r>
              <a:rPr lang="en-US" dirty="0"/>
              <a:t>2. agglutination</a:t>
            </a:r>
          </a:p>
          <a:p>
            <a:pPr marL="457200" lvl="1" indent="0">
              <a:buNone/>
            </a:pPr>
            <a:r>
              <a:rPr lang="en-US" dirty="0"/>
              <a:t>3. radioimmunoassay (RIA)</a:t>
            </a:r>
          </a:p>
          <a:p>
            <a:pPr marL="457200" lvl="1" indent="0">
              <a:buNone/>
            </a:pPr>
            <a:r>
              <a:rPr lang="en-US" dirty="0"/>
              <a:t>4. ELISA</a:t>
            </a:r>
          </a:p>
          <a:p>
            <a:pPr marL="457200" lvl="1" indent="0">
              <a:buNone/>
            </a:pPr>
            <a:r>
              <a:rPr lang="en-US" dirty="0"/>
              <a:t>5. Fluorescent immunoassay/ Flow cytometry/Fluorescence activated cell sorting (FACS)</a:t>
            </a:r>
          </a:p>
          <a:p>
            <a:pPr marL="457200" lvl="1" indent="0">
              <a:buNone/>
            </a:pPr>
            <a:r>
              <a:rPr lang="en-US" dirty="0"/>
              <a:t>6. Western immunoblot analysis</a:t>
            </a:r>
          </a:p>
          <a:p>
            <a:pPr marL="457200" lvl="1" indent="0">
              <a:buNone/>
            </a:pPr>
            <a:r>
              <a:rPr lang="en-US" dirty="0"/>
              <a:t>7. immunohistochemistry/</a:t>
            </a:r>
            <a:r>
              <a:rPr lang="en-US" dirty="0" err="1"/>
              <a:t>immunoelectronmicroscopy</a:t>
            </a:r>
            <a:endParaRPr lang="en-US" dirty="0"/>
          </a:p>
          <a:p>
            <a:pPr marL="0" indent="0">
              <a:buNone/>
            </a:pPr>
            <a:r>
              <a:rPr lang="en-US" dirty="0"/>
              <a:t>C.	Monoclonal antibodies (</a:t>
            </a:r>
            <a:r>
              <a:rPr lang="en-US" dirty="0" err="1"/>
              <a:t>MAb</a:t>
            </a:r>
            <a:r>
              <a:rPr lang="en-US" dirty="0"/>
              <a:t>) </a:t>
            </a:r>
          </a:p>
          <a:p>
            <a:pPr marL="0" indent="0">
              <a:buNone/>
            </a:pPr>
            <a:r>
              <a:rPr lang="en-US" dirty="0"/>
              <a:t>1. how they are made, isolated, and "humanized"</a:t>
            </a:r>
          </a:p>
          <a:p>
            <a:pPr marL="0" indent="0">
              <a:buNone/>
            </a:pPr>
            <a:r>
              <a:rPr lang="en-US" dirty="0"/>
              <a:t>2. functional differences between polyclonal antisera, monospecific sera and </a:t>
            </a:r>
            <a:r>
              <a:rPr lang="en-US" dirty="0" err="1"/>
              <a:t>MAb</a:t>
            </a:r>
            <a:endParaRPr lang="en-US" dirty="0"/>
          </a:p>
          <a:p>
            <a:pPr marL="0" indent="0">
              <a:buNone/>
            </a:pPr>
            <a:r>
              <a:rPr lang="en-US" dirty="0"/>
              <a:t> </a:t>
            </a:r>
          </a:p>
          <a:p>
            <a:pPr marL="0" indent="0">
              <a:buNone/>
            </a:pPr>
            <a:r>
              <a:rPr lang="en-US" b="1" dirty="0"/>
              <a:t> 9/22	Quiz #2  10 questions, 15 minutes; will focus on the material presented to date.</a:t>
            </a:r>
            <a:endParaRPr lang="en-US" dirty="0"/>
          </a:p>
          <a:p>
            <a:pPr marL="0" indent="0">
              <a:buNone/>
            </a:pPr>
            <a:r>
              <a:rPr lang="en-US" b="1" dirty="0"/>
              <a:t> 	Lecture: Assays of Antibody/antigen Interactions (continued from 9/13)</a:t>
            </a:r>
            <a:endParaRPr lang="en-US" dirty="0"/>
          </a:p>
          <a:p>
            <a:endParaRPr lang="en-US" dirty="0"/>
          </a:p>
        </p:txBody>
      </p:sp>
    </p:spTree>
    <p:extLst>
      <p:ext uri="{BB962C8B-B14F-4D97-AF65-F5344CB8AC3E}">
        <p14:creationId xmlns:p14="http://schemas.microsoft.com/office/powerpoint/2010/main" val="2336115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540C3A5A-8AE8-564A-9277-6CB8D882C435}"/>
              </a:ext>
            </a:extLst>
          </p:cNvPr>
          <p:cNvPicPr>
            <a:picLocks noChangeAspect="1"/>
          </p:cNvPicPr>
          <p:nvPr/>
        </p:nvPicPr>
        <p:blipFill>
          <a:blip r:embed="rId2"/>
          <a:stretch>
            <a:fillRect/>
          </a:stretch>
        </p:blipFill>
        <p:spPr>
          <a:xfrm>
            <a:off x="180975" y="85429"/>
            <a:ext cx="9086850" cy="6791621"/>
          </a:xfrm>
          <a:prstGeom prst="rect">
            <a:avLst/>
          </a:prstGeom>
        </p:spPr>
      </p:pic>
      <p:sp>
        <p:nvSpPr>
          <p:cNvPr id="6" name="TextBox 5">
            <a:extLst>
              <a:ext uri="{FF2B5EF4-FFF2-40B4-BE49-F238E27FC236}">
                <a16:creationId xmlns:a16="http://schemas.microsoft.com/office/drawing/2014/main" id="{87B2E15E-2763-7343-BA3A-1CA68BF5DD47}"/>
              </a:ext>
            </a:extLst>
          </p:cNvPr>
          <p:cNvSpPr txBox="1"/>
          <p:nvPr/>
        </p:nvSpPr>
        <p:spPr>
          <a:xfrm>
            <a:off x="9963150" y="5591292"/>
            <a:ext cx="2228850" cy="1200329"/>
          </a:xfrm>
          <a:prstGeom prst="rect">
            <a:avLst/>
          </a:prstGeom>
          <a:noFill/>
        </p:spPr>
        <p:txBody>
          <a:bodyPr wrap="square" rtlCol="0">
            <a:spAutoFit/>
          </a:bodyPr>
          <a:lstStyle/>
          <a:p>
            <a:r>
              <a:rPr lang="en-US" dirty="0"/>
              <a:t>http://</a:t>
            </a:r>
            <a:r>
              <a:rPr lang="en-US" dirty="0" err="1"/>
              <a:t>www.its.caltech.edu</a:t>
            </a:r>
            <a:r>
              <a:rPr lang="en-US" dirty="0"/>
              <a:t>/~bich113/PDFs/Lectures/16_intracellular_signaling.pdf</a:t>
            </a:r>
          </a:p>
        </p:txBody>
      </p:sp>
    </p:spTree>
    <p:extLst>
      <p:ext uri="{BB962C8B-B14F-4D97-AF65-F5344CB8AC3E}">
        <p14:creationId xmlns:p14="http://schemas.microsoft.com/office/powerpoint/2010/main" val="2399411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A7ACAC1-2355-814A-9913-9D88833B0984}"/>
                  </a:ext>
                </a:extLst>
              </p14:cNvPr>
              <p14:cNvContentPartPr/>
              <p14:nvPr/>
            </p14:nvContentPartPr>
            <p14:xfrm>
              <a:off x="2607480" y="1059040"/>
              <a:ext cx="360" cy="360"/>
            </p14:xfrm>
          </p:contentPart>
        </mc:Choice>
        <mc:Fallback>
          <p:pic>
            <p:nvPicPr>
              <p:cNvPr id="2" name="Ink 1">
                <a:extLst>
                  <a:ext uri="{FF2B5EF4-FFF2-40B4-BE49-F238E27FC236}">
                    <a16:creationId xmlns:a16="http://schemas.microsoft.com/office/drawing/2014/main" id="{6A7ACAC1-2355-814A-9913-9D88833B0984}"/>
                  </a:ext>
                </a:extLst>
              </p:cNvPr>
              <p:cNvPicPr/>
              <p:nvPr/>
            </p:nvPicPr>
            <p:blipFill>
              <a:blip r:embed="rId3"/>
              <a:stretch>
                <a:fillRect/>
              </a:stretch>
            </p:blipFill>
            <p:spPr>
              <a:xfrm>
                <a:off x="2598840" y="105004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C2117440-5B1F-1546-A01B-B87016AEA739}"/>
                  </a:ext>
                </a:extLst>
              </p14:cNvPr>
              <p14:cNvContentPartPr/>
              <p14:nvPr/>
            </p14:nvContentPartPr>
            <p14:xfrm>
              <a:off x="5558040" y="1358200"/>
              <a:ext cx="360" cy="360"/>
            </p14:xfrm>
          </p:contentPart>
        </mc:Choice>
        <mc:Fallback>
          <p:pic>
            <p:nvPicPr>
              <p:cNvPr id="3" name="Ink 2">
                <a:extLst>
                  <a:ext uri="{FF2B5EF4-FFF2-40B4-BE49-F238E27FC236}">
                    <a16:creationId xmlns:a16="http://schemas.microsoft.com/office/drawing/2014/main" id="{C2117440-5B1F-1546-A01B-B87016AEA739}"/>
                  </a:ext>
                </a:extLst>
              </p:cNvPr>
              <p:cNvPicPr/>
              <p:nvPr/>
            </p:nvPicPr>
            <p:blipFill>
              <a:blip r:embed="rId3"/>
              <a:stretch>
                <a:fillRect/>
              </a:stretch>
            </p:blipFill>
            <p:spPr>
              <a:xfrm>
                <a:off x="5549040" y="1349560"/>
                <a:ext cx="18000" cy="18000"/>
              </a:xfrm>
              <a:prstGeom prst="rect">
                <a:avLst/>
              </a:prstGeom>
            </p:spPr>
          </p:pic>
        </mc:Fallback>
      </mc:AlternateContent>
      <p:pic>
        <p:nvPicPr>
          <p:cNvPr id="5" name="Picture 4" descr="A picture containing text&#10;&#10;Description automatically generated">
            <a:extLst>
              <a:ext uri="{FF2B5EF4-FFF2-40B4-BE49-F238E27FC236}">
                <a16:creationId xmlns:a16="http://schemas.microsoft.com/office/drawing/2014/main" id="{23DE9E75-6979-BB43-9B39-8A95213B2888}"/>
              </a:ext>
            </a:extLst>
          </p:cNvPr>
          <p:cNvPicPr>
            <a:picLocks noChangeAspect="1"/>
          </p:cNvPicPr>
          <p:nvPr/>
        </p:nvPicPr>
        <p:blipFill>
          <a:blip r:embed="rId5"/>
          <a:stretch>
            <a:fillRect/>
          </a:stretch>
        </p:blipFill>
        <p:spPr>
          <a:xfrm>
            <a:off x="2418000" y="364000"/>
            <a:ext cx="7166520" cy="5972100"/>
          </a:xfrm>
          <a:prstGeom prst="rect">
            <a:avLst/>
          </a:prstGeom>
        </p:spPr>
      </p:pic>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4889F191-88CE-F44B-88F8-C030206D34D3}"/>
                  </a:ext>
                </a:extLst>
              </p14:cNvPr>
              <p14:cNvContentPartPr/>
              <p14:nvPr/>
            </p14:nvContentPartPr>
            <p14:xfrm>
              <a:off x="9547920" y="861760"/>
              <a:ext cx="2520" cy="360"/>
            </p14:xfrm>
          </p:contentPart>
        </mc:Choice>
        <mc:Fallback>
          <p:pic>
            <p:nvPicPr>
              <p:cNvPr id="6" name="Ink 5">
                <a:extLst>
                  <a:ext uri="{FF2B5EF4-FFF2-40B4-BE49-F238E27FC236}">
                    <a16:creationId xmlns:a16="http://schemas.microsoft.com/office/drawing/2014/main" id="{4889F191-88CE-F44B-88F8-C030206D34D3}"/>
                  </a:ext>
                </a:extLst>
              </p:cNvPr>
              <p:cNvPicPr/>
              <p:nvPr/>
            </p:nvPicPr>
            <p:blipFill>
              <a:blip r:embed="rId7"/>
              <a:stretch>
                <a:fillRect/>
              </a:stretch>
            </p:blipFill>
            <p:spPr>
              <a:xfrm>
                <a:off x="9539280" y="852760"/>
                <a:ext cx="201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82B5BAD-6DEC-3748-BF1E-776FB275789A}"/>
                  </a:ext>
                </a:extLst>
              </p14:cNvPr>
              <p14:cNvContentPartPr/>
              <p14:nvPr/>
            </p14:nvContentPartPr>
            <p14:xfrm>
              <a:off x="6667560" y="2995480"/>
              <a:ext cx="7920" cy="24120"/>
            </p14:xfrm>
          </p:contentPart>
        </mc:Choice>
        <mc:Fallback>
          <p:pic>
            <p:nvPicPr>
              <p:cNvPr id="7" name="Ink 6">
                <a:extLst>
                  <a:ext uri="{FF2B5EF4-FFF2-40B4-BE49-F238E27FC236}">
                    <a16:creationId xmlns:a16="http://schemas.microsoft.com/office/drawing/2014/main" id="{F82B5BAD-6DEC-3748-BF1E-776FB275789A}"/>
                  </a:ext>
                </a:extLst>
              </p:cNvPr>
              <p:cNvPicPr/>
              <p:nvPr/>
            </p:nvPicPr>
            <p:blipFill>
              <a:blip r:embed="rId9"/>
              <a:stretch>
                <a:fillRect/>
              </a:stretch>
            </p:blipFill>
            <p:spPr>
              <a:xfrm>
                <a:off x="6658560" y="2986480"/>
                <a:ext cx="255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E1C908C6-048D-8A45-B223-23FA398B4E17}"/>
                  </a:ext>
                </a:extLst>
              </p14:cNvPr>
              <p14:cNvContentPartPr/>
              <p14:nvPr/>
            </p14:nvContentPartPr>
            <p14:xfrm>
              <a:off x="5162760" y="1410400"/>
              <a:ext cx="360" cy="360"/>
            </p14:xfrm>
          </p:contentPart>
        </mc:Choice>
        <mc:Fallback>
          <p:pic>
            <p:nvPicPr>
              <p:cNvPr id="8" name="Ink 7">
                <a:extLst>
                  <a:ext uri="{FF2B5EF4-FFF2-40B4-BE49-F238E27FC236}">
                    <a16:creationId xmlns:a16="http://schemas.microsoft.com/office/drawing/2014/main" id="{E1C908C6-048D-8A45-B223-23FA398B4E17}"/>
                  </a:ext>
                </a:extLst>
              </p:cNvPr>
              <p:cNvPicPr/>
              <p:nvPr/>
            </p:nvPicPr>
            <p:blipFill>
              <a:blip r:embed="rId3"/>
              <a:stretch>
                <a:fillRect/>
              </a:stretch>
            </p:blipFill>
            <p:spPr>
              <a:xfrm>
                <a:off x="5154120" y="140176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8E4A150C-8792-4743-BEFF-AE5801809489}"/>
                  </a:ext>
                </a:extLst>
              </p14:cNvPr>
              <p14:cNvContentPartPr/>
              <p14:nvPr/>
            </p14:nvContentPartPr>
            <p14:xfrm>
              <a:off x="4035240" y="1495720"/>
              <a:ext cx="360" cy="360"/>
            </p14:xfrm>
          </p:contentPart>
        </mc:Choice>
        <mc:Fallback>
          <p:pic>
            <p:nvPicPr>
              <p:cNvPr id="9" name="Ink 8">
                <a:extLst>
                  <a:ext uri="{FF2B5EF4-FFF2-40B4-BE49-F238E27FC236}">
                    <a16:creationId xmlns:a16="http://schemas.microsoft.com/office/drawing/2014/main" id="{8E4A150C-8792-4743-BEFF-AE5801809489}"/>
                  </a:ext>
                </a:extLst>
              </p:cNvPr>
              <p:cNvPicPr/>
              <p:nvPr/>
            </p:nvPicPr>
            <p:blipFill>
              <a:blip r:embed="rId3"/>
              <a:stretch>
                <a:fillRect/>
              </a:stretch>
            </p:blipFill>
            <p:spPr>
              <a:xfrm>
                <a:off x="4026600" y="1486720"/>
                <a:ext cx="18000" cy="18000"/>
              </a:xfrm>
              <a:prstGeom prst="rect">
                <a:avLst/>
              </a:prstGeom>
            </p:spPr>
          </p:pic>
        </mc:Fallback>
      </mc:AlternateContent>
      <p:grpSp>
        <p:nvGrpSpPr>
          <p:cNvPr id="51" name="Group 50">
            <a:extLst>
              <a:ext uri="{FF2B5EF4-FFF2-40B4-BE49-F238E27FC236}">
                <a16:creationId xmlns:a16="http://schemas.microsoft.com/office/drawing/2014/main" id="{953D39F6-C3FD-9D4B-B257-476341994889}"/>
              </a:ext>
            </a:extLst>
          </p:cNvPr>
          <p:cNvGrpSpPr/>
          <p:nvPr/>
        </p:nvGrpSpPr>
        <p:grpSpPr>
          <a:xfrm>
            <a:off x="2026760" y="4846240"/>
            <a:ext cx="1800360" cy="1618560"/>
            <a:chOff x="2026760" y="4846240"/>
            <a:chExt cx="1800360" cy="1618560"/>
          </a:xfrm>
        </p:grpSpPr>
        <mc:AlternateContent xmlns:mc="http://schemas.openxmlformats.org/markup-compatibility/2006">
          <mc:Choice xmlns:p14="http://schemas.microsoft.com/office/powerpoint/2010/main" Requires="p14">
            <p:contentPart p14:bwMode="auto" r:id="rId12">
              <p14:nvContentPartPr>
                <p14:cNvPr id="14" name="Ink 13">
                  <a:extLst>
                    <a:ext uri="{FF2B5EF4-FFF2-40B4-BE49-F238E27FC236}">
                      <a16:creationId xmlns:a16="http://schemas.microsoft.com/office/drawing/2014/main" id="{0962BD24-88D8-D94F-B4F0-E1411F24DFE2}"/>
                    </a:ext>
                  </a:extLst>
                </p14:cNvPr>
                <p14:cNvContentPartPr/>
                <p14:nvPr/>
              </p14:nvContentPartPr>
              <p14:xfrm>
                <a:off x="2194160" y="4856320"/>
                <a:ext cx="160920" cy="361440"/>
              </p14:xfrm>
            </p:contentPart>
          </mc:Choice>
          <mc:Fallback>
            <p:pic>
              <p:nvPicPr>
                <p:cNvPr id="14" name="Ink 13">
                  <a:extLst>
                    <a:ext uri="{FF2B5EF4-FFF2-40B4-BE49-F238E27FC236}">
                      <a16:creationId xmlns:a16="http://schemas.microsoft.com/office/drawing/2014/main" id="{0962BD24-88D8-D94F-B4F0-E1411F24DFE2}"/>
                    </a:ext>
                  </a:extLst>
                </p:cNvPr>
                <p:cNvPicPr/>
                <p:nvPr/>
              </p:nvPicPr>
              <p:blipFill>
                <a:blip r:embed="rId13"/>
                <a:stretch>
                  <a:fillRect/>
                </a:stretch>
              </p:blipFill>
              <p:spPr>
                <a:xfrm>
                  <a:off x="2179040" y="4841200"/>
                  <a:ext cx="19116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a:extLst>
                    <a:ext uri="{FF2B5EF4-FFF2-40B4-BE49-F238E27FC236}">
                      <a16:creationId xmlns:a16="http://schemas.microsoft.com/office/drawing/2014/main" id="{6604EA27-D611-8448-BC58-FAE71CD532F9}"/>
                    </a:ext>
                  </a:extLst>
                </p14:cNvPr>
                <p14:cNvContentPartPr/>
                <p14:nvPr/>
              </p14:nvContentPartPr>
              <p14:xfrm>
                <a:off x="2438240" y="5100040"/>
                <a:ext cx="4680" cy="84240"/>
              </p14:xfrm>
            </p:contentPart>
          </mc:Choice>
          <mc:Fallback>
            <p:pic>
              <p:nvPicPr>
                <p:cNvPr id="15" name="Ink 14">
                  <a:extLst>
                    <a:ext uri="{FF2B5EF4-FFF2-40B4-BE49-F238E27FC236}">
                      <a16:creationId xmlns:a16="http://schemas.microsoft.com/office/drawing/2014/main" id="{6604EA27-D611-8448-BC58-FAE71CD532F9}"/>
                    </a:ext>
                  </a:extLst>
                </p:cNvPr>
                <p:cNvPicPr/>
                <p:nvPr/>
              </p:nvPicPr>
              <p:blipFill>
                <a:blip r:embed="rId15"/>
                <a:stretch>
                  <a:fillRect/>
                </a:stretch>
              </p:blipFill>
              <p:spPr>
                <a:xfrm>
                  <a:off x="2423120" y="5084920"/>
                  <a:ext cx="35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45776C93-C19B-364A-B135-BBAE307AA41B}"/>
                    </a:ext>
                  </a:extLst>
                </p14:cNvPr>
                <p14:cNvContentPartPr/>
                <p14:nvPr/>
              </p14:nvContentPartPr>
              <p14:xfrm>
                <a:off x="2468840" y="4997800"/>
                <a:ext cx="5760" cy="1080"/>
              </p14:xfrm>
            </p:contentPart>
          </mc:Choice>
          <mc:Fallback>
            <p:pic>
              <p:nvPicPr>
                <p:cNvPr id="16" name="Ink 15">
                  <a:extLst>
                    <a:ext uri="{FF2B5EF4-FFF2-40B4-BE49-F238E27FC236}">
                      <a16:creationId xmlns:a16="http://schemas.microsoft.com/office/drawing/2014/main" id="{45776C93-C19B-364A-B135-BBAE307AA41B}"/>
                    </a:ext>
                  </a:extLst>
                </p:cNvPr>
                <p:cNvPicPr/>
                <p:nvPr/>
              </p:nvPicPr>
              <p:blipFill>
                <a:blip r:embed="rId17"/>
                <a:stretch>
                  <a:fillRect/>
                </a:stretch>
              </p:blipFill>
              <p:spPr>
                <a:xfrm>
                  <a:off x="2453360" y="4982320"/>
                  <a:ext cx="363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635E8329-288B-E34F-B060-11FC9ACCD1F1}"/>
                    </a:ext>
                  </a:extLst>
                </p14:cNvPr>
                <p14:cNvContentPartPr/>
                <p14:nvPr/>
              </p14:nvContentPartPr>
              <p14:xfrm>
                <a:off x="2529680" y="5069800"/>
                <a:ext cx="172440" cy="85320"/>
              </p14:xfrm>
            </p:contentPart>
          </mc:Choice>
          <mc:Fallback>
            <p:pic>
              <p:nvPicPr>
                <p:cNvPr id="17" name="Ink 16">
                  <a:extLst>
                    <a:ext uri="{FF2B5EF4-FFF2-40B4-BE49-F238E27FC236}">
                      <a16:creationId xmlns:a16="http://schemas.microsoft.com/office/drawing/2014/main" id="{635E8329-288B-E34F-B060-11FC9ACCD1F1}"/>
                    </a:ext>
                  </a:extLst>
                </p:cNvPr>
                <p:cNvPicPr/>
                <p:nvPr/>
              </p:nvPicPr>
              <p:blipFill>
                <a:blip r:embed="rId19"/>
                <a:stretch>
                  <a:fillRect/>
                </a:stretch>
              </p:blipFill>
              <p:spPr>
                <a:xfrm>
                  <a:off x="2514560" y="5054320"/>
                  <a:ext cx="2030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0CF5C8D9-E30A-4447-B4B2-73A8092AE93F}"/>
                    </a:ext>
                  </a:extLst>
                </p14:cNvPr>
                <p14:cNvContentPartPr/>
                <p14:nvPr/>
              </p14:nvContentPartPr>
              <p14:xfrm>
                <a:off x="2753240" y="5089960"/>
                <a:ext cx="8640" cy="77760"/>
              </p14:xfrm>
            </p:contentPart>
          </mc:Choice>
          <mc:Fallback>
            <p:pic>
              <p:nvPicPr>
                <p:cNvPr id="18" name="Ink 17">
                  <a:extLst>
                    <a:ext uri="{FF2B5EF4-FFF2-40B4-BE49-F238E27FC236}">
                      <a16:creationId xmlns:a16="http://schemas.microsoft.com/office/drawing/2014/main" id="{0CF5C8D9-E30A-4447-B4B2-73A8092AE93F}"/>
                    </a:ext>
                  </a:extLst>
                </p:cNvPr>
                <p:cNvPicPr/>
                <p:nvPr/>
              </p:nvPicPr>
              <p:blipFill>
                <a:blip r:embed="rId21"/>
                <a:stretch>
                  <a:fillRect/>
                </a:stretch>
              </p:blipFill>
              <p:spPr>
                <a:xfrm>
                  <a:off x="2737760" y="5074840"/>
                  <a:ext cx="38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F4E1902D-C751-0448-A7C3-269F1D6D9DA8}"/>
                    </a:ext>
                  </a:extLst>
                </p14:cNvPr>
                <p14:cNvContentPartPr/>
                <p14:nvPr/>
              </p14:nvContentPartPr>
              <p14:xfrm>
                <a:off x="2804000" y="4957840"/>
                <a:ext cx="1440" cy="5400"/>
              </p14:xfrm>
            </p:contentPart>
          </mc:Choice>
          <mc:Fallback>
            <p:pic>
              <p:nvPicPr>
                <p:cNvPr id="19" name="Ink 18">
                  <a:extLst>
                    <a:ext uri="{FF2B5EF4-FFF2-40B4-BE49-F238E27FC236}">
                      <a16:creationId xmlns:a16="http://schemas.microsoft.com/office/drawing/2014/main" id="{F4E1902D-C751-0448-A7C3-269F1D6D9DA8}"/>
                    </a:ext>
                  </a:extLst>
                </p:cNvPr>
                <p:cNvPicPr/>
                <p:nvPr/>
              </p:nvPicPr>
              <p:blipFill>
                <a:blip r:embed="rId23"/>
                <a:stretch>
                  <a:fillRect/>
                </a:stretch>
              </p:blipFill>
              <p:spPr>
                <a:xfrm>
                  <a:off x="2788880" y="4942720"/>
                  <a:ext cx="320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497CC0E2-92D6-EA46-8599-D57AC084EFD5}"/>
                    </a:ext>
                  </a:extLst>
                </p14:cNvPr>
                <p14:cNvContentPartPr/>
                <p14:nvPr/>
              </p14:nvContentPartPr>
              <p14:xfrm>
                <a:off x="2900480" y="4846240"/>
                <a:ext cx="50040" cy="283320"/>
              </p14:xfrm>
            </p:contentPart>
          </mc:Choice>
          <mc:Fallback>
            <p:pic>
              <p:nvPicPr>
                <p:cNvPr id="20" name="Ink 19">
                  <a:extLst>
                    <a:ext uri="{FF2B5EF4-FFF2-40B4-BE49-F238E27FC236}">
                      <a16:creationId xmlns:a16="http://schemas.microsoft.com/office/drawing/2014/main" id="{497CC0E2-92D6-EA46-8599-D57AC084EFD5}"/>
                    </a:ext>
                  </a:extLst>
                </p:cNvPr>
                <p:cNvPicPr/>
                <p:nvPr/>
              </p:nvPicPr>
              <p:blipFill>
                <a:blip r:embed="rId25"/>
                <a:stretch>
                  <a:fillRect/>
                </a:stretch>
              </p:blipFill>
              <p:spPr>
                <a:xfrm>
                  <a:off x="2885360" y="4830760"/>
                  <a:ext cx="8064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959D3673-C8E4-5C46-BF97-B8F62BBADC4C}"/>
                    </a:ext>
                  </a:extLst>
                </p14:cNvPr>
                <p14:cNvContentPartPr/>
                <p14:nvPr/>
              </p14:nvContentPartPr>
              <p14:xfrm>
                <a:off x="2854760" y="5049280"/>
                <a:ext cx="214200" cy="127080"/>
              </p14:xfrm>
            </p:contentPart>
          </mc:Choice>
          <mc:Fallback>
            <p:pic>
              <p:nvPicPr>
                <p:cNvPr id="21" name="Ink 20">
                  <a:extLst>
                    <a:ext uri="{FF2B5EF4-FFF2-40B4-BE49-F238E27FC236}">
                      <a16:creationId xmlns:a16="http://schemas.microsoft.com/office/drawing/2014/main" id="{959D3673-C8E4-5C46-BF97-B8F62BBADC4C}"/>
                    </a:ext>
                  </a:extLst>
                </p:cNvPr>
                <p:cNvPicPr/>
                <p:nvPr/>
              </p:nvPicPr>
              <p:blipFill>
                <a:blip r:embed="rId27"/>
                <a:stretch>
                  <a:fillRect/>
                </a:stretch>
              </p:blipFill>
              <p:spPr>
                <a:xfrm>
                  <a:off x="2839640" y="5034160"/>
                  <a:ext cx="2448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20BDE6F4-92CE-A049-81F7-4A6EE5BE4030}"/>
                    </a:ext>
                  </a:extLst>
                </p14:cNvPr>
                <p14:cNvContentPartPr/>
                <p14:nvPr/>
              </p14:nvContentPartPr>
              <p14:xfrm>
                <a:off x="3068240" y="4957840"/>
                <a:ext cx="20520" cy="20520"/>
              </p14:xfrm>
            </p:contentPart>
          </mc:Choice>
          <mc:Fallback>
            <p:pic>
              <p:nvPicPr>
                <p:cNvPr id="22" name="Ink 21">
                  <a:extLst>
                    <a:ext uri="{FF2B5EF4-FFF2-40B4-BE49-F238E27FC236}">
                      <a16:creationId xmlns:a16="http://schemas.microsoft.com/office/drawing/2014/main" id="{20BDE6F4-92CE-A049-81F7-4A6EE5BE4030}"/>
                    </a:ext>
                  </a:extLst>
                </p:cNvPr>
                <p:cNvPicPr/>
                <p:nvPr/>
              </p:nvPicPr>
              <p:blipFill>
                <a:blip r:embed="rId29"/>
                <a:stretch>
                  <a:fillRect/>
                </a:stretch>
              </p:blipFill>
              <p:spPr>
                <a:xfrm>
                  <a:off x="3052760" y="4942720"/>
                  <a:ext cx="511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C10754C1-B960-1947-9F75-07A177F3AD5D}"/>
                    </a:ext>
                  </a:extLst>
                </p14:cNvPr>
                <p14:cNvContentPartPr/>
                <p14:nvPr/>
              </p14:nvContentPartPr>
              <p14:xfrm>
                <a:off x="3108920" y="5049280"/>
                <a:ext cx="103680" cy="96120"/>
              </p14:xfrm>
            </p:contentPart>
          </mc:Choice>
          <mc:Fallback>
            <p:pic>
              <p:nvPicPr>
                <p:cNvPr id="23" name="Ink 22">
                  <a:extLst>
                    <a:ext uri="{FF2B5EF4-FFF2-40B4-BE49-F238E27FC236}">
                      <a16:creationId xmlns:a16="http://schemas.microsoft.com/office/drawing/2014/main" id="{C10754C1-B960-1947-9F75-07A177F3AD5D}"/>
                    </a:ext>
                  </a:extLst>
                </p:cNvPr>
                <p:cNvPicPr/>
                <p:nvPr/>
              </p:nvPicPr>
              <p:blipFill>
                <a:blip r:embed="rId31"/>
                <a:stretch>
                  <a:fillRect/>
                </a:stretch>
              </p:blipFill>
              <p:spPr>
                <a:xfrm>
                  <a:off x="3093440" y="5034160"/>
                  <a:ext cx="1342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772D7E15-B485-6A42-AD30-91F6398DB247}"/>
                    </a:ext>
                  </a:extLst>
                </p14:cNvPr>
                <p14:cNvContentPartPr/>
                <p14:nvPr/>
              </p14:nvContentPartPr>
              <p14:xfrm>
                <a:off x="3214760" y="5049640"/>
                <a:ext cx="156960" cy="438840"/>
              </p14:xfrm>
            </p:contentPart>
          </mc:Choice>
          <mc:Fallback>
            <p:pic>
              <p:nvPicPr>
                <p:cNvPr id="24" name="Ink 23">
                  <a:extLst>
                    <a:ext uri="{FF2B5EF4-FFF2-40B4-BE49-F238E27FC236}">
                      <a16:creationId xmlns:a16="http://schemas.microsoft.com/office/drawing/2014/main" id="{772D7E15-B485-6A42-AD30-91F6398DB247}"/>
                    </a:ext>
                  </a:extLst>
                </p:cNvPr>
                <p:cNvPicPr/>
                <p:nvPr/>
              </p:nvPicPr>
              <p:blipFill>
                <a:blip r:embed="rId33"/>
                <a:stretch>
                  <a:fillRect/>
                </a:stretch>
              </p:blipFill>
              <p:spPr>
                <a:xfrm>
                  <a:off x="3199280" y="5034520"/>
                  <a:ext cx="18756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05104238-E9C1-D44E-B0A8-6CF98FCAD874}"/>
                    </a:ext>
                  </a:extLst>
                </p14:cNvPr>
                <p14:cNvContentPartPr/>
                <p14:nvPr/>
              </p14:nvContentPartPr>
              <p14:xfrm>
                <a:off x="2245280" y="5313520"/>
                <a:ext cx="38880" cy="189000"/>
              </p14:xfrm>
            </p:contentPart>
          </mc:Choice>
          <mc:Fallback>
            <p:pic>
              <p:nvPicPr>
                <p:cNvPr id="26" name="Ink 25">
                  <a:extLst>
                    <a:ext uri="{FF2B5EF4-FFF2-40B4-BE49-F238E27FC236}">
                      <a16:creationId xmlns:a16="http://schemas.microsoft.com/office/drawing/2014/main" id="{05104238-E9C1-D44E-B0A8-6CF98FCAD874}"/>
                    </a:ext>
                  </a:extLst>
                </p:cNvPr>
                <p:cNvPicPr/>
                <p:nvPr/>
              </p:nvPicPr>
              <p:blipFill>
                <a:blip r:embed="rId35"/>
                <a:stretch>
                  <a:fillRect/>
                </a:stretch>
              </p:blipFill>
              <p:spPr>
                <a:xfrm>
                  <a:off x="2229800" y="5298400"/>
                  <a:ext cx="694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438F3874-2195-2C42-A014-0EC996D1A5D4}"/>
                    </a:ext>
                  </a:extLst>
                </p14:cNvPr>
                <p14:cNvContentPartPr/>
                <p14:nvPr/>
              </p14:nvContentPartPr>
              <p14:xfrm>
                <a:off x="2150600" y="5265640"/>
                <a:ext cx="205920" cy="247320"/>
              </p14:xfrm>
            </p:contentPart>
          </mc:Choice>
          <mc:Fallback>
            <p:pic>
              <p:nvPicPr>
                <p:cNvPr id="27" name="Ink 26">
                  <a:extLst>
                    <a:ext uri="{FF2B5EF4-FFF2-40B4-BE49-F238E27FC236}">
                      <a16:creationId xmlns:a16="http://schemas.microsoft.com/office/drawing/2014/main" id="{438F3874-2195-2C42-A014-0EC996D1A5D4}"/>
                    </a:ext>
                  </a:extLst>
                </p:cNvPr>
                <p:cNvPicPr/>
                <p:nvPr/>
              </p:nvPicPr>
              <p:blipFill>
                <a:blip r:embed="rId37"/>
                <a:stretch>
                  <a:fillRect/>
                </a:stretch>
              </p:blipFill>
              <p:spPr>
                <a:xfrm>
                  <a:off x="2135120" y="5250520"/>
                  <a:ext cx="2365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6C505624-2C00-864A-A1BB-FA8CD0097FB1}"/>
                    </a:ext>
                  </a:extLst>
                </p14:cNvPr>
                <p14:cNvContentPartPr/>
                <p14:nvPr/>
              </p14:nvContentPartPr>
              <p14:xfrm>
                <a:off x="2418080" y="5394880"/>
                <a:ext cx="27360" cy="78840"/>
              </p14:xfrm>
            </p:contentPart>
          </mc:Choice>
          <mc:Fallback>
            <p:pic>
              <p:nvPicPr>
                <p:cNvPr id="28" name="Ink 27">
                  <a:extLst>
                    <a:ext uri="{FF2B5EF4-FFF2-40B4-BE49-F238E27FC236}">
                      <a16:creationId xmlns:a16="http://schemas.microsoft.com/office/drawing/2014/main" id="{6C505624-2C00-864A-A1BB-FA8CD0097FB1}"/>
                    </a:ext>
                  </a:extLst>
                </p:cNvPr>
                <p:cNvPicPr/>
                <p:nvPr/>
              </p:nvPicPr>
              <p:blipFill>
                <a:blip r:embed="rId39"/>
                <a:stretch>
                  <a:fillRect/>
                </a:stretch>
              </p:blipFill>
              <p:spPr>
                <a:xfrm>
                  <a:off x="2402600" y="5379400"/>
                  <a:ext cx="57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080DB6E3-B924-F24A-B8AD-9CCF488AB67A}"/>
                    </a:ext>
                  </a:extLst>
                </p14:cNvPr>
                <p14:cNvContentPartPr/>
                <p14:nvPr/>
              </p14:nvContentPartPr>
              <p14:xfrm>
                <a:off x="2418080" y="5212360"/>
                <a:ext cx="250920" cy="234720"/>
              </p14:xfrm>
            </p:contentPart>
          </mc:Choice>
          <mc:Fallback>
            <p:pic>
              <p:nvPicPr>
                <p:cNvPr id="29" name="Ink 28">
                  <a:extLst>
                    <a:ext uri="{FF2B5EF4-FFF2-40B4-BE49-F238E27FC236}">
                      <a16:creationId xmlns:a16="http://schemas.microsoft.com/office/drawing/2014/main" id="{080DB6E3-B924-F24A-B8AD-9CCF488AB67A}"/>
                    </a:ext>
                  </a:extLst>
                </p:cNvPr>
                <p:cNvPicPr/>
                <p:nvPr/>
              </p:nvPicPr>
              <p:blipFill>
                <a:blip r:embed="rId41"/>
                <a:stretch>
                  <a:fillRect/>
                </a:stretch>
              </p:blipFill>
              <p:spPr>
                <a:xfrm>
                  <a:off x="2402600" y="5197240"/>
                  <a:ext cx="2815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5DEE35F6-3E6B-F740-99B4-0D3115115E6E}"/>
                    </a:ext>
                  </a:extLst>
                </p14:cNvPr>
                <p14:cNvContentPartPr/>
                <p14:nvPr/>
              </p14:nvContentPartPr>
              <p14:xfrm>
                <a:off x="2671880" y="5374360"/>
                <a:ext cx="81360" cy="49320"/>
              </p14:xfrm>
            </p:contentPart>
          </mc:Choice>
          <mc:Fallback>
            <p:pic>
              <p:nvPicPr>
                <p:cNvPr id="30" name="Ink 29">
                  <a:extLst>
                    <a:ext uri="{FF2B5EF4-FFF2-40B4-BE49-F238E27FC236}">
                      <a16:creationId xmlns:a16="http://schemas.microsoft.com/office/drawing/2014/main" id="{5DEE35F6-3E6B-F740-99B4-0D3115115E6E}"/>
                    </a:ext>
                  </a:extLst>
                </p:cNvPr>
                <p:cNvPicPr/>
                <p:nvPr/>
              </p:nvPicPr>
              <p:blipFill>
                <a:blip r:embed="rId43"/>
                <a:stretch>
                  <a:fillRect/>
                </a:stretch>
              </p:blipFill>
              <p:spPr>
                <a:xfrm>
                  <a:off x="2656760" y="5359240"/>
                  <a:ext cx="1119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Ink 30">
                  <a:extLst>
                    <a:ext uri="{FF2B5EF4-FFF2-40B4-BE49-F238E27FC236}">
                      <a16:creationId xmlns:a16="http://schemas.microsoft.com/office/drawing/2014/main" id="{B18DFB96-5D68-D748-A7C1-261DAB976E11}"/>
                    </a:ext>
                  </a:extLst>
                </p14:cNvPr>
                <p14:cNvContentPartPr/>
                <p14:nvPr/>
              </p14:nvContentPartPr>
              <p14:xfrm>
                <a:off x="2875280" y="5222080"/>
                <a:ext cx="26280" cy="274680"/>
              </p14:xfrm>
            </p:contentPart>
          </mc:Choice>
          <mc:Fallback>
            <p:pic>
              <p:nvPicPr>
                <p:cNvPr id="31" name="Ink 30">
                  <a:extLst>
                    <a:ext uri="{FF2B5EF4-FFF2-40B4-BE49-F238E27FC236}">
                      <a16:creationId xmlns:a16="http://schemas.microsoft.com/office/drawing/2014/main" id="{B18DFB96-5D68-D748-A7C1-261DAB976E11}"/>
                    </a:ext>
                  </a:extLst>
                </p:cNvPr>
                <p:cNvPicPr/>
                <p:nvPr/>
              </p:nvPicPr>
              <p:blipFill>
                <a:blip r:embed="rId45"/>
                <a:stretch>
                  <a:fillRect/>
                </a:stretch>
              </p:blipFill>
              <p:spPr>
                <a:xfrm>
                  <a:off x="2859800" y="5206960"/>
                  <a:ext cx="5688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Ink 31">
                  <a:extLst>
                    <a:ext uri="{FF2B5EF4-FFF2-40B4-BE49-F238E27FC236}">
                      <a16:creationId xmlns:a16="http://schemas.microsoft.com/office/drawing/2014/main" id="{CFFDBBB2-4639-B743-8290-A1E10E50CD5B}"/>
                    </a:ext>
                  </a:extLst>
                </p14:cNvPr>
                <p14:cNvContentPartPr/>
                <p14:nvPr/>
              </p14:nvContentPartPr>
              <p14:xfrm>
                <a:off x="2824880" y="5365000"/>
                <a:ext cx="173880" cy="93600"/>
              </p14:xfrm>
            </p:contentPart>
          </mc:Choice>
          <mc:Fallback>
            <p:pic>
              <p:nvPicPr>
                <p:cNvPr id="32" name="Ink 31">
                  <a:extLst>
                    <a:ext uri="{FF2B5EF4-FFF2-40B4-BE49-F238E27FC236}">
                      <a16:creationId xmlns:a16="http://schemas.microsoft.com/office/drawing/2014/main" id="{CFFDBBB2-4639-B743-8290-A1E10E50CD5B}"/>
                    </a:ext>
                  </a:extLst>
                </p:cNvPr>
                <p:cNvPicPr/>
                <p:nvPr/>
              </p:nvPicPr>
              <p:blipFill>
                <a:blip r:embed="rId47"/>
                <a:stretch>
                  <a:fillRect/>
                </a:stretch>
              </p:blipFill>
              <p:spPr>
                <a:xfrm>
                  <a:off x="2809760" y="5349880"/>
                  <a:ext cx="204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Ink 32">
                  <a:extLst>
                    <a:ext uri="{FF2B5EF4-FFF2-40B4-BE49-F238E27FC236}">
                      <a16:creationId xmlns:a16="http://schemas.microsoft.com/office/drawing/2014/main" id="{B6B548E0-ECB9-2D4A-B9F7-FBE964C83FE5}"/>
                    </a:ext>
                  </a:extLst>
                </p14:cNvPr>
                <p14:cNvContentPartPr/>
                <p14:nvPr/>
              </p14:nvContentPartPr>
              <p14:xfrm>
                <a:off x="2996960" y="5303440"/>
                <a:ext cx="11160" cy="45000"/>
              </p14:xfrm>
            </p:contentPart>
          </mc:Choice>
          <mc:Fallback>
            <p:pic>
              <p:nvPicPr>
                <p:cNvPr id="33" name="Ink 32">
                  <a:extLst>
                    <a:ext uri="{FF2B5EF4-FFF2-40B4-BE49-F238E27FC236}">
                      <a16:creationId xmlns:a16="http://schemas.microsoft.com/office/drawing/2014/main" id="{B6B548E0-ECB9-2D4A-B9F7-FBE964C83FE5}"/>
                    </a:ext>
                  </a:extLst>
                </p:cNvPr>
                <p:cNvPicPr/>
                <p:nvPr/>
              </p:nvPicPr>
              <p:blipFill>
                <a:blip r:embed="rId49"/>
                <a:stretch>
                  <a:fillRect/>
                </a:stretch>
              </p:blipFill>
              <p:spPr>
                <a:xfrm>
                  <a:off x="2981840" y="5287960"/>
                  <a:ext cx="41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Ink 33">
                  <a:extLst>
                    <a:ext uri="{FF2B5EF4-FFF2-40B4-BE49-F238E27FC236}">
                      <a16:creationId xmlns:a16="http://schemas.microsoft.com/office/drawing/2014/main" id="{2D5DF2ED-8C0B-6845-9ADC-87154766BB48}"/>
                    </a:ext>
                  </a:extLst>
                </p14:cNvPr>
                <p14:cNvContentPartPr/>
                <p14:nvPr/>
              </p14:nvContentPartPr>
              <p14:xfrm>
                <a:off x="3038720" y="5358520"/>
                <a:ext cx="297000" cy="186840"/>
              </p14:xfrm>
            </p:contentPart>
          </mc:Choice>
          <mc:Fallback>
            <p:pic>
              <p:nvPicPr>
                <p:cNvPr id="34" name="Ink 33">
                  <a:extLst>
                    <a:ext uri="{FF2B5EF4-FFF2-40B4-BE49-F238E27FC236}">
                      <a16:creationId xmlns:a16="http://schemas.microsoft.com/office/drawing/2014/main" id="{2D5DF2ED-8C0B-6845-9ADC-87154766BB48}"/>
                    </a:ext>
                  </a:extLst>
                </p:cNvPr>
                <p:cNvPicPr/>
                <p:nvPr/>
              </p:nvPicPr>
              <p:blipFill>
                <a:blip r:embed="rId51"/>
                <a:stretch>
                  <a:fillRect/>
                </a:stretch>
              </p:blipFill>
              <p:spPr>
                <a:xfrm>
                  <a:off x="3023600" y="5343040"/>
                  <a:ext cx="3276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Ink 34">
                  <a:extLst>
                    <a:ext uri="{FF2B5EF4-FFF2-40B4-BE49-F238E27FC236}">
                      <a16:creationId xmlns:a16="http://schemas.microsoft.com/office/drawing/2014/main" id="{4C9675CF-6498-EA4A-A32B-BE56E543B85E}"/>
                    </a:ext>
                  </a:extLst>
                </p14:cNvPr>
                <p14:cNvContentPartPr/>
                <p14:nvPr/>
              </p14:nvContentPartPr>
              <p14:xfrm>
                <a:off x="2151320" y="5644360"/>
                <a:ext cx="116640" cy="170280"/>
              </p14:xfrm>
            </p:contentPart>
          </mc:Choice>
          <mc:Fallback>
            <p:pic>
              <p:nvPicPr>
                <p:cNvPr id="35" name="Ink 34">
                  <a:extLst>
                    <a:ext uri="{FF2B5EF4-FFF2-40B4-BE49-F238E27FC236}">
                      <a16:creationId xmlns:a16="http://schemas.microsoft.com/office/drawing/2014/main" id="{4C9675CF-6498-EA4A-A32B-BE56E543B85E}"/>
                    </a:ext>
                  </a:extLst>
                </p:cNvPr>
                <p:cNvPicPr/>
                <p:nvPr/>
              </p:nvPicPr>
              <p:blipFill>
                <a:blip r:embed="rId53"/>
                <a:stretch>
                  <a:fillRect/>
                </a:stretch>
              </p:blipFill>
              <p:spPr>
                <a:xfrm>
                  <a:off x="2135840" y="5629240"/>
                  <a:ext cx="1468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Ink 35">
                  <a:extLst>
                    <a:ext uri="{FF2B5EF4-FFF2-40B4-BE49-F238E27FC236}">
                      <a16:creationId xmlns:a16="http://schemas.microsoft.com/office/drawing/2014/main" id="{24F0ACEA-A0F6-F440-8A43-55355B8CC836}"/>
                    </a:ext>
                  </a:extLst>
                </p14:cNvPr>
                <p14:cNvContentPartPr/>
                <p14:nvPr/>
              </p14:nvContentPartPr>
              <p14:xfrm>
                <a:off x="2306120" y="5604760"/>
                <a:ext cx="215640" cy="193680"/>
              </p14:xfrm>
            </p:contentPart>
          </mc:Choice>
          <mc:Fallback>
            <p:pic>
              <p:nvPicPr>
                <p:cNvPr id="36" name="Ink 35">
                  <a:extLst>
                    <a:ext uri="{FF2B5EF4-FFF2-40B4-BE49-F238E27FC236}">
                      <a16:creationId xmlns:a16="http://schemas.microsoft.com/office/drawing/2014/main" id="{24F0ACEA-A0F6-F440-8A43-55355B8CC836}"/>
                    </a:ext>
                  </a:extLst>
                </p:cNvPr>
                <p:cNvPicPr/>
                <p:nvPr/>
              </p:nvPicPr>
              <p:blipFill>
                <a:blip r:embed="rId55"/>
                <a:stretch>
                  <a:fillRect/>
                </a:stretch>
              </p:blipFill>
              <p:spPr>
                <a:xfrm>
                  <a:off x="2291000" y="5589640"/>
                  <a:ext cx="2458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Ink 36">
                  <a:extLst>
                    <a:ext uri="{FF2B5EF4-FFF2-40B4-BE49-F238E27FC236}">
                      <a16:creationId xmlns:a16="http://schemas.microsoft.com/office/drawing/2014/main" id="{0447057B-C925-C74B-84D2-7C3D6028B6A4}"/>
                    </a:ext>
                  </a:extLst>
                </p14:cNvPr>
                <p14:cNvContentPartPr/>
                <p14:nvPr/>
              </p14:nvContentPartPr>
              <p14:xfrm>
                <a:off x="2606720" y="5686840"/>
                <a:ext cx="252360" cy="174600"/>
              </p14:xfrm>
            </p:contentPart>
          </mc:Choice>
          <mc:Fallback>
            <p:pic>
              <p:nvPicPr>
                <p:cNvPr id="37" name="Ink 36">
                  <a:extLst>
                    <a:ext uri="{FF2B5EF4-FFF2-40B4-BE49-F238E27FC236}">
                      <a16:creationId xmlns:a16="http://schemas.microsoft.com/office/drawing/2014/main" id="{0447057B-C925-C74B-84D2-7C3D6028B6A4}"/>
                    </a:ext>
                  </a:extLst>
                </p:cNvPr>
                <p:cNvPicPr/>
                <p:nvPr/>
              </p:nvPicPr>
              <p:blipFill>
                <a:blip r:embed="rId57"/>
                <a:stretch>
                  <a:fillRect/>
                </a:stretch>
              </p:blipFill>
              <p:spPr>
                <a:xfrm>
                  <a:off x="2591600" y="5671360"/>
                  <a:ext cx="2829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Ink 37">
                  <a:extLst>
                    <a:ext uri="{FF2B5EF4-FFF2-40B4-BE49-F238E27FC236}">
                      <a16:creationId xmlns:a16="http://schemas.microsoft.com/office/drawing/2014/main" id="{412BB011-004C-E842-A66A-6AEC09680EAB}"/>
                    </a:ext>
                  </a:extLst>
                </p14:cNvPr>
                <p14:cNvContentPartPr/>
                <p14:nvPr/>
              </p14:nvContentPartPr>
              <p14:xfrm>
                <a:off x="2936120" y="5760640"/>
                <a:ext cx="45360" cy="94320"/>
              </p14:xfrm>
            </p:contentPart>
          </mc:Choice>
          <mc:Fallback>
            <p:pic>
              <p:nvPicPr>
                <p:cNvPr id="38" name="Ink 37">
                  <a:extLst>
                    <a:ext uri="{FF2B5EF4-FFF2-40B4-BE49-F238E27FC236}">
                      <a16:creationId xmlns:a16="http://schemas.microsoft.com/office/drawing/2014/main" id="{412BB011-004C-E842-A66A-6AEC09680EAB}"/>
                    </a:ext>
                  </a:extLst>
                </p:cNvPr>
                <p:cNvPicPr/>
                <p:nvPr/>
              </p:nvPicPr>
              <p:blipFill>
                <a:blip r:embed="rId59"/>
                <a:stretch>
                  <a:fillRect/>
                </a:stretch>
              </p:blipFill>
              <p:spPr>
                <a:xfrm>
                  <a:off x="2920640" y="5745160"/>
                  <a:ext cx="75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Ink 38">
                  <a:extLst>
                    <a:ext uri="{FF2B5EF4-FFF2-40B4-BE49-F238E27FC236}">
                      <a16:creationId xmlns:a16="http://schemas.microsoft.com/office/drawing/2014/main" id="{2D206BF1-F823-6943-954D-78A8A98B32D8}"/>
                    </a:ext>
                  </a:extLst>
                </p14:cNvPr>
                <p14:cNvContentPartPr/>
                <p14:nvPr/>
              </p14:nvContentPartPr>
              <p14:xfrm>
                <a:off x="2975720" y="5707360"/>
                <a:ext cx="280800" cy="138960"/>
              </p14:xfrm>
            </p:contentPart>
          </mc:Choice>
          <mc:Fallback>
            <p:pic>
              <p:nvPicPr>
                <p:cNvPr id="39" name="Ink 38">
                  <a:extLst>
                    <a:ext uri="{FF2B5EF4-FFF2-40B4-BE49-F238E27FC236}">
                      <a16:creationId xmlns:a16="http://schemas.microsoft.com/office/drawing/2014/main" id="{2D206BF1-F823-6943-954D-78A8A98B32D8}"/>
                    </a:ext>
                  </a:extLst>
                </p:cNvPr>
                <p:cNvPicPr/>
                <p:nvPr/>
              </p:nvPicPr>
              <p:blipFill>
                <a:blip r:embed="rId61"/>
                <a:stretch>
                  <a:fillRect/>
                </a:stretch>
              </p:blipFill>
              <p:spPr>
                <a:xfrm>
                  <a:off x="2960240" y="5692240"/>
                  <a:ext cx="311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Ink 39">
                  <a:extLst>
                    <a:ext uri="{FF2B5EF4-FFF2-40B4-BE49-F238E27FC236}">
                      <a16:creationId xmlns:a16="http://schemas.microsoft.com/office/drawing/2014/main" id="{576C9B6C-46CF-9C4E-907E-98CA01D20A81}"/>
                    </a:ext>
                  </a:extLst>
                </p14:cNvPr>
                <p14:cNvContentPartPr/>
                <p14:nvPr/>
              </p14:nvContentPartPr>
              <p14:xfrm>
                <a:off x="3128360" y="5747320"/>
                <a:ext cx="290880" cy="573480"/>
              </p14:xfrm>
            </p:contentPart>
          </mc:Choice>
          <mc:Fallback>
            <p:pic>
              <p:nvPicPr>
                <p:cNvPr id="40" name="Ink 39">
                  <a:extLst>
                    <a:ext uri="{FF2B5EF4-FFF2-40B4-BE49-F238E27FC236}">
                      <a16:creationId xmlns:a16="http://schemas.microsoft.com/office/drawing/2014/main" id="{576C9B6C-46CF-9C4E-907E-98CA01D20A81}"/>
                    </a:ext>
                  </a:extLst>
                </p:cNvPr>
                <p:cNvPicPr/>
                <p:nvPr/>
              </p:nvPicPr>
              <p:blipFill>
                <a:blip r:embed="rId63"/>
                <a:stretch>
                  <a:fillRect/>
                </a:stretch>
              </p:blipFill>
              <p:spPr>
                <a:xfrm>
                  <a:off x="3112880" y="5731840"/>
                  <a:ext cx="321480" cy="604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Ink 41">
                  <a:extLst>
                    <a:ext uri="{FF2B5EF4-FFF2-40B4-BE49-F238E27FC236}">
                      <a16:creationId xmlns:a16="http://schemas.microsoft.com/office/drawing/2014/main" id="{ECF88BDA-7B68-1C42-83EA-A22B2800D4F5}"/>
                    </a:ext>
                  </a:extLst>
                </p14:cNvPr>
                <p14:cNvContentPartPr/>
                <p14:nvPr/>
              </p14:nvContentPartPr>
              <p14:xfrm>
                <a:off x="2026760" y="6095800"/>
                <a:ext cx="198720" cy="187920"/>
              </p14:xfrm>
            </p:contentPart>
          </mc:Choice>
          <mc:Fallback>
            <p:pic>
              <p:nvPicPr>
                <p:cNvPr id="42" name="Ink 41">
                  <a:extLst>
                    <a:ext uri="{FF2B5EF4-FFF2-40B4-BE49-F238E27FC236}">
                      <a16:creationId xmlns:a16="http://schemas.microsoft.com/office/drawing/2014/main" id="{ECF88BDA-7B68-1C42-83EA-A22B2800D4F5}"/>
                    </a:ext>
                  </a:extLst>
                </p:cNvPr>
                <p:cNvPicPr/>
                <p:nvPr/>
              </p:nvPicPr>
              <p:blipFill>
                <a:blip r:embed="rId65"/>
                <a:stretch>
                  <a:fillRect/>
                </a:stretch>
              </p:blipFill>
              <p:spPr>
                <a:xfrm>
                  <a:off x="2011280" y="6080680"/>
                  <a:ext cx="2289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Ink 42">
                  <a:extLst>
                    <a:ext uri="{FF2B5EF4-FFF2-40B4-BE49-F238E27FC236}">
                      <a16:creationId xmlns:a16="http://schemas.microsoft.com/office/drawing/2014/main" id="{E2108B60-DA74-BC4A-9719-815ED8B19D33}"/>
                    </a:ext>
                  </a:extLst>
                </p14:cNvPr>
                <p14:cNvContentPartPr/>
                <p14:nvPr/>
              </p14:nvContentPartPr>
              <p14:xfrm>
                <a:off x="2345000" y="6095800"/>
                <a:ext cx="16200" cy="187920"/>
              </p14:xfrm>
            </p:contentPart>
          </mc:Choice>
          <mc:Fallback>
            <p:pic>
              <p:nvPicPr>
                <p:cNvPr id="43" name="Ink 42">
                  <a:extLst>
                    <a:ext uri="{FF2B5EF4-FFF2-40B4-BE49-F238E27FC236}">
                      <a16:creationId xmlns:a16="http://schemas.microsoft.com/office/drawing/2014/main" id="{E2108B60-DA74-BC4A-9719-815ED8B19D33}"/>
                    </a:ext>
                  </a:extLst>
                </p:cNvPr>
                <p:cNvPicPr/>
                <p:nvPr/>
              </p:nvPicPr>
              <p:blipFill>
                <a:blip r:embed="rId67"/>
                <a:stretch>
                  <a:fillRect/>
                </a:stretch>
              </p:blipFill>
              <p:spPr>
                <a:xfrm>
                  <a:off x="2329520" y="6080680"/>
                  <a:ext cx="468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Ink 43">
                  <a:extLst>
                    <a:ext uri="{FF2B5EF4-FFF2-40B4-BE49-F238E27FC236}">
                      <a16:creationId xmlns:a16="http://schemas.microsoft.com/office/drawing/2014/main" id="{8CC3F2CF-8A7D-2D45-8D10-E22F65E9F936}"/>
                    </a:ext>
                  </a:extLst>
                </p14:cNvPr>
                <p14:cNvContentPartPr/>
                <p14:nvPr/>
              </p14:nvContentPartPr>
              <p14:xfrm>
                <a:off x="2556680" y="6207760"/>
                <a:ext cx="77760" cy="88560"/>
              </p14:xfrm>
            </p:contentPart>
          </mc:Choice>
          <mc:Fallback>
            <p:pic>
              <p:nvPicPr>
                <p:cNvPr id="44" name="Ink 43">
                  <a:extLst>
                    <a:ext uri="{FF2B5EF4-FFF2-40B4-BE49-F238E27FC236}">
                      <a16:creationId xmlns:a16="http://schemas.microsoft.com/office/drawing/2014/main" id="{8CC3F2CF-8A7D-2D45-8D10-E22F65E9F936}"/>
                    </a:ext>
                  </a:extLst>
                </p:cNvPr>
                <p:cNvPicPr/>
                <p:nvPr/>
              </p:nvPicPr>
              <p:blipFill>
                <a:blip r:embed="rId69"/>
                <a:stretch>
                  <a:fillRect/>
                </a:stretch>
              </p:blipFill>
              <p:spPr>
                <a:xfrm>
                  <a:off x="2541560" y="6192640"/>
                  <a:ext cx="108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Ink 44">
                  <a:extLst>
                    <a:ext uri="{FF2B5EF4-FFF2-40B4-BE49-F238E27FC236}">
                      <a16:creationId xmlns:a16="http://schemas.microsoft.com/office/drawing/2014/main" id="{13DBEA67-044E-F24D-8826-57898A4CDA2E}"/>
                    </a:ext>
                  </a:extLst>
                </p14:cNvPr>
                <p14:cNvContentPartPr/>
                <p14:nvPr/>
              </p14:nvContentPartPr>
              <p14:xfrm>
                <a:off x="2669000" y="6101560"/>
                <a:ext cx="511200" cy="197640"/>
              </p14:xfrm>
            </p:contentPart>
          </mc:Choice>
          <mc:Fallback>
            <p:pic>
              <p:nvPicPr>
                <p:cNvPr id="45" name="Ink 44">
                  <a:extLst>
                    <a:ext uri="{FF2B5EF4-FFF2-40B4-BE49-F238E27FC236}">
                      <a16:creationId xmlns:a16="http://schemas.microsoft.com/office/drawing/2014/main" id="{13DBEA67-044E-F24D-8826-57898A4CDA2E}"/>
                    </a:ext>
                  </a:extLst>
                </p:cNvPr>
                <p:cNvPicPr/>
                <p:nvPr/>
              </p:nvPicPr>
              <p:blipFill>
                <a:blip r:embed="rId71"/>
                <a:stretch>
                  <a:fillRect/>
                </a:stretch>
              </p:blipFill>
              <p:spPr>
                <a:xfrm>
                  <a:off x="2653520" y="6086080"/>
                  <a:ext cx="5418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Ink 45">
                  <a:extLst>
                    <a:ext uri="{FF2B5EF4-FFF2-40B4-BE49-F238E27FC236}">
                      <a16:creationId xmlns:a16="http://schemas.microsoft.com/office/drawing/2014/main" id="{E2A27934-713D-BA43-B85A-D78DA03BE978}"/>
                    </a:ext>
                  </a:extLst>
                </p14:cNvPr>
                <p14:cNvContentPartPr/>
                <p14:nvPr/>
              </p14:nvContentPartPr>
              <p14:xfrm>
                <a:off x="3377120" y="6196600"/>
                <a:ext cx="95400" cy="268200"/>
              </p14:xfrm>
            </p:contentPart>
          </mc:Choice>
          <mc:Fallback>
            <p:pic>
              <p:nvPicPr>
                <p:cNvPr id="46" name="Ink 45">
                  <a:extLst>
                    <a:ext uri="{FF2B5EF4-FFF2-40B4-BE49-F238E27FC236}">
                      <a16:creationId xmlns:a16="http://schemas.microsoft.com/office/drawing/2014/main" id="{E2A27934-713D-BA43-B85A-D78DA03BE978}"/>
                    </a:ext>
                  </a:extLst>
                </p:cNvPr>
                <p:cNvPicPr/>
                <p:nvPr/>
              </p:nvPicPr>
              <p:blipFill>
                <a:blip r:embed="rId73"/>
                <a:stretch>
                  <a:fillRect/>
                </a:stretch>
              </p:blipFill>
              <p:spPr>
                <a:xfrm>
                  <a:off x="3362000" y="6181480"/>
                  <a:ext cx="12564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Ink 46">
                  <a:extLst>
                    <a:ext uri="{FF2B5EF4-FFF2-40B4-BE49-F238E27FC236}">
                      <a16:creationId xmlns:a16="http://schemas.microsoft.com/office/drawing/2014/main" id="{E5355B00-2220-6944-847E-3E15472CCC3E}"/>
                    </a:ext>
                  </a:extLst>
                </p14:cNvPr>
                <p14:cNvContentPartPr/>
                <p14:nvPr/>
              </p14:nvContentPartPr>
              <p14:xfrm>
                <a:off x="3464240" y="6190840"/>
                <a:ext cx="362880" cy="86040"/>
              </p14:xfrm>
            </p:contentPart>
          </mc:Choice>
          <mc:Fallback>
            <p:pic>
              <p:nvPicPr>
                <p:cNvPr id="47" name="Ink 46">
                  <a:extLst>
                    <a:ext uri="{FF2B5EF4-FFF2-40B4-BE49-F238E27FC236}">
                      <a16:creationId xmlns:a16="http://schemas.microsoft.com/office/drawing/2014/main" id="{E5355B00-2220-6944-847E-3E15472CCC3E}"/>
                    </a:ext>
                  </a:extLst>
                </p:cNvPr>
                <p:cNvPicPr/>
                <p:nvPr/>
              </p:nvPicPr>
              <p:blipFill>
                <a:blip r:embed="rId75"/>
                <a:stretch>
                  <a:fillRect/>
                </a:stretch>
              </p:blipFill>
              <p:spPr>
                <a:xfrm>
                  <a:off x="3449120" y="6175720"/>
                  <a:ext cx="393480" cy="116640"/>
                </a:xfrm>
                <a:prstGeom prst="rect">
                  <a:avLst/>
                </a:prstGeom>
              </p:spPr>
            </p:pic>
          </mc:Fallback>
        </mc:AlternateContent>
      </p:grpSp>
      <p:grpSp>
        <p:nvGrpSpPr>
          <p:cNvPr id="53" name="Group 52">
            <a:extLst>
              <a:ext uri="{FF2B5EF4-FFF2-40B4-BE49-F238E27FC236}">
                <a16:creationId xmlns:a16="http://schemas.microsoft.com/office/drawing/2014/main" id="{2294253C-6BAA-8C45-A27E-0B0EB5BC9AE1}"/>
              </a:ext>
            </a:extLst>
          </p:cNvPr>
          <p:cNvGrpSpPr/>
          <p:nvPr/>
        </p:nvGrpSpPr>
        <p:grpSpPr>
          <a:xfrm>
            <a:off x="4064000" y="6010120"/>
            <a:ext cx="916200" cy="390960"/>
            <a:chOff x="4064000" y="6010120"/>
            <a:chExt cx="916200" cy="390960"/>
          </a:xfrm>
        </p:grpSpPr>
        <mc:AlternateContent xmlns:mc="http://schemas.openxmlformats.org/markup-compatibility/2006">
          <mc:Choice xmlns:p14="http://schemas.microsoft.com/office/powerpoint/2010/main" Requires="p14">
            <p:contentPart p14:bwMode="auto" r:id="rId76">
              <p14:nvContentPartPr>
                <p14:cNvPr id="48" name="Ink 47">
                  <a:extLst>
                    <a:ext uri="{FF2B5EF4-FFF2-40B4-BE49-F238E27FC236}">
                      <a16:creationId xmlns:a16="http://schemas.microsoft.com/office/drawing/2014/main" id="{3CCC3C1C-E11F-BA4A-BAED-733DD24A9816}"/>
                    </a:ext>
                  </a:extLst>
                </p14:cNvPr>
                <p14:cNvContentPartPr/>
                <p14:nvPr/>
              </p14:nvContentPartPr>
              <p14:xfrm>
                <a:off x="4064000" y="6160600"/>
                <a:ext cx="153000" cy="135360"/>
              </p14:xfrm>
            </p:contentPart>
          </mc:Choice>
          <mc:Fallback>
            <p:pic>
              <p:nvPicPr>
                <p:cNvPr id="48" name="Ink 47">
                  <a:extLst>
                    <a:ext uri="{FF2B5EF4-FFF2-40B4-BE49-F238E27FC236}">
                      <a16:creationId xmlns:a16="http://schemas.microsoft.com/office/drawing/2014/main" id="{3CCC3C1C-E11F-BA4A-BAED-733DD24A9816}"/>
                    </a:ext>
                  </a:extLst>
                </p:cNvPr>
                <p:cNvPicPr/>
                <p:nvPr/>
              </p:nvPicPr>
              <p:blipFill>
                <a:blip r:embed="rId77"/>
                <a:stretch>
                  <a:fillRect/>
                </a:stretch>
              </p:blipFill>
              <p:spPr>
                <a:xfrm>
                  <a:off x="4048520" y="6145480"/>
                  <a:ext cx="183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Ink 48">
                  <a:extLst>
                    <a:ext uri="{FF2B5EF4-FFF2-40B4-BE49-F238E27FC236}">
                      <a16:creationId xmlns:a16="http://schemas.microsoft.com/office/drawing/2014/main" id="{F0B89AD9-FD68-FC47-B3BC-CF037BFD5984}"/>
                    </a:ext>
                  </a:extLst>
                </p14:cNvPr>
                <p14:cNvContentPartPr/>
                <p14:nvPr/>
              </p14:nvContentPartPr>
              <p14:xfrm>
                <a:off x="4256960" y="6059080"/>
                <a:ext cx="550080" cy="249120"/>
              </p14:xfrm>
            </p:contentPart>
          </mc:Choice>
          <mc:Fallback>
            <p:pic>
              <p:nvPicPr>
                <p:cNvPr id="49" name="Ink 48">
                  <a:extLst>
                    <a:ext uri="{FF2B5EF4-FFF2-40B4-BE49-F238E27FC236}">
                      <a16:creationId xmlns:a16="http://schemas.microsoft.com/office/drawing/2014/main" id="{F0B89AD9-FD68-FC47-B3BC-CF037BFD5984}"/>
                    </a:ext>
                  </a:extLst>
                </p:cNvPr>
                <p:cNvPicPr/>
                <p:nvPr/>
              </p:nvPicPr>
              <p:blipFill>
                <a:blip r:embed="rId79"/>
                <a:stretch>
                  <a:fillRect/>
                </a:stretch>
              </p:blipFill>
              <p:spPr>
                <a:xfrm>
                  <a:off x="4241480" y="6043600"/>
                  <a:ext cx="5806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Ink 51">
                  <a:extLst>
                    <a:ext uri="{FF2B5EF4-FFF2-40B4-BE49-F238E27FC236}">
                      <a16:creationId xmlns:a16="http://schemas.microsoft.com/office/drawing/2014/main" id="{5E86D418-02E9-BF40-8C31-9FFE8F4FA4AD}"/>
                    </a:ext>
                  </a:extLst>
                </p14:cNvPr>
                <p14:cNvContentPartPr/>
                <p14:nvPr/>
              </p14:nvContentPartPr>
              <p14:xfrm>
                <a:off x="4815680" y="6010120"/>
                <a:ext cx="164520" cy="390960"/>
              </p14:xfrm>
            </p:contentPart>
          </mc:Choice>
          <mc:Fallback>
            <p:pic>
              <p:nvPicPr>
                <p:cNvPr id="52" name="Ink 51">
                  <a:extLst>
                    <a:ext uri="{FF2B5EF4-FFF2-40B4-BE49-F238E27FC236}">
                      <a16:creationId xmlns:a16="http://schemas.microsoft.com/office/drawing/2014/main" id="{5E86D418-02E9-BF40-8C31-9FFE8F4FA4AD}"/>
                    </a:ext>
                  </a:extLst>
                </p:cNvPr>
                <p:cNvPicPr/>
                <p:nvPr/>
              </p:nvPicPr>
              <p:blipFill>
                <a:blip r:embed="rId81"/>
                <a:stretch>
                  <a:fillRect/>
                </a:stretch>
              </p:blipFill>
              <p:spPr>
                <a:xfrm>
                  <a:off x="4800560" y="5995000"/>
                  <a:ext cx="195120" cy="42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54" name="Ink 53">
                <a:extLst>
                  <a:ext uri="{FF2B5EF4-FFF2-40B4-BE49-F238E27FC236}">
                    <a16:creationId xmlns:a16="http://schemas.microsoft.com/office/drawing/2014/main" id="{F942298E-EAE0-BB4C-9A70-4DD5C6A3835C}"/>
                  </a:ext>
                </a:extLst>
              </p14:cNvPr>
              <p14:cNvContentPartPr/>
              <p14:nvPr/>
            </p14:nvContentPartPr>
            <p14:xfrm>
              <a:off x="1869440" y="5973760"/>
              <a:ext cx="142560" cy="456840"/>
            </p14:xfrm>
          </p:contentPart>
        </mc:Choice>
        <mc:Fallback>
          <p:pic>
            <p:nvPicPr>
              <p:cNvPr id="54" name="Ink 53">
                <a:extLst>
                  <a:ext uri="{FF2B5EF4-FFF2-40B4-BE49-F238E27FC236}">
                    <a16:creationId xmlns:a16="http://schemas.microsoft.com/office/drawing/2014/main" id="{F942298E-EAE0-BB4C-9A70-4DD5C6A3835C}"/>
                  </a:ext>
                </a:extLst>
              </p:cNvPr>
              <p:cNvPicPr/>
              <p:nvPr/>
            </p:nvPicPr>
            <p:blipFill>
              <a:blip r:embed="rId83"/>
              <a:stretch>
                <a:fillRect/>
              </a:stretch>
            </p:blipFill>
            <p:spPr>
              <a:xfrm>
                <a:off x="1853960" y="5958640"/>
                <a:ext cx="173160" cy="487440"/>
              </a:xfrm>
              <a:prstGeom prst="rect">
                <a:avLst/>
              </a:prstGeom>
            </p:spPr>
          </p:pic>
        </mc:Fallback>
      </mc:AlternateContent>
    </p:spTree>
    <p:extLst>
      <p:ext uri="{BB962C8B-B14F-4D97-AF65-F5344CB8AC3E}">
        <p14:creationId xmlns:p14="http://schemas.microsoft.com/office/powerpoint/2010/main" val="412867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98626A-E40D-EB42-B2F8-748B86FF85B1}"/>
              </a:ext>
            </a:extLst>
          </p:cNvPr>
          <p:cNvPicPr>
            <a:picLocks noChangeAspect="1"/>
          </p:cNvPicPr>
          <p:nvPr/>
        </p:nvPicPr>
        <p:blipFill>
          <a:blip r:embed="rId2"/>
          <a:stretch>
            <a:fillRect/>
          </a:stretch>
        </p:blipFill>
        <p:spPr>
          <a:xfrm>
            <a:off x="2018030" y="602252"/>
            <a:ext cx="4210050" cy="5653496"/>
          </a:xfrm>
          <a:prstGeom prst="rect">
            <a:avLst/>
          </a:prstGeom>
        </p:spPr>
      </p:pic>
      <p:grpSp>
        <p:nvGrpSpPr>
          <p:cNvPr id="46" name="Group 45">
            <a:extLst>
              <a:ext uri="{FF2B5EF4-FFF2-40B4-BE49-F238E27FC236}">
                <a16:creationId xmlns:a16="http://schemas.microsoft.com/office/drawing/2014/main" id="{0DCD2F7C-7018-874E-B822-C9B1B74FAE30}"/>
              </a:ext>
            </a:extLst>
          </p:cNvPr>
          <p:cNvGrpSpPr/>
          <p:nvPr/>
        </p:nvGrpSpPr>
        <p:grpSpPr>
          <a:xfrm>
            <a:off x="5831640" y="1015840"/>
            <a:ext cx="2234520" cy="1012320"/>
            <a:chOff x="5831640" y="1015840"/>
            <a:chExt cx="2234520" cy="101232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B0365F12-9710-8D44-BC37-37F4AB056616}"/>
                    </a:ext>
                  </a:extLst>
                </p14:cNvPr>
                <p14:cNvContentPartPr/>
                <p14:nvPr/>
              </p14:nvContentPartPr>
              <p14:xfrm>
                <a:off x="5831640" y="1150840"/>
                <a:ext cx="254880" cy="867600"/>
              </p14:xfrm>
            </p:contentPart>
          </mc:Choice>
          <mc:Fallback>
            <p:pic>
              <p:nvPicPr>
                <p:cNvPr id="3" name="Ink 2">
                  <a:extLst>
                    <a:ext uri="{FF2B5EF4-FFF2-40B4-BE49-F238E27FC236}">
                      <a16:creationId xmlns:a16="http://schemas.microsoft.com/office/drawing/2014/main" id="{B0365F12-9710-8D44-BC37-37F4AB056616}"/>
                    </a:ext>
                  </a:extLst>
                </p:cNvPr>
                <p:cNvPicPr/>
                <p:nvPr/>
              </p:nvPicPr>
              <p:blipFill>
                <a:blip r:embed="rId4"/>
                <a:stretch>
                  <a:fillRect/>
                </a:stretch>
              </p:blipFill>
              <p:spPr>
                <a:xfrm>
                  <a:off x="5816520" y="1135720"/>
                  <a:ext cx="285480" cy="897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5383AA8B-808E-B340-9729-02FEDF92BC52}"/>
                    </a:ext>
                  </a:extLst>
                </p14:cNvPr>
                <p14:cNvContentPartPr/>
                <p14:nvPr/>
              </p14:nvContentPartPr>
              <p14:xfrm>
                <a:off x="6187320" y="1287280"/>
                <a:ext cx="273240" cy="104760"/>
              </p14:xfrm>
            </p:contentPart>
          </mc:Choice>
          <mc:Fallback>
            <p:pic>
              <p:nvPicPr>
                <p:cNvPr id="4" name="Ink 3">
                  <a:extLst>
                    <a:ext uri="{FF2B5EF4-FFF2-40B4-BE49-F238E27FC236}">
                      <a16:creationId xmlns:a16="http://schemas.microsoft.com/office/drawing/2014/main" id="{5383AA8B-808E-B340-9729-02FEDF92BC52}"/>
                    </a:ext>
                  </a:extLst>
                </p:cNvPr>
                <p:cNvPicPr/>
                <p:nvPr/>
              </p:nvPicPr>
              <p:blipFill>
                <a:blip r:embed="rId6"/>
                <a:stretch>
                  <a:fillRect/>
                </a:stretch>
              </p:blipFill>
              <p:spPr>
                <a:xfrm>
                  <a:off x="6171840" y="1272160"/>
                  <a:ext cx="303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8E17CAC8-8E5D-EF48-BB74-876F812EC647}"/>
                    </a:ext>
                  </a:extLst>
                </p14:cNvPr>
                <p14:cNvContentPartPr/>
                <p14:nvPr/>
              </p14:nvContentPartPr>
              <p14:xfrm>
                <a:off x="6288840" y="1147960"/>
                <a:ext cx="360" cy="360"/>
              </p14:xfrm>
            </p:contentPart>
          </mc:Choice>
          <mc:Fallback>
            <p:pic>
              <p:nvPicPr>
                <p:cNvPr id="5" name="Ink 4">
                  <a:extLst>
                    <a:ext uri="{FF2B5EF4-FFF2-40B4-BE49-F238E27FC236}">
                      <a16:creationId xmlns:a16="http://schemas.microsoft.com/office/drawing/2014/main" id="{8E17CAC8-8E5D-EF48-BB74-876F812EC647}"/>
                    </a:ext>
                  </a:extLst>
                </p:cNvPr>
                <p:cNvPicPr/>
                <p:nvPr/>
              </p:nvPicPr>
              <p:blipFill>
                <a:blip r:embed="rId8"/>
                <a:stretch>
                  <a:fillRect/>
                </a:stretch>
              </p:blipFill>
              <p:spPr>
                <a:xfrm>
                  <a:off x="6273720" y="113248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0E5A6F0B-40AA-544D-8374-1AEBBA279A97}"/>
                    </a:ext>
                  </a:extLst>
                </p14:cNvPr>
                <p14:cNvContentPartPr/>
                <p14:nvPr/>
              </p14:nvContentPartPr>
              <p14:xfrm>
                <a:off x="6664680" y="1178560"/>
                <a:ext cx="17280" cy="217080"/>
              </p14:xfrm>
            </p:contentPart>
          </mc:Choice>
          <mc:Fallback>
            <p:pic>
              <p:nvPicPr>
                <p:cNvPr id="6" name="Ink 5">
                  <a:extLst>
                    <a:ext uri="{FF2B5EF4-FFF2-40B4-BE49-F238E27FC236}">
                      <a16:creationId xmlns:a16="http://schemas.microsoft.com/office/drawing/2014/main" id="{0E5A6F0B-40AA-544D-8374-1AEBBA279A97}"/>
                    </a:ext>
                  </a:extLst>
                </p:cNvPr>
                <p:cNvPicPr/>
                <p:nvPr/>
              </p:nvPicPr>
              <p:blipFill>
                <a:blip r:embed="rId10"/>
                <a:stretch>
                  <a:fillRect/>
                </a:stretch>
              </p:blipFill>
              <p:spPr>
                <a:xfrm>
                  <a:off x="6649560" y="1163080"/>
                  <a:ext cx="478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F10C8CE1-A5B1-894D-AF1F-ED2A3141C3F4}"/>
                    </a:ext>
                  </a:extLst>
                </p14:cNvPr>
                <p14:cNvContentPartPr/>
                <p14:nvPr/>
              </p14:nvContentPartPr>
              <p14:xfrm>
                <a:off x="6642360" y="1158040"/>
                <a:ext cx="185400" cy="267840"/>
              </p14:xfrm>
            </p:contentPart>
          </mc:Choice>
          <mc:Fallback>
            <p:pic>
              <p:nvPicPr>
                <p:cNvPr id="7" name="Ink 6">
                  <a:extLst>
                    <a:ext uri="{FF2B5EF4-FFF2-40B4-BE49-F238E27FC236}">
                      <a16:creationId xmlns:a16="http://schemas.microsoft.com/office/drawing/2014/main" id="{F10C8CE1-A5B1-894D-AF1F-ED2A3141C3F4}"/>
                    </a:ext>
                  </a:extLst>
                </p:cNvPr>
                <p:cNvPicPr/>
                <p:nvPr/>
              </p:nvPicPr>
              <p:blipFill>
                <a:blip r:embed="rId12"/>
                <a:stretch>
                  <a:fillRect/>
                </a:stretch>
              </p:blipFill>
              <p:spPr>
                <a:xfrm>
                  <a:off x="6626880" y="1142920"/>
                  <a:ext cx="21600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a:extLst>
                    <a:ext uri="{FF2B5EF4-FFF2-40B4-BE49-F238E27FC236}">
                      <a16:creationId xmlns:a16="http://schemas.microsoft.com/office/drawing/2014/main" id="{EEB385C2-7982-954E-BFFD-E2C078358079}"/>
                    </a:ext>
                  </a:extLst>
                </p14:cNvPr>
                <p14:cNvContentPartPr/>
                <p14:nvPr/>
              </p14:nvContentPartPr>
              <p14:xfrm>
                <a:off x="6895080" y="1218880"/>
                <a:ext cx="24120" cy="126720"/>
              </p14:xfrm>
            </p:contentPart>
          </mc:Choice>
          <mc:Fallback>
            <p:pic>
              <p:nvPicPr>
                <p:cNvPr id="8" name="Ink 7">
                  <a:extLst>
                    <a:ext uri="{FF2B5EF4-FFF2-40B4-BE49-F238E27FC236}">
                      <a16:creationId xmlns:a16="http://schemas.microsoft.com/office/drawing/2014/main" id="{EEB385C2-7982-954E-BFFD-E2C078358079}"/>
                    </a:ext>
                  </a:extLst>
                </p:cNvPr>
                <p:cNvPicPr/>
                <p:nvPr/>
              </p:nvPicPr>
              <p:blipFill>
                <a:blip r:embed="rId14"/>
                <a:stretch>
                  <a:fillRect/>
                </a:stretch>
              </p:blipFill>
              <p:spPr>
                <a:xfrm>
                  <a:off x="6879960" y="1203760"/>
                  <a:ext cx="547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F17344FA-5041-E44F-96D8-5763C93B240F}"/>
                    </a:ext>
                  </a:extLst>
                </p14:cNvPr>
                <p14:cNvContentPartPr/>
                <p14:nvPr/>
              </p14:nvContentPartPr>
              <p14:xfrm>
                <a:off x="6836760" y="1289080"/>
                <a:ext cx="95400" cy="21960"/>
              </p14:xfrm>
            </p:contentPart>
          </mc:Choice>
          <mc:Fallback>
            <p:pic>
              <p:nvPicPr>
                <p:cNvPr id="9" name="Ink 8">
                  <a:extLst>
                    <a:ext uri="{FF2B5EF4-FFF2-40B4-BE49-F238E27FC236}">
                      <a16:creationId xmlns:a16="http://schemas.microsoft.com/office/drawing/2014/main" id="{F17344FA-5041-E44F-96D8-5763C93B240F}"/>
                    </a:ext>
                  </a:extLst>
                </p:cNvPr>
                <p:cNvPicPr/>
                <p:nvPr/>
              </p:nvPicPr>
              <p:blipFill>
                <a:blip r:embed="rId16"/>
                <a:stretch>
                  <a:fillRect/>
                </a:stretch>
              </p:blipFill>
              <p:spPr>
                <a:xfrm>
                  <a:off x="6821640" y="1273600"/>
                  <a:ext cx="1256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Ink 9">
                  <a:extLst>
                    <a:ext uri="{FF2B5EF4-FFF2-40B4-BE49-F238E27FC236}">
                      <a16:creationId xmlns:a16="http://schemas.microsoft.com/office/drawing/2014/main" id="{4774A8D6-8FED-134F-9BE1-C4F442FAD6A7}"/>
                    </a:ext>
                  </a:extLst>
                </p14:cNvPr>
                <p14:cNvContentPartPr/>
                <p14:nvPr/>
              </p14:nvContentPartPr>
              <p14:xfrm>
                <a:off x="7049160" y="1138600"/>
                <a:ext cx="136080" cy="202680"/>
              </p14:xfrm>
            </p:contentPart>
          </mc:Choice>
          <mc:Fallback>
            <p:pic>
              <p:nvPicPr>
                <p:cNvPr id="10" name="Ink 9">
                  <a:extLst>
                    <a:ext uri="{FF2B5EF4-FFF2-40B4-BE49-F238E27FC236}">
                      <a16:creationId xmlns:a16="http://schemas.microsoft.com/office/drawing/2014/main" id="{4774A8D6-8FED-134F-9BE1-C4F442FAD6A7}"/>
                    </a:ext>
                  </a:extLst>
                </p:cNvPr>
                <p:cNvPicPr/>
                <p:nvPr/>
              </p:nvPicPr>
              <p:blipFill>
                <a:blip r:embed="rId18"/>
                <a:stretch>
                  <a:fillRect/>
                </a:stretch>
              </p:blipFill>
              <p:spPr>
                <a:xfrm>
                  <a:off x="7034040" y="1123120"/>
                  <a:ext cx="1666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Ink 11">
                  <a:extLst>
                    <a:ext uri="{FF2B5EF4-FFF2-40B4-BE49-F238E27FC236}">
                      <a16:creationId xmlns:a16="http://schemas.microsoft.com/office/drawing/2014/main" id="{854CD5B5-B20E-1E44-B4D4-C66C2DD2EFE8}"/>
                    </a:ext>
                  </a:extLst>
                </p14:cNvPr>
                <p14:cNvContentPartPr/>
                <p14:nvPr/>
              </p14:nvContentPartPr>
              <p14:xfrm>
                <a:off x="7447320" y="1137880"/>
                <a:ext cx="15840" cy="181440"/>
              </p14:xfrm>
            </p:contentPart>
          </mc:Choice>
          <mc:Fallback>
            <p:pic>
              <p:nvPicPr>
                <p:cNvPr id="12" name="Ink 11">
                  <a:extLst>
                    <a:ext uri="{FF2B5EF4-FFF2-40B4-BE49-F238E27FC236}">
                      <a16:creationId xmlns:a16="http://schemas.microsoft.com/office/drawing/2014/main" id="{854CD5B5-B20E-1E44-B4D4-C66C2DD2EFE8}"/>
                    </a:ext>
                  </a:extLst>
                </p:cNvPr>
                <p:cNvPicPr/>
                <p:nvPr/>
              </p:nvPicPr>
              <p:blipFill>
                <a:blip r:embed="rId20"/>
                <a:stretch>
                  <a:fillRect/>
                </a:stretch>
              </p:blipFill>
              <p:spPr>
                <a:xfrm>
                  <a:off x="7431840" y="1122400"/>
                  <a:ext cx="46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Ink 12">
                  <a:extLst>
                    <a:ext uri="{FF2B5EF4-FFF2-40B4-BE49-F238E27FC236}">
                      <a16:creationId xmlns:a16="http://schemas.microsoft.com/office/drawing/2014/main" id="{D3D0BFC5-F12E-954E-80DD-E2B442D4A2F7}"/>
                    </a:ext>
                  </a:extLst>
                </p14:cNvPr>
                <p14:cNvContentPartPr/>
                <p14:nvPr/>
              </p14:nvContentPartPr>
              <p14:xfrm>
                <a:off x="7519680" y="1075960"/>
                <a:ext cx="66960" cy="87480"/>
              </p14:xfrm>
            </p:contentPart>
          </mc:Choice>
          <mc:Fallback>
            <p:pic>
              <p:nvPicPr>
                <p:cNvPr id="13" name="Ink 12">
                  <a:extLst>
                    <a:ext uri="{FF2B5EF4-FFF2-40B4-BE49-F238E27FC236}">
                      <a16:creationId xmlns:a16="http://schemas.microsoft.com/office/drawing/2014/main" id="{D3D0BFC5-F12E-954E-80DD-E2B442D4A2F7}"/>
                    </a:ext>
                  </a:extLst>
                </p:cNvPr>
                <p:cNvPicPr/>
                <p:nvPr/>
              </p:nvPicPr>
              <p:blipFill>
                <a:blip r:embed="rId22"/>
                <a:stretch>
                  <a:fillRect/>
                </a:stretch>
              </p:blipFill>
              <p:spPr>
                <a:xfrm>
                  <a:off x="7504560" y="1060480"/>
                  <a:ext cx="975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Ink 13">
                  <a:extLst>
                    <a:ext uri="{FF2B5EF4-FFF2-40B4-BE49-F238E27FC236}">
                      <a16:creationId xmlns:a16="http://schemas.microsoft.com/office/drawing/2014/main" id="{C0AD37CD-ACCA-8440-A5DE-7BE905F1A5D7}"/>
                    </a:ext>
                  </a:extLst>
                </p14:cNvPr>
                <p14:cNvContentPartPr/>
                <p14:nvPr/>
              </p14:nvContentPartPr>
              <p14:xfrm>
                <a:off x="7639200" y="1015840"/>
                <a:ext cx="63360" cy="136440"/>
              </p14:xfrm>
            </p:contentPart>
          </mc:Choice>
          <mc:Fallback>
            <p:pic>
              <p:nvPicPr>
                <p:cNvPr id="14" name="Ink 13">
                  <a:extLst>
                    <a:ext uri="{FF2B5EF4-FFF2-40B4-BE49-F238E27FC236}">
                      <a16:creationId xmlns:a16="http://schemas.microsoft.com/office/drawing/2014/main" id="{C0AD37CD-ACCA-8440-A5DE-7BE905F1A5D7}"/>
                    </a:ext>
                  </a:extLst>
                </p:cNvPr>
                <p:cNvPicPr/>
                <p:nvPr/>
              </p:nvPicPr>
              <p:blipFill>
                <a:blip r:embed="rId24"/>
                <a:stretch>
                  <a:fillRect/>
                </a:stretch>
              </p:blipFill>
              <p:spPr>
                <a:xfrm>
                  <a:off x="7624080" y="1000720"/>
                  <a:ext cx="93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Ink 14">
                  <a:extLst>
                    <a:ext uri="{FF2B5EF4-FFF2-40B4-BE49-F238E27FC236}">
                      <a16:creationId xmlns:a16="http://schemas.microsoft.com/office/drawing/2014/main" id="{17E02490-19DC-744F-83D3-4D3DB3EAC09B}"/>
                    </a:ext>
                  </a:extLst>
                </p14:cNvPr>
                <p14:cNvContentPartPr/>
                <p14:nvPr/>
              </p14:nvContentPartPr>
              <p14:xfrm>
                <a:off x="6230160" y="1554400"/>
                <a:ext cx="23400" cy="144720"/>
              </p14:xfrm>
            </p:contentPart>
          </mc:Choice>
          <mc:Fallback>
            <p:pic>
              <p:nvPicPr>
                <p:cNvPr id="15" name="Ink 14">
                  <a:extLst>
                    <a:ext uri="{FF2B5EF4-FFF2-40B4-BE49-F238E27FC236}">
                      <a16:creationId xmlns:a16="http://schemas.microsoft.com/office/drawing/2014/main" id="{17E02490-19DC-744F-83D3-4D3DB3EAC09B}"/>
                    </a:ext>
                  </a:extLst>
                </p:cNvPr>
                <p:cNvPicPr/>
                <p:nvPr/>
              </p:nvPicPr>
              <p:blipFill>
                <a:blip r:embed="rId26"/>
                <a:stretch>
                  <a:fillRect/>
                </a:stretch>
              </p:blipFill>
              <p:spPr>
                <a:xfrm>
                  <a:off x="6214680" y="1538920"/>
                  <a:ext cx="536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Ink 15">
                  <a:extLst>
                    <a:ext uri="{FF2B5EF4-FFF2-40B4-BE49-F238E27FC236}">
                      <a16:creationId xmlns:a16="http://schemas.microsoft.com/office/drawing/2014/main" id="{A96D09E0-07CE-754E-827D-6E7C208FC6E6}"/>
                    </a:ext>
                  </a:extLst>
                </p14:cNvPr>
                <p14:cNvContentPartPr/>
                <p14:nvPr/>
              </p14:nvContentPartPr>
              <p14:xfrm>
                <a:off x="6177240" y="1535680"/>
                <a:ext cx="109800" cy="61920"/>
              </p14:xfrm>
            </p:contentPart>
          </mc:Choice>
          <mc:Fallback>
            <p:pic>
              <p:nvPicPr>
                <p:cNvPr id="16" name="Ink 15">
                  <a:extLst>
                    <a:ext uri="{FF2B5EF4-FFF2-40B4-BE49-F238E27FC236}">
                      <a16:creationId xmlns:a16="http://schemas.microsoft.com/office/drawing/2014/main" id="{A96D09E0-07CE-754E-827D-6E7C208FC6E6}"/>
                    </a:ext>
                  </a:extLst>
                </p:cNvPr>
                <p:cNvPicPr/>
                <p:nvPr/>
              </p:nvPicPr>
              <p:blipFill>
                <a:blip r:embed="rId28"/>
                <a:stretch>
                  <a:fillRect/>
                </a:stretch>
              </p:blipFill>
              <p:spPr>
                <a:xfrm>
                  <a:off x="6161760" y="1520200"/>
                  <a:ext cx="1404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Ink 16">
                  <a:extLst>
                    <a:ext uri="{FF2B5EF4-FFF2-40B4-BE49-F238E27FC236}">
                      <a16:creationId xmlns:a16="http://schemas.microsoft.com/office/drawing/2014/main" id="{0DA7F6F6-D815-D544-9C62-11D064B03AF4}"/>
                    </a:ext>
                  </a:extLst>
                </p14:cNvPr>
                <p14:cNvContentPartPr/>
                <p14:nvPr/>
              </p14:nvContentPartPr>
              <p14:xfrm>
                <a:off x="6336360" y="1544320"/>
                <a:ext cx="97200" cy="81000"/>
              </p14:xfrm>
            </p:contentPart>
          </mc:Choice>
          <mc:Fallback>
            <p:pic>
              <p:nvPicPr>
                <p:cNvPr id="17" name="Ink 16">
                  <a:extLst>
                    <a:ext uri="{FF2B5EF4-FFF2-40B4-BE49-F238E27FC236}">
                      <a16:creationId xmlns:a16="http://schemas.microsoft.com/office/drawing/2014/main" id="{0DA7F6F6-D815-D544-9C62-11D064B03AF4}"/>
                    </a:ext>
                  </a:extLst>
                </p:cNvPr>
                <p:cNvPicPr/>
                <p:nvPr/>
              </p:nvPicPr>
              <p:blipFill>
                <a:blip r:embed="rId30"/>
                <a:stretch>
                  <a:fillRect/>
                </a:stretch>
              </p:blipFill>
              <p:spPr>
                <a:xfrm>
                  <a:off x="6321240" y="1528840"/>
                  <a:ext cx="127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Ink 17">
                  <a:extLst>
                    <a:ext uri="{FF2B5EF4-FFF2-40B4-BE49-F238E27FC236}">
                      <a16:creationId xmlns:a16="http://schemas.microsoft.com/office/drawing/2014/main" id="{8D69034F-E678-484F-B80D-1CD525B1879C}"/>
                    </a:ext>
                  </a:extLst>
                </p14:cNvPr>
                <p14:cNvContentPartPr/>
                <p14:nvPr/>
              </p14:nvContentPartPr>
              <p14:xfrm>
                <a:off x="6414120" y="1551880"/>
                <a:ext cx="95760" cy="159840"/>
              </p14:xfrm>
            </p:contentPart>
          </mc:Choice>
          <mc:Fallback>
            <p:pic>
              <p:nvPicPr>
                <p:cNvPr id="18" name="Ink 17">
                  <a:extLst>
                    <a:ext uri="{FF2B5EF4-FFF2-40B4-BE49-F238E27FC236}">
                      <a16:creationId xmlns:a16="http://schemas.microsoft.com/office/drawing/2014/main" id="{8D69034F-E678-484F-B80D-1CD525B1879C}"/>
                    </a:ext>
                  </a:extLst>
                </p:cNvPr>
                <p:cNvPicPr/>
                <p:nvPr/>
              </p:nvPicPr>
              <p:blipFill>
                <a:blip r:embed="rId32"/>
                <a:stretch>
                  <a:fillRect/>
                </a:stretch>
              </p:blipFill>
              <p:spPr>
                <a:xfrm>
                  <a:off x="6399000" y="1536760"/>
                  <a:ext cx="1260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Ink 18">
                  <a:extLst>
                    <a:ext uri="{FF2B5EF4-FFF2-40B4-BE49-F238E27FC236}">
                      <a16:creationId xmlns:a16="http://schemas.microsoft.com/office/drawing/2014/main" id="{496F845A-16BE-0846-BF07-29E894A3D323}"/>
                    </a:ext>
                  </a:extLst>
                </p14:cNvPr>
                <p14:cNvContentPartPr/>
                <p14:nvPr/>
              </p14:nvContentPartPr>
              <p14:xfrm>
                <a:off x="6553080" y="1525240"/>
                <a:ext cx="247320" cy="79920"/>
              </p14:xfrm>
            </p:contentPart>
          </mc:Choice>
          <mc:Fallback>
            <p:pic>
              <p:nvPicPr>
                <p:cNvPr id="19" name="Ink 18">
                  <a:extLst>
                    <a:ext uri="{FF2B5EF4-FFF2-40B4-BE49-F238E27FC236}">
                      <a16:creationId xmlns:a16="http://schemas.microsoft.com/office/drawing/2014/main" id="{496F845A-16BE-0846-BF07-29E894A3D323}"/>
                    </a:ext>
                  </a:extLst>
                </p:cNvPr>
                <p:cNvPicPr/>
                <p:nvPr/>
              </p:nvPicPr>
              <p:blipFill>
                <a:blip r:embed="rId34"/>
                <a:stretch>
                  <a:fillRect/>
                </a:stretch>
              </p:blipFill>
              <p:spPr>
                <a:xfrm>
                  <a:off x="6537960" y="1510120"/>
                  <a:ext cx="277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Ink 21">
                  <a:extLst>
                    <a:ext uri="{FF2B5EF4-FFF2-40B4-BE49-F238E27FC236}">
                      <a16:creationId xmlns:a16="http://schemas.microsoft.com/office/drawing/2014/main" id="{48E899FD-D2D9-7A45-9A82-502113CB63CC}"/>
                    </a:ext>
                  </a:extLst>
                </p14:cNvPr>
                <p14:cNvContentPartPr/>
                <p14:nvPr/>
              </p14:nvContentPartPr>
              <p14:xfrm>
                <a:off x="6928920" y="1574560"/>
                <a:ext cx="11160" cy="79200"/>
              </p14:xfrm>
            </p:contentPart>
          </mc:Choice>
          <mc:Fallback>
            <p:pic>
              <p:nvPicPr>
                <p:cNvPr id="22" name="Ink 21">
                  <a:extLst>
                    <a:ext uri="{FF2B5EF4-FFF2-40B4-BE49-F238E27FC236}">
                      <a16:creationId xmlns:a16="http://schemas.microsoft.com/office/drawing/2014/main" id="{48E899FD-D2D9-7A45-9A82-502113CB63CC}"/>
                    </a:ext>
                  </a:extLst>
                </p:cNvPr>
                <p:cNvPicPr/>
                <p:nvPr/>
              </p:nvPicPr>
              <p:blipFill>
                <a:blip r:embed="rId36"/>
                <a:stretch>
                  <a:fillRect/>
                </a:stretch>
              </p:blipFill>
              <p:spPr>
                <a:xfrm>
                  <a:off x="6913800" y="1559440"/>
                  <a:ext cx="417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Ink 22">
                  <a:extLst>
                    <a:ext uri="{FF2B5EF4-FFF2-40B4-BE49-F238E27FC236}">
                      <a16:creationId xmlns:a16="http://schemas.microsoft.com/office/drawing/2014/main" id="{64C9BC8F-B4AD-6C4B-B0F3-8AE514F61139}"/>
                    </a:ext>
                  </a:extLst>
                </p14:cNvPr>
                <p14:cNvContentPartPr/>
                <p14:nvPr/>
              </p14:nvContentPartPr>
              <p14:xfrm>
                <a:off x="7010280" y="1493200"/>
                <a:ext cx="96840" cy="85680"/>
              </p14:xfrm>
            </p:contentPart>
          </mc:Choice>
          <mc:Fallback>
            <p:pic>
              <p:nvPicPr>
                <p:cNvPr id="23" name="Ink 22">
                  <a:extLst>
                    <a:ext uri="{FF2B5EF4-FFF2-40B4-BE49-F238E27FC236}">
                      <a16:creationId xmlns:a16="http://schemas.microsoft.com/office/drawing/2014/main" id="{64C9BC8F-B4AD-6C4B-B0F3-8AE514F61139}"/>
                    </a:ext>
                  </a:extLst>
                </p:cNvPr>
                <p:cNvPicPr/>
                <p:nvPr/>
              </p:nvPicPr>
              <p:blipFill>
                <a:blip r:embed="rId38"/>
                <a:stretch>
                  <a:fillRect/>
                </a:stretch>
              </p:blipFill>
              <p:spPr>
                <a:xfrm>
                  <a:off x="6994800" y="1478080"/>
                  <a:ext cx="127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Ink 23">
                  <a:extLst>
                    <a:ext uri="{FF2B5EF4-FFF2-40B4-BE49-F238E27FC236}">
                      <a16:creationId xmlns:a16="http://schemas.microsoft.com/office/drawing/2014/main" id="{366966D6-4682-3D41-A1E8-36E8BDC023F6}"/>
                    </a:ext>
                  </a:extLst>
                </p14:cNvPr>
                <p14:cNvContentPartPr/>
                <p14:nvPr/>
              </p14:nvContentPartPr>
              <p14:xfrm>
                <a:off x="7121880" y="1523800"/>
                <a:ext cx="80640" cy="46800"/>
              </p14:xfrm>
            </p:contentPart>
          </mc:Choice>
          <mc:Fallback>
            <p:pic>
              <p:nvPicPr>
                <p:cNvPr id="24" name="Ink 23">
                  <a:extLst>
                    <a:ext uri="{FF2B5EF4-FFF2-40B4-BE49-F238E27FC236}">
                      <a16:creationId xmlns:a16="http://schemas.microsoft.com/office/drawing/2014/main" id="{366966D6-4682-3D41-A1E8-36E8BDC023F6}"/>
                    </a:ext>
                  </a:extLst>
                </p:cNvPr>
                <p:cNvPicPr/>
                <p:nvPr/>
              </p:nvPicPr>
              <p:blipFill>
                <a:blip r:embed="rId40"/>
                <a:stretch>
                  <a:fillRect/>
                </a:stretch>
              </p:blipFill>
              <p:spPr>
                <a:xfrm>
                  <a:off x="7106760" y="1508680"/>
                  <a:ext cx="111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Ink 24">
                  <a:extLst>
                    <a:ext uri="{FF2B5EF4-FFF2-40B4-BE49-F238E27FC236}">
                      <a16:creationId xmlns:a16="http://schemas.microsoft.com/office/drawing/2014/main" id="{24CC9FDC-C72F-2C4E-8137-265B40A97F78}"/>
                    </a:ext>
                  </a:extLst>
                </p14:cNvPr>
                <p14:cNvContentPartPr/>
                <p14:nvPr/>
              </p14:nvContentPartPr>
              <p14:xfrm>
                <a:off x="7254000" y="1503640"/>
                <a:ext cx="68040" cy="173160"/>
              </p14:xfrm>
            </p:contentPart>
          </mc:Choice>
          <mc:Fallback>
            <p:pic>
              <p:nvPicPr>
                <p:cNvPr id="25" name="Ink 24">
                  <a:extLst>
                    <a:ext uri="{FF2B5EF4-FFF2-40B4-BE49-F238E27FC236}">
                      <a16:creationId xmlns:a16="http://schemas.microsoft.com/office/drawing/2014/main" id="{24CC9FDC-C72F-2C4E-8137-265B40A97F78}"/>
                    </a:ext>
                  </a:extLst>
                </p:cNvPr>
                <p:cNvPicPr/>
                <p:nvPr/>
              </p:nvPicPr>
              <p:blipFill>
                <a:blip r:embed="rId42"/>
                <a:stretch>
                  <a:fillRect/>
                </a:stretch>
              </p:blipFill>
              <p:spPr>
                <a:xfrm>
                  <a:off x="7238880" y="1488160"/>
                  <a:ext cx="986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Ink 25">
                  <a:extLst>
                    <a:ext uri="{FF2B5EF4-FFF2-40B4-BE49-F238E27FC236}">
                      <a16:creationId xmlns:a16="http://schemas.microsoft.com/office/drawing/2014/main" id="{87739BF8-07B3-064B-952E-8DBDC50835F2}"/>
                    </a:ext>
                  </a:extLst>
                </p14:cNvPr>
                <p14:cNvContentPartPr/>
                <p14:nvPr/>
              </p14:nvContentPartPr>
              <p14:xfrm>
                <a:off x="7355880" y="1497880"/>
                <a:ext cx="96840" cy="56520"/>
              </p14:xfrm>
            </p:contentPart>
          </mc:Choice>
          <mc:Fallback>
            <p:pic>
              <p:nvPicPr>
                <p:cNvPr id="26" name="Ink 25">
                  <a:extLst>
                    <a:ext uri="{FF2B5EF4-FFF2-40B4-BE49-F238E27FC236}">
                      <a16:creationId xmlns:a16="http://schemas.microsoft.com/office/drawing/2014/main" id="{87739BF8-07B3-064B-952E-8DBDC50835F2}"/>
                    </a:ext>
                  </a:extLst>
                </p:cNvPr>
                <p:cNvPicPr/>
                <p:nvPr/>
              </p:nvPicPr>
              <p:blipFill>
                <a:blip r:embed="rId44"/>
                <a:stretch>
                  <a:fillRect/>
                </a:stretch>
              </p:blipFill>
              <p:spPr>
                <a:xfrm>
                  <a:off x="7340400" y="1482760"/>
                  <a:ext cx="127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Ink 26">
                  <a:extLst>
                    <a:ext uri="{FF2B5EF4-FFF2-40B4-BE49-F238E27FC236}">
                      <a16:creationId xmlns:a16="http://schemas.microsoft.com/office/drawing/2014/main" id="{953F47F6-B92B-C34E-AFE1-8E7D1D2483C5}"/>
                    </a:ext>
                  </a:extLst>
                </p14:cNvPr>
                <p14:cNvContentPartPr/>
                <p14:nvPr/>
              </p14:nvContentPartPr>
              <p14:xfrm>
                <a:off x="7507440" y="1361440"/>
                <a:ext cx="37080" cy="154440"/>
              </p14:xfrm>
            </p:contentPart>
          </mc:Choice>
          <mc:Fallback>
            <p:pic>
              <p:nvPicPr>
                <p:cNvPr id="27" name="Ink 26">
                  <a:extLst>
                    <a:ext uri="{FF2B5EF4-FFF2-40B4-BE49-F238E27FC236}">
                      <a16:creationId xmlns:a16="http://schemas.microsoft.com/office/drawing/2014/main" id="{953F47F6-B92B-C34E-AFE1-8E7D1D2483C5}"/>
                    </a:ext>
                  </a:extLst>
                </p:cNvPr>
                <p:cNvPicPr/>
                <p:nvPr/>
              </p:nvPicPr>
              <p:blipFill>
                <a:blip r:embed="rId46"/>
                <a:stretch>
                  <a:fillRect/>
                </a:stretch>
              </p:blipFill>
              <p:spPr>
                <a:xfrm>
                  <a:off x="7492320" y="1345960"/>
                  <a:ext cx="673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Ink 27">
                  <a:extLst>
                    <a:ext uri="{FF2B5EF4-FFF2-40B4-BE49-F238E27FC236}">
                      <a16:creationId xmlns:a16="http://schemas.microsoft.com/office/drawing/2014/main" id="{013065C7-2894-9340-B923-CACF2E46EDDE}"/>
                    </a:ext>
                  </a:extLst>
                </p14:cNvPr>
                <p14:cNvContentPartPr/>
                <p14:nvPr/>
              </p14:nvContentPartPr>
              <p14:xfrm>
                <a:off x="7569000" y="1462960"/>
                <a:ext cx="39240" cy="64080"/>
              </p14:xfrm>
            </p:contentPart>
          </mc:Choice>
          <mc:Fallback>
            <p:pic>
              <p:nvPicPr>
                <p:cNvPr id="28" name="Ink 27">
                  <a:extLst>
                    <a:ext uri="{FF2B5EF4-FFF2-40B4-BE49-F238E27FC236}">
                      <a16:creationId xmlns:a16="http://schemas.microsoft.com/office/drawing/2014/main" id="{013065C7-2894-9340-B923-CACF2E46EDDE}"/>
                    </a:ext>
                  </a:extLst>
                </p:cNvPr>
                <p:cNvPicPr/>
                <p:nvPr/>
              </p:nvPicPr>
              <p:blipFill>
                <a:blip r:embed="rId48"/>
                <a:stretch>
                  <a:fillRect/>
                </a:stretch>
              </p:blipFill>
              <p:spPr>
                <a:xfrm>
                  <a:off x="7553880" y="1447480"/>
                  <a:ext cx="69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Ink 28">
                  <a:extLst>
                    <a:ext uri="{FF2B5EF4-FFF2-40B4-BE49-F238E27FC236}">
                      <a16:creationId xmlns:a16="http://schemas.microsoft.com/office/drawing/2014/main" id="{F7857461-6F98-C440-B859-DC48BDB5FF34}"/>
                    </a:ext>
                  </a:extLst>
                </p14:cNvPr>
                <p14:cNvContentPartPr/>
                <p14:nvPr/>
              </p14:nvContentPartPr>
              <p14:xfrm>
                <a:off x="7609680" y="1462960"/>
                <a:ext cx="234720" cy="79920"/>
              </p14:xfrm>
            </p:contentPart>
          </mc:Choice>
          <mc:Fallback>
            <p:pic>
              <p:nvPicPr>
                <p:cNvPr id="29" name="Ink 28">
                  <a:extLst>
                    <a:ext uri="{FF2B5EF4-FFF2-40B4-BE49-F238E27FC236}">
                      <a16:creationId xmlns:a16="http://schemas.microsoft.com/office/drawing/2014/main" id="{F7857461-6F98-C440-B859-DC48BDB5FF34}"/>
                    </a:ext>
                  </a:extLst>
                </p:cNvPr>
                <p:cNvPicPr/>
                <p:nvPr/>
              </p:nvPicPr>
              <p:blipFill>
                <a:blip r:embed="rId50"/>
                <a:stretch>
                  <a:fillRect/>
                </a:stretch>
              </p:blipFill>
              <p:spPr>
                <a:xfrm>
                  <a:off x="7594560" y="1447480"/>
                  <a:ext cx="264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Ink 29">
                  <a:extLst>
                    <a:ext uri="{FF2B5EF4-FFF2-40B4-BE49-F238E27FC236}">
                      <a16:creationId xmlns:a16="http://schemas.microsoft.com/office/drawing/2014/main" id="{562417DE-4F45-DA44-9B4E-8EDBFDCEFFC3}"/>
                    </a:ext>
                  </a:extLst>
                </p14:cNvPr>
                <p14:cNvContentPartPr/>
                <p14:nvPr/>
              </p14:nvContentPartPr>
              <p14:xfrm>
                <a:off x="7909920" y="1473040"/>
                <a:ext cx="156240" cy="59400"/>
              </p14:xfrm>
            </p:contentPart>
          </mc:Choice>
          <mc:Fallback>
            <p:pic>
              <p:nvPicPr>
                <p:cNvPr id="30" name="Ink 29">
                  <a:extLst>
                    <a:ext uri="{FF2B5EF4-FFF2-40B4-BE49-F238E27FC236}">
                      <a16:creationId xmlns:a16="http://schemas.microsoft.com/office/drawing/2014/main" id="{562417DE-4F45-DA44-9B4E-8EDBFDCEFFC3}"/>
                    </a:ext>
                  </a:extLst>
                </p:cNvPr>
                <p:cNvPicPr/>
                <p:nvPr/>
              </p:nvPicPr>
              <p:blipFill>
                <a:blip r:embed="rId52"/>
                <a:stretch>
                  <a:fillRect/>
                </a:stretch>
              </p:blipFill>
              <p:spPr>
                <a:xfrm>
                  <a:off x="7894440" y="1457920"/>
                  <a:ext cx="186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Ink 36">
                  <a:extLst>
                    <a:ext uri="{FF2B5EF4-FFF2-40B4-BE49-F238E27FC236}">
                      <a16:creationId xmlns:a16="http://schemas.microsoft.com/office/drawing/2014/main" id="{F5105E9D-E21C-2B4C-95D9-838CC46DBC20}"/>
                    </a:ext>
                  </a:extLst>
                </p14:cNvPr>
                <p14:cNvContentPartPr/>
                <p14:nvPr/>
              </p14:nvContentPartPr>
              <p14:xfrm>
                <a:off x="6228000" y="1808200"/>
                <a:ext cx="28080" cy="219960"/>
              </p14:xfrm>
            </p:contentPart>
          </mc:Choice>
          <mc:Fallback>
            <p:pic>
              <p:nvPicPr>
                <p:cNvPr id="37" name="Ink 36">
                  <a:extLst>
                    <a:ext uri="{FF2B5EF4-FFF2-40B4-BE49-F238E27FC236}">
                      <a16:creationId xmlns:a16="http://schemas.microsoft.com/office/drawing/2014/main" id="{F5105E9D-E21C-2B4C-95D9-838CC46DBC20}"/>
                    </a:ext>
                  </a:extLst>
                </p:cNvPr>
                <p:cNvPicPr/>
                <p:nvPr/>
              </p:nvPicPr>
              <p:blipFill>
                <a:blip r:embed="rId54"/>
                <a:stretch>
                  <a:fillRect/>
                </a:stretch>
              </p:blipFill>
              <p:spPr>
                <a:xfrm>
                  <a:off x="6212520" y="1793080"/>
                  <a:ext cx="586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Ink 37">
                  <a:extLst>
                    <a:ext uri="{FF2B5EF4-FFF2-40B4-BE49-F238E27FC236}">
                      <a16:creationId xmlns:a16="http://schemas.microsoft.com/office/drawing/2014/main" id="{DB671ED6-07CF-6444-AF86-29C12647EAC8}"/>
                    </a:ext>
                  </a:extLst>
                </p14:cNvPr>
                <p14:cNvContentPartPr/>
                <p14:nvPr/>
              </p14:nvContentPartPr>
              <p14:xfrm>
                <a:off x="6350040" y="1808200"/>
                <a:ext cx="6120" cy="168840"/>
              </p14:xfrm>
            </p:contentPart>
          </mc:Choice>
          <mc:Fallback>
            <p:pic>
              <p:nvPicPr>
                <p:cNvPr id="38" name="Ink 37">
                  <a:extLst>
                    <a:ext uri="{FF2B5EF4-FFF2-40B4-BE49-F238E27FC236}">
                      <a16:creationId xmlns:a16="http://schemas.microsoft.com/office/drawing/2014/main" id="{DB671ED6-07CF-6444-AF86-29C12647EAC8}"/>
                    </a:ext>
                  </a:extLst>
                </p:cNvPr>
                <p:cNvPicPr/>
                <p:nvPr/>
              </p:nvPicPr>
              <p:blipFill>
                <a:blip r:embed="rId56"/>
                <a:stretch>
                  <a:fillRect/>
                </a:stretch>
              </p:blipFill>
              <p:spPr>
                <a:xfrm>
                  <a:off x="6334560" y="1793080"/>
                  <a:ext cx="367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Ink 38">
                  <a:extLst>
                    <a:ext uri="{FF2B5EF4-FFF2-40B4-BE49-F238E27FC236}">
                      <a16:creationId xmlns:a16="http://schemas.microsoft.com/office/drawing/2014/main" id="{95FE06AC-4173-9348-96B0-DC130A40757B}"/>
                    </a:ext>
                  </a:extLst>
                </p14:cNvPr>
                <p14:cNvContentPartPr/>
                <p14:nvPr/>
              </p14:nvContentPartPr>
              <p14:xfrm>
                <a:off x="6268680" y="1912600"/>
                <a:ext cx="89280" cy="18000"/>
              </p14:xfrm>
            </p:contentPart>
          </mc:Choice>
          <mc:Fallback>
            <p:pic>
              <p:nvPicPr>
                <p:cNvPr id="39" name="Ink 38">
                  <a:extLst>
                    <a:ext uri="{FF2B5EF4-FFF2-40B4-BE49-F238E27FC236}">
                      <a16:creationId xmlns:a16="http://schemas.microsoft.com/office/drawing/2014/main" id="{95FE06AC-4173-9348-96B0-DC130A40757B}"/>
                    </a:ext>
                  </a:extLst>
                </p:cNvPr>
                <p:cNvPicPr/>
                <p:nvPr/>
              </p:nvPicPr>
              <p:blipFill>
                <a:blip r:embed="rId58"/>
                <a:stretch>
                  <a:fillRect/>
                </a:stretch>
              </p:blipFill>
              <p:spPr>
                <a:xfrm>
                  <a:off x="6253200" y="1897480"/>
                  <a:ext cx="1195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Ink 39">
                  <a:extLst>
                    <a:ext uri="{FF2B5EF4-FFF2-40B4-BE49-F238E27FC236}">
                      <a16:creationId xmlns:a16="http://schemas.microsoft.com/office/drawing/2014/main" id="{D92BE4D4-2AC8-D443-A92F-D6CA2E4F05C8}"/>
                    </a:ext>
                  </a:extLst>
                </p14:cNvPr>
                <p14:cNvContentPartPr/>
                <p14:nvPr/>
              </p14:nvContentPartPr>
              <p14:xfrm>
                <a:off x="6441840" y="1824040"/>
                <a:ext cx="113400" cy="182520"/>
              </p14:xfrm>
            </p:contentPart>
          </mc:Choice>
          <mc:Fallback>
            <p:pic>
              <p:nvPicPr>
                <p:cNvPr id="40" name="Ink 39">
                  <a:extLst>
                    <a:ext uri="{FF2B5EF4-FFF2-40B4-BE49-F238E27FC236}">
                      <a16:creationId xmlns:a16="http://schemas.microsoft.com/office/drawing/2014/main" id="{D92BE4D4-2AC8-D443-A92F-D6CA2E4F05C8}"/>
                    </a:ext>
                  </a:extLst>
                </p:cNvPr>
                <p:cNvPicPr/>
                <p:nvPr/>
              </p:nvPicPr>
              <p:blipFill>
                <a:blip r:embed="rId60"/>
                <a:stretch>
                  <a:fillRect/>
                </a:stretch>
              </p:blipFill>
              <p:spPr>
                <a:xfrm>
                  <a:off x="6426360" y="1808920"/>
                  <a:ext cx="1440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Ink 40">
                  <a:extLst>
                    <a:ext uri="{FF2B5EF4-FFF2-40B4-BE49-F238E27FC236}">
                      <a16:creationId xmlns:a16="http://schemas.microsoft.com/office/drawing/2014/main" id="{8157DBE8-FE58-E64D-B69A-598C86FD0170}"/>
                    </a:ext>
                  </a:extLst>
                </p14:cNvPr>
                <p14:cNvContentPartPr/>
                <p14:nvPr/>
              </p14:nvContentPartPr>
              <p14:xfrm>
                <a:off x="6619680" y="1805680"/>
                <a:ext cx="93240" cy="206280"/>
              </p14:xfrm>
            </p:contentPart>
          </mc:Choice>
          <mc:Fallback>
            <p:pic>
              <p:nvPicPr>
                <p:cNvPr id="41" name="Ink 40">
                  <a:extLst>
                    <a:ext uri="{FF2B5EF4-FFF2-40B4-BE49-F238E27FC236}">
                      <a16:creationId xmlns:a16="http://schemas.microsoft.com/office/drawing/2014/main" id="{8157DBE8-FE58-E64D-B69A-598C86FD0170}"/>
                    </a:ext>
                  </a:extLst>
                </p:cNvPr>
                <p:cNvPicPr/>
                <p:nvPr/>
              </p:nvPicPr>
              <p:blipFill>
                <a:blip r:embed="rId62"/>
                <a:stretch>
                  <a:fillRect/>
                </a:stretch>
              </p:blipFill>
              <p:spPr>
                <a:xfrm>
                  <a:off x="6604560" y="1790200"/>
                  <a:ext cx="1234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Ink 41">
                  <a:extLst>
                    <a:ext uri="{FF2B5EF4-FFF2-40B4-BE49-F238E27FC236}">
                      <a16:creationId xmlns:a16="http://schemas.microsoft.com/office/drawing/2014/main" id="{225FEAD1-FD8D-AB44-907B-28AFFD8783FC}"/>
                    </a:ext>
                  </a:extLst>
                </p14:cNvPr>
                <p14:cNvContentPartPr/>
                <p14:nvPr/>
              </p14:nvContentPartPr>
              <p14:xfrm>
                <a:off x="6796800" y="1795600"/>
                <a:ext cx="164520" cy="209880"/>
              </p14:xfrm>
            </p:contentPart>
          </mc:Choice>
          <mc:Fallback>
            <p:pic>
              <p:nvPicPr>
                <p:cNvPr id="42" name="Ink 41">
                  <a:extLst>
                    <a:ext uri="{FF2B5EF4-FFF2-40B4-BE49-F238E27FC236}">
                      <a16:creationId xmlns:a16="http://schemas.microsoft.com/office/drawing/2014/main" id="{225FEAD1-FD8D-AB44-907B-28AFFD8783FC}"/>
                    </a:ext>
                  </a:extLst>
                </p:cNvPr>
                <p:cNvPicPr/>
                <p:nvPr/>
              </p:nvPicPr>
              <p:blipFill>
                <a:blip r:embed="rId64"/>
                <a:stretch>
                  <a:fillRect/>
                </a:stretch>
              </p:blipFill>
              <p:spPr>
                <a:xfrm>
                  <a:off x="6781680" y="1780480"/>
                  <a:ext cx="1951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Ink 42">
                  <a:extLst>
                    <a:ext uri="{FF2B5EF4-FFF2-40B4-BE49-F238E27FC236}">
                      <a16:creationId xmlns:a16="http://schemas.microsoft.com/office/drawing/2014/main" id="{8D69F144-AA61-EB4A-A942-CEB03CE97724}"/>
                    </a:ext>
                  </a:extLst>
                </p14:cNvPr>
                <p14:cNvContentPartPr/>
                <p14:nvPr/>
              </p14:nvContentPartPr>
              <p14:xfrm>
                <a:off x="6949440" y="1781560"/>
                <a:ext cx="220680" cy="27000"/>
              </p14:xfrm>
            </p:contentPart>
          </mc:Choice>
          <mc:Fallback>
            <p:pic>
              <p:nvPicPr>
                <p:cNvPr id="43" name="Ink 42">
                  <a:extLst>
                    <a:ext uri="{FF2B5EF4-FFF2-40B4-BE49-F238E27FC236}">
                      <a16:creationId xmlns:a16="http://schemas.microsoft.com/office/drawing/2014/main" id="{8D69F144-AA61-EB4A-A942-CEB03CE97724}"/>
                    </a:ext>
                  </a:extLst>
                </p:cNvPr>
                <p:cNvPicPr/>
                <p:nvPr/>
              </p:nvPicPr>
              <p:blipFill>
                <a:blip r:embed="rId66"/>
                <a:stretch>
                  <a:fillRect/>
                </a:stretch>
              </p:blipFill>
              <p:spPr>
                <a:xfrm>
                  <a:off x="6933960" y="1766440"/>
                  <a:ext cx="2509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Ink 43">
                  <a:extLst>
                    <a:ext uri="{FF2B5EF4-FFF2-40B4-BE49-F238E27FC236}">
                      <a16:creationId xmlns:a16="http://schemas.microsoft.com/office/drawing/2014/main" id="{FC8B88BA-1070-DE44-AB41-01B585403632}"/>
                    </a:ext>
                  </a:extLst>
                </p14:cNvPr>
                <p14:cNvContentPartPr/>
                <p14:nvPr/>
              </p14:nvContentPartPr>
              <p14:xfrm>
                <a:off x="7050600" y="1813600"/>
                <a:ext cx="18360" cy="171720"/>
              </p14:xfrm>
            </p:contentPart>
          </mc:Choice>
          <mc:Fallback>
            <p:pic>
              <p:nvPicPr>
                <p:cNvPr id="44" name="Ink 43">
                  <a:extLst>
                    <a:ext uri="{FF2B5EF4-FFF2-40B4-BE49-F238E27FC236}">
                      <a16:creationId xmlns:a16="http://schemas.microsoft.com/office/drawing/2014/main" id="{FC8B88BA-1070-DE44-AB41-01B585403632}"/>
                    </a:ext>
                  </a:extLst>
                </p:cNvPr>
                <p:cNvPicPr/>
                <p:nvPr/>
              </p:nvPicPr>
              <p:blipFill>
                <a:blip r:embed="rId68"/>
                <a:stretch>
                  <a:fillRect/>
                </a:stretch>
              </p:blipFill>
              <p:spPr>
                <a:xfrm>
                  <a:off x="7035480" y="1798480"/>
                  <a:ext cx="486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Ink 44">
                  <a:extLst>
                    <a:ext uri="{FF2B5EF4-FFF2-40B4-BE49-F238E27FC236}">
                      <a16:creationId xmlns:a16="http://schemas.microsoft.com/office/drawing/2014/main" id="{322FEC42-58E1-514D-A0D3-2CA638FF2B62}"/>
                    </a:ext>
                  </a:extLst>
                </p14:cNvPr>
                <p14:cNvContentPartPr/>
                <p14:nvPr/>
              </p14:nvContentPartPr>
              <p14:xfrm>
                <a:off x="7284600" y="1749520"/>
                <a:ext cx="175680" cy="11160"/>
              </p14:xfrm>
            </p:contentPart>
          </mc:Choice>
          <mc:Fallback>
            <p:pic>
              <p:nvPicPr>
                <p:cNvPr id="45" name="Ink 44">
                  <a:extLst>
                    <a:ext uri="{FF2B5EF4-FFF2-40B4-BE49-F238E27FC236}">
                      <a16:creationId xmlns:a16="http://schemas.microsoft.com/office/drawing/2014/main" id="{322FEC42-58E1-514D-A0D3-2CA638FF2B62}"/>
                    </a:ext>
                  </a:extLst>
                </p:cNvPr>
                <p:cNvPicPr/>
                <p:nvPr/>
              </p:nvPicPr>
              <p:blipFill>
                <a:blip r:embed="rId70"/>
                <a:stretch>
                  <a:fillRect/>
                </a:stretch>
              </p:blipFill>
              <p:spPr>
                <a:xfrm>
                  <a:off x="7269480" y="1734040"/>
                  <a:ext cx="205920" cy="4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47" name="Ink 46">
                <a:extLst>
                  <a:ext uri="{FF2B5EF4-FFF2-40B4-BE49-F238E27FC236}">
                    <a16:creationId xmlns:a16="http://schemas.microsoft.com/office/drawing/2014/main" id="{7D1AA8B1-B0BF-314E-9570-7947E3327527}"/>
                  </a:ext>
                </a:extLst>
              </p14:cNvPr>
              <p14:cNvContentPartPr/>
              <p14:nvPr/>
            </p14:nvContentPartPr>
            <p14:xfrm>
              <a:off x="7399440" y="2011600"/>
              <a:ext cx="52560" cy="77040"/>
            </p14:xfrm>
          </p:contentPart>
        </mc:Choice>
        <mc:Fallback>
          <p:pic>
            <p:nvPicPr>
              <p:cNvPr id="47" name="Ink 46">
                <a:extLst>
                  <a:ext uri="{FF2B5EF4-FFF2-40B4-BE49-F238E27FC236}">
                    <a16:creationId xmlns:a16="http://schemas.microsoft.com/office/drawing/2014/main" id="{7D1AA8B1-B0BF-314E-9570-7947E3327527}"/>
                  </a:ext>
                </a:extLst>
              </p:cNvPr>
              <p:cNvPicPr/>
              <p:nvPr/>
            </p:nvPicPr>
            <p:blipFill>
              <a:blip r:embed="rId72"/>
              <a:stretch>
                <a:fillRect/>
              </a:stretch>
            </p:blipFill>
            <p:spPr>
              <a:xfrm>
                <a:off x="7384320" y="1996120"/>
                <a:ext cx="83160" cy="107640"/>
              </a:xfrm>
              <a:prstGeom prst="rect">
                <a:avLst/>
              </a:prstGeom>
            </p:spPr>
          </p:pic>
        </mc:Fallback>
      </mc:AlternateContent>
      <p:grpSp>
        <p:nvGrpSpPr>
          <p:cNvPr id="52" name="Group 51">
            <a:extLst>
              <a:ext uri="{FF2B5EF4-FFF2-40B4-BE49-F238E27FC236}">
                <a16:creationId xmlns:a16="http://schemas.microsoft.com/office/drawing/2014/main" id="{6F0204A6-C5D3-2246-BEA0-F9864212F4BE}"/>
              </a:ext>
            </a:extLst>
          </p:cNvPr>
          <p:cNvGrpSpPr/>
          <p:nvPr/>
        </p:nvGrpSpPr>
        <p:grpSpPr>
          <a:xfrm>
            <a:off x="7650360" y="1727200"/>
            <a:ext cx="377640" cy="416160"/>
            <a:chOff x="7650360" y="1727200"/>
            <a:chExt cx="377640" cy="416160"/>
          </a:xfrm>
        </p:grpSpPr>
        <mc:AlternateContent xmlns:mc="http://schemas.openxmlformats.org/markup-compatibility/2006">
          <mc:Choice xmlns:p14="http://schemas.microsoft.com/office/powerpoint/2010/main" Requires="p14">
            <p:contentPart p14:bwMode="auto" r:id="rId73">
              <p14:nvContentPartPr>
                <p14:cNvPr id="48" name="Ink 47">
                  <a:extLst>
                    <a:ext uri="{FF2B5EF4-FFF2-40B4-BE49-F238E27FC236}">
                      <a16:creationId xmlns:a16="http://schemas.microsoft.com/office/drawing/2014/main" id="{06D3C9EC-A77E-624C-AD0D-3E59CAE63FA5}"/>
                    </a:ext>
                  </a:extLst>
                </p14:cNvPr>
                <p14:cNvContentPartPr/>
                <p14:nvPr/>
              </p14:nvContentPartPr>
              <p14:xfrm>
                <a:off x="7650360" y="1767520"/>
                <a:ext cx="43200" cy="181800"/>
              </p14:xfrm>
            </p:contentPart>
          </mc:Choice>
          <mc:Fallback>
            <p:pic>
              <p:nvPicPr>
                <p:cNvPr id="48" name="Ink 47">
                  <a:extLst>
                    <a:ext uri="{FF2B5EF4-FFF2-40B4-BE49-F238E27FC236}">
                      <a16:creationId xmlns:a16="http://schemas.microsoft.com/office/drawing/2014/main" id="{06D3C9EC-A77E-624C-AD0D-3E59CAE63FA5}"/>
                    </a:ext>
                  </a:extLst>
                </p:cNvPr>
                <p:cNvPicPr/>
                <p:nvPr/>
              </p:nvPicPr>
              <p:blipFill>
                <a:blip r:embed="rId74"/>
                <a:stretch>
                  <a:fillRect/>
                </a:stretch>
              </p:blipFill>
              <p:spPr>
                <a:xfrm>
                  <a:off x="7635240" y="1752400"/>
                  <a:ext cx="738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Ink 48">
                  <a:extLst>
                    <a:ext uri="{FF2B5EF4-FFF2-40B4-BE49-F238E27FC236}">
                      <a16:creationId xmlns:a16="http://schemas.microsoft.com/office/drawing/2014/main" id="{AA81B8DA-7CD5-C747-9EB7-C3F70853767A}"/>
                    </a:ext>
                  </a:extLst>
                </p14:cNvPr>
                <p14:cNvContentPartPr/>
                <p14:nvPr/>
              </p14:nvContentPartPr>
              <p14:xfrm>
                <a:off x="7729560" y="1885600"/>
                <a:ext cx="127800" cy="257760"/>
              </p14:xfrm>
            </p:contentPart>
          </mc:Choice>
          <mc:Fallback>
            <p:pic>
              <p:nvPicPr>
                <p:cNvPr id="49" name="Ink 48">
                  <a:extLst>
                    <a:ext uri="{FF2B5EF4-FFF2-40B4-BE49-F238E27FC236}">
                      <a16:creationId xmlns:a16="http://schemas.microsoft.com/office/drawing/2014/main" id="{AA81B8DA-7CD5-C747-9EB7-C3F70853767A}"/>
                    </a:ext>
                  </a:extLst>
                </p:cNvPr>
                <p:cNvPicPr/>
                <p:nvPr/>
              </p:nvPicPr>
              <p:blipFill>
                <a:blip r:embed="rId76"/>
                <a:stretch>
                  <a:fillRect/>
                </a:stretch>
              </p:blipFill>
              <p:spPr>
                <a:xfrm>
                  <a:off x="7714440" y="1870480"/>
                  <a:ext cx="1580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Ink 49">
                  <a:extLst>
                    <a:ext uri="{FF2B5EF4-FFF2-40B4-BE49-F238E27FC236}">
                      <a16:creationId xmlns:a16="http://schemas.microsoft.com/office/drawing/2014/main" id="{09CCFC45-7542-5141-8654-EBEC847CE2BF}"/>
                    </a:ext>
                  </a:extLst>
                </p14:cNvPr>
                <p14:cNvContentPartPr/>
                <p14:nvPr/>
              </p14:nvContentPartPr>
              <p14:xfrm>
                <a:off x="7924680" y="1727200"/>
                <a:ext cx="27720" cy="152280"/>
              </p14:xfrm>
            </p:contentPart>
          </mc:Choice>
          <mc:Fallback>
            <p:pic>
              <p:nvPicPr>
                <p:cNvPr id="50" name="Ink 49">
                  <a:extLst>
                    <a:ext uri="{FF2B5EF4-FFF2-40B4-BE49-F238E27FC236}">
                      <a16:creationId xmlns:a16="http://schemas.microsoft.com/office/drawing/2014/main" id="{09CCFC45-7542-5141-8654-EBEC847CE2BF}"/>
                    </a:ext>
                  </a:extLst>
                </p:cNvPr>
                <p:cNvPicPr/>
                <p:nvPr/>
              </p:nvPicPr>
              <p:blipFill>
                <a:blip r:embed="rId78"/>
                <a:stretch>
                  <a:fillRect/>
                </a:stretch>
              </p:blipFill>
              <p:spPr>
                <a:xfrm>
                  <a:off x="7909200" y="1711720"/>
                  <a:ext cx="583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Ink 50">
                  <a:extLst>
                    <a:ext uri="{FF2B5EF4-FFF2-40B4-BE49-F238E27FC236}">
                      <a16:creationId xmlns:a16="http://schemas.microsoft.com/office/drawing/2014/main" id="{486C4579-AF15-D846-A86D-7F9DB7418792}"/>
                    </a:ext>
                  </a:extLst>
                </p14:cNvPr>
                <p14:cNvContentPartPr/>
                <p14:nvPr/>
              </p14:nvContentPartPr>
              <p14:xfrm>
                <a:off x="7864200" y="1790560"/>
                <a:ext cx="163800" cy="18000"/>
              </p14:xfrm>
            </p:contentPart>
          </mc:Choice>
          <mc:Fallback>
            <p:pic>
              <p:nvPicPr>
                <p:cNvPr id="51" name="Ink 50">
                  <a:extLst>
                    <a:ext uri="{FF2B5EF4-FFF2-40B4-BE49-F238E27FC236}">
                      <a16:creationId xmlns:a16="http://schemas.microsoft.com/office/drawing/2014/main" id="{486C4579-AF15-D846-A86D-7F9DB7418792}"/>
                    </a:ext>
                  </a:extLst>
                </p:cNvPr>
                <p:cNvPicPr/>
                <p:nvPr/>
              </p:nvPicPr>
              <p:blipFill>
                <a:blip r:embed="rId80"/>
                <a:stretch>
                  <a:fillRect/>
                </a:stretch>
              </p:blipFill>
              <p:spPr>
                <a:xfrm>
                  <a:off x="7849080" y="1775080"/>
                  <a:ext cx="194400" cy="48600"/>
                </a:xfrm>
                <a:prstGeom prst="rect">
                  <a:avLst/>
                </a:prstGeom>
              </p:spPr>
            </p:pic>
          </mc:Fallback>
        </mc:AlternateContent>
      </p:grpSp>
      <p:grpSp>
        <p:nvGrpSpPr>
          <p:cNvPr id="62" name="Group 61">
            <a:extLst>
              <a:ext uri="{FF2B5EF4-FFF2-40B4-BE49-F238E27FC236}">
                <a16:creationId xmlns:a16="http://schemas.microsoft.com/office/drawing/2014/main" id="{A6B6CA55-4746-5149-8097-1DB03D659E05}"/>
              </a:ext>
            </a:extLst>
          </p:cNvPr>
          <p:cNvGrpSpPr/>
          <p:nvPr/>
        </p:nvGrpSpPr>
        <p:grpSpPr>
          <a:xfrm>
            <a:off x="2176560" y="1716760"/>
            <a:ext cx="1178640" cy="547200"/>
            <a:chOff x="2176560" y="1716760"/>
            <a:chExt cx="1178640" cy="547200"/>
          </a:xfrm>
        </p:grpSpPr>
        <mc:AlternateContent xmlns:mc="http://schemas.openxmlformats.org/markup-compatibility/2006">
          <mc:Choice xmlns:p14="http://schemas.microsoft.com/office/powerpoint/2010/main" Requires="p14">
            <p:contentPart p14:bwMode="auto" r:id="rId81">
              <p14:nvContentPartPr>
                <p14:cNvPr id="53" name="Ink 52">
                  <a:extLst>
                    <a:ext uri="{FF2B5EF4-FFF2-40B4-BE49-F238E27FC236}">
                      <a16:creationId xmlns:a16="http://schemas.microsoft.com/office/drawing/2014/main" id="{6E93AE85-10C2-F746-8DF3-09C80197AB23}"/>
                    </a:ext>
                  </a:extLst>
                </p14:cNvPr>
                <p14:cNvContentPartPr/>
                <p14:nvPr/>
              </p14:nvContentPartPr>
              <p14:xfrm>
                <a:off x="3231720" y="1716760"/>
                <a:ext cx="123480" cy="542880"/>
              </p14:xfrm>
            </p:contentPart>
          </mc:Choice>
          <mc:Fallback>
            <p:pic>
              <p:nvPicPr>
                <p:cNvPr id="53" name="Ink 52">
                  <a:extLst>
                    <a:ext uri="{FF2B5EF4-FFF2-40B4-BE49-F238E27FC236}">
                      <a16:creationId xmlns:a16="http://schemas.microsoft.com/office/drawing/2014/main" id="{6E93AE85-10C2-F746-8DF3-09C80197AB23}"/>
                    </a:ext>
                  </a:extLst>
                </p:cNvPr>
                <p:cNvPicPr/>
                <p:nvPr/>
              </p:nvPicPr>
              <p:blipFill>
                <a:blip r:embed="rId82"/>
                <a:stretch>
                  <a:fillRect/>
                </a:stretch>
              </p:blipFill>
              <p:spPr>
                <a:xfrm>
                  <a:off x="3216600" y="1701640"/>
                  <a:ext cx="154080" cy="573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Ink 53">
                  <a:extLst>
                    <a:ext uri="{FF2B5EF4-FFF2-40B4-BE49-F238E27FC236}">
                      <a16:creationId xmlns:a16="http://schemas.microsoft.com/office/drawing/2014/main" id="{C2696EFA-38A5-5D42-BDC8-FAA730B7F9F2}"/>
                    </a:ext>
                  </a:extLst>
                </p14:cNvPr>
                <p14:cNvContentPartPr/>
                <p14:nvPr/>
              </p14:nvContentPartPr>
              <p14:xfrm>
                <a:off x="2269800" y="1916560"/>
                <a:ext cx="149040" cy="94320"/>
              </p14:xfrm>
            </p:contentPart>
          </mc:Choice>
          <mc:Fallback>
            <p:pic>
              <p:nvPicPr>
                <p:cNvPr id="54" name="Ink 53">
                  <a:extLst>
                    <a:ext uri="{FF2B5EF4-FFF2-40B4-BE49-F238E27FC236}">
                      <a16:creationId xmlns:a16="http://schemas.microsoft.com/office/drawing/2014/main" id="{C2696EFA-38A5-5D42-BDC8-FAA730B7F9F2}"/>
                    </a:ext>
                  </a:extLst>
                </p:cNvPr>
                <p:cNvPicPr/>
                <p:nvPr/>
              </p:nvPicPr>
              <p:blipFill>
                <a:blip r:embed="rId84"/>
                <a:stretch>
                  <a:fillRect/>
                </a:stretch>
              </p:blipFill>
              <p:spPr>
                <a:xfrm>
                  <a:off x="2254680" y="1901080"/>
                  <a:ext cx="1796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Ink 54">
                  <a:extLst>
                    <a:ext uri="{FF2B5EF4-FFF2-40B4-BE49-F238E27FC236}">
                      <a16:creationId xmlns:a16="http://schemas.microsoft.com/office/drawing/2014/main" id="{3C3A50D7-D7D7-F248-92DE-DC88F0BAAD91}"/>
                    </a:ext>
                  </a:extLst>
                </p14:cNvPr>
                <p14:cNvContentPartPr/>
                <p14:nvPr/>
              </p14:nvContentPartPr>
              <p14:xfrm>
                <a:off x="2478960" y="1938520"/>
                <a:ext cx="60840" cy="266400"/>
              </p14:xfrm>
            </p:contentPart>
          </mc:Choice>
          <mc:Fallback>
            <p:pic>
              <p:nvPicPr>
                <p:cNvPr id="55" name="Ink 54">
                  <a:extLst>
                    <a:ext uri="{FF2B5EF4-FFF2-40B4-BE49-F238E27FC236}">
                      <a16:creationId xmlns:a16="http://schemas.microsoft.com/office/drawing/2014/main" id="{3C3A50D7-D7D7-F248-92DE-DC88F0BAAD91}"/>
                    </a:ext>
                  </a:extLst>
                </p:cNvPr>
                <p:cNvPicPr/>
                <p:nvPr/>
              </p:nvPicPr>
              <p:blipFill>
                <a:blip r:embed="rId86"/>
                <a:stretch>
                  <a:fillRect/>
                </a:stretch>
              </p:blipFill>
              <p:spPr>
                <a:xfrm>
                  <a:off x="2463480" y="1923400"/>
                  <a:ext cx="914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Ink 55">
                  <a:extLst>
                    <a:ext uri="{FF2B5EF4-FFF2-40B4-BE49-F238E27FC236}">
                      <a16:creationId xmlns:a16="http://schemas.microsoft.com/office/drawing/2014/main" id="{307B3599-3A88-DD4A-B462-5E2C505987C0}"/>
                    </a:ext>
                  </a:extLst>
                </p14:cNvPr>
                <p14:cNvContentPartPr/>
                <p14:nvPr/>
              </p14:nvContentPartPr>
              <p14:xfrm>
                <a:off x="2600640" y="1878760"/>
                <a:ext cx="492480" cy="151920"/>
              </p14:xfrm>
            </p:contentPart>
          </mc:Choice>
          <mc:Fallback>
            <p:pic>
              <p:nvPicPr>
                <p:cNvPr id="56" name="Ink 55">
                  <a:extLst>
                    <a:ext uri="{FF2B5EF4-FFF2-40B4-BE49-F238E27FC236}">
                      <a16:creationId xmlns:a16="http://schemas.microsoft.com/office/drawing/2014/main" id="{307B3599-3A88-DD4A-B462-5E2C505987C0}"/>
                    </a:ext>
                  </a:extLst>
                </p:cNvPr>
                <p:cNvPicPr/>
                <p:nvPr/>
              </p:nvPicPr>
              <p:blipFill>
                <a:blip r:embed="rId88"/>
                <a:stretch>
                  <a:fillRect/>
                </a:stretch>
              </p:blipFill>
              <p:spPr>
                <a:xfrm>
                  <a:off x="2585520" y="1863640"/>
                  <a:ext cx="523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Ink 57">
                  <a:extLst>
                    <a:ext uri="{FF2B5EF4-FFF2-40B4-BE49-F238E27FC236}">
                      <a16:creationId xmlns:a16="http://schemas.microsoft.com/office/drawing/2014/main" id="{C7CC13BA-C8EE-9E4A-9DDF-822F93403EE6}"/>
                    </a:ext>
                  </a:extLst>
                </p14:cNvPr>
                <p14:cNvContentPartPr/>
                <p14:nvPr/>
              </p14:nvContentPartPr>
              <p14:xfrm>
                <a:off x="2324520" y="2001520"/>
                <a:ext cx="54000" cy="51840"/>
              </p14:xfrm>
            </p:contentPart>
          </mc:Choice>
          <mc:Fallback>
            <p:pic>
              <p:nvPicPr>
                <p:cNvPr id="58" name="Ink 57">
                  <a:extLst>
                    <a:ext uri="{FF2B5EF4-FFF2-40B4-BE49-F238E27FC236}">
                      <a16:creationId xmlns:a16="http://schemas.microsoft.com/office/drawing/2014/main" id="{C7CC13BA-C8EE-9E4A-9DDF-822F93403EE6}"/>
                    </a:ext>
                  </a:extLst>
                </p:cNvPr>
                <p:cNvPicPr/>
                <p:nvPr/>
              </p:nvPicPr>
              <p:blipFill>
                <a:blip r:embed="rId90"/>
                <a:stretch>
                  <a:fillRect/>
                </a:stretch>
              </p:blipFill>
              <p:spPr>
                <a:xfrm>
                  <a:off x="2309400" y="1986040"/>
                  <a:ext cx="84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Ink 59">
                  <a:extLst>
                    <a:ext uri="{FF2B5EF4-FFF2-40B4-BE49-F238E27FC236}">
                      <a16:creationId xmlns:a16="http://schemas.microsoft.com/office/drawing/2014/main" id="{80FABDE8-07A8-5A43-8B10-0E37BC877BC5}"/>
                    </a:ext>
                  </a:extLst>
                </p14:cNvPr>
                <p14:cNvContentPartPr/>
                <p14:nvPr/>
              </p14:nvContentPartPr>
              <p14:xfrm>
                <a:off x="2176560" y="2173960"/>
                <a:ext cx="74880" cy="87480"/>
              </p14:xfrm>
            </p:contentPart>
          </mc:Choice>
          <mc:Fallback>
            <p:pic>
              <p:nvPicPr>
                <p:cNvPr id="60" name="Ink 59">
                  <a:extLst>
                    <a:ext uri="{FF2B5EF4-FFF2-40B4-BE49-F238E27FC236}">
                      <a16:creationId xmlns:a16="http://schemas.microsoft.com/office/drawing/2014/main" id="{80FABDE8-07A8-5A43-8B10-0E37BC877BC5}"/>
                    </a:ext>
                  </a:extLst>
                </p:cNvPr>
                <p:cNvPicPr/>
                <p:nvPr/>
              </p:nvPicPr>
              <p:blipFill>
                <a:blip r:embed="rId92"/>
                <a:stretch>
                  <a:fillRect/>
                </a:stretch>
              </p:blipFill>
              <p:spPr>
                <a:xfrm>
                  <a:off x="2161440" y="2158840"/>
                  <a:ext cx="105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Ink 60">
                  <a:extLst>
                    <a:ext uri="{FF2B5EF4-FFF2-40B4-BE49-F238E27FC236}">
                      <a16:creationId xmlns:a16="http://schemas.microsoft.com/office/drawing/2014/main" id="{F2F3A5C0-649A-4C4C-A27A-3F5AD01D58AC}"/>
                    </a:ext>
                  </a:extLst>
                </p14:cNvPr>
                <p14:cNvContentPartPr/>
                <p14:nvPr/>
              </p14:nvContentPartPr>
              <p14:xfrm>
                <a:off x="2296080" y="2085760"/>
                <a:ext cx="718920" cy="178200"/>
              </p14:xfrm>
            </p:contentPart>
          </mc:Choice>
          <mc:Fallback>
            <p:pic>
              <p:nvPicPr>
                <p:cNvPr id="61" name="Ink 60">
                  <a:extLst>
                    <a:ext uri="{FF2B5EF4-FFF2-40B4-BE49-F238E27FC236}">
                      <a16:creationId xmlns:a16="http://schemas.microsoft.com/office/drawing/2014/main" id="{F2F3A5C0-649A-4C4C-A27A-3F5AD01D58AC}"/>
                    </a:ext>
                  </a:extLst>
                </p:cNvPr>
                <p:cNvPicPr/>
                <p:nvPr/>
              </p:nvPicPr>
              <p:blipFill>
                <a:blip r:embed="rId94"/>
                <a:stretch>
                  <a:fillRect/>
                </a:stretch>
              </p:blipFill>
              <p:spPr>
                <a:xfrm>
                  <a:off x="2280600" y="2070280"/>
                  <a:ext cx="749520" cy="20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63" name="Ink 62">
                <a:extLst>
                  <a:ext uri="{FF2B5EF4-FFF2-40B4-BE49-F238E27FC236}">
                    <a16:creationId xmlns:a16="http://schemas.microsoft.com/office/drawing/2014/main" id="{B971465F-138A-294F-B161-049BE01EE65C}"/>
                  </a:ext>
                </a:extLst>
              </p14:cNvPr>
              <p14:cNvContentPartPr/>
              <p14:nvPr/>
            </p14:nvContentPartPr>
            <p14:xfrm>
              <a:off x="4429440" y="2184760"/>
              <a:ext cx="217080" cy="10440"/>
            </p14:xfrm>
          </p:contentPart>
        </mc:Choice>
        <mc:Fallback>
          <p:pic>
            <p:nvPicPr>
              <p:cNvPr id="63" name="Ink 62">
                <a:extLst>
                  <a:ext uri="{FF2B5EF4-FFF2-40B4-BE49-F238E27FC236}">
                    <a16:creationId xmlns:a16="http://schemas.microsoft.com/office/drawing/2014/main" id="{B971465F-138A-294F-B161-049BE01EE65C}"/>
                  </a:ext>
                </a:extLst>
              </p:cNvPr>
              <p:cNvPicPr/>
              <p:nvPr/>
            </p:nvPicPr>
            <p:blipFill>
              <a:blip r:embed="rId96"/>
              <a:stretch>
                <a:fillRect/>
              </a:stretch>
            </p:blipFill>
            <p:spPr>
              <a:xfrm>
                <a:off x="4414320" y="2169640"/>
                <a:ext cx="247680" cy="40680"/>
              </a:xfrm>
              <a:prstGeom prst="rect">
                <a:avLst/>
              </a:prstGeom>
            </p:spPr>
          </p:pic>
        </mc:Fallback>
      </mc:AlternateContent>
      <p:grpSp>
        <p:nvGrpSpPr>
          <p:cNvPr id="93" name="Group 92">
            <a:extLst>
              <a:ext uri="{FF2B5EF4-FFF2-40B4-BE49-F238E27FC236}">
                <a16:creationId xmlns:a16="http://schemas.microsoft.com/office/drawing/2014/main" id="{C016239F-62DE-3A4E-80FA-096858D49B92}"/>
              </a:ext>
            </a:extLst>
          </p:cNvPr>
          <p:cNvGrpSpPr/>
          <p:nvPr/>
        </p:nvGrpSpPr>
        <p:grpSpPr>
          <a:xfrm>
            <a:off x="206160" y="1900180"/>
            <a:ext cx="1328400" cy="1073160"/>
            <a:chOff x="162360" y="1912240"/>
            <a:chExt cx="1328400" cy="1073160"/>
          </a:xfrm>
        </p:grpSpPr>
        <mc:AlternateContent xmlns:mc="http://schemas.openxmlformats.org/markup-compatibility/2006">
          <mc:Choice xmlns:p14="http://schemas.microsoft.com/office/powerpoint/2010/main" Requires="p14">
            <p:contentPart p14:bwMode="auto" r:id="rId97">
              <p14:nvContentPartPr>
                <p14:cNvPr id="64" name="Ink 63">
                  <a:extLst>
                    <a:ext uri="{FF2B5EF4-FFF2-40B4-BE49-F238E27FC236}">
                      <a16:creationId xmlns:a16="http://schemas.microsoft.com/office/drawing/2014/main" id="{4CFE4C35-E041-E346-BFEC-24EB418E259F}"/>
                    </a:ext>
                  </a:extLst>
                </p14:cNvPr>
                <p14:cNvContentPartPr/>
                <p14:nvPr/>
              </p14:nvContentPartPr>
              <p14:xfrm>
                <a:off x="200520" y="1912240"/>
                <a:ext cx="175320" cy="339480"/>
              </p14:xfrm>
            </p:contentPart>
          </mc:Choice>
          <mc:Fallback>
            <p:pic>
              <p:nvPicPr>
                <p:cNvPr id="64" name="Ink 63">
                  <a:extLst>
                    <a:ext uri="{FF2B5EF4-FFF2-40B4-BE49-F238E27FC236}">
                      <a16:creationId xmlns:a16="http://schemas.microsoft.com/office/drawing/2014/main" id="{4CFE4C35-E041-E346-BFEC-24EB418E259F}"/>
                    </a:ext>
                  </a:extLst>
                </p:cNvPr>
                <p:cNvPicPr/>
                <p:nvPr/>
              </p:nvPicPr>
              <p:blipFill>
                <a:blip r:embed="rId98"/>
                <a:stretch>
                  <a:fillRect/>
                </a:stretch>
              </p:blipFill>
              <p:spPr>
                <a:xfrm>
                  <a:off x="185400" y="1897120"/>
                  <a:ext cx="20592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5" name="Ink 64">
                  <a:extLst>
                    <a:ext uri="{FF2B5EF4-FFF2-40B4-BE49-F238E27FC236}">
                      <a16:creationId xmlns:a16="http://schemas.microsoft.com/office/drawing/2014/main" id="{0C4B345D-2281-3446-A4EC-29DD957FA2F8}"/>
                    </a:ext>
                  </a:extLst>
                </p14:cNvPr>
                <p14:cNvContentPartPr/>
                <p14:nvPr/>
              </p14:nvContentPartPr>
              <p14:xfrm>
                <a:off x="162360" y="2150200"/>
                <a:ext cx="246960" cy="70560"/>
              </p14:xfrm>
            </p:contentPart>
          </mc:Choice>
          <mc:Fallback>
            <p:pic>
              <p:nvPicPr>
                <p:cNvPr id="65" name="Ink 64">
                  <a:extLst>
                    <a:ext uri="{FF2B5EF4-FFF2-40B4-BE49-F238E27FC236}">
                      <a16:creationId xmlns:a16="http://schemas.microsoft.com/office/drawing/2014/main" id="{0C4B345D-2281-3446-A4EC-29DD957FA2F8}"/>
                    </a:ext>
                  </a:extLst>
                </p:cNvPr>
                <p:cNvPicPr/>
                <p:nvPr/>
              </p:nvPicPr>
              <p:blipFill>
                <a:blip r:embed="rId100"/>
                <a:stretch>
                  <a:fillRect/>
                </a:stretch>
              </p:blipFill>
              <p:spPr>
                <a:xfrm>
                  <a:off x="147240" y="2134720"/>
                  <a:ext cx="277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6" name="Ink 65">
                  <a:extLst>
                    <a:ext uri="{FF2B5EF4-FFF2-40B4-BE49-F238E27FC236}">
                      <a16:creationId xmlns:a16="http://schemas.microsoft.com/office/drawing/2014/main" id="{2915AEA3-6DD3-9E4F-B91C-0EBAE241095F}"/>
                    </a:ext>
                  </a:extLst>
                </p14:cNvPr>
                <p14:cNvContentPartPr/>
                <p14:nvPr/>
              </p14:nvContentPartPr>
              <p14:xfrm>
                <a:off x="461160" y="2092960"/>
                <a:ext cx="73800" cy="128160"/>
              </p14:xfrm>
            </p:contentPart>
          </mc:Choice>
          <mc:Fallback>
            <p:pic>
              <p:nvPicPr>
                <p:cNvPr id="66" name="Ink 65">
                  <a:extLst>
                    <a:ext uri="{FF2B5EF4-FFF2-40B4-BE49-F238E27FC236}">
                      <a16:creationId xmlns:a16="http://schemas.microsoft.com/office/drawing/2014/main" id="{2915AEA3-6DD3-9E4F-B91C-0EBAE241095F}"/>
                    </a:ext>
                  </a:extLst>
                </p:cNvPr>
                <p:cNvPicPr/>
                <p:nvPr/>
              </p:nvPicPr>
              <p:blipFill>
                <a:blip r:embed="rId102"/>
                <a:stretch>
                  <a:fillRect/>
                </a:stretch>
              </p:blipFill>
              <p:spPr>
                <a:xfrm>
                  <a:off x="446040" y="2077480"/>
                  <a:ext cx="1044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7" name="Ink 66">
                  <a:extLst>
                    <a:ext uri="{FF2B5EF4-FFF2-40B4-BE49-F238E27FC236}">
                      <a16:creationId xmlns:a16="http://schemas.microsoft.com/office/drawing/2014/main" id="{363E1974-7B38-8F4C-8A0D-E3FA1AAD793F}"/>
                    </a:ext>
                  </a:extLst>
                </p14:cNvPr>
                <p14:cNvContentPartPr/>
                <p14:nvPr/>
              </p14:nvContentPartPr>
              <p14:xfrm>
                <a:off x="598680" y="2123200"/>
                <a:ext cx="33840" cy="75240"/>
              </p14:xfrm>
            </p:contentPart>
          </mc:Choice>
          <mc:Fallback>
            <p:pic>
              <p:nvPicPr>
                <p:cNvPr id="67" name="Ink 66">
                  <a:extLst>
                    <a:ext uri="{FF2B5EF4-FFF2-40B4-BE49-F238E27FC236}">
                      <a16:creationId xmlns:a16="http://schemas.microsoft.com/office/drawing/2014/main" id="{363E1974-7B38-8F4C-8A0D-E3FA1AAD793F}"/>
                    </a:ext>
                  </a:extLst>
                </p:cNvPr>
                <p:cNvPicPr/>
                <p:nvPr/>
              </p:nvPicPr>
              <p:blipFill>
                <a:blip r:embed="rId104"/>
                <a:stretch>
                  <a:fillRect/>
                </a:stretch>
              </p:blipFill>
              <p:spPr>
                <a:xfrm>
                  <a:off x="583560" y="2108080"/>
                  <a:ext cx="644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8" name="Ink 67">
                  <a:extLst>
                    <a:ext uri="{FF2B5EF4-FFF2-40B4-BE49-F238E27FC236}">
                      <a16:creationId xmlns:a16="http://schemas.microsoft.com/office/drawing/2014/main" id="{363AC556-394E-1A44-95C3-C38D6F3FC30F}"/>
                    </a:ext>
                  </a:extLst>
                </p14:cNvPr>
                <p14:cNvContentPartPr/>
                <p14:nvPr/>
              </p14:nvContentPartPr>
              <p14:xfrm>
                <a:off x="692640" y="2127880"/>
                <a:ext cx="613080" cy="213120"/>
              </p14:xfrm>
            </p:contentPart>
          </mc:Choice>
          <mc:Fallback>
            <p:pic>
              <p:nvPicPr>
                <p:cNvPr id="68" name="Ink 67">
                  <a:extLst>
                    <a:ext uri="{FF2B5EF4-FFF2-40B4-BE49-F238E27FC236}">
                      <a16:creationId xmlns:a16="http://schemas.microsoft.com/office/drawing/2014/main" id="{363AC556-394E-1A44-95C3-C38D6F3FC30F}"/>
                    </a:ext>
                  </a:extLst>
                </p:cNvPr>
                <p:cNvPicPr/>
                <p:nvPr/>
              </p:nvPicPr>
              <p:blipFill>
                <a:blip r:embed="rId106"/>
                <a:stretch>
                  <a:fillRect/>
                </a:stretch>
              </p:blipFill>
              <p:spPr>
                <a:xfrm>
                  <a:off x="677520" y="2112760"/>
                  <a:ext cx="6436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3" name="Ink 72">
                  <a:extLst>
                    <a:ext uri="{FF2B5EF4-FFF2-40B4-BE49-F238E27FC236}">
                      <a16:creationId xmlns:a16="http://schemas.microsoft.com/office/drawing/2014/main" id="{D1E3279F-9E5E-3B4E-903B-D2569847D46E}"/>
                    </a:ext>
                  </a:extLst>
                </p14:cNvPr>
                <p14:cNvContentPartPr/>
                <p14:nvPr/>
              </p14:nvContentPartPr>
              <p14:xfrm>
                <a:off x="233640" y="2495800"/>
                <a:ext cx="38520" cy="167040"/>
              </p14:xfrm>
            </p:contentPart>
          </mc:Choice>
          <mc:Fallback>
            <p:pic>
              <p:nvPicPr>
                <p:cNvPr id="73" name="Ink 72">
                  <a:extLst>
                    <a:ext uri="{FF2B5EF4-FFF2-40B4-BE49-F238E27FC236}">
                      <a16:creationId xmlns:a16="http://schemas.microsoft.com/office/drawing/2014/main" id="{D1E3279F-9E5E-3B4E-903B-D2569847D46E}"/>
                    </a:ext>
                  </a:extLst>
                </p:cNvPr>
                <p:cNvPicPr/>
                <p:nvPr/>
              </p:nvPicPr>
              <p:blipFill>
                <a:blip r:embed="rId108"/>
                <a:stretch>
                  <a:fillRect/>
                </a:stretch>
              </p:blipFill>
              <p:spPr>
                <a:xfrm>
                  <a:off x="218160" y="2480680"/>
                  <a:ext cx="691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4" name="Ink 73">
                  <a:extLst>
                    <a:ext uri="{FF2B5EF4-FFF2-40B4-BE49-F238E27FC236}">
                      <a16:creationId xmlns:a16="http://schemas.microsoft.com/office/drawing/2014/main" id="{E807137E-5079-7C4E-B568-4E2C5720E945}"/>
                    </a:ext>
                  </a:extLst>
                </p14:cNvPr>
                <p14:cNvContentPartPr/>
                <p14:nvPr/>
              </p14:nvContentPartPr>
              <p14:xfrm>
                <a:off x="250920" y="2431720"/>
                <a:ext cx="10440" cy="23400"/>
              </p14:xfrm>
            </p:contentPart>
          </mc:Choice>
          <mc:Fallback>
            <p:pic>
              <p:nvPicPr>
                <p:cNvPr id="74" name="Ink 73">
                  <a:extLst>
                    <a:ext uri="{FF2B5EF4-FFF2-40B4-BE49-F238E27FC236}">
                      <a16:creationId xmlns:a16="http://schemas.microsoft.com/office/drawing/2014/main" id="{E807137E-5079-7C4E-B568-4E2C5720E945}"/>
                    </a:ext>
                  </a:extLst>
                </p:cNvPr>
                <p:cNvPicPr/>
                <p:nvPr/>
              </p:nvPicPr>
              <p:blipFill>
                <a:blip r:embed="rId110"/>
                <a:stretch>
                  <a:fillRect/>
                </a:stretch>
              </p:blipFill>
              <p:spPr>
                <a:xfrm>
                  <a:off x="235440" y="2416600"/>
                  <a:ext cx="41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5" name="Ink 74">
                  <a:extLst>
                    <a:ext uri="{FF2B5EF4-FFF2-40B4-BE49-F238E27FC236}">
                      <a16:creationId xmlns:a16="http://schemas.microsoft.com/office/drawing/2014/main" id="{480C8069-0678-564F-9430-B2FEE5DB904E}"/>
                    </a:ext>
                  </a:extLst>
                </p14:cNvPr>
                <p14:cNvContentPartPr/>
                <p14:nvPr/>
              </p14:nvContentPartPr>
              <p14:xfrm>
                <a:off x="335160" y="2539720"/>
                <a:ext cx="106560" cy="82800"/>
              </p14:xfrm>
            </p:contentPart>
          </mc:Choice>
          <mc:Fallback>
            <p:pic>
              <p:nvPicPr>
                <p:cNvPr id="75" name="Ink 74">
                  <a:extLst>
                    <a:ext uri="{FF2B5EF4-FFF2-40B4-BE49-F238E27FC236}">
                      <a16:creationId xmlns:a16="http://schemas.microsoft.com/office/drawing/2014/main" id="{480C8069-0678-564F-9430-B2FEE5DB904E}"/>
                    </a:ext>
                  </a:extLst>
                </p:cNvPr>
                <p:cNvPicPr/>
                <p:nvPr/>
              </p:nvPicPr>
              <p:blipFill>
                <a:blip r:embed="rId112"/>
                <a:stretch>
                  <a:fillRect/>
                </a:stretch>
              </p:blipFill>
              <p:spPr>
                <a:xfrm>
                  <a:off x="320040" y="2524600"/>
                  <a:ext cx="137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6" name="Ink 75">
                  <a:extLst>
                    <a:ext uri="{FF2B5EF4-FFF2-40B4-BE49-F238E27FC236}">
                      <a16:creationId xmlns:a16="http://schemas.microsoft.com/office/drawing/2014/main" id="{5445E5CB-E284-3E4E-B0B3-E127BC64EA26}"/>
                    </a:ext>
                  </a:extLst>
                </p14:cNvPr>
                <p14:cNvContentPartPr/>
                <p14:nvPr/>
              </p14:nvContentPartPr>
              <p14:xfrm>
                <a:off x="516240" y="2541520"/>
                <a:ext cx="68400" cy="71640"/>
              </p14:xfrm>
            </p:contentPart>
          </mc:Choice>
          <mc:Fallback>
            <p:pic>
              <p:nvPicPr>
                <p:cNvPr id="76" name="Ink 75">
                  <a:extLst>
                    <a:ext uri="{FF2B5EF4-FFF2-40B4-BE49-F238E27FC236}">
                      <a16:creationId xmlns:a16="http://schemas.microsoft.com/office/drawing/2014/main" id="{5445E5CB-E284-3E4E-B0B3-E127BC64EA26}"/>
                    </a:ext>
                  </a:extLst>
                </p:cNvPr>
                <p:cNvPicPr/>
                <p:nvPr/>
              </p:nvPicPr>
              <p:blipFill>
                <a:blip r:embed="rId114"/>
                <a:stretch>
                  <a:fillRect/>
                </a:stretch>
              </p:blipFill>
              <p:spPr>
                <a:xfrm>
                  <a:off x="501120" y="2526400"/>
                  <a:ext cx="99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7" name="Ink 76">
                  <a:extLst>
                    <a:ext uri="{FF2B5EF4-FFF2-40B4-BE49-F238E27FC236}">
                      <a16:creationId xmlns:a16="http://schemas.microsoft.com/office/drawing/2014/main" id="{9E517970-CBFB-A24E-8D5A-F9F3F900409B}"/>
                    </a:ext>
                  </a:extLst>
                </p14:cNvPr>
                <p14:cNvContentPartPr/>
                <p14:nvPr/>
              </p14:nvContentPartPr>
              <p14:xfrm>
                <a:off x="643320" y="2539720"/>
                <a:ext cx="23400" cy="83520"/>
              </p14:xfrm>
            </p:contentPart>
          </mc:Choice>
          <mc:Fallback>
            <p:pic>
              <p:nvPicPr>
                <p:cNvPr id="77" name="Ink 76">
                  <a:extLst>
                    <a:ext uri="{FF2B5EF4-FFF2-40B4-BE49-F238E27FC236}">
                      <a16:creationId xmlns:a16="http://schemas.microsoft.com/office/drawing/2014/main" id="{9E517970-CBFB-A24E-8D5A-F9F3F900409B}"/>
                    </a:ext>
                  </a:extLst>
                </p:cNvPr>
                <p:cNvPicPr/>
                <p:nvPr/>
              </p:nvPicPr>
              <p:blipFill>
                <a:blip r:embed="rId116"/>
                <a:stretch>
                  <a:fillRect/>
                </a:stretch>
              </p:blipFill>
              <p:spPr>
                <a:xfrm>
                  <a:off x="627840" y="2524600"/>
                  <a:ext cx="54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8" name="Ink 77">
                  <a:extLst>
                    <a:ext uri="{FF2B5EF4-FFF2-40B4-BE49-F238E27FC236}">
                      <a16:creationId xmlns:a16="http://schemas.microsoft.com/office/drawing/2014/main" id="{F96C8E66-23C5-0049-BDBE-D1DB7885E346}"/>
                    </a:ext>
                  </a:extLst>
                </p14:cNvPr>
                <p14:cNvContentPartPr/>
                <p14:nvPr/>
              </p14:nvContentPartPr>
              <p14:xfrm>
                <a:off x="741600" y="2468800"/>
                <a:ext cx="22680" cy="143280"/>
              </p14:xfrm>
            </p:contentPart>
          </mc:Choice>
          <mc:Fallback>
            <p:pic>
              <p:nvPicPr>
                <p:cNvPr id="78" name="Ink 77">
                  <a:extLst>
                    <a:ext uri="{FF2B5EF4-FFF2-40B4-BE49-F238E27FC236}">
                      <a16:creationId xmlns:a16="http://schemas.microsoft.com/office/drawing/2014/main" id="{F96C8E66-23C5-0049-BDBE-D1DB7885E346}"/>
                    </a:ext>
                  </a:extLst>
                </p:cNvPr>
                <p:cNvPicPr/>
                <p:nvPr/>
              </p:nvPicPr>
              <p:blipFill>
                <a:blip r:embed="rId118"/>
                <a:stretch>
                  <a:fillRect/>
                </a:stretch>
              </p:blipFill>
              <p:spPr>
                <a:xfrm>
                  <a:off x="726120" y="2453320"/>
                  <a:ext cx="532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9" name="Ink 78">
                  <a:extLst>
                    <a:ext uri="{FF2B5EF4-FFF2-40B4-BE49-F238E27FC236}">
                      <a16:creationId xmlns:a16="http://schemas.microsoft.com/office/drawing/2014/main" id="{42CBFADC-2B63-924F-B83D-9AB96D345F0C}"/>
                    </a:ext>
                  </a:extLst>
                </p14:cNvPr>
                <p14:cNvContentPartPr/>
                <p14:nvPr/>
              </p14:nvContentPartPr>
              <p14:xfrm>
                <a:off x="700920" y="2529640"/>
                <a:ext cx="155160" cy="58680"/>
              </p14:xfrm>
            </p:contentPart>
          </mc:Choice>
          <mc:Fallback>
            <p:pic>
              <p:nvPicPr>
                <p:cNvPr id="79" name="Ink 78">
                  <a:extLst>
                    <a:ext uri="{FF2B5EF4-FFF2-40B4-BE49-F238E27FC236}">
                      <a16:creationId xmlns:a16="http://schemas.microsoft.com/office/drawing/2014/main" id="{42CBFADC-2B63-924F-B83D-9AB96D345F0C}"/>
                    </a:ext>
                  </a:extLst>
                </p:cNvPr>
                <p:cNvPicPr/>
                <p:nvPr/>
              </p:nvPicPr>
              <p:blipFill>
                <a:blip r:embed="rId120"/>
                <a:stretch>
                  <a:fillRect/>
                </a:stretch>
              </p:blipFill>
              <p:spPr>
                <a:xfrm>
                  <a:off x="685440" y="2514520"/>
                  <a:ext cx="185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0" name="Ink 79">
                  <a:extLst>
                    <a:ext uri="{FF2B5EF4-FFF2-40B4-BE49-F238E27FC236}">
                      <a16:creationId xmlns:a16="http://schemas.microsoft.com/office/drawing/2014/main" id="{397DEAB8-DF55-D246-BA80-FA771B4A6D8D}"/>
                    </a:ext>
                  </a:extLst>
                </p14:cNvPr>
                <p14:cNvContentPartPr/>
                <p14:nvPr/>
              </p14:nvContentPartPr>
              <p14:xfrm>
                <a:off x="843120" y="2448280"/>
                <a:ext cx="360" cy="360"/>
              </p14:xfrm>
            </p:contentPart>
          </mc:Choice>
          <mc:Fallback>
            <p:pic>
              <p:nvPicPr>
                <p:cNvPr id="80" name="Ink 79">
                  <a:extLst>
                    <a:ext uri="{FF2B5EF4-FFF2-40B4-BE49-F238E27FC236}">
                      <a16:creationId xmlns:a16="http://schemas.microsoft.com/office/drawing/2014/main" id="{397DEAB8-DF55-D246-BA80-FA771B4A6D8D}"/>
                    </a:ext>
                  </a:extLst>
                </p:cNvPr>
                <p:cNvPicPr/>
                <p:nvPr/>
              </p:nvPicPr>
              <p:blipFill>
                <a:blip r:embed="rId8"/>
                <a:stretch>
                  <a:fillRect/>
                </a:stretch>
              </p:blipFill>
              <p:spPr>
                <a:xfrm>
                  <a:off x="828000" y="243316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1" name="Ink 80">
                  <a:extLst>
                    <a:ext uri="{FF2B5EF4-FFF2-40B4-BE49-F238E27FC236}">
                      <a16:creationId xmlns:a16="http://schemas.microsoft.com/office/drawing/2014/main" id="{ED8B0AFE-C861-324E-B516-20044D6BDDCC}"/>
                    </a:ext>
                  </a:extLst>
                </p14:cNvPr>
                <p14:cNvContentPartPr/>
                <p14:nvPr/>
              </p14:nvContentPartPr>
              <p14:xfrm>
                <a:off x="893880" y="2529640"/>
                <a:ext cx="87120" cy="65520"/>
              </p14:xfrm>
            </p:contentPart>
          </mc:Choice>
          <mc:Fallback>
            <p:pic>
              <p:nvPicPr>
                <p:cNvPr id="81" name="Ink 80">
                  <a:extLst>
                    <a:ext uri="{FF2B5EF4-FFF2-40B4-BE49-F238E27FC236}">
                      <a16:creationId xmlns:a16="http://schemas.microsoft.com/office/drawing/2014/main" id="{ED8B0AFE-C861-324E-B516-20044D6BDDCC}"/>
                    </a:ext>
                  </a:extLst>
                </p:cNvPr>
                <p:cNvPicPr/>
                <p:nvPr/>
              </p:nvPicPr>
              <p:blipFill>
                <a:blip r:embed="rId123"/>
                <a:stretch>
                  <a:fillRect/>
                </a:stretch>
              </p:blipFill>
              <p:spPr>
                <a:xfrm>
                  <a:off x="878760" y="2514160"/>
                  <a:ext cx="117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2" name="Ink 81">
                  <a:extLst>
                    <a:ext uri="{FF2B5EF4-FFF2-40B4-BE49-F238E27FC236}">
                      <a16:creationId xmlns:a16="http://schemas.microsoft.com/office/drawing/2014/main" id="{1D981211-01E8-4148-B222-5DC78642BEE4}"/>
                    </a:ext>
                  </a:extLst>
                </p14:cNvPr>
                <p14:cNvContentPartPr/>
                <p14:nvPr/>
              </p14:nvContentPartPr>
              <p14:xfrm>
                <a:off x="1012680" y="2509480"/>
                <a:ext cx="94680" cy="96840"/>
              </p14:xfrm>
            </p:contentPart>
          </mc:Choice>
          <mc:Fallback>
            <p:pic>
              <p:nvPicPr>
                <p:cNvPr id="82" name="Ink 81">
                  <a:extLst>
                    <a:ext uri="{FF2B5EF4-FFF2-40B4-BE49-F238E27FC236}">
                      <a16:creationId xmlns:a16="http://schemas.microsoft.com/office/drawing/2014/main" id="{1D981211-01E8-4148-B222-5DC78642BEE4}"/>
                    </a:ext>
                  </a:extLst>
                </p:cNvPr>
                <p:cNvPicPr/>
                <p:nvPr/>
              </p:nvPicPr>
              <p:blipFill>
                <a:blip r:embed="rId125"/>
                <a:stretch>
                  <a:fillRect/>
                </a:stretch>
              </p:blipFill>
              <p:spPr>
                <a:xfrm>
                  <a:off x="997200" y="2494000"/>
                  <a:ext cx="125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3" name="Ink 82">
                  <a:extLst>
                    <a:ext uri="{FF2B5EF4-FFF2-40B4-BE49-F238E27FC236}">
                      <a16:creationId xmlns:a16="http://schemas.microsoft.com/office/drawing/2014/main" id="{0A146FD6-5EE5-0F4C-8DCB-EF8249BFDC55}"/>
                    </a:ext>
                  </a:extLst>
                </p14:cNvPr>
                <p14:cNvContentPartPr/>
                <p14:nvPr/>
              </p14:nvContentPartPr>
              <p14:xfrm>
                <a:off x="1154520" y="2407600"/>
                <a:ext cx="8280" cy="192240"/>
              </p14:xfrm>
            </p:contentPart>
          </mc:Choice>
          <mc:Fallback>
            <p:pic>
              <p:nvPicPr>
                <p:cNvPr id="83" name="Ink 82">
                  <a:extLst>
                    <a:ext uri="{FF2B5EF4-FFF2-40B4-BE49-F238E27FC236}">
                      <a16:creationId xmlns:a16="http://schemas.microsoft.com/office/drawing/2014/main" id="{0A146FD6-5EE5-0F4C-8DCB-EF8249BFDC55}"/>
                    </a:ext>
                  </a:extLst>
                </p:cNvPr>
                <p:cNvPicPr/>
                <p:nvPr/>
              </p:nvPicPr>
              <p:blipFill>
                <a:blip r:embed="rId127"/>
                <a:stretch>
                  <a:fillRect/>
                </a:stretch>
              </p:blipFill>
              <p:spPr>
                <a:xfrm>
                  <a:off x="1139400" y="2392480"/>
                  <a:ext cx="385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4" name="Ink 83">
                  <a:extLst>
                    <a:ext uri="{FF2B5EF4-FFF2-40B4-BE49-F238E27FC236}">
                      <a16:creationId xmlns:a16="http://schemas.microsoft.com/office/drawing/2014/main" id="{F084AB98-C147-804A-A4E7-F3DB936CC1DB}"/>
                    </a:ext>
                  </a:extLst>
                </p14:cNvPr>
                <p14:cNvContentPartPr/>
                <p14:nvPr/>
              </p14:nvContentPartPr>
              <p14:xfrm>
                <a:off x="1107360" y="2457640"/>
                <a:ext cx="225720" cy="127440"/>
              </p14:xfrm>
            </p:contentPart>
          </mc:Choice>
          <mc:Fallback>
            <p:pic>
              <p:nvPicPr>
                <p:cNvPr id="84" name="Ink 83">
                  <a:extLst>
                    <a:ext uri="{FF2B5EF4-FFF2-40B4-BE49-F238E27FC236}">
                      <a16:creationId xmlns:a16="http://schemas.microsoft.com/office/drawing/2014/main" id="{F084AB98-C147-804A-A4E7-F3DB936CC1DB}"/>
                    </a:ext>
                  </a:extLst>
                </p:cNvPr>
                <p:cNvPicPr/>
                <p:nvPr/>
              </p:nvPicPr>
              <p:blipFill>
                <a:blip r:embed="rId129"/>
                <a:stretch>
                  <a:fillRect/>
                </a:stretch>
              </p:blipFill>
              <p:spPr>
                <a:xfrm>
                  <a:off x="1091880" y="2442520"/>
                  <a:ext cx="2559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5" name="Ink 84">
                  <a:extLst>
                    <a:ext uri="{FF2B5EF4-FFF2-40B4-BE49-F238E27FC236}">
                      <a16:creationId xmlns:a16="http://schemas.microsoft.com/office/drawing/2014/main" id="{FF2DD3B4-0EB6-8643-B609-5BA0C21DA09A}"/>
                    </a:ext>
                  </a:extLst>
                </p14:cNvPr>
                <p14:cNvContentPartPr/>
                <p14:nvPr/>
              </p14:nvContentPartPr>
              <p14:xfrm>
                <a:off x="1375920" y="2321200"/>
                <a:ext cx="114840" cy="268560"/>
              </p14:xfrm>
            </p:contentPart>
          </mc:Choice>
          <mc:Fallback>
            <p:pic>
              <p:nvPicPr>
                <p:cNvPr id="85" name="Ink 84">
                  <a:extLst>
                    <a:ext uri="{FF2B5EF4-FFF2-40B4-BE49-F238E27FC236}">
                      <a16:creationId xmlns:a16="http://schemas.microsoft.com/office/drawing/2014/main" id="{FF2DD3B4-0EB6-8643-B609-5BA0C21DA09A}"/>
                    </a:ext>
                  </a:extLst>
                </p:cNvPr>
                <p:cNvPicPr/>
                <p:nvPr/>
              </p:nvPicPr>
              <p:blipFill>
                <a:blip r:embed="rId131"/>
                <a:stretch>
                  <a:fillRect/>
                </a:stretch>
              </p:blipFill>
              <p:spPr>
                <a:xfrm>
                  <a:off x="1360440" y="2306080"/>
                  <a:ext cx="14508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6" name="Ink 85">
                  <a:extLst>
                    <a:ext uri="{FF2B5EF4-FFF2-40B4-BE49-F238E27FC236}">
                      <a16:creationId xmlns:a16="http://schemas.microsoft.com/office/drawing/2014/main" id="{2BF25C75-2A9B-1C42-B384-D5FB229B0A97}"/>
                    </a:ext>
                  </a:extLst>
                </p14:cNvPr>
                <p14:cNvContentPartPr/>
                <p14:nvPr/>
              </p14:nvContentPartPr>
              <p14:xfrm>
                <a:off x="219960" y="2757520"/>
                <a:ext cx="122040" cy="227880"/>
              </p14:xfrm>
            </p:contentPart>
          </mc:Choice>
          <mc:Fallback>
            <p:pic>
              <p:nvPicPr>
                <p:cNvPr id="86" name="Ink 85">
                  <a:extLst>
                    <a:ext uri="{FF2B5EF4-FFF2-40B4-BE49-F238E27FC236}">
                      <a16:creationId xmlns:a16="http://schemas.microsoft.com/office/drawing/2014/main" id="{2BF25C75-2A9B-1C42-B384-D5FB229B0A97}"/>
                    </a:ext>
                  </a:extLst>
                </p:cNvPr>
                <p:cNvPicPr/>
                <p:nvPr/>
              </p:nvPicPr>
              <p:blipFill>
                <a:blip r:embed="rId133"/>
                <a:stretch>
                  <a:fillRect/>
                </a:stretch>
              </p:blipFill>
              <p:spPr>
                <a:xfrm>
                  <a:off x="204840" y="2742400"/>
                  <a:ext cx="15264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7" name="Ink 86">
                  <a:extLst>
                    <a:ext uri="{FF2B5EF4-FFF2-40B4-BE49-F238E27FC236}">
                      <a16:creationId xmlns:a16="http://schemas.microsoft.com/office/drawing/2014/main" id="{C2FD4A61-3290-AD4E-87CA-7F7FF5DCA845}"/>
                    </a:ext>
                  </a:extLst>
                </p14:cNvPr>
                <p14:cNvContentPartPr/>
                <p14:nvPr/>
              </p14:nvContentPartPr>
              <p14:xfrm>
                <a:off x="355320" y="2848600"/>
                <a:ext cx="292320" cy="106560"/>
              </p14:xfrm>
            </p:contentPart>
          </mc:Choice>
          <mc:Fallback>
            <p:pic>
              <p:nvPicPr>
                <p:cNvPr id="87" name="Ink 86">
                  <a:extLst>
                    <a:ext uri="{FF2B5EF4-FFF2-40B4-BE49-F238E27FC236}">
                      <a16:creationId xmlns:a16="http://schemas.microsoft.com/office/drawing/2014/main" id="{C2FD4A61-3290-AD4E-87CA-7F7FF5DCA845}"/>
                    </a:ext>
                  </a:extLst>
                </p:cNvPr>
                <p:cNvPicPr/>
                <p:nvPr/>
              </p:nvPicPr>
              <p:blipFill>
                <a:blip r:embed="rId135"/>
                <a:stretch>
                  <a:fillRect/>
                </a:stretch>
              </p:blipFill>
              <p:spPr>
                <a:xfrm>
                  <a:off x="340200" y="2833480"/>
                  <a:ext cx="322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8" name="Ink 87">
                  <a:extLst>
                    <a:ext uri="{FF2B5EF4-FFF2-40B4-BE49-F238E27FC236}">
                      <a16:creationId xmlns:a16="http://schemas.microsoft.com/office/drawing/2014/main" id="{C82F8DC1-0C55-4B45-9955-CCCC039EDAF7}"/>
                    </a:ext>
                  </a:extLst>
                </p14:cNvPr>
                <p14:cNvContentPartPr/>
                <p14:nvPr/>
              </p14:nvContentPartPr>
              <p14:xfrm>
                <a:off x="748080" y="2733040"/>
                <a:ext cx="90720" cy="190080"/>
              </p14:xfrm>
            </p:contentPart>
          </mc:Choice>
          <mc:Fallback>
            <p:pic>
              <p:nvPicPr>
                <p:cNvPr id="88" name="Ink 87">
                  <a:extLst>
                    <a:ext uri="{FF2B5EF4-FFF2-40B4-BE49-F238E27FC236}">
                      <a16:creationId xmlns:a16="http://schemas.microsoft.com/office/drawing/2014/main" id="{C82F8DC1-0C55-4B45-9955-CCCC039EDAF7}"/>
                    </a:ext>
                  </a:extLst>
                </p:cNvPr>
                <p:cNvPicPr/>
                <p:nvPr/>
              </p:nvPicPr>
              <p:blipFill>
                <a:blip r:embed="rId137"/>
                <a:stretch>
                  <a:fillRect/>
                </a:stretch>
              </p:blipFill>
              <p:spPr>
                <a:xfrm>
                  <a:off x="732600" y="2717560"/>
                  <a:ext cx="1213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9" name="Ink 88">
                  <a:extLst>
                    <a:ext uri="{FF2B5EF4-FFF2-40B4-BE49-F238E27FC236}">
                      <a16:creationId xmlns:a16="http://schemas.microsoft.com/office/drawing/2014/main" id="{8130080D-B43C-E74E-9729-C4CF48BED1B6}"/>
                    </a:ext>
                  </a:extLst>
                </p14:cNvPr>
                <p14:cNvContentPartPr/>
                <p14:nvPr/>
              </p14:nvContentPartPr>
              <p14:xfrm>
                <a:off x="870480" y="2834560"/>
                <a:ext cx="99720" cy="88200"/>
              </p14:xfrm>
            </p:contentPart>
          </mc:Choice>
          <mc:Fallback>
            <p:pic>
              <p:nvPicPr>
                <p:cNvPr id="89" name="Ink 88">
                  <a:extLst>
                    <a:ext uri="{FF2B5EF4-FFF2-40B4-BE49-F238E27FC236}">
                      <a16:creationId xmlns:a16="http://schemas.microsoft.com/office/drawing/2014/main" id="{8130080D-B43C-E74E-9729-C4CF48BED1B6}"/>
                    </a:ext>
                  </a:extLst>
                </p:cNvPr>
                <p:cNvPicPr/>
                <p:nvPr/>
              </p:nvPicPr>
              <p:blipFill>
                <a:blip r:embed="rId139"/>
                <a:stretch>
                  <a:fillRect/>
                </a:stretch>
              </p:blipFill>
              <p:spPr>
                <a:xfrm>
                  <a:off x="855360" y="2819080"/>
                  <a:ext cx="129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0" name="Ink 89">
                  <a:extLst>
                    <a:ext uri="{FF2B5EF4-FFF2-40B4-BE49-F238E27FC236}">
                      <a16:creationId xmlns:a16="http://schemas.microsoft.com/office/drawing/2014/main" id="{E3CEC07C-EE95-6E42-8593-C8E927646C82}"/>
                    </a:ext>
                  </a:extLst>
                </p14:cNvPr>
                <p14:cNvContentPartPr/>
                <p14:nvPr/>
              </p14:nvContentPartPr>
              <p14:xfrm>
                <a:off x="1026000" y="2854720"/>
                <a:ext cx="12600" cy="60480"/>
              </p14:xfrm>
            </p:contentPart>
          </mc:Choice>
          <mc:Fallback>
            <p:pic>
              <p:nvPicPr>
                <p:cNvPr id="90" name="Ink 89">
                  <a:extLst>
                    <a:ext uri="{FF2B5EF4-FFF2-40B4-BE49-F238E27FC236}">
                      <a16:creationId xmlns:a16="http://schemas.microsoft.com/office/drawing/2014/main" id="{E3CEC07C-EE95-6E42-8593-C8E927646C82}"/>
                    </a:ext>
                  </a:extLst>
                </p:cNvPr>
                <p:cNvPicPr/>
                <p:nvPr/>
              </p:nvPicPr>
              <p:blipFill>
                <a:blip r:embed="rId141"/>
                <a:stretch>
                  <a:fillRect/>
                </a:stretch>
              </p:blipFill>
              <p:spPr>
                <a:xfrm>
                  <a:off x="1010880" y="2839600"/>
                  <a:ext cx="432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1" name="Ink 90">
                  <a:extLst>
                    <a:ext uri="{FF2B5EF4-FFF2-40B4-BE49-F238E27FC236}">
                      <a16:creationId xmlns:a16="http://schemas.microsoft.com/office/drawing/2014/main" id="{A1E9F85C-20E6-6840-9DC9-BA39CCA08E65}"/>
                    </a:ext>
                  </a:extLst>
                </p14:cNvPr>
                <p14:cNvContentPartPr/>
                <p14:nvPr/>
              </p14:nvContentPartPr>
              <p14:xfrm>
                <a:off x="1066680" y="2732680"/>
                <a:ext cx="360" cy="360"/>
              </p14:xfrm>
            </p:contentPart>
          </mc:Choice>
          <mc:Fallback>
            <p:pic>
              <p:nvPicPr>
                <p:cNvPr id="91" name="Ink 90">
                  <a:extLst>
                    <a:ext uri="{FF2B5EF4-FFF2-40B4-BE49-F238E27FC236}">
                      <a16:creationId xmlns:a16="http://schemas.microsoft.com/office/drawing/2014/main" id="{A1E9F85C-20E6-6840-9DC9-BA39CCA08E65}"/>
                    </a:ext>
                  </a:extLst>
                </p:cNvPr>
                <p:cNvPicPr/>
                <p:nvPr/>
              </p:nvPicPr>
              <p:blipFill>
                <a:blip r:embed="rId8"/>
                <a:stretch>
                  <a:fillRect/>
                </a:stretch>
              </p:blipFill>
              <p:spPr>
                <a:xfrm>
                  <a:off x="1051200" y="2717560"/>
                  <a:ext cx="30960" cy="30960"/>
                </a:xfrm>
                <a:prstGeom prst="rect">
                  <a:avLst/>
                </a:prstGeom>
              </p:spPr>
            </p:pic>
          </mc:Fallback>
        </mc:AlternateContent>
      </p:grpSp>
      <p:grpSp>
        <p:nvGrpSpPr>
          <p:cNvPr id="103" name="Group 102">
            <a:extLst>
              <a:ext uri="{FF2B5EF4-FFF2-40B4-BE49-F238E27FC236}">
                <a16:creationId xmlns:a16="http://schemas.microsoft.com/office/drawing/2014/main" id="{F2612DDE-A21A-D14D-8506-E841CA7D1947}"/>
              </a:ext>
            </a:extLst>
          </p:cNvPr>
          <p:cNvGrpSpPr/>
          <p:nvPr/>
        </p:nvGrpSpPr>
        <p:grpSpPr>
          <a:xfrm>
            <a:off x="253800" y="3063520"/>
            <a:ext cx="714960" cy="163440"/>
            <a:chOff x="253800" y="3063520"/>
            <a:chExt cx="714960" cy="163440"/>
          </a:xfrm>
        </p:grpSpPr>
        <mc:AlternateContent xmlns:mc="http://schemas.openxmlformats.org/markup-compatibility/2006">
          <mc:Choice xmlns:p14="http://schemas.microsoft.com/office/powerpoint/2010/main" Requires="p14">
            <p:contentPart p14:bwMode="auto" r:id="rId143">
              <p14:nvContentPartPr>
                <p14:cNvPr id="94" name="Ink 93">
                  <a:extLst>
                    <a:ext uri="{FF2B5EF4-FFF2-40B4-BE49-F238E27FC236}">
                      <a16:creationId xmlns:a16="http://schemas.microsoft.com/office/drawing/2014/main" id="{C1444EE6-5E94-9C43-8025-F66309175862}"/>
                    </a:ext>
                  </a:extLst>
                </p14:cNvPr>
                <p14:cNvContentPartPr/>
                <p14:nvPr/>
              </p14:nvContentPartPr>
              <p14:xfrm>
                <a:off x="253800" y="3106720"/>
                <a:ext cx="132120" cy="120240"/>
              </p14:xfrm>
            </p:contentPart>
          </mc:Choice>
          <mc:Fallback>
            <p:pic>
              <p:nvPicPr>
                <p:cNvPr id="94" name="Ink 93">
                  <a:extLst>
                    <a:ext uri="{FF2B5EF4-FFF2-40B4-BE49-F238E27FC236}">
                      <a16:creationId xmlns:a16="http://schemas.microsoft.com/office/drawing/2014/main" id="{C1444EE6-5E94-9C43-8025-F66309175862}"/>
                    </a:ext>
                  </a:extLst>
                </p:cNvPr>
                <p:cNvPicPr/>
                <p:nvPr/>
              </p:nvPicPr>
              <p:blipFill>
                <a:blip r:embed="rId144"/>
                <a:stretch>
                  <a:fillRect/>
                </a:stretch>
              </p:blipFill>
              <p:spPr>
                <a:xfrm>
                  <a:off x="238680" y="3091240"/>
                  <a:ext cx="1627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5" name="Ink 94">
                  <a:extLst>
                    <a:ext uri="{FF2B5EF4-FFF2-40B4-BE49-F238E27FC236}">
                      <a16:creationId xmlns:a16="http://schemas.microsoft.com/office/drawing/2014/main" id="{55CE37C6-0CCC-DE46-BAAA-1D3A1483D8B3}"/>
                    </a:ext>
                  </a:extLst>
                </p14:cNvPr>
                <p14:cNvContentPartPr/>
                <p14:nvPr/>
              </p14:nvContentPartPr>
              <p14:xfrm>
                <a:off x="446760" y="3118960"/>
                <a:ext cx="50760" cy="64080"/>
              </p14:xfrm>
            </p:contentPart>
          </mc:Choice>
          <mc:Fallback>
            <p:pic>
              <p:nvPicPr>
                <p:cNvPr id="95" name="Ink 94">
                  <a:extLst>
                    <a:ext uri="{FF2B5EF4-FFF2-40B4-BE49-F238E27FC236}">
                      <a16:creationId xmlns:a16="http://schemas.microsoft.com/office/drawing/2014/main" id="{55CE37C6-0CCC-DE46-BAAA-1D3A1483D8B3}"/>
                    </a:ext>
                  </a:extLst>
                </p:cNvPr>
                <p:cNvPicPr/>
                <p:nvPr/>
              </p:nvPicPr>
              <p:blipFill>
                <a:blip r:embed="rId146"/>
                <a:stretch>
                  <a:fillRect/>
                </a:stretch>
              </p:blipFill>
              <p:spPr>
                <a:xfrm>
                  <a:off x="431640" y="3103840"/>
                  <a:ext cx="81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6" name="Ink 95">
                  <a:extLst>
                    <a:ext uri="{FF2B5EF4-FFF2-40B4-BE49-F238E27FC236}">
                      <a16:creationId xmlns:a16="http://schemas.microsoft.com/office/drawing/2014/main" id="{52C6DEE3-0EC2-0249-8E1F-2E908E3A6AA1}"/>
                    </a:ext>
                  </a:extLst>
                </p14:cNvPr>
                <p14:cNvContentPartPr/>
                <p14:nvPr/>
              </p14:nvContentPartPr>
              <p14:xfrm>
                <a:off x="484560" y="3063520"/>
                <a:ext cx="3240" cy="5040"/>
              </p14:xfrm>
            </p:contentPart>
          </mc:Choice>
          <mc:Fallback>
            <p:pic>
              <p:nvPicPr>
                <p:cNvPr id="96" name="Ink 95">
                  <a:extLst>
                    <a:ext uri="{FF2B5EF4-FFF2-40B4-BE49-F238E27FC236}">
                      <a16:creationId xmlns:a16="http://schemas.microsoft.com/office/drawing/2014/main" id="{52C6DEE3-0EC2-0249-8E1F-2E908E3A6AA1}"/>
                    </a:ext>
                  </a:extLst>
                </p:cNvPr>
                <p:cNvPicPr/>
                <p:nvPr/>
              </p:nvPicPr>
              <p:blipFill>
                <a:blip r:embed="rId148"/>
                <a:stretch>
                  <a:fillRect/>
                </a:stretch>
              </p:blipFill>
              <p:spPr>
                <a:xfrm>
                  <a:off x="469080" y="3048400"/>
                  <a:ext cx="338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7" name="Ink 96">
                  <a:extLst>
                    <a:ext uri="{FF2B5EF4-FFF2-40B4-BE49-F238E27FC236}">
                      <a16:creationId xmlns:a16="http://schemas.microsoft.com/office/drawing/2014/main" id="{D6C54927-6EB0-B24E-BE20-64FACAE988E3}"/>
                    </a:ext>
                  </a:extLst>
                </p14:cNvPr>
                <p14:cNvContentPartPr/>
                <p14:nvPr/>
              </p14:nvContentPartPr>
              <p14:xfrm>
                <a:off x="528120" y="3104560"/>
                <a:ext cx="112680" cy="66240"/>
              </p14:xfrm>
            </p:contentPart>
          </mc:Choice>
          <mc:Fallback>
            <p:pic>
              <p:nvPicPr>
                <p:cNvPr id="97" name="Ink 96">
                  <a:extLst>
                    <a:ext uri="{FF2B5EF4-FFF2-40B4-BE49-F238E27FC236}">
                      <a16:creationId xmlns:a16="http://schemas.microsoft.com/office/drawing/2014/main" id="{D6C54927-6EB0-B24E-BE20-64FACAE988E3}"/>
                    </a:ext>
                  </a:extLst>
                </p:cNvPr>
                <p:cNvPicPr/>
                <p:nvPr/>
              </p:nvPicPr>
              <p:blipFill>
                <a:blip r:embed="rId150"/>
                <a:stretch>
                  <a:fillRect/>
                </a:stretch>
              </p:blipFill>
              <p:spPr>
                <a:xfrm>
                  <a:off x="513000" y="3089080"/>
                  <a:ext cx="143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8" name="Ink 97">
                  <a:extLst>
                    <a:ext uri="{FF2B5EF4-FFF2-40B4-BE49-F238E27FC236}">
                      <a16:creationId xmlns:a16="http://schemas.microsoft.com/office/drawing/2014/main" id="{EFD6BE86-747B-A64E-88DF-C079A74988F5}"/>
                    </a:ext>
                  </a:extLst>
                </p14:cNvPr>
                <p14:cNvContentPartPr/>
                <p14:nvPr/>
              </p14:nvContentPartPr>
              <p14:xfrm>
                <a:off x="700920" y="3091600"/>
                <a:ext cx="94680" cy="59040"/>
              </p14:xfrm>
            </p:contentPart>
          </mc:Choice>
          <mc:Fallback>
            <p:pic>
              <p:nvPicPr>
                <p:cNvPr id="98" name="Ink 97">
                  <a:extLst>
                    <a:ext uri="{FF2B5EF4-FFF2-40B4-BE49-F238E27FC236}">
                      <a16:creationId xmlns:a16="http://schemas.microsoft.com/office/drawing/2014/main" id="{EFD6BE86-747B-A64E-88DF-C079A74988F5}"/>
                    </a:ext>
                  </a:extLst>
                </p:cNvPr>
                <p:cNvPicPr/>
                <p:nvPr/>
              </p:nvPicPr>
              <p:blipFill>
                <a:blip r:embed="rId152"/>
                <a:stretch>
                  <a:fillRect/>
                </a:stretch>
              </p:blipFill>
              <p:spPr>
                <a:xfrm>
                  <a:off x="685440" y="3076480"/>
                  <a:ext cx="125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9" name="Ink 98">
                  <a:extLst>
                    <a:ext uri="{FF2B5EF4-FFF2-40B4-BE49-F238E27FC236}">
                      <a16:creationId xmlns:a16="http://schemas.microsoft.com/office/drawing/2014/main" id="{59C1A0F8-2AB5-BE44-822C-F5FD7A06EF88}"/>
                    </a:ext>
                  </a:extLst>
                </p14:cNvPr>
                <p14:cNvContentPartPr/>
                <p14:nvPr/>
              </p14:nvContentPartPr>
              <p14:xfrm>
                <a:off x="878400" y="3078280"/>
                <a:ext cx="90360" cy="101160"/>
              </p14:xfrm>
            </p:contentPart>
          </mc:Choice>
          <mc:Fallback>
            <p:pic>
              <p:nvPicPr>
                <p:cNvPr id="99" name="Ink 98">
                  <a:extLst>
                    <a:ext uri="{FF2B5EF4-FFF2-40B4-BE49-F238E27FC236}">
                      <a16:creationId xmlns:a16="http://schemas.microsoft.com/office/drawing/2014/main" id="{59C1A0F8-2AB5-BE44-822C-F5FD7A06EF88}"/>
                    </a:ext>
                  </a:extLst>
                </p:cNvPr>
                <p:cNvPicPr/>
                <p:nvPr/>
              </p:nvPicPr>
              <p:blipFill>
                <a:blip r:embed="rId154"/>
                <a:stretch>
                  <a:fillRect/>
                </a:stretch>
              </p:blipFill>
              <p:spPr>
                <a:xfrm>
                  <a:off x="862920" y="3063160"/>
                  <a:ext cx="120960" cy="131400"/>
                </a:xfrm>
                <a:prstGeom prst="rect">
                  <a:avLst/>
                </a:prstGeom>
              </p:spPr>
            </p:pic>
          </mc:Fallback>
        </mc:AlternateContent>
      </p:grpSp>
      <p:grpSp>
        <p:nvGrpSpPr>
          <p:cNvPr id="102" name="Group 101">
            <a:extLst>
              <a:ext uri="{FF2B5EF4-FFF2-40B4-BE49-F238E27FC236}">
                <a16:creationId xmlns:a16="http://schemas.microsoft.com/office/drawing/2014/main" id="{C25DEE6A-C0AB-8648-A9B5-D3B4A3F3F748}"/>
              </a:ext>
            </a:extLst>
          </p:cNvPr>
          <p:cNvGrpSpPr/>
          <p:nvPr/>
        </p:nvGrpSpPr>
        <p:grpSpPr>
          <a:xfrm>
            <a:off x="1234440" y="3068560"/>
            <a:ext cx="201960" cy="98640"/>
            <a:chOff x="1234440" y="3068560"/>
            <a:chExt cx="201960" cy="98640"/>
          </a:xfrm>
        </p:grpSpPr>
        <mc:AlternateContent xmlns:mc="http://schemas.openxmlformats.org/markup-compatibility/2006">
          <mc:Choice xmlns:p14="http://schemas.microsoft.com/office/powerpoint/2010/main" Requires="p14">
            <p:contentPart p14:bwMode="auto" r:id="rId155">
              <p14:nvContentPartPr>
                <p14:cNvPr id="100" name="Ink 99">
                  <a:extLst>
                    <a:ext uri="{FF2B5EF4-FFF2-40B4-BE49-F238E27FC236}">
                      <a16:creationId xmlns:a16="http://schemas.microsoft.com/office/drawing/2014/main" id="{1C3E3888-EF41-5848-9520-E00C5E69A19D}"/>
                    </a:ext>
                  </a:extLst>
                </p14:cNvPr>
                <p14:cNvContentPartPr/>
                <p14:nvPr/>
              </p14:nvContentPartPr>
              <p14:xfrm>
                <a:off x="1234440" y="3078280"/>
                <a:ext cx="41760" cy="88920"/>
              </p14:xfrm>
            </p:contentPart>
          </mc:Choice>
          <mc:Fallback>
            <p:pic>
              <p:nvPicPr>
                <p:cNvPr id="100" name="Ink 99">
                  <a:extLst>
                    <a:ext uri="{FF2B5EF4-FFF2-40B4-BE49-F238E27FC236}">
                      <a16:creationId xmlns:a16="http://schemas.microsoft.com/office/drawing/2014/main" id="{1C3E3888-EF41-5848-9520-E00C5E69A19D}"/>
                    </a:ext>
                  </a:extLst>
                </p:cNvPr>
                <p:cNvPicPr/>
                <p:nvPr/>
              </p:nvPicPr>
              <p:blipFill>
                <a:blip r:embed="rId156"/>
                <a:stretch>
                  <a:fillRect/>
                </a:stretch>
              </p:blipFill>
              <p:spPr>
                <a:xfrm>
                  <a:off x="1219320" y="3063160"/>
                  <a:ext cx="72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1" name="Ink 100">
                  <a:extLst>
                    <a:ext uri="{FF2B5EF4-FFF2-40B4-BE49-F238E27FC236}">
                      <a16:creationId xmlns:a16="http://schemas.microsoft.com/office/drawing/2014/main" id="{71BF2BBB-1BFF-324D-83CC-C2666A069F91}"/>
                    </a:ext>
                  </a:extLst>
                </p14:cNvPr>
                <p14:cNvContentPartPr/>
                <p14:nvPr/>
              </p14:nvContentPartPr>
              <p14:xfrm>
                <a:off x="1341000" y="3068560"/>
                <a:ext cx="95400" cy="73080"/>
              </p14:xfrm>
            </p:contentPart>
          </mc:Choice>
          <mc:Fallback>
            <p:pic>
              <p:nvPicPr>
                <p:cNvPr id="101" name="Ink 100">
                  <a:extLst>
                    <a:ext uri="{FF2B5EF4-FFF2-40B4-BE49-F238E27FC236}">
                      <a16:creationId xmlns:a16="http://schemas.microsoft.com/office/drawing/2014/main" id="{71BF2BBB-1BFF-324D-83CC-C2666A069F91}"/>
                    </a:ext>
                  </a:extLst>
                </p:cNvPr>
                <p:cNvPicPr/>
                <p:nvPr/>
              </p:nvPicPr>
              <p:blipFill>
                <a:blip r:embed="rId158"/>
                <a:stretch>
                  <a:fillRect/>
                </a:stretch>
              </p:blipFill>
              <p:spPr>
                <a:xfrm>
                  <a:off x="1325880" y="3053440"/>
                  <a:ext cx="125640" cy="103680"/>
                </a:xfrm>
                <a:prstGeom prst="rect">
                  <a:avLst/>
                </a:prstGeom>
              </p:spPr>
            </p:pic>
          </mc:Fallback>
        </mc:AlternateContent>
      </p:grpSp>
      <p:grpSp>
        <p:nvGrpSpPr>
          <p:cNvPr id="108" name="Group 107">
            <a:extLst>
              <a:ext uri="{FF2B5EF4-FFF2-40B4-BE49-F238E27FC236}">
                <a16:creationId xmlns:a16="http://schemas.microsoft.com/office/drawing/2014/main" id="{209F1640-2D7E-F24E-8759-0219AC159D9D}"/>
              </a:ext>
            </a:extLst>
          </p:cNvPr>
          <p:cNvGrpSpPr/>
          <p:nvPr/>
        </p:nvGrpSpPr>
        <p:grpSpPr>
          <a:xfrm>
            <a:off x="304560" y="3343960"/>
            <a:ext cx="483480" cy="250200"/>
            <a:chOff x="304560" y="3343960"/>
            <a:chExt cx="483480" cy="250200"/>
          </a:xfrm>
        </p:grpSpPr>
        <mc:AlternateContent xmlns:mc="http://schemas.openxmlformats.org/markup-compatibility/2006">
          <mc:Choice xmlns:p14="http://schemas.microsoft.com/office/powerpoint/2010/main" Requires="p14">
            <p:contentPart p14:bwMode="auto" r:id="rId159">
              <p14:nvContentPartPr>
                <p14:cNvPr id="104" name="Ink 103">
                  <a:extLst>
                    <a:ext uri="{FF2B5EF4-FFF2-40B4-BE49-F238E27FC236}">
                      <a16:creationId xmlns:a16="http://schemas.microsoft.com/office/drawing/2014/main" id="{6818C1F6-71BC-234F-AF69-D6C45FFB7367}"/>
                    </a:ext>
                  </a:extLst>
                </p14:cNvPr>
                <p14:cNvContentPartPr/>
                <p14:nvPr/>
              </p14:nvContentPartPr>
              <p14:xfrm>
                <a:off x="304560" y="3359080"/>
                <a:ext cx="105480" cy="230760"/>
              </p14:xfrm>
            </p:contentPart>
          </mc:Choice>
          <mc:Fallback>
            <p:pic>
              <p:nvPicPr>
                <p:cNvPr id="104" name="Ink 103">
                  <a:extLst>
                    <a:ext uri="{FF2B5EF4-FFF2-40B4-BE49-F238E27FC236}">
                      <a16:creationId xmlns:a16="http://schemas.microsoft.com/office/drawing/2014/main" id="{6818C1F6-71BC-234F-AF69-D6C45FFB7367}"/>
                    </a:ext>
                  </a:extLst>
                </p:cNvPr>
                <p:cNvPicPr/>
                <p:nvPr/>
              </p:nvPicPr>
              <p:blipFill>
                <a:blip r:embed="rId160"/>
                <a:stretch>
                  <a:fillRect/>
                </a:stretch>
              </p:blipFill>
              <p:spPr>
                <a:xfrm>
                  <a:off x="289440" y="3343960"/>
                  <a:ext cx="1360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5" name="Ink 104">
                  <a:extLst>
                    <a:ext uri="{FF2B5EF4-FFF2-40B4-BE49-F238E27FC236}">
                      <a16:creationId xmlns:a16="http://schemas.microsoft.com/office/drawing/2014/main" id="{C6A3AAAA-FC8E-4D45-A34A-CD1FB16228C3}"/>
                    </a:ext>
                  </a:extLst>
                </p14:cNvPr>
                <p14:cNvContentPartPr/>
                <p14:nvPr/>
              </p14:nvContentPartPr>
              <p14:xfrm>
                <a:off x="465480" y="3343960"/>
                <a:ext cx="120960" cy="250200"/>
              </p14:xfrm>
            </p:contentPart>
          </mc:Choice>
          <mc:Fallback>
            <p:pic>
              <p:nvPicPr>
                <p:cNvPr id="105" name="Ink 104">
                  <a:extLst>
                    <a:ext uri="{FF2B5EF4-FFF2-40B4-BE49-F238E27FC236}">
                      <a16:creationId xmlns:a16="http://schemas.microsoft.com/office/drawing/2014/main" id="{C6A3AAAA-FC8E-4D45-A34A-CD1FB16228C3}"/>
                    </a:ext>
                  </a:extLst>
                </p:cNvPr>
                <p:cNvPicPr/>
                <p:nvPr/>
              </p:nvPicPr>
              <p:blipFill>
                <a:blip r:embed="rId162"/>
                <a:stretch>
                  <a:fillRect/>
                </a:stretch>
              </p:blipFill>
              <p:spPr>
                <a:xfrm>
                  <a:off x="450360" y="3328840"/>
                  <a:ext cx="1515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6" name="Ink 105">
                  <a:extLst>
                    <a:ext uri="{FF2B5EF4-FFF2-40B4-BE49-F238E27FC236}">
                      <a16:creationId xmlns:a16="http://schemas.microsoft.com/office/drawing/2014/main" id="{CEFB7310-990B-1245-8371-7217F0478D1A}"/>
                    </a:ext>
                  </a:extLst>
                </p14:cNvPr>
                <p14:cNvContentPartPr/>
                <p14:nvPr/>
              </p14:nvContentPartPr>
              <p14:xfrm>
                <a:off x="497520" y="3481480"/>
                <a:ext cx="73080" cy="23760"/>
              </p14:xfrm>
            </p:contentPart>
          </mc:Choice>
          <mc:Fallback>
            <p:pic>
              <p:nvPicPr>
                <p:cNvPr id="106" name="Ink 105">
                  <a:extLst>
                    <a:ext uri="{FF2B5EF4-FFF2-40B4-BE49-F238E27FC236}">
                      <a16:creationId xmlns:a16="http://schemas.microsoft.com/office/drawing/2014/main" id="{CEFB7310-990B-1245-8371-7217F0478D1A}"/>
                    </a:ext>
                  </a:extLst>
                </p:cNvPr>
                <p:cNvPicPr/>
                <p:nvPr/>
              </p:nvPicPr>
              <p:blipFill>
                <a:blip r:embed="rId164"/>
                <a:stretch>
                  <a:fillRect/>
                </a:stretch>
              </p:blipFill>
              <p:spPr>
                <a:xfrm>
                  <a:off x="482400" y="3466360"/>
                  <a:ext cx="1036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7" name="Ink 106">
                  <a:extLst>
                    <a:ext uri="{FF2B5EF4-FFF2-40B4-BE49-F238E27FC236}">
                      <a16:creationId xmlns:a16="http://schemas.microsoft.com/office/drawing/2014/main" id="{22433BAA-DD4C-2646-BC4E-6972029E412C}"/>
                    </a:ext>
                  </a:extLst>
                </p14:cNvPr>
                <p14:cNvContentPartPr/>
                <p14:nvPr/>
              </p14:nvContentPartPr>
              <p14:xfrm>
                <a:off x="655200" y="3370600"/>
                <a:ext cx="132840" cy="186480"/>
              </p14:xfrm>
            </p:contentPart>
          </mc:Choice>
          <mc:Fallback>
            <p:pic>
              <p:nvPicPr>
                <p:cNvPr id="107" name="Ink 106">
                  <a:extLst>
                    <a:ext uri="{FF2B5EF4-FFF2-40B4-BE49-F238E27FC236}">
                      <a16:creationId xmlns:a16="http://schemas.microsoft.com/office/drawing/2014/main" id="{22433BAA-DD4C-2646-BC4E-6972029E412C}"/>
                    </a:ext>
                  </a:extLst>
                </p:cNvPr>
                <p:cNvPicPr/>
                <p:nvPr/>
              </p:nvPicPr>
              <p:blipFill>
                <a:blip r:embed="rId166"/>
                <a:stretch>
                  <a:fillRect/>
                </a:stretch>
              </p:blipFill>
              <p:spPr>
                <a:xfrm>
                  <a:off x="640080" y="3355480"/>
                  <a:ext cx="163440" cy="217080"/>
                </a:xfrm>
                <a:prstGeom prst="rect">
                  <a:avLst/>
                </a:prstGeom>
              </p:spPr>
            </p:pic>
          </mc:Fallback>
        </mc:AlternateContent>
      </p:grpSp>
      <p:grpSp>
        <p:nvGrpSpPr>
          <p:cNvPr id="129" name="Group 128">
            <a:extLst>
              <a:ext uri="{FF2B5EF4-FFF2-40B4-BE49-F238E27FC236}">
                <a16:creationId xmlns:a16="http://schemas.microsoft.com/office/drawing/2014/main" id="{2BA85A8B-255D-3540-8A44-ABC9484CF182}"/>
              </a:ext>
            </a:extLst>
          </p:cNvPr>
          <p:cNvGrpSpPr/>
          <p:nvPr/>
        </p:nvGrpSpPr>
        <p:grpSpPr>
          <a:xfrm>
            <a:off x="182880" y="3704680"/>
            <a:ext cx="1378080" cy="1172520"/>
            <a:chOff x="182880" y="3704680"/>
            <a:chExt cx="1378080" cy="1172520"/>
          </a:xfrm>
        </p:grpSpPr>
        <mc:AlternateContent xmlns:mc="http://schemas.openxmlformats.org/markup-compatibility/2006">
          <mc:Choice xmlns:p14="http://schemas.microsoft.com/office/powerpoint/2010/main" Requires="p14">
            <p:contentPart p14:bwMode="auto" r:id="rId167">
              <p14:nvContentPartPr>
                <p14:cNvPr id="118" name="Ink 117">
                  <a:extLst>
                    <a:ext uri="{FF2B5EF4-FFF2-40B4-BE49-F238E27FC236}">
                      <a16:creationId xmlns:a16="http://schemas.microsoft.com/office/drawing/2014/main" id="{EBA1AD79-46C6-8D49-947C-328E3BC8670E}"/>
                    </a:ext>
                  </a:extLst>
                </p14:cNvPr>
                <p14:cNvContentPartPr/>
                <p14:nvPr/>
              </p14:nvContentPartPr>
              <p14:xfrm>
                <a:off x="650160" y="4030840"/>
                <a:ext cx="910800" cy="467640"/>
              </p14:xfrm>
            </p:contentPart>
          </mc:Choice>
          <mc:Fallback>
            <p:pic>
              <p:nvPicPr>
                <p:cNvPr id="118" name="Ink 117">
                  <a:extLst>
                    <a:ext uri="{FF2B5EF4-FFF2-40B4-BE49-F238E27FC236}">
                      <a16:creationId xmlns:a16="http://schemas.microsoft.com/office/drawing/2014/main" id="{EBA1AD79-46C6-8D49-947C-328E3BC8670E}"/>
                    </a:ext>
                  </a:extLst>
                </p:cNvPr>
                <p:cNvPicPr/>
                <p:nvPr/>
              </p:nvPicPr>
              <p:blipFill>
                <a:blip r:embed="rId168"/>
                <a:stretch>
                  <a:fillRect/>
                </a:stretch>
              </p:blipFill>
              <p:spPr>
                <a:xfrm>
                  <a:off x="634680" y="4015720"/>
                  <a:ext cx="94140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0" name="Ink 119">
                  <a:extLst>
                    <a:ext uri="{FF2B5EF4-FFF2-40B4-BE49-F238E27FC236}">
                      <a16:creationId xmlns:a16="http://schemas.microsoft.com/office/drawing/2014/main" id="{2F137FF1-D40F-0346-B7DC-7983468220AD}"/>
                    </a:ext>
                  </a:extLst>
                </p14:cNvPr>
                <p14:cNvContentPartPr/>
                <p14:nvPr/>
              </p14:nvContentPartPr>
              <p14:xfrm>
                <a:off x="283320" y="4403800"/>
                <a:ext cx="235800" cy="397800"/>
              </p14:xfrm>
            </p:contentPart>
          </mc:Choice>
          <mc:Fallback>
            <p:pic>
              <p:nvPicPr>
                <p:cNvPr id="120" name="Ink 119">
                  <a:extLst>
                    <a:ext uri="{FF2B5EF4-FFF2-40B4-BE49-F238E27FC236}">
                      <a16:creationId xmlns:a16="http://schemas.microsoft.com/office/drawing/2014/main" id="{2F137FF1-D40F-0346-B7DC-7983468220AD}"/>
                    </a:ext>
                  </a:extLst>
                </p:cNvPr>
                <p:cNvPicPr/>
                <p:nvPr/>
              </p:nvPicPr>
              <p:blipFill>
                <a:blip r:embed="rId170"/>
                <a:stretch>
                  <a:fillRect/>
                </a:stretch>
              </p:blipFill>
              <p:spPr>
                <a:xfrm>
                  <a:off x="268200" y="4388680"/>
                  <a:ext cx="266400" cy="428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1" name="Ink 120">
                  <a:extLst>
                    <a:ext uri="{FF2B5EF4-FFF2-40B4-BE49-F238E27FC236}">
                      <a16:creationId xmlns:a16="http://schemas.microsoft.com/office/drawing/2014/main" id="{F402E197-641B-B248-9AF8-FFE2F678D428}"/>
                    </a:ext>
                  </a:extLst>
                </p14:cNvPr>
                <p14:cNvContentPartPr/>
                <p14:nvPr/>
              </p14:nvContentPartPr>
              <p14:xfrm>
                <a:off x="558720" y="4531240"/>
                <a:ext cx="196200" cy="329760"/>
              </p14:xfrm>
            </p:contentPart>
          </mc:Choice>
          <mc:Fallback>
            <p:pic>
              <p:nvPicPr>
                <p:cNvPr id="121" name="Ink 120">
                  <a:extLst>
                    <a:ext uri="{FF2B5EF4-FFF2-40B4-BE49-F238E27FC236}">
                      <a16:creationId xmlns:a16="http://schemas.microsoft.com/office/drawing/2014/main" id="{F402E197-641B-B248-9AF8-FFE2F678D428}"/>
                    </a:ext>
                  </a:extLst>
                </p:cNvPr>
                <p:cNvPicPr/>
                <p:nvPr/>
              </p:nvPicPr>
              <p:blipFill>
                <a:blip r:embed="rId172"/>
                <a:stretch>
                  <a:fillRect/>
                </a:stretch>
              </p:blipFill>
              <p:spPr>
                <a:xfrm>
                  <a:off x="543240" y="4515760"/>
                  <a:ext cx="22644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2" name="Ink 121">
                  <a:extLst>
                    <a:ext uri="{FF2B5EF4-FFF2-40B4-BE49-F238E27FC236}">
                      <a16:creationId xmlns:a16="http://schemas.microsoft.com/office/drawing/2014/main" id="{CBF8B026-E610-9B4A-87AF-019C5ABD5E46}"/>
                    </a:ext>
                  </a:extLst>
                </p14:cNvPr>
                <p14:cNvContentPartPr/>
                <p14:nvPr/>
              </p14:nvContentPartPr>
              <p14:xfrm>
                <a:off x="817560" y="4510720"/>
                <a:ext cx="57240" cy="102960"/>
              </p14:xfrm>
            </p:contentPart>
          </mc:Choice>
          <mc:Fallback>
            <p:pic>
              <p:nvPicPr>
                <p:cNvPr id="122" name="Ink 121">
                  <a:extLst>
                    <a:ext uri="{FF2B5EF4-FFF2-40B4-BE49-F238E27FC236}">
                      <a16:creationId xmlns:a16="http://schemas.microsoft.com/office/drawing/2014/main" id="{CBF8B026-E610-9B4A-87AF-019C5ABD5E46}"/>
                    </a:ext>
                  </a:extLst>
                </p:cNvPr>
                <p:cNvPicPr/>
                <p:nvPr/>
              </p:nvPicPr>
              <p:blipFill>
                <a:blip r:embed="rId174"/>
                <a:stretch>
                  <a:fillRect/>
                </a:stretch>
              </p:blipFill>
              <p:spPr>
                <a:xfrm>
                  <a:off x="802080" y="4495600"/>
                  <a:ext cx="87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3" name="Ink 122">
                  <a:extLst>
                    <a:ext uri="{FF2B5EF4-FFF2-40B4-BE49-F238E27FC236}">
                      <a16:creationId xmlns:a16="http://schemas.microsoft.com/office/drawing/2014/main" id="{2B080912-F00E-E94F-94A0-9C153154977A}"/>
                    </a:ext>
                  </a:extLst>
                </p14:cNvPr>
                <p14:cNvContentPartPr/>
                <p14:nvPr/>
              </p14:nvContentPartPr>
              <p14:xfrm>
                <a:off x="934920" y="4376440"/>
                <a:ext cx="239040" cy="243360"/>
              </p14:xfrm>
            </p:contentPart>
          </mc:Choice>
          <mc:Fallback>
            <p:pic>
              <p:nvPicPr>
                <p:cNvPr id="123" name="Ink 122">
                  <a:extLst>
                    <a:ext uri="{FF2B5EF4-FFF2-40B4-BE49-F238E27FC236}">
                      <a16:creationId xmlns:a16="http://schemas.microsoft.com/office/drawing/2014/main" id="{2B080912-F00E-E94F-94A0-9C153154977A}"/>
                    </a:ext>
                  </a:extLst>
                </p:cNvPr>
                <p:cNvPicPr/>
                <p:nvPr/>
              </p:nvPicPr>
              <p:blipFill>
                <a:blip r:embed="rId176"/>
                <a:stretch>
                  <a:fillRect/>
                </a:stretch>
              </p:blipFill>
              <p:spPr>
                <a:xfrm>
                  <a:off x="919440" y="4361320"/>
                  <a:ext cx="2692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9" name="Ink 108">
                  <a:extLst>
                    <a:ext uri="{FF2B5EF4-FFF2-40B4-BE49-F238E27FC236}">
                      <a16:creationId xmlns:a16="http://schemas.microsoft.com/office/drawing/2014/main" id="{4161D2D4-F7FE-634E-AFD9-916FB571954C}"/>
                    </a:ext>
                  </a:extLst>
                </p14:cNvPr>
                <p14:cNvContentPartPr/>
                <p14:nvPr/>
              </p14:nvContentPartPr>
              <p14:xfrm>
                <a:off x="236520" y="3768400"/>
                <a:ext cx="84240" cy="221760"/>
              </p14:xfrm>
            </p:contentPart>
          </mc:Choice>
          <mc:Fallback>
            <p:pic>
              <p:nvPicPr>
                <p:cNvPr id="109" name="Ink 108">
                  <a:extLst>
                    <a:ext uri="{FF2B5EF4-FFF2-40B4-BE49-F238E27FC236}">
                      <a16:creationId xmlns:a16="http://schemas.microsoft.com/office/drawing/2014/main" id="{4161D2D4-F7FE-634E-AFD9-916FB571954C}"/>
                    </a:ext>
                  </a:extLst>
                </p:cNvPr>
                <p:cNvPicPr/>
                <p:nvPr/>
              </p:nvPicPr>
              <p:blipFill>
                <a:blip r:embed="rId178"/>
                <a:stretch>
                  <a:fillRect/>
                </a:stretch>
              </p:blipFill>
              <p:spPr>
                <a:xfrm>
                  <a:off x="221400" y="3753280"/>
                  <a:ext cx="1148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0" name="Ink 109">
                  <a:extLst>
                    <a:ext uri="{FF2B5EF4-FFF2-40B4-BE49-F238E27FC236}">
                      <a16:creationId xmlns:a16="http://schemas.microsoft.com/office/drawing/2014/main" id="{971ED644-F6CC-954B-A4F8-6E7DE1C982C2}"/>
                    </a:ext>
                  </a:extLst>
                </p14:cNvPr>
                <p14:cNvContentPartPr/>
                <p14:nvPr/>
              </p14:nvContentPartPr>
              <p14:xfrm>
                <a:off x="360360" y="3704680"/>
                <a:ext cx="165240" cy="172080"/>
              </p14:xfrm>
            </p:contentPart>
          </mc:Choice>
          <mc:Fallback>
            <p:pic>
              <p:nvPicPr>
                <p:cNvPr id="110" name="Ink 109">
                  <a:extLst>
                    <a:ext uri="{FF2B5EF4-FFF2-40B4-BE49-F238E27FC236}">
                      <a16:creationId xmlns:a16="http://schemas.microsoft.com/office/drawing/2014/main" id="{971ED644-F6CC-954B-A4F8-6E7DE1C982C2}"/>
                    </a:ext>
                  </a:extLst>
                </p:cNvPr>
                <p:cNvPicPr/>
                <p:nvPr/>
              </p:nvPicPr>
              <p:blipFill>
                <a:blip r:embed="rId180"/>
                <a:stretch>
                  <a:fillRect/>
                </a:stretch>
              </p:blipFill>
              <p:spPr>
                <a:xfrm>
                  <a:off x="344880" y="3689560"/>
                  <a:ext cx="1958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1" name="Ink 110">
                  <a:extLst>
                    <a:ext uri="{FF2B5EF4-FFF2-40B4-BE49-F238E27FC236}">
                      <a16:creationId xmlns:a16="http://schemas.microsoft.com/office/drawing/2014/main" id="{42D24EE4-31F2-1841-AF11-37592030426C}"/>
                    </a:ext>
                  </a:extLst>
                </p14:cNvPr>
                <p14:cNvContentPartPr/>
                <p14:nvPr/>
              </p14:nvContentPartPr>
              <p14:xfrm>
                <a:off x="563760" y="3759040"/>
                <a:ext cx="149040" cy="327600"/>
              </p14:xfrm>
            </p:contentPart>
          </mc:Choice>
          <mc:Fallback>
            <p:pic>
              <p:nvPicPr>
                <p:cNvPr id="111" name="Ink 110">
                  <a:extLst>
                    <a:ext uri="{FF2B5EF4-FFF2-40B4-BE49-F238E27FC236}">
                      <a16:creationId xmlns:a16="http://schemas.microsoft.com/office/drawing/2014/main" id="{42D24EE4-31F2-1841-AF11-37592030426C}"/>
                    </a:ext>
                  </a:extLst>
                </p:cNvPr>
                <p:cNvPicPr/>
                <p:nvPr/>
              </p:nvPicPr>
              <p:blipFill>
                <a:blip r:embed="rId182"/>
                <a:stretch>
                  <a:fillRect/>
                </a:stretch>
              </p:blipFill>
              <p:spPr>
                <a:xfrm>
                  <a:off x="548640" y="3743920"/>
                  <a:ext cx="17964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3" name="Ink 112">
                  <a:extLst>
                    <a:ext uri="{FF2B5EF4-FFF2-40B4-BE49-F238E27FC236}">
                      <a16:creationId xmlns:a16="http://schemas.microsoft.com/office/drawing/2014/main" id="{1E7D8FFF-2795-744C-BAB6-76D324993B3E}"/>
                    </a:ext>
                  </a:extLst>
                </p14:cNvPr>
                <p14:cNvContentPartPr/>
                <p14:nvPr/>
              </p14:nvContentPartPr>
              <p14:xfrm>
                <a:off x="223200" y="4132720"/>
                <a:ext cx="131400" cy="160920"/>
              </p14:xfrm>
            </p:contentPart>
          </mc:Choice>
          <mc:Fallback>
            <p:pic>
              <p:nvPicPr>
                <p:cNvPr id="113" name="Ink 112">
                  <a:extLst>
                    <a:ext uri="{FF2B5EF4-FFF2-40B4-BE49-F238E27FC236}">
                      <a16:creationId xmlns:a16="http://schemas.microsoft.com/office/drawing/2014/main" id="{1E7D8FFF-2795-744C-BAB6-76D324993B3E}"/>
                    </a:ext>
                  </a:extLst>
                </p:cNvPr>
                <p:cNvPicPr/>
                <p:nvPr/>
              </p:nvPicPr>
              <p:blipFill>
                <a:blip r:embed="rId184"/>
                <a:stretch>
                  <a:fillRect/>
                </a:stretch>
              </p:blipFill>
              <p:spPr>
                <a:xfrm>
                  <a:off x="208080" y="4117600"/>
                  <a:ext cx="1616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4" name="Ink 113">
                  <a:extLst>
                    <a:ext uri="{FF2B5EF4-FFF2-40B4-BE49-F238E27FC236}">
                      <a16:creationId xmlns:a16="http://schemas.microsoft.com/office/drawing/2014/main" id="{8E71ADA2-80E1-E04A-A0D0-A8C590CEFDBA}"/>
                    </a:ext>
                  </a:extLst>
                </p14:cNvPr>
                <p14:cNvContentPartPr/>
                <p14:nvPr/>
              </p14:nvContentPartPr>
              <p14:xfrm>
                <a:off x="416520" y="4074040"/>
                <a:ext cx="18360" cy="159120"/>
              </p14:xfrm>
            </p:contentPart>
          </mc:Choice>
          <mc:Fallback>
            <p:pic>
              <p:nvPicPr>
                <p:cNvPr id="114" name="Ink 113">
                  <a:extLst>
                    <a:ext uri="{FF2B5EF4-FFF2-40B4-BE49-F238E27FC236}">
                      <a16:creationId xmlns:a16="http://schemas.microsoft.com/office/drawing/2014/main" id="{8E71ADA2-80E1-E04A-A0D0-A8C590CEFDBA}"/>
                    </a:ext>
                  </a:extLst>
                </p:cNvPr>
                <p:cNvPicPr/>
                <p:nvPr/>
              </p:nvPicPr>
              <p:blipFill>
                <a:blip r:embed="rId186"/>
                <a:stretch>
                  <a:fillRect/>
                </a:stretch>
              </p:blipFill>
              <p:spPr>
                <a:xfrm>
                  <a:off x="401040" y="4058560"/>
                  <a:ext cx="486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5" name="Ink 114">
                  <a:extLst>
                    <a:ext uri="{FF2B5EF4-FFF2-40B4-BE49-F238E27FC236}">
                      <a16:creationId xmlns:a16="http://schemas.microsoft.com/office/drawing/2014/main" id="{E13896F6-E1CB-A945-B24D-EBB46E1F2B92}"/>
                    </a:ext>
                  </a:extLst>
                </p14:cNvPr>
                <p14:cNvContentPartPr/>
                <p14:nvPr/>
              </p14:nvContentPartPr>
              <p14:xfrm>
                <a:off x="406080" y="4088080"/>
                <a:ext cx="174600" cy="146880"/>
              </p14:xfrm>
            </p:contentPart>
          </mc:Choice>
          <mc:Fallback>
            <p:pic>
              <p:nvPicPr>
                <p:cNvPr id="115" name="Ink 114">
                  <a:extLst>
                    <a:ext uri="{FF2B5EF4-FFF2-40B4-BE49-F238E27FC236}">
                      <a16:creationId xmlns:a16="http://schemas.microsoft.com/office/drawing/2014/main" id="{E13896F6-E1CB-A945-B24D-EBB46E1F2B92}"/>
                    </a:ext>
                  </a:extLst>
                </p:cNvPr>
                <p:cNvPicPr/>
                <p:nvPr/>
              </p:nvPicPr>
              <p:blipFill>
                <a:blip r:embed="rId188"/>
                <a:stretch>
                  <a:fillRect/>
                </a:stretch>
              </p:blipFill>
              <p:spPr>
                <a:xfrm>
                  <a:off x="390960" y="4072960"/>
                  <a:ext cx="2052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5" name="Ink 124">
                  <a:extLst>
                    <a:ext uri="{FF2B5EF4-FFF2-40B4-BE49-F238E27FC236}">
                      <a16:creationId xmlns:a16="http://schemas.microsoft.com/office/drawing/2014/main" id="{5B9091A9-8294-F643-A1A7-A95349B2D76A}"/>
                    </a:ext>
                  </a:extLst>
                </p14:cNvPr>
                <p14:cNvContentPartPr/>
                <p14:nvPr/>
              </p14:nvContentPartPr>
              <p14:xfrm>
                <a:off x="182880" y="4017520"/>
                <a:ext cx="173880" cy="35640"/>
              </p14:xfrm>
            </p:contentPart>
          </mc:Choice>
          <mc:Fallback>
            <p:pic>
              <p:nvPicPr>
                <p:cNvPr id="125" name="Ink 124">
                  <a:extLst>
                    <a:ext uri="{FF2B5EF4-FFF2-40B4-BE49-F238E27FC236}">
                      <a16:creationId xmlns:a16="http://schemas.microsoft.com/office/drawing/2014/main" id="{5B9091A9-8294-F643-A1A7-A95349B2D76A}"/>
                    </a:ext>
                  </a:extLst>
                </p:cNvPr>
                <p:cNvPicPr/>
                <p:nvPr/>
              </p:nvPicPr>
              <p:blipFill>
                <a:blip r:embed="rId190"/>
                <a:stretch>
                  <a:fillRect/>
                </a:stretch>
              </p:blipFill>
              <p:spPr>
                <a:xfrm>
                  <a:off x="167400" y="4002040"/>
                  <a:ext cx="2044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7" name="Ink 126">
                  <a:extLst>
                    <a:ext uri="{FF2B5EF4-FFF2-40B4-BE49-F238E27FC236}">
                      <a16:creationId xmlns:a16="http://schemas.microsoft.com/office/drawing/2014/main" id="{72EE1B6E-F646-FF4D-BF2B-1E763D4939BB}"/>
                    </a:ext>
                  </a:extLst>
                </p14:cNvPr>
                <p14:cNvContentPartPr/>
                <p14:nvPr/>
              </p14:nvContentPartPr>
              <p14:xfrm>
                <a:off x="223200" y="4365280"/>
                <a:ext cx="152640" cy="38520"/>
              </p14:xfrm>
            </p:contentPart>
          </mc:Choice>
          <mc:Fallback>
            <p:pic>
              <p:nvPicPr>
                <p:cNvPr id="127" name="Ink 126">
                  <a:extLst>
                    <a:ext uri="{FF2B5EF4-FFF2-40B4-BE49-F238E27FC236}">
                      <a16:creationId xmlns:a16="http://schemas.microsoft.com/office/drawing/2014/main" id="{72EE1B6E-F646-FF4D-BF2B-1E763D4939BB}"/>
                    </a:ext>
                  </a:extLst>
                </p:cNvPr>
                <p:cNvPicPr/>
                <p:nvPr/>
              </p:nvPicPr>
              <p:blipFill>
                <a:blip r:embed="rId192"/>
                <a:stretch>
                  <a:fillRect/>
                </a:stretch>
              </p:blipFill>
              <p:spPr>
                <a:xfrm>
                  <a:off x="208080" y="4350160"/>
                  <a:ext cx="183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8" name="Ink 127">
                  <a:extLst>
                    <a:ext uri="{FF2B5EF4-FFF2-40B4-BE49-F238E27FC236}">
                      <a16:creationId xmlns:a16="http://schemas.microsoft.com/office/drawing/2014/main" id="{F6A72E7B-8324-894D-A07D-9453AA270F1A}"/>
                    </a:ext>
                  </a:extLst>
                </p14:cNvPr>
                <p14:cNvContentPartPr/>
                <p14:nvPr/>
              </p14:nvContentPartPr>
              <p14:xfrm>
                <a:off x="263880" y="4819960"/>
                <a:ext cx="145800" cy="57240"/>
              </p14:xfrm>
            </p:contentPart>
          </mc:Choice>
          <mc:Fallback>
            <p:pic>
              <p:nvPicPr>
                <p:cNvPr id="128" name="Ink 127">
                  <a:extLst>
                    <a:ext uri="{FF2B5EF4-FFF2-40B4-BE49-F238E27FC236}">
                      <a16:creationId xmlns:a16="http://schemas.microsoft.com/office/drawing/2014/main" id="{F6A72E7B-8324-894D-A07D-9453AA270F1A}"/>
                    </a:ext>
                  </a:extLst>
                </p:cNvPr>
                <p:cNvPicPr/>
                <p:nvPr/>
              </p:nvPicPr>
              <p:blipFill>
                <a:blip r:embed="rId194"/>
                <a:stretch>
                  <a:fillRect/>
                </a:stretch>
              </p:blipFill>
              <p:spPr>
                <a:xfrm>
                  <a:off x="248760" y="4804480"/>
                  <a:ext cx="17640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5">
            <p14:nvContentPartPr>
              <p14:cNvPr id="130" name="Ink 129">
                <a:extLst>
                  <a:ext uri="{FF2B5EF4-FFF2-40B4-BE49-F238E27FC236}">
                    <a16:creationId xmlns:a16="http://schemas.microsoft.com/office/drawing/2014/main" id="{389F32FF-050C-2F45-A193-B8D58CFD75F8}"/>
                  </a:ext>
                </a:extLst>
              </p14:cNvPr>
              <p14:cNvContentPartPr/>
              <p14:nvPr/>
            </p14:nvContentPartPr>
            <p14:xfrm>
              <a:off x="5029160" y="5425120"/>
              <a:ext cx="360" cy="360"/>
            </p14:xfrm>
          </p:contentPart>
        </mc:Choice>
        <mc:Fallback>
          <p:pic>
            <p:nvPicPr>
              <p:cNvPr id="130" name="Ink 129">
                <a:extLst>
                  <a:ext uri="{FF2B5EF4-FFF2-40B4-BE49-F238E27FC236}">
                    <a16:creationId xmlns:a16="http://schemas.microsoft.com/office/drawing/2014/main" id="{389F32FF-050C-2F45-A193-B8D58CFD75F8}"/>
                  </a:ext>
                </a:extLst>
              </p:cNvPr>
              <p:cNvPicPr/>
              <p:nvPr/>
            </p:nvPicPr>
            <p:blipFill>
              <a:blip r:embed="rId8"/>
              <a:stretch>
                <a:fillRect/>
              </a:stretch>
            </p:blipFill>
            <p:spPr>
              <a:xfrm>
                <a:off x="5013680" y="541000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1" name="Ink 130">
                <a:extLst>
                  <a:ext uri="{FF2B5EF4-FFF2-40B4-BE49-F238E27FC236}">
                    <a16:creationId xmlns:a16="http://schemas.microsoft.com/office/drawing/2014/main" id="{2BF4BEC8-ADD2-9F4F-988E-EE36281F9128}"/>
                  </a:ext>
                </a:extLst>
              </p14:cNvPr>
              <p14:cNvContentPartPr/>
              <p14:nvPr/>
            </p14:nvContentPartPr>
            <p14:xfrm>
              <a:off x="5131040" y="3442960"/>
              <a:ext cx="360" cy="360"/>
            </p14:xfrm>
          </p:contentPart>
        </mc:Choice>
        <mc:Fallback>
          <p:pic>
            <p:nvPicPr>
              <p:cNvPr id="131" name="Ink 130">
                <a:extLst>
                  <a:ext uri="{FF2B5EF4-FFF2-40B4-BE49-F238E27FC236}">
                    <a16:creationId xmlns:a16="http://schemas.microsoft.com/office/drawing/2014/main" id="{2BF4BEC8-ADD2-9F4F-988E-EE36281F9128}"/>
                  </a:ext>
                </a:extLst>
              </p:cNvPr>
              <p:cNvPicPr/>
              <p:nvPr/>
            </p:nvPicPr>
            <p:blipFill>
              <a:blip r:embed="rId197"/>
              <a:stretch>
                <a:fillRect/>
              </a:stretch>
            </p:blipFill>
            <p:spPr>
              <a:xfrm>
                <a:off x="5122040" y="3434320"/>
                <a:ext cx="18000" cy="18000"/>
              </a:xfrm>
              <a:prstGeom prst="rect">
                <a:avLst/>
              </a:prstGeom>
            </p:spPr>
          </p:pic>
        </mc:Fallback>
      </mc:AlternateContent>
    </p:spTree>
    <p:extLst>
      <p:ext uri="{BB962C8B-B14F-4D97-AF65-F5344CB8AC3E}">
        <p14:creationId xmlns:p14="http://schemas.microsoft.com/office/powerpoint/2010/main" val="2137999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8409E7-2C9C-C44C-B404-94BB991CC040}"/>
              </a:ext>
            </a:extLst>
          </p:cNvPr>
          <p:cNvPicPr>
            <a:picLocks noChangeAspect="1"/>
          </p:cNvPicPr>
          <p:nvPr/>
        </p:nvPicPr>
        <p:blipFill>
          <a:blip r:embed="rId2"/>
          <a:stretch>
            <a:fillRect/>
          </a:stretch>
        </p:blipFill>
        <p:spPr>
          <a:xfrm>
            <a:off x="3847555" y="0"/>
            <a:ext cx="4496889" cy="6858000"/>
          </a:xfrm>
          <a:prstGeom prst="rect">
            <a:avLst/>
          </a:prstGeom>
        </p:spPr>
      </p:pic>
      <p:grpSp>
        <p:nvGrpSpPr>
          <p:cNvPr id="5" name="Group 4">
            <a:extLst>
              <a:ext uri="{FF2B5EF4-FFF2-40B4-BE49-F238E27FC236}">
                <a16:creationId xmlns:a16="http://schemas.microsoft.com/office/drawing/2014/main" id="{FD249EC2-DE06-C347-A26B-550F3783DAD7}"/>
              </a:ext>
            </a:extLst>
          </p:cNvPr>
          <p:cNvGrpSpPr/>
          <p:nvPr/>
        </p:nvGrpSpPr>
        <p:grpSpPr>
          <a:xfrm>
            <a:off x="7880800" y="6559840"/>
            <a:ext cx="360" cy="360"/>
            <a:chOff x="7880800" y="6559840"/>
            <a:chExt cx="360" cy="36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B4539984-294A-9044-93A3-EB5A2118B8AB}"/>
                    </a:ext>
                  </a:extLst>
                </p14:cNvPr>
                <p14:cNvContentPartPr/>
                <p14:nvPr/>
              </p14:nvContentPartPr>
              <p14:xfrm>
                <a:off x="7880800" y="6559840"/>
                <a:ext cx="360" cy="360"/>
              </p14:xfrm>
            </p:contentPart>
          </mc:Choice>
          <mc:Fallback>
            <p:pic>
              <p:nvPicPr>
                <p:cNvPr id="3" name="Ink 2">
                  <a:extLst>
                    <a:ext uri="{FF2B5EF4-FFF2-40B4-BE49-F238E27FC236}">
                      <a16:creationId xmlns:a16="http://schemas.microsoft.com/office/drawing/2014/main" id="{B4539984-294A-9044-93A3-EB5A2118B8AB}"/>
                    </a:ext>
                  </a:extLst>
                </p:cNvPr>
                <p:cNvPicPr/>
                <p:nvPr/>
              </p:nvPicPr>
              <p:blipFill>
                <a:blip r:embed="rId4"/>
                <a:stretch>
                  <a:fillRect/>
                </a:stretch>
              </p:blipFill>
              <p:spPr>
                <a:xfrm>
                  <a:off x="7871800" y="655120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34199C74-A731-3847-A2C8-3DD559FD6F01}"/>
                    </a:ext>
                  </a:extLst>
                </p14:cNvPr>
                <p14:cNvContentPartPr/>
                <p14:nvPr/>
              </p14:nvContentPartPr>
              <p14:xfrm>
                <a:off x="7880800" y="6559840"/>
                <a:ext cx="360" cy="360"/>
              </p14:xfrm>
            </p:contentPart>
          </mc:Choice>
          <mc:Fallback>
            <p:pic>
              <p:nvPicPr>
                <p:cNvPr id="4" name="Ink 3">
                  <a:extLst>
                    <a:ext uri="{FF2B5EF4-FFF2-40B4-BE49-F238E27FC236}">
                      <a16:creationId xmlns:a16="http://schemas.microsoft.com/office/drawing/2014/main" id="{34199C74-A731-3847-A2C8-3DD559FD6F01}"/>
                    </a:ext>
                  </a:extLst>
                </p:cNvPr>
                <p:cNvPicPr/>
                <p:nvPr/>
              </p:nvPicPr>
              <p:blipFill>
                <a:blip r:embed="rId4"/>
                <a:stretch>
                  <a:fillRect/>
                </a:stretch>
              </p:blipFill>
              <p:spPr>
                <a:xfrm>
                  <a:off x="7871800" y="6551200"/>
                  <a:ext cx="18000" cy="18000"/>
                </a:xfrm>
                <a:prstGeom prst="rect">
                  <a:avLst/>
                </a:prstGeom>
              </p:spPr>
            </p:pic>
          </mc:Fallback>
        </mc:AlternateContent>
      </p:grpSp>
      <p:sp>
        <p:nvSpPr>
          <p:cNvPr id="6" name="TextBox 5">
            <a:extLst>
              <a:ext uri="{FF2B5EF4-FFF2-40B4-BE49-F238E27FC236}">
                <a16:creationId xmlns:a16="http://schemas.microsoft.com/office/drawing/2014/main" id="{16CF14CA-8044-674D-9AAC-00E47D57D5CD}"/>
              </a:ext>
            </a:extLst>
          </p:cNvPr>
          <p:cNvSpPr txBox="1"/>
          <p:nvPr/>
        </p:nvSpPr>
        <p:spPr>
          <a:xfrm>
            <a:off x="7223760" y="6014720"/>
            <a:ext cx="4871270" cy="369332"/>
          </a:xfrm>
          <a:prstGeom prst="rect">
            <a:avLst/>
          </a:prstGeom>
          <a:noFill/>
        </p:spPr>
        <p:txBody>
          <a:bodyPr wrap="none" rtlCol="0">
            <a:spAutoFit/>
          </a:bodyPr>
          <a:lstStyle/>
          <a:p>
            <a:r>
              <a:rPr lang="en-US" dirty="0"/>
              <a:t>https://</a:t>
            </a:r>
            <a:r>
              <a:rPr lang="en-US" dirty="0" err="1"/>
              <a:t>en.wikipedia.org</a:t>
            </a:r>
            <a:r>
              <a:rPr lang="en-US" dirty="0"/>
              <a:t>/wiki/</a:t>
            </a:r>
            <a:r>
              <a:rPr lang="en-US" dirty="0" err="1"/>
              <a:t>Isoelectric_focusing</a:t>
            </a:r>
            <a:endParaRPr lang="en-US" dirty="0"/>
          </a:p>
        </p:txBody>
      </p:sp>
    </p:spTree>
    <p:extLst>
      <p:ext uri="{BB962C8B-B14F-4D97-AF65-F5344CB8AC3E}">
        <p14:creationId xmlns:p14="http://schemas.microsoft.com/office/powerpoint/2010/main" val="1104779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FD0AF1E7-6CD1-A94F-992C-2F9759EC4511}"/>
              </a:ext>
            </a:extLst>
          </p:cNvPr>
          <p:cNvPicPr>
            <a:picLocks noChangeAspect="1"/>
          </p:cNvPicPr>
          <p:nvPr/>
        </p:nvPicPr>
        <p:blipFill>
          <a:blip r:embed="rId2"/>
          <a:stretch>
            <a:fillRect/>
          </a:stretch>
        </p:blipFill>
        <p:spPr>
          <a:xfrm>
            <a:off x="2126473" y="1178560"/>
            <a:ext cx="7956973" cy="4511040"/>
          </a:xfrm>
          <a:prstGeom prst="rect">
            <a:avLst/>
          </a:prstGeom>
        </p:spPr>
      </p:pic>
      <p:grpSp>
        <p:nvGrpSpPr>
          <p:cNvPr id="13" name="Group 12">
            <a:extLst>
              <a:ext uri="{FF2B5EF4-FFF2-40B4-BE49-F238E27FC236}">
                <a16:creationId xmlns:a16="http://schemas.microsoft.com/office/drawing/2014/main" id="{22776F7F-3A62-AA45-A325-8B70AD26DEFD}"/>
              </a:ext>
            </a:extLst>
          </p:cNvPr>
          <p:cNvGrpSpPr/>
          <p:nvPr/>
        </p:nvGrpSpPr>
        <p:grpSpPr>
          <a:xfrm>
            <a:off x="2886880" y="5903200"/>
            <a:ext cx="766800" cy="353160"/>
            <a:chOff x="2886880" y="5903200"/>
            <a:chExt cx="766800" cy="353160"/>
          </a:xfrm>
        </p:grpSpPr>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8D4E47E2-D83C-974A-9185-019C6A0E34C9}"/>
                    </a:ext>
                  </a:extLst>
                </p14:cNvPr>
                <p14:cNvContentPartPr/>
                <p14:nvPr/>
              </p14:nvContentPartPr>
              <p14:xfrm>
                <a:off x="2886880" y="5910760"/>
                <a:ext cx="271080" cy="345600"/>
              </p14:xfrm>
            </p:contentPart>
          </mc:Choice>
          <mc:Fallback>
            <p:pic>
              <p:nvPicPr>
                <p:cNvPr id="5" name="Ink 4">
                  <a:extLst>
                    <a:ext uri="{FF2B5EF4-FFF2-40B4-BE49-F238E27FC236}">
                      <a16:creationId xmlns:a16="http://schemas.microsoft.com/office/drawing/2014/main" id="{8D4E47E2-D83C-974A-9185-019C6A0E34C9}"/>
                    </a:ext>
                  </a:extLst>
                </p:cNvPr>
                <p:cNvPicPr/>
                <p:nvPr/>
              </p:nvPicPr>
              <p:blipFill>
                <a:blip r:embed="rId4"/>
                <a:stretch>
                  <a:fillRect/>
                </a:stretch>
              </p:blipFill>
              <p:spPr>
                <a:xfrm>
                  <a:off x="2871760" y="5895280"/>
                  <a:ext cx="30168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8F47BB94-BF45-1D49-9518-0D81D103FC96}"/>
                    </a:ext>
                  </a:extLst>
                </p14:cNvPr>
                <p14:cNvContentPartPr/>
                <p14:nvPr/>
              </p14:nvContentPartPr>
              <p14:xfrm>
                <a:off x="3215560" y="5903200"/>
                <a:ext cx="438120" cy="237240"/>
              </p14:xfrm>
            </p:contentPart>
          </mc:Choice>
          <mc:Fallback>
            <p:pic>
              <p:nvPicPr>
                <p:cNvPr id="6" name="Ink 5">
                  <a:extLst>
                    <a:ext uri="{FF2B5EF4-FFF2-40B4-BE49-F238E27FC236}">
                      <a16:creationId xmlns:a16="http://schemas.microsoft.com/office/drawing/2014/main" id="{8F47BB94-BF45-1D49-9518-0D81D103FC96}"/>
                    </a:ext>
                  </a:extLst>
                </p:cNvPr>
                <p:cNvPicPr/>
                <p:nvPr/>
              </p:nvPicPr>
              <p:blipFill>
                <a:blip r:embed="rId6"/>
                <a:stretch>
                  <a:fillRect/>
                </a:stretch>
              </p:blipFill>
              <p:spPr>
                <a:xfrm>
                  <a:off x="3200080" y="5888080"/>
                  <a:ext cx="468720" cy="26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2B8DFE70-9FBF-914D-A31F-715AEB1F741F}"/>
                  </a:ext>
                </a:extLst>
              </p14:cNvPr>
              <p14:cNvContentPartPr/>
              <p14:nvPr/>
            </p14:nvContentPartPr>
            <p14:xfrm>
              <a:off x="3990280" y="5807080"/>
              <a:ext cx="889200" cy="276480"/>
            </p14:xfrm>
          </p:contentPart>
        </mc:Choice>
        <mc:Fallback>
          <p:pic>
            <p:nvPicPr>
              <p:cNvPr id="7" name="Ink 6">
                <a:extLst>
                  <a:ext uri="{FF2B5EF4-FFF2-40B4-BE49-F238E27FC236}">
                    <a16:creationId xmlns:a16="http://schemas.microsoft.com/office/drawing/2014/main" id="{2B8DFE70-9FBF-914D-A31F-715AEB1F741F}"/>
                  </a:ext>
                </a:extLst>
              </p:cNvPr>
              <p:cNvPicPr/>
              <p:nvPr/>
            </p:nvPicPr>
            <p:blipFill>
              <a:blip r:embed="rId8"/>
              <a:stretch>
                <a:fillRect/>
              </a:stretch>
            </p:blipFill>
            <p:spPr>
              <a:xfrm>
                <a:off x="3975160" y="5791960"/>
                <a:ext cx="919800" cy="306720"/>
              </a:xfrm>
              <a:prstGeom prst="rect">
                <a:avLst/>
              </a:prstGeom>
            </p:spPr>
          </p:pic>
        </mc:Fallback>
      </mc:AlternateContent>
      <p:grpSp>
        <p:nvGrpSpPr>
          <p:cNvPr id="25" name="Group 24">
            <a:extLst>
              <a:ext uri="{FF2B5EF4-FFF2-40B4-BE49-F238E27FC236}">
                <a16:creationId xmlns:a16="http://schemas.microsoft.com/office/drawing/2014/main" id="{D52C7CBD-0408-7449-B8B2-A39B35330DCC}"/>
              </a:ext>
            </a:extLst>
          </p:cNvPr>
          <p:cNvGrpSpPr/>
          <p:nvPr/>
        </p:nvGrpSpPr>
        <p:grpSpPr>
          <a:xfrm>
            <a:off x="5196640" y="5648680"/>
            <a:ext cx="2296440" cy="494280"/>
            <a:chOff x="5196640" y="5648680"/>
            <a:chExt cx="2296440" cy="494280"/>
          </a:xfrm>
        </p:grpSpPr>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7ABC6109-8133-2A43-AA72-A64088705462}"/>
                    </a:ext>
                  </a:extLst>
                </p14:cNvPr>
                <p14:cNvContentPartPr/>
                <p14:nvPr/>
              </p14:nvContentPartPr>
              <p14:xfrm>
                <a:off x="5206720" y="5882320"/>
                <a:ext cx="6480" cy="116280"/>
              </p14:xfrm>
            </p:contentPart>
          </mc:Choice>
          <mc:Fallback>
            <p:pic>
              <p:nvPicPr>
                <p:cNvPr id="8" name="Ink 7">
                  <a:extLst>
                    <a:ext uri="{FF2B5EF4-FFF2-40B4-BE49-F238E27FC236}">
                      <a16:creationId xmlns:a16="http://schemas.microsoft.com/office/drawing/2014/main" id="{7ABC6109-8133-2A43-AA72-A64088705462}"/>
                    </a:ext>
                  </a:extLst>
                </p:cNvPr>
                <p:cNvPicPr/>
                <p:nvPr/>
              </p:nvPicPr>
              <p:blipFill>
                <a:blip r:embed="rId10"/>
                <a:stretch>
                  <a:fillRect/>
                </a:stretch>
              </p:blipFill>
              <p:spPr>
                <a:xfrm>
                  <a:off x="5191600" y="5867200"/>
                  <a:ext cx="370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D9BF0D2F-0798-D843-B4B6-ACA83936156D}"/>
                    </a:ext>
                  </a:extLst>
                </p14:cNvPr>
                <p14:cNvContentPartPr/>
                <p14:nvPr/>
              </p14:nvContentPartPr>
              <p14:xfrm>
                <a:off x="5196640" y="5803120"/>
                <a:ext cx="53640" cy="16200"/>
              </p14:xfrm>
            </p:contentPart>
          </mc:Choice>
          <mc:Fallback>
            <p:pic>
              <p:nvPicPr>
                <p:cNvPr id="9" name="Ink 8">
                  <a:extLst>
                    <a:ext uri="{FF2B5EF4-FFF2-40B4-BE49-F238E27FC236}">
                      <a16:creationId xmlns:a16="http://schemas.microsoft.com/office/drawing/2014/main" id="{D9BF0D2F-0798-D843-B4B6-ACA83936156D}"/>
                    </a:ext>
                  </a:extLst>
                </p:cNvPr>
                <p:cNvPicPr/>
                <p:nvPr/>
              </p:nvPicPr>
              <p:blipFill>
                <a:blip r:embed="rId12"/>
                <a:stretch>
                  <a:fillRect/>
                </a:stretch>
              </p:blipFill>
              <p:spPr>
                <a:xfrm>
                  <a:off x="5181520" y="5787640"/>
                  <a:ext cx="83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81409EEE-A1E0-B84B-8F5C-6943361AB45F}"/>
                    </a:ext>
                  </a:extLst>
                </p14:cNvPr>
                <p14:cNvContentPartPr/>
                <p14:nvPr/>
              </p14:nvContentPartPr>
              <p14:xfrm>
                <a:off x="5314720" y="5912920"/>
                <a:ext cx="143280" cy="79560"/>
              </p14:xfrm>
            </p:contentPart>
          </mc:Choice>
          <mc:Fallback>
            <p:pic>
              <p:nvPicPr>
                <p:cNvPr id="10" name="Ink 9">
                  <a:extLst>
                    <a:ext uri="{FF2B5EF4-FFF2-40B4-BE49-F238E27FC236}">
                      <a16:creationId xmlns:a16="http://schemas.microsoft.com/office/drawing/2014/main" id="{81409EEE-A1E0-B84B-8F5C-6943361AB45F}"/>
                    </a:ext>
                  </a:extLst>
                </p:cNvPr>
                <p:cNvPicPr/>
                <p:nvPr/>
              </p:nvPicPr>
              <p:blipFill>
                <a:blip r:embed="rId14"/>
                <a:stretch>
                  <a:fillRect/>
                </a:stretch>
              </p:blipFill>
              <p:spPr>
                <a:xfrm>
                  <a:off x="5299600" y="5897800"/>
                  <a:ext cx="173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C3E6B2F3-26D8-844B-A983-E539468C90B0}"/>
                    </a:ext>
                  </a:extLst>
                </p14:cNvPr>
                <p14:cNvContentPartPr/>
                <p14:nvPr/>
              </p14:nvContentPartPr>
              <p14:xfrm>
                <a:off x="5794240" y="5738320"/>
                <a:ext cx="124200" cy="216720"/>
              </p14:xfrm>
            </p:contentPart>
          </mc:Choice>
          <mc:Fallback>
            <p:pic>
              <p:nvPicPr>
                <p:cNvPr id="11" name="Ink 10">
                  <a:extLst>
                    <a:ext uri="{FF2B5EF4-FFF2-40B4-BE49-F238E27FC236}">
                      <a16:creationId xmlns:a16="http://schemas.microsoft.com/office/drawing/2014/main" id="{C3E6B2F3-26D8-844B-A983-E539468C90B0}"/>
                    </a:ext>
                  </a:extLst>
                </p:cNvPr>
                <p:cNvPicPr/>
                <p:nvPr/>
              </p:nvPicPr>
              <p:blipFill>
                <a:blip r:embed="rId16"/>
                <a:stretch>
                  <a:fillRect/>
                </a:stretch>
              </p:blipFill>
              <p:spPr>
                <a:xfrm>
                  <a:off x="5779120" y="5722840"/>
                  <a:ext cx="1548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41AC645A-B2C1-D14A-85DD-FB9A65C1790A}"/>
                    </a:ext>
                  </a:extLst>
                </p14:cNvPr>
                <p14:cNvContentPartPr/>
                <p14:nvPr/>
              </p14:nvContentPartPr>
              <p14:xfrm>
                <a:off x="5610280" y="5677480"/>
                <a:ext cx="43200" cy="127440"/>
              </p14:xfrm>
            </p:contentPart>
          </mc:Choice>
          <mc:Fallback>
            <p:pic>
              <p:nvPicPr>
                <p:cNvPr id="14" name="Ink 13">
                  <a:extLst>
                    <a:ext uri="{FF2B5EF4-FFF2-40B4-BE49-F238E27FC236}">
                      <a16:creationId xmlns:a16="http://schemas.microsoft.com/office/drawing/2014/main" id="{41AC645A-B2C1-D14A-85DD-FB9A65C1790A}"/>
                    </a:ext>
                  </a:extLst>
                </p:cNvPr>
                <p:cNvPicPr/>
                <p:nvPr/>
              </p:nvPicPr>
              <p:blipFill>
                <a:blip r:embed="rId18"/>
                <a:stretch>
                  <a:fillRect/>
                </a:stretch>
              </p:blipFill>
              <p:spPr>
                <a:xfrm>
                  <a:off x="5594800" y="5662360"/>
                  <a:ext cx="734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0C2192E8-7966-9746-B4A2-29CA0424C39A}"/>
                    </a:ext>
                  </a:extLst>
                </p14:cNvPr>
                <p14:cNvContentPartPr/>
                <p14:nvPr/>
              </p14:nvContentPartPr>
              <p14:xfrm>
                <a:off x="5681920" y="5659120"/>
                <a:ext cx="60120" cy="99720"/>
              </p14:xfrm>
            </p:contentPart>
          </mc:Choice>
          <mc:Fallback>
            <p:pic>
              <p:nvPicPr>
                <p:cNvPr id="15" name="Ink 14">
                  <a:extLst>
                    <a:ext uri="{FF2B5EF4-FFF2-40B4-BE49-F238E27FC236}">
                      <a16:creationId xmlns:a16="http://schemas.microsoft.com/office/drawing/2014/main" id="{0C2192E8-7966-9746-B4A2-29CA0424C39A}"/>
                    </a:ext>
                  </a:extLst>
                </p:cNvPr>
                <p:cNvPicPr/>
                <p:nvPr/>
              </p:nvPicPr>
              <p:blipFill>
                <a:blip r:embed="rId20"/>
                <a:stretch>
                  <a:fillRect/>
                </a:stretch>
              </p:blipFill>
              <p:spPr>
                <a:xfrm>
                  <a:off x="5666800" y="5643640"/>
                  <a:ext cx="90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09B32FED-A232-BC4E-BB7B-EF7730AEEB95}"/>
                    </a:ext>
                  </a:extLst>
                </p14:cNvPr>
                <p14:cNvContentPartPr/>
                <p14:nvPr/>
              </p14:nvContentPartPr>
              <p14:xfrm>
                <a:off x="5724040" y="5648680"/>
                <a:ext cx="52200" cy="177120"/>
              </p14:xfrm>
            </p:contentPart>
          </mc:Choice>
          <mc:Fallback>
            <p:pic>
              <p:nvPicPr>
                <p:cNvPr id="16" name="Ink 15">
                  <a:extLst>
                    <a:ext uri="{FF2B5EF4-FFF2-40B4-BE49-F238E27FC236}">
                      <a16:creationId xmlns:a16="http://schemas.microsoft.com/office/drawing/2014/main" id="{09B32FED-A232-BC4E-BB7B-EF7730AEEB95}"/>
                    </a:ext>
                  </a:extLst>
                </p:cNvPr>
                <p:cNvPicPr/>
                <p:nvPr/>
              </p:nvPicPr>
              <p:blipFill>
                <a:blip r:embed="rId22"/>
                <a:stretch>
                  <a:fillRect/>
                </a:stretch>
              </p:blipFill>
              <p:spPr>
                <a:xfrm>
                  <a:off x="5708920" y="5633560"/>
                  <a:ext cx="828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BE5F3BF7-615E-D944-83E2-658704C91249}"/>
                    </a:ext>
                  </a:extLst>
                </p14:cNvPr>
                <p14:cNvContentPartPr/>
                <p14:nvPr/>
              </p14:nvContentPartPr>
              <p14:xfrm>
                <a:off x="5978920" y="5862880"/>
                <a:ext cx="97200" cy="9720"/>
              </p14:xfrm>
            </p:contentPart>
          </mc:Choice>
          <mc:Fallback>
            <p:pic>
              <p:nvPicPr>
                <p:cNvPr id="18" name="Ink 17">
                  <a:extLst>
                    <a:ext uri="{FF2B5EF4-FFF2-40B4-BE49-F238E27FC236}">
                      <a16:creationId xmlns:a16="http://schemas.microsoft.com/office/drawing/2014/main" id="{BE5F3BF7-615E-D944-83E2-658704C91249}"/>
                    </a:ext>
                  </a:extLst>
                </p:cNvPr>
                <p:cNvPicPr/>
                <p:nvPr/>
              </p:nvPicPr>
              <p:blipFill>
                <a:blip r:embed="rId24"/>
                <a:stretch>
                  <a:fillRect/>
                </a:stretch>
              </p:blipFill>
              <p:spPr>
                <a:xfrm>
                  <a:off x="5963800" y="5847760"/>
                  <a:ext cx="1278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Ink 18">
                  <a:extLst>
                    <a:ext uri="{FF2B5EF4-FFF2-40B4-BE49-F238E27FC236}">
                      <a16:creationId xmlns:a16="http://schemas.microsoft.com/office/drawing/2014/main" id="{1F855C38-ABC2-3440-B6C7-3514B9D5225C}"/>
                    </a:ext>
                  </a:extLst>
                </p14:cNvPr>
                <p14:cNvContentPartPr/>
                <p14:nvPr/>
              </p14:nvContentPartPr>
              <p14:xfrm>
                <a:off x="6111040" y="5694760"/>
                <a:ext cx="262800" cy="259200"/>
              </p14:xfrm>
            </p:contentPart>
          </mc:Choice>
          <mc:Fallback>
            <p:pic>
              <p:nvPicPr>
                <p:cNvPr id="19" name="Ink 18">
                  <a:extLst>
                    <a:ext uri="{FF2B5EF4-FFF2-40B4-BE49-F238E27FC236}">
                      <a16:creationId xmlns:a16="http://schemas.microsoft.com/office/drawing/2014/main" id="{1F855C38-ABC2-3440-B6C7-3514B9D5225C}"/>
                    </a:ext>
                  </a:extLst>
                </p:cNvPr>
                <p:cNvPicPr/>
                <p:nvPr/>
              </p:nvPicPr>
              <p:blipFill>
                <a:blip r:embed="rId26"/>
                <a:stretch>
                  <a:fillRect/>
                </a:stretch>
              </p:blipFill>
              <p:spPr>
                <a:xfrm>
                  <a:off x="6095920" y="5679640"/>
                  <a:ext cx="2934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26023707-6ADF-6D4B-AC5D-9C40446EC026}"/>
                    </a:ext>
                  </a:extLst>
                </p14:cNvPr>
                <p14:cNvContentPartPr/>
                <p14:nvPr/>
              </p14:nvContentPartPr>
              <p14:xfrm>
                <a:off x="6466720" y="5849200"/>
                <a:ext cx="221040" cy="293760"/>
              </p14:xfrm>
            </p:contentPart>
          </mc:Choice>
          <mc:Fallback>
            <p:pic>
              <p:nvPicPr>
                <p:cNvPr id="20" name="Ink 19">
                  <a:extLst>
                    <a:ext uri="{FF2B5EF4-FFF2-40B4-BE49-F238E27FC236}">
                      <a16:creationId xmlns:a16="http://schemas.microsoft.com/office/drawing/2014/main" id="{26023707-6ADF-6D4B-AC5D-9C40446EC026}"/>
                    </a:ext>
                  </a:extLst>
                </p:cNvPr>
                <p:cNvPicPr/>
                <p:nvPr/>
              </p:nvPicPr>
              <p:blipFill>
                <a:blip r:embed="rId28"/>
                <a:stretch>
                  <a:fillRect/>
                </a:stretch>
              </p:blipFill>
              <p:spPr>
                <a:xfrm>
                  <a:off x="6451240" y="5834080"/>
                  <a:ext cx="25164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Ink 20">
                  <a:extLst>
                    <a:ext uri="{FF2B5EF4-FFF2-40B4-BE49-F238E27FC236}">
                      <a16:creationId xmlns:a16="http://schemas.microsoft.com/office/drawing/2014/main" id="{41B0E37B-1073-B644-9632-F16A2DA77C78}"/>
                    </a:ext>
                  </a:extLst>
                </p14:cNvPr>
                <p14:cNvContentPartPr/>
                <p14:nvPr/>
              </p14:nvContentPartPr>
              <p14:xfrm>
                <a:off x="6751120" y="5892760"/>
                <a:ext cx="69840" cy="42120"/>
              </p14:xfrm>
            </p:contentPart>
          </mc:Choice>
          <mc:Fallback>
            <p:pic>
              <p:nvPicPr>
                <p:cNvPr id="21" name="Ink 20">
                  <a:extLst>
                    <a:ext uri="{FF2B5EF4-FFF2-40B4-BE49-F238E27FC236}">
                      <a16:creationId xmlns:a16="http://schemas.microsoft.com/office/drawing/2014/main" id="{41B0E37B-1073-B644-9632-F16A2DA77C78}"/>
                    </a:ext>
                  </a:extLst>
                </p:cNvPr>
                <p:cNvPicPr/>
                <p:nvPr/>
              </p:nvPicPr>
              <p:blipFill>
                <a:blip r:embed="rId30"/>
                <a:stretch>
                  <a:fillRect/>
                </a:stretch>
              </p:blipFill>
              <p:spPr>
                <a:xfrm>
                  <a:off x="6736000" y="5877280"/>
                  <a:ext cx="100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Ink 21">
                  <a:extLst>
                    <a:ext uri="{FF2B5EF4-FFF2-40B4-BE49-F238E27FC236}">
                      <a16:creationId xmlns:a16="http://schemas.microsoft.com/office/drawing/2014/main" id="{144B9C95-13A8-974A-89D5-6E52C5A8CB0C}"/>
                    </a:ext>
                  </a:extLst>
                </p14:cNvPr>
                <p14:cNvContentPartPr/>
                <p14:nvPr/>
              </p14:nvContentPartPr>
              <p14:xfrm>
                <a:off x="6751120" y="5821480"/>
                <a:ext cx="587160" cy="135720"/>
              </p14:xfrm>
            </p:contentPart>
          </mc:Choice>
          <mc:Fallback>
            <p:pic>
              <p:nvPicPr>
                <p:cNvPr id="22" name="Ink 21">
                  <a:extLst>
                    <a:ext uri="{FF2B5EF4-FFF2-40B4-BE49-F238E27FC236}">
                      <a16:creationId xmlns:a16="http://schemas.microsoft.com/office/drawing/2014/main" id="{144B9C95-13A8-974A-89D5-6E52C5A8CB0C}"/>
                    </a:ext>
                  </a:extLst>
                </p:cNvPr>
                <p:cNvPicPr/>
                <p:nvPr/>
              </p:nvPicPr>
              <p:blipFill>
                <a:blip r:embed="rId32"/>
                <a:stretch>
                  <a:fillRect/>
                </a:stretch>
              </p:blipFill>
              <p:spPr>
                <a:xfrm>
                  <a:off x="6736000" y="5806360"/>
                  <a:ext cx="6177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Ink 23">
                  <a:extLst>
                    <a:ext uri="{FF2B5EF4-FFF2-40B4-BE49-F238E27FC236}">
                      <a16:creationId xmlns:a16="http://schemas.microsoft.com/office/drawing/2014/main" id="{30D621D5-E08D-C54E-8074-7C8C9CCA1418}"/>
                    </a:ext>
                  </a:extLst>
                </p14:cNvPr>
                <p14:cNvContentPartPr/>
                <p14:nvPr/>
              </p14:nvContentPartPr>
              <p14:xfrm>
                <a:off x="7492720" y="5953600"/>
                <a:ext cx="360" cy="360"/>
              </p14:xfrm>
            </p:contentPart>
          </mc:Choice>
          <mc:Fallback>
            <p:pic>
              <p:nvPicPr>
                <p:cNvPr id="24" name="Ink 23">
                  <a:extLst>
                    <a:ext uri="{FF2B5EF4-FFF2-40B4-BE49-F238E27FC236}">
                      <a16:creationId xmlns:a16="http://schemas.microsoft.com/office/drawing/2014/main" id="{30D621D5-E08D-C54E-8074-7C8C9CCA1418}"/>
                    </a:ext>
                  </a:extLst>
                </p:cNvPr>
                <p:cNvPicPr/>
                <p:nvPr/>
              </p:nvPicPr>
              <p:blipFill>
                <a:blip r:embed="rId34"/>
                <a:stretch>
                  <a:fillRect/>
                </a:stretch>
              </p:blipFill>
              <p:spPr>
                <a:xfrm>
                  <a:off x="7477600" y="5938480"/>
                  <a:ext cx="30960" cy="30960"/>
                </a:xfrm>
                <a:prstGeom prst="rect">
                  <a:avLst/>
                </a:prstGeom>
              </p:spPr>
            </p:pic>
          </mc:Fallback>
        </mc:AlternateContent>
      </p:grpSp>
      <p:grpSp>
        <p:nvGrpSpPr>
          <p:cNvPr id="40" name="Group 39">
            <a:extLst>
              <a:ext uri="{FF2B5EF4-FFF2-40B4-BE49-F238E27FC236}">
                <a16:creationId xmlns:a16="http://schemas.microsoft.com/office/drawing/2014/main" id="{19531C24-76F4-B74A-89BB-00A5FF92E3DF}"/>
              </a:ext>
            </a:extLst>
          </p:cNvPr>
          <p:cNvGrpSpPr/>
          <p:nvPr/>
        </p:nvGrpSpPr>
        <p:grpSpPr>
          <a:xfrm>
            <a:off x="2524000" y="142120"/>
            <a:ext cx="745920" cy="315000"/>
            <a:chOff x="2524000" y="142120"/>
            <a:chExt cx="745920" cy="315000"/>
          </a:xfrm>
        </p:grpSpPr>
        <mc:AlternateContent xmlns:mc="http://schemas.openxmlformats.org/markup-compatibility/2006">
          <mc:Choice xmlns:p14="http://schemas.microsoft.com/office/powerpoint/2010/main" Requires="p14">
            <p:contentPart p14:bwMode="auto" r:id="rId35">
              <p14:nvContentPartPr>
                <p14:cNvPr id="26" name="Ink 25">
                  <a:extLst>
                    <a:ext uri="{FF2B5EF4-FFF2-40B4-BE49-F238E27FC236}">
                      <a16:creationId xmlns:a16="http://schemas.microsoft.com/office/drawing/2014/main" id="{A649265A-26D5-354A-B7C4-98578267C200}"/>
                    </a:ext>
                  </a:extLst>
                </p14:cNvPr>
                <p14:cNvContentPartPr/>
                <p14:nvPr/>
              </p14:nvContentPartPr>
              <p14:xfrm>
                <a:off x="2524000" y="142120"/>
                <a:ext cx="41760" cy="315000"/>
              </p14:xfrm>
            </p:contentPart>
          </mc:Choice>
          <mc:Fallback>
            <p:pic>
              <p:nvPicPr>
                <p:cNvPr id="26" name="Ink 25">
                  <a:extLst>
                    <a:ext uri="{FF2B5EF4-FFF2-40B4-BE49-F238E27FC236}">
                      <a16:creationId xmlns:a16="http://schemas.microsoft.com/office/drawing/2014/main" id="{A649265A-26D5-354A-B7C4-98578267C200}"/>
                    </a:ext>
                  </a:extLst>
                </p:cNvPr>
                <p:cNvPicPr/>
                <p:nvPr/>
              </p:nvPicPr>
              <p:blipFill>
                <a:blip r:embed="rId36"/>
                <a:stretch>
                  <a:fillRect/>
                </a:stretch>
              </p:blipFill>
              <p:spPr>
                <a:xfrm>
                  <a:off x="2508880" y="126640"/>
                  <a:ext cx="7200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Ink 26">
                  <a:extLst>
                    <a:ext uri="{FF2B5EF4-FFF2-40B4-BE49-F238E27FC236}">
                      <a16:creationId xmlns:a16="http://schemas.microsoft.com/office/drawing/2014/main" id="{B5B03317-E946-AB4F-ABE2-48336D717041}"/>
                    </a:ext>
                  </a:extLst>
                </p14:cNvPr>
                <p14:cNvContentPartPr/>
                <p14:nvPr/>
              </p14:nvContentPartPr>
              <p14:xfrm>
                <a:off x="2639200" y="147880"/>
                <a:ext cx="221040" cy="275040"/>
              </p14:xfrm>
            </p:contentPart>
          </mc:Choice>
          <mc:Fallback>
            <p:pic>
              <p:nvPicPr>
                <p:cNvPr id="27" name="Ink 26">
                  <a:extLst>
                    <a:ext uri="{FF2B5EF4-FFF2-40B4-BE49-F238E27FC236}">
                      <a16:creationId xmlns:a16="http://schemas.microsoft.com/office/drawing/2014/main" id="{B5B03317-E946-AB4F-ABE2-48336D717041}"/>
                    </a:ext>
                  </a:extLst>
                </p:cNvPr>
                <p:cNvPicPr/>
                <p:nvPr/>
              </p:nvPicPr>
              <p:blipFill>
                <a:blip r:embed="rId38"/>
                <a:stretch>
                  <a:fillRect/>
                </a:stretch>
              </p:blipFill>
              <p:spPr>
                <a:xfrm>
                  <a:off x="2624080" y="132760"/>
                  <a:ext cx="25128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Ink 27">
                  <a:extLst>
                    <a:ext uri="{FF2B5EF4-FFF2-40B4-BE49-F238E27FC236}">
                      <a16:creationId xmlns:a16="http://schemas.microsoft.com/office/drawing/2014/main" id="{C6BC75AE-F379-A042-9B70-E20F19E5FE3C}"/>
                    </a:ext>
                  </a:extLst>
                </p14:cNvPr>
                <p14:cNvContentPartPr/>
                <p14:nvPr/>
              </p14:nvContentPartPr>
              <p14:xfrm>
                <a:off x="2616160" y="291520"/>
                <a:ext cx="105120" cy="10440"/>
              </p14:xfrm>
            </p:contentPart>
          </mc:Choice>
          <mc:Fallback>
            <p:pic>
              <p:nvPicPr>
                <p:cNvPr id="28" name="Ink 27">
                  <a:extLst>
                    <a:ext uri="{FF2B5EF4-FFF2-40B4-BE49-F238E27FC236}">
                      <a16:creationId xmlns:a16="http://schemas.microsoft.com/office/drawing/2014/main" id="{C6BC75AE-F379-A042-9B70-E20F19E5FE3C}"/>
                    </a:ext>
                  </a:extLst>
                </p:cNvPr>
                <p:cNvPicPr/>
                <p:nvPr/>
              </p:nvPicPr>
              <p:blipFill>
                <a:blip r:embed="rId40"/>
                <a:stretch>
                  <a:fillRect/>
                </a:stretch>
              </p:blipFill>
              <p:spPr>
                <a:xfrm>
                  <a:off x="2600680" y="276400"/>
                  <a:ext cx="1357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Ink 28">
                  <a:extLst>
                    <a:ext uri="{FF2B5EF4-FFF2-40B4-BE49-F238E27FC236}">
                      <a16:creationId xmlns:a16="http://schemas.microsoft.com/office/drawing/2014/main" id="{7BF39D1E-50EF-F144-A252-20140DDA8B46}"/>
                    </a:ext>
                  </a:extLst>
                </p14:cNvPr>
                <p14:cNvContentPartPr/>
                <p14:nvPr/>
              </p14:nvContentPartPr>
              <p14:xfrm>
                <a:off x="2900560" y="157240"/>
                <a:ext cx="178920" cy="229680"/>
              </p14:xfrm>
            </p:contentPart>
          </mc:Choice>
          <mc:Fallback>
            <p:pic>
              <p:nvPicPr>
                <p:cNvPr id="29" name="Ink 28">
                  <a:extLst>
                    <a:ext uri="{FF2B5EF4-FFF2-40B4-BE49-F238E27FC236}">
                      <a16:creationId xmlns:a16="http://schemas.microsoft.com/office/drawing/2014/main" id="{7BF39D1E-50EF-F144-A252-20140DDA8B46}"/>
                    </a:ext>
                  </a:extLst>
                </p:cNvPr>
                <p:cNvPicPr/>
                <p:nvPr/>
              </p:nvPicPr>
              <p:blipFill>
                <a:blip r:embed="rId42"/>
                <a:stretch>
                  <a:fillRect/>
                </a:stretch>
              </p:blipFill>
              <p:spPr>
                <a:xfrm>
                  <a:off x="2885080" y="142120"/>
                  <a:ext cx="2095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Ink 29">
                  <a:extLst>
                    <a:ext uri="{FF2B5EF4-FFF2-40B4-BE49-F238E27FC236}">
                      <a16:creationId xmlns:a16="http://schemas.microsoft.com/office/drawing/2014/main" id="{FA4410A5-9654-8641-8468-57CE1047BED6}"/>
                    </a:ext>
                  </a:extLst>
                </p14:cNvPr>
                <p14:cNvContentPartPr/>
                <p14:nvPr/>
              </p14:nvContentPartPr>
              <p14:xfrm>
                <a:off x="2900560" y="282160"/>
                <a:ext cx="101520" cy="9720"/>
              </p14:xfrm>
            </p:contentPart>
          </mc:Choice>
          <mc:Fallback>
            <p:pic>
              <p:nvPicPr>
                <p:cNvPr id="30" name="Ink 29">
                  <a:extLst>
                    <a:ext uri="{FF2B5EF4-FFF2-40B4-BE49-F238E27FC236}">
                      <a16:creationId xmlns:a16="http://schemas.microsoft.com/office/drawing/2014/main" id="{FA4410A5-9654-8641-8468-57CE1047BED6}"/>
                    </a:ext>
                  </a:extLst>
                </p:cNvPr>
                <p:cNvPicPr/>
                <p:nvPr/>
              </p:nvPicPr>
              <p:blipFill>
                <a:blip r:embed="rId44"/>
                <a:stretch>
                  <a:fillRect/>
                </a:stretch>
              </p:blipFill>
              <p:spPr>
                <a:xfrm>
                  <a:off x="2885440" y="267040"/>
                  <a:ext cx="1321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Ink 30">
                  <a:extLst>
                    <a:ext uri="{FF2B5EF4-FFF2-40B4-BE49-F238E27FC236}">
                      <a16:creationId xmlns:a16="http://schemas.microsoft.com/office/drawing/2014/main" id="{393631B6-AAB5-3D44-914D-CE6F38347CBB}"/>
                    </a:ext>
                  </a:extLst>
                </p14:cNvPr>
                <p14:cNvContentPartPr/>
                <p14:nvPr/>
              </p14:nvContentPartPr>
              <p14:xfrm>
                <a:off x="3164800" y="272080"/>
                <a:ext cx="105120" cy="5760"/>
              </p14:xfrm>
            </p:contentPart>
          </mc:Choice>
          <mc:Fallback>
            <p:pic>
              <p:nvPicPr>
                <p:cNvPr id="31" name="Ink 30">
                  <a:extLst>
                    <a:ext uri="{FF2B5EF4-FFF2-40B4-BE49-F238E27FC236}">
                      <a16:creationId xmlns:a16="http://schemas.microsoft.com/office/drawing/2014/main" id="{393631B6-AAB5-3D44-914D-CE6F38347CBB}"/>
                    </a:ext>
                  </a:extLst>
                </p:cNvPr>
                <p:cNvPicPr/>
                <p:nvPr/>
              </p:nvPicPr>
              <p:blipFill>
                <a:blip r:embed="rId46"/>
                <a:stretch>
                  <a:fillRect/>
                </a:stretch>
              </p:blipFill>
              <p:spPr>
                <a:xfrm>
                  <a:off x="3149320" y="256960"/>
                  <a:ext cx="1357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Ink 31">
                  <a:extLst>
                    <a:ext uri="{FF2B5EF4-FFF2-40B4-BE49-F238E27FC236}">
                      <a16:creationId xmlns:a16="http://schemas.microsoft.com/office/drawing/2014/main" id="{0F56315C-9019-064E-AAAA-75A52444B687}"/>
                    </a:ext>
                  </a:extLst>
                </p14:cNvPr>
                <p14:cNvContentPartPr/>
                <p14:nvPr/>
              </p14:nvContentPartPr>
              <p14:xfrm>
                <a:off x="3174880" y="325000"/>
                <a:ext cx="68760" cy="8280"/>
              </p14:xfrm>
            </p:contentPart>
          </mc:Choice>
          <mc:Fallback>
            <p:pic>
              <p:nvPicPr>
                <p:cNvPr id="32" name="Ink 31">
                  <a:extLst>
                    <a:ext uri="{FF2B5EF4-FFF2-40B4-BE49-F238E27FC236}">
                      <a16:creationId xmlns:a16="http://schemas.microsoft.com/office/drawing/2014/main" id="{0F56315C-9019-064E-AAAA-75A52444B687}"/>
                    </a:ext>
                  </a:extLst>
                </p:cNvPr>
                <p:cNvPicPr/>
                <p:nvPr/>
              </p:nvPicPr>
              <p:blipFill>
                <a:blip r:embed="rId48"/>
                <a:stretch>
                  <a:fillRect/>
                </a:stretch>
              </p:blipFill>
              <p:spPr>
                <a:xfrm>
                  <a:off x="3159760" y="309520"/>
                  <a:ext cx="99360" cy="38880"/>
                </a:xfrm>
                <a:prstGeom prst="rect">
                  <a:avLst/>
                </a:prstGeom>
              </p:spPr>
            </p:pic>
          </mc:Fallback>
        </mc:AlternateContent>
      </p:grpSp>
      <p:grpSp>
        <p:nvGrpSpPr>
          <p:cNvPr id="59" name="Group 58">
            <a:extLst>
              <a:ext uri="{FF2B5EF4-FFF2-40B4-BE49-F238E27FC236}">
                <a16:creationId xmlns:a16="http://schemas.microsoft.com/office/drawing/2014/main" id="{AEA22A51-85A5-534A-8856-6023C3B8F141}"/>
              </a:ext>
            </a:extLst>
          </p:cNvPr>
          <p:cNvGrpSpPr/>
          <p:nvPr/>
        </p:nvGrpSpPr>
        <p:grpSpPr>
          <a:xfrm>
            <a:off x="3479800" y="111520"/>
            <a:ext cx="1627920" cy="250920"/>
            <a:chOff x="3479800" y="111520"/>
            <a:chExt cx="1627920" cy="250920"/>
          </a:xfrm>
        </p:grpSpPr>
        <mc:AlternateContent xmlns:mc="http://schemas.openxmlformats.org/markup-compatibility/2006">
          <mc:Choice xmlns:p14="http://schemas.microsoft.com/office/powerpoint/2010/main" Requires="p14">
            <p:contentPart p14:bwMode="auto" r:id="rId49">
              <p14:nvContentPartPr>
                <p14:cNvPr id="33" name="Ink 32">
                  <a:extLst>
                    <a:ext uri="{FF2B5EF4-FFF2-40B4-BE49-F238E27FC236}">
                      <a16:creationId xmlns:a16="http://schemas.microsoft.com/office/drawing/2014/main" id="{862261FE-FB8F-4844-BD82-46E2CD13B67A}"/>
                    </a:ext>
                  </a:extLst>
                </p14:cNvPr>
                <p14:cNvContentPartPr/>
                <p14:nvPr/>
              </p14:nvContentPartPr>
              <p14:xfrm>
                <a:off x="3479800" y="253720"/>
                <a:ext cx="55800" cy="108720"/>
              </p14:xfrm>
            </p:contentPart>
          </mc:Choice>
          <mc:Fallback>
            <p:pic>
              <p:nvPicPr>
                <p:cNvPr id="33" name="Ink 32">
                  <a:extLst>
                    <a:ext uri="{FF2B5EF4-FFF2-40B4-BE49-F238E27FC236}">
                      <a16:creationId xmlns:a16="http://schemas.microsoft.com/office/drawing/2014/main" id="{862261FE-FB8F-4844-BD82-46E2CD13B67A}"/>
                    </a:ext>
                  </a:extLst>
                </p:cNvPr>
                <p:cNvPicPr/>
                <p:nvPr/>
              </p:nvPicPr>
              <p:blipFill>
                <a:blip r:embed="rId50"/>
                <a:stretch>
                  <a:fillRect/>
                </a:stretch>
              </p:blipFill>
              <p:spPr>
                <a:xfrm>
                  <a:off x="3464320" y="238600"/>
                  <a:ext cx="86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Ink 33">
                  <a:extLst>
                    <a:ext uri="{FF2B5EF4-FFF2-40B4-BE49-F238E27FC236}">
                      <a16:creationId xmlns:a16="http://schemas.microsoft.com/office/drawing/2014/main" id="{4E7468BC-FE4E-8445-B0E0-9D168018AEE6}"/>
                    </a:ext>
                  </a:extLst>
                </p14:cNvPr>
                <p14:cNvContentPartPr/>
                <p14:nvPr/>
              </p14:nvContentPartPr>
              <p14:xfrm>
                <a:off x="3496360" y="165160"/>
                <a:ext cx="12240" cy="7920"/>
              </p14:xfrm>
            </p:contentPart>
          </mc:Choice>
          <mc:Fallback>
            <p:pic>
              <p:nvPicPr>
                <p:cNvPr id="34" name="Ink 33">
                  <a:extLst>
                    <a:ext uri="{FF2B5EF4-FFF2-40B4-BE49-F238E27FC236}">
                      <a16:creationId xmlns:a16="http://schemas.microsoft.com/office/drawing/2014/main" id="{4E7468BC-FE4E-8445-B0E0-9D168018AEE6}"/>
                    </a:ext>
                  </a:extLst>
                </p:cNvPr>
                <p:cNvPicPr/>
                <p:nvPr/>
              </p:nvPicPr>
              <p:blipFill>
                <a:blip r:embed="rId52"/>
                <a:stretch>
                  <a:fillRect/>
                </a:stretch>
              </p:blipFill>
              <p:spPr>
                <a:xfrm>
                  <a:off x="3480880" y="149680"/>
                  <a:ext cx="42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Ink 34">
                  <a:extLst>
                    <a:ext uri="{FF2B5EF4-FFF2-40B4-BE49-F238E27FC236}">
                      <a16:creationId xmlns:a16="http://schemas.microsoft.com/office/drawing/2014/main" id="{5F76F0B3-6D56-A148-BC9D-F40DE8444A11}"/>
                    </a:ext>
                  </a:extLst>
                </p14:cNvPr>
                <p14:cNvContentPartPr/>
                <p14:nvPr/>
              </p14:nvContentPartPr>
              <p14:xfrm>
                <a:off x="3618400" y="223480"/>
                <a:ext cx="83160" cy="105480"/>
              </p14:xfrm>
            </p:contentPart>
          </mc:Choice>
          <mc:Fallback>
            <p:pic>
              <p:nvPicPr>
                <p:cNvPr id="35" name="Ink 34">
                  <a:extLst>
                    <a:ext uri="{FF2B5EF4-FFF2-40B4-BE49-F238E27FC236}">
                      <a16:creationId xmlns:a16="http://schemas.microsoft.com/office/drawing/2014/main" id="{5F76F0B3-6D56-A148-BC9D-F40DE8444A11}"/>
                    </a:ext>
                  </a:extLst>
                </p:cNvPr>
                <p:cNvPicPr/>
                <p:nvPr/>
              </p:nvPicPr>
              <p:blipFill>
                <a:blip r:embed="rId54"/>
                <a:stretch>
                  <a:fillRect/>
                </a:stretch>
              </p:blipFill>
              <p:spPr>
                <a:xfrm>
                  <a:off x="3603280" y="208000"/>
                  <a:ext cx="1134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Ink 35">
                  <a:extLst>
                    <a:ext uri="{FF2B5EF4-FFF2-40B4-BE49-F238E27FC236}">
                      <a16:creationId xmlns:a16="http://schemas.microsoft.com/office/drawing/2014/main" id="{D82358EA-68B8-D14E-BBB8-5553943BF1BB}"/>
                    </a:ext>
                  </a:extLst>
                </p14:cNvPr>
                <p14:cNvContentPartPr/>
                <p14:nvPr/>
              </p14:nvContentPartPr>
              <p14:xfrm>
                <a:off x="3751240" y="233560"/>
                <a:ext cx="58680" cy="92880"/>
              </p14:xfrm>
            </p:contentPart>
          </mc:Choice>
          <mc:Fallback>
            <p:pic>
              <p:nvPicPr>
                <p:cNvPr id="36" name="Ink 35">
                  <a:extLst>
                    <a:ext uri="{FF2B5EF4-FFF2-40B4-BE49-F238E27FC236}">
                      <a16:creationId xmlns:a16="http://schemas.microsoft.com/office/drawing/2014/main" id="{D82358EA-68B8-D14E-BBB8-5553943BF1BB}"/>
                    </a:ext>
                  </a:extLst>
                </p:cNvPr>
                <p:cNvPicPr/>
                <p:nvPr/>
              </p:nvPicPr>
              <p:blipFill>
                <a:blip r:embed="rId56"/>
                <a:stretch>
                  <a:fillRect/>
                </a:stretch>
              </p:blipFill>
              <p:spPr>
                <a:xfrm>
                  <a:off x="3736120" y="218080"/>
                  <a:ext cx="88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Ink 36">
                  <a:extLst>
                    <a:ext uri="{FF2B5EF4-FFF2-40B4-BE49-F238E27FC236}">
                      <a16:creationId xmlns:a16="http://schemas.microsoft.com/office/drawing/2014/main" id="{3D01CD21-6C8A-424A-A7FC-2D66C858802B}"/>
                    </a:ext>
                  </a:extLst>
                </p14:cNvPr>
                <p14:cNvContentPartPr/>
                <p14:nvPr/>
              </p14:nvContentPartPr>
              <p14:xfrm>
                <a:off x="3855640" y="136720"/>
                <a:ext cx="390600" cy="181440"/>
              </p14:xfrm>
            </p:contentPart>
          </mc:Choice>
          <mc:Fallback>
            <p:pic>
              <p:nvPicPr>
                <p:cNvPr id="37" name="Ink 36">
                  <a:extLst>
                    <a:ext uri="{FF2B5EF4-FFF2-40B4-BE49-F238E27FC236}">
                      <a16:creationId xmlns:a16="http://schemas.microsoft.com/office/drawing/2014/main" id="{3D01CD21-6C8A-424A-A7FC-2D66C858802B}"/>
                    </a:ext>
                  </a:extLst>
                </p:cNvPr>
                <p:cNvPicPr/>
                <p:nvPr/>
              </p:nvPicPr>
              <p:blipFill>
                <a:blip r:embed="rId58"/>
                <a:stretch>
                  <a:fillRect/>
                </a:stretch>
              </p:blipFill>
              <p:spPr>
                <a:xfrm>
                  <a:off x="3840160" y="121240"/>
                  <a:ext cx="4212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Ink 37">
                  <a:extLst>
                    <a:ext uri="{FF2B5EF4-FFF2-40B4-BE49-F238E27FC236}">
                      <a16:creationId xmlns:a16="http://schemas.microsoft.com/office/drawing/2014/main" id="{A43BEFBA-F730-3549-9505-69570E062277}"/>
                    </a:ext>
                  </a:extLst>
                </p14:cNvPr>
                <p14:cNvContentPartPr/>
                <p14:nvPr/>
              </p14:nvContentPartPr>
              <p14:xfrm>
                <a:off x="4259560" y="199720"/>
                <a:ext cx="107280" cy="91080"/>
              </p14:xfrm>
            </p:contentPart>
          </mc:Choice>
          <mc:Fallback>
            <p:pic>
              <p:nvPicPr>
                <p:cNvPr id="38" name="Ink 37">
                  <a:extLst>
                    <a:ext uri="{FF2B5EF4-FFF2-40B4-BE49-F238E27FC236}">
                      <a16:creationId xmlns:a16="http://schemas.microsoft.com/office/drawing/2014/main" id="{A43BEFBA-F730-3549-9505-69570E062277}"/>
                    </a:ext>
                  </a:extLst>
                </p:cNvPr>
                <p:cNvPicPr/>
                <p:nvPr/>
              </p:nvPicPr>
              <p:blipFill>
                <a:blip r:embed="rId60"/>
                <a:stretch>
                  <a:fillRect/>
                </a:stretch>
              </p:blipFill>
              <p:spPr>
                <a:xfrm>
                  <a:off x="4244440" y="184600"/>
                  <a:ext cx="137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Ink 40">
                  <a:extLst>
                    <a:ext uri="{FF2B5EF4-FFF2-40B4-BE49-F238E27FC236}">
                      <a16:creationId xmlns:a16="http://schemas.microsoft.com/office/drawing/2014/main" id="{2A0C1A65-2E09-4D4C-A106-350BFBC8D82B}"/>
                    </a:ext>
                  </a:extLst>
                </p14:cNvPr>
                <p14:cNvContentPartPr/>
                <p14:nvPr/>
              </p14:nvContentPartPr>
              <p14:xfrm>
                <a:off x="4297360" y="223480"/>
                <a:ext cx="34920" cy="64800"/>
              </p14:xfrm>
            </p:contentPart>
          </mc:Choice>
          <mc:Fallback>
            <p:pic>
              <p:nvPicPr>
                <p:cNvPr id="41" name="Ink 40">
                  <a:extLst>
                    <a:ext uri="{FF2B5EF4-FFF2-40B4-BE49-F238E27FC236}">
                      <a16:creationId xmlns:a16="http://schemas.microsoft.com/office/drawing/2014/main" id="{2A0C1A65-2E09-4D4C-A106-350BFBC8D82B}"/>
                    </a:ext>
                  </a:extLst>
                </p:cNvPr>
                <p:cNvPicPr/>
                <p:nvPr/>
              </p:nvPicPr>
              <p:blipFill>
                <a:blip r:embed="rId62"/>
                <a:stretch>
                  <a:fillRect/>
                </a:stretch>
              </p:blipFill>
              <p:spPr>
                <a:xfrm>
                  <a:off x="4282240" y="208000"/>
                  <a:ext cx="65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Ink 42">
                  <a:extLst>
                    <a:ext uri="{FF2B5EF4-FFF2-40B4-BE49-F238E27FC236}">
                      <a16:creationId xmlns:a16="http://schemas.microsoft.com/office/drawing/2014/main" id="{718318C4-DB2B-1649-A136-17BCCE52B88D}"/>
                    </a:ext>
                  </a:extLst>
                </p14:cNvPr>
                <p14:cNvContentPartPr/>
                <p14:nvPr/>
              </p14:nvContentPartPr>
              <p14:xfrm>
                <a:off x="4432000" y="202960"/>
                <a:ext cx="83880" cy="112680"/>
              </p14:xfrm>
            </p:contentPart>
          </mc:Choice>
          <mc:Fallback>
            <p:pic>
              <p:nvPicPr>
                <p:cNvPr id="43" name="Ink 42">
                  <a:extLst>
                    <a:ext uri="{FF2B5EF4-FFF2-40B4-BE49-F238E27FC236}">
                      <a16:creationId xmlns:a16="http://schemas.microsoft.com/office/drawing/2014/main" id="{718318C4-DB2B-1649-A136-17BCCE52B88D}"/>
                    </a:ext>
                  </a:extLst>
                </p:cNvPr>
                <p:cNvPicPr/>
                <p:nvPr/>
              </p:nvPicPr>
              <p:blipFill>
                <a:blip r:embed="rId64"/>
                <a:stretch>
                  <a:fillRect/>
                </a:stretch>
              </p:blipFill>
              <p:spPr>
                <a:xfrm>
                  <a:off x="4416880" y="187840"/>
                  <a:ext cx="114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Ink 43">
                  <a:extLst>
                    <a:ext uri="{FF2B5EF4-FFF2-40B4-BE49-F238E27FC236}">
                      <a16:creationId xmlns:a16="http://schemas.microsoft.com/office/drawing/2014/main" id="{22B4A0EC-A1BC-DD45-B6E0-04EE7993B913}"/>
                    </a:ext>
                  </a:extLst>
                </p14:cNvPr>
                <p14:cNvContentPartPr/>
                <p14:nvPr/>
              </p14:nvContentPartPr>
              <p14:xfrm>
                <a:off x="4620280" y="111520"/>
                <a:ext cx="28080" cy="181440"/>
              </p14:xfrm>
            </p:contentPart>
          </mc:Choice>
          <mc:Fallback>
            <p:pic>
              <p:nvPicPr>
                <p:cNvPr id="44" name="Ink 43">
                  <a:extLst>
                    <a:ext uri="{FF2B5EF4-FFF2-40B4-BE49-F238E27FC236}">
                      <a16:creationId xmlns:a16="http://schemas.microsoft.com/office/drawing/2014/main" id="{22B4A0EC-A1BC-DD45-B6E0-04EE7993B913}"/>
                    </a:ext>
                  </a:extLst>
                </p:cNvPr>
                <p:cNvPicPr/>
                <p:nvPr/>
              </p:nvPicPr>
              <p:blipFill>
                <a:blip r:embed="rId66"/>
                <a:stretch>
                  <a:fillRect/>
                </a:stretch>
              </p:blipFill>
              <p:spPr>
                <a:xfrm>
                  <a:off x="4604800" y="96400"/>
                  <a:ext cx="586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Ink 44">
                  <a:extLst>
                    <a:ext uri="{FF2B5EF4-FFF2-40B4-BE49-F238E27FC236}">
                      <a16:creationId xmlns:a16="http://schemas.microsoft.com/office/drawing/2014/main" id="{31705984-3E7D-984C-8B88-E1B31FF04AE9}"/>
                    </a:ext>
                  </a:extLst>
                </p14:cNvPr>
                <p14:cNvContentPartPr/>
                <p14:nvPr/>
              </p14:nvContentPartPr>
              <p14:xfrm>
                <a:off x="4587160" y="213040"/>
                <a:ext cx="242280" cy="60480"/>
              </p14:xfrm>
            </p:contentPart>
          </mc:Choice>
          <mc:Fallback>
            <p:pic>
              <p:nvPicPr>
                <p:cNvPr id="45" name="Ink 44">
                  <a:extLst>
                    <a:ext uri="{FF2B5EF4-FFF2-40B4-BE49-F238E27FC236}">
                      <a16:creationId xmlns:a16="http://schemas.microsoft.com/office/drawing/2014/main" id="{31705984-3E7D-984C-8B88-E1B31FF04AE9}"/>
                    </a:ext>
                  </a:extLst>
                </p:cNvPr>
                <p:cNvPicPr/>
                <p:nvPr/>
              </p:nvPicPr>
              <p:blipFill>
                <a:blip r:embed="rId68"/>
                <a:stretch>
                  <a:fillRect/>
                </a:stretch>
              </p:blipFill>
              <p:spPr>
                <a:xfrm>
                  <a:off x="4571680" y="197920"/>
                  <a:ext cx="272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Ink 45">
                  <a:extLst>
                    <a:ext uri="{FF2B5EF4-FFF2-40B4-BE49-F238E27FC236}">
                      <a16:creationId xmlns:a16="http://schemas.microsoft.com/office/drawing/2014/main" id="{2BA954CC-5A51-4B4F-8232-A701A6B0B489}"/>
                    </a:ext>
                  </a:extLst>
                </p14:cNvPr>
                <p14:cNvContentPartPr/>
                <p14:nvPr/>
              </p14:nvContentPartPr>
              <p14:xfrm>
                <a:off x="4932400" y="223480"/>
                <a:ext cx="10080" cy="54000"/>
              </p14:xfrm>
            </p:contentPart>
          </mc:Choice>
          <mc:Fallback>
            <p:pic>
              <p:nvPicPr>
                <p:cNvPr id="46" name="Ink 45">
                  <a:extLst>
                    <a:ext uri="{FF2B5EF4-FFF2-40B4-BE49-F238E27FC236}">
                      <a16:creationId xmlns:a16="http://schemas.microsoft.com/office/drawing/2014/main" id="{2BA954CC-5A51-4B4F-8232-A701A6B0B489}"/>
                    </a:ext>
                  </a:extLst>
                </p:cNvPr>
                <p:cNvPicPr/>
                <p:nvPr/>
              </p:nvPicPr>
              <p:blipFill>
                <a:blip r:embed="rId70"/>
                <a:stretch>
                  <a:fillRect/>
                </a:stretch>
              </p:blipFill>
              <p:spPr>
                <a:xfrm>
                  <a:off x="4917280" y="208000"/>
                  <a:ext cx="40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Ink 46">
                  <a:extLst>
                    <a:ext uri="{FF2B5EF4-FFF2-40B4-BE49-F238E27FC236}">
                      <a16:creationId xmlns:a16="http://schemas.microsoft.com/office/drawing/2014/main" id="{F516A135-EAF8-B14A-B53C-530161A86D2D}"/>
                    </a:ext>
                  </a:extLst>
                </p14:cNvPr>
                <p14:cNvContentPartPr/>
                <p14:nvPr/>
              </p14:nvContentPartPr>
              <p14:xfrm>
                <a:off x="4942840" y="162280"/>
                <a:ext cx="6480" cy="1440"/>
              </p14:xfrm>
            </p:contentPart>
          </mc:Choice>
          <mc:Fallback>
            <p:pic>
              <p:nvPicPr>
                <p:cNvPr id="47" name="Ink 46">
                  <a:extLst>
                    <a:ext uri="{FF2B5EF4-FFF2-40B4-BE49-F238E27FC236}">
                      <a16:creationId xmlns:a16="http://schemas.microsoft.com/office/drawing/2014/main" id="{F516A135-EAF8-B14A-B53C-530161A86D2D}"/>
                    </a:ext>
                  </a:extLst>
                </p:cNvPr>
                <p:cNvPicPr/>
                <p:nvPr/>
              </p:nvPicPr>
              <p:blipFill>
                <a:blip r:embed="rId72"/>
                <a:stretch>
                  <a:fillRect/>
                </a:stretch>
              </p:blipFill>
              <p:spPr>
                <a:xfrm>
                  <a:off x="4927360" y="147160"/>
                  <a:ext cx="367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Ink 47">
                  <a:extLst>
                    <a:ext uri="{FF2B5EF4-FFF2-40B4-BE49-F238E27FC236}">
                      <a16:creationId xmlns:a16="http://schemas.microsoft.com/office/drawing/2014/main" id="{4D8F5F5C-0561-4940-8986-44FF606280AD}"/>
                    </a:ext>
                  </a:extLst>
                </p14:cNvPr>
                <p14:cNvContentPartPr/>
                <p14:nvPr/>
              </p14:nvContentPartPr>
              <p14:xfrm>
                <a:off x="5037880" y="178840"/>
                <a:ext cx="69840" cy="106920"/>
              </p14:xfrm>
            </p:contentPart>
          </mc:Choice>
          <mc:Fallback>
            <p:pic>
              <p:nvPicPr>
                <p:cNvPr id="48" name="Ink 47">
                  <a:extLst>
                    <a:ext uri="{FF2B5EF4-FFF2-40B4-BE49-F238E27FC236}">
                      <a16:creationId xmlns:a16="http://schemas.microsoft.com/office/drawing/2014/main" id="{4D8F5F5C-0561-4940-8986-44FF606280AD}"/>
                    </a:ext>
                  </a:extLst>
                </p:cNvPr>
                <p:cNvPicPr/>
                <p:nvPr/>
              </p:nvPicPr>
              <p:blipFill>
                <a:blip r:embed="rId74"/>
                <a:stretch>
                  <a:fillRect/>
                </a:stretch>
              </p:blipFill>
              <p:spPr>
                <a:xfrm>
                  <a:off x="5022760" y="163720"/>
                  <a:ext cx="100440" cy="137160"/>
                </a:xfrm>
                <a:prstGeom prst="rect">
                  <a:avLst/>
                </a:prstGeom>
              </p:spPr>
            </p:pic>
          </mc:Fallback>
        </mc:AlternateContent>
      </p:grpSp>
      <p:grpSp>
        <p:nvGrpSpPr>
          <p:cNvPr id="58" name="Group 57">
            <a:extLst>
              <a:ext uri="{FF2B5EF4-FFF2-40B4-BE49-F238E27FC236}">
                <a16:creationId xmlns:a16="http://schemas.microsoft.com/office/drawing/2014/main" id="{2CCD3B21-266E-0A4C-8F40-1A53D7FC6A6E}"/>
              </a:ext>
            </a:extLst>
          </p:cNvPr>
          <p:cNvGrpSpPr/>
          <p:nvPr/>
        </p:nvGrpSpPr>
        <p:grpSpPr>
          <a:xfrm>
            <a:off x="5506600" y="-23840"/>
            <a:ext cx="1485720" cy="579240"/>
            <a:chOff x="5506600" y="-23840"/>
            <a:chExt cx="1485720" cy="579240"/>
          </a:xfrm>
        </p:grpSpPr>
        <mc:AlternateContent xmlns:mc="http://schemas.openxmlformats.org/markup-compatibility/2006">
          <mc:Choice xmlns:p14="http://schemas.microsoft.com/office/powerpoint/2010/main" Requires="p14">
            <p:contentPart p14:bwMode="auto" r:id="rId75">
              <p14:nvContentPartPr>
                <p14:cNvPr id="49" name="Ink 48">
                  <a:extLst>
                    <a:ext uri="{FF2B5EF4-FFF2-40B4-BE49-F238E27FC236}">
                      <a16:creationId xmlns:a16="http://schemas.microsoft.com/office/drawing/2014/main" id="{F2D20CA1-A449-614A-8EA8-2E9BB5E8E25F}"/>
                    </a:ext>
                  </a:extLst>
                </p14:cNvPr>
                <p14:cNvContentPartPr/>
                <p14:nvPr/>
              </p14:nvContentPartPr>
              <p14:xfrm>
                <a:off x="5563120" y="-23840"/>
                <a:ext cx="196200" cy="307440"/>
              </p14:xfrm>
            </p:contentPart>
          </mc:Choice>
          <mc:Fallback>
            <p:pic>
              <p:nvPicPr>
                <p:cNvPr id="49" name="Ink 48">
                  <a:extLst>
                    <a:ext uri="{FF2B5EF4-FFF2-40B4-BE49-F238E27FC236}">
                      <a16:creationId xmlns:a16="http://schemas.microsoft.com/office/drawing/2014/main" id="{F2D20CA1-A449-614A-8EA8-2E9BB5E8E25F}"/>
                    </a:ext>
                  </a:extLst>
                </p:cNvPr>
                <p:cNvPicPr/>
                <p:nvPr/>
              </p:nvPicPr>
              <p:blipFill>
                <a:blip r:embed="rId76"/>
                <a:stretch>
                  <a:fillRect/>
                </a:stretch>
              </p:blipFill>
              <p:spPr>
                <a:xfrm>
                  <a:off x="5547640" y="-38960"/>
                  <a:ext cx="22680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Ink 49">
                  <a:extLst>
                    <a:ext uri="{FF2B5EF4-FFF2-40B4-BE49-F238E27FC236}">
                      <a16:creationId xmlns:a16="http://schemas.microsoft.com/office/drawing/2014/main" id="{3833E85A-CC68-B24F-B511-3E31C69BAF2E}"/>
                    </a:ext>
                  </a:extLst>
                </p14:cNvPr>
                <p14:cNvContentPartPr/>
                <p14:nvPr/>
              </p14:nvContentPartPr>
              <p14:xfrm>
                <a:off x="5506600" y="168760"/>
                <a:ext cx="318600" cy="100440"/>
              </p14:xfrm>
            </p:contentPart>
          </mc:Choice>
          <mc:Fallback>
            <p:pic>
              <p:nvPicPr>
                <p:cNvPr id="50" name="Ink 49">
                  <a:extLst>
                    <a:ext uri="{FF2B5EF4-FFF2-40B4-BE49-F238E27FC236}">
                      <a16:creationId xmlns:a16="http://schemas.microsoft.com/office/drawing/2014/main" id="{3833E85A-CC68-B24F-B511-3E31C69BAF2E}"/>
                    </a:ext>
                  </a:extLst>
                </p:cNvPr>
                <p:cNvPicPr/>
                <p:nvPr/>
              </p:nvPicPr>
              <p:blipFill>
                <a:blip r:embed="rId78"/>
                <a:stretch>
                  <a:fillRect/>
                </a:stretch>
              </p:blipFill>
              <p:spPr>
                <a:xfrm>
                  <a:off x="5491120" y="153640"/>
                  <a:ext cx="3488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Ink 50">
                  <a:extLst>
                    <a:ext uri="{FF2B5EF4-FFF2-40B4-BE49-F238E27FC236}">
                      <a16:creationId xmlns:a16="http://schemas.microsoft.com/office/drawing/2014/main" id="{1ED9B8EC-4719-D942-BD03-07218CCE9A1B}"/>
                    </a:ext>
                  </a:extLst>
                </p14:cNvPr>
                <p14:cNvContentPartPr/>
                <p14:nvPr/>
              </p14:nvContentPartPr>
              <p14:xfrm>
                <a:off x="5882800" y="173800"/>
                <a:ext cx="99000" cy="86400"/>
              </p14:xfrm>
            </p:contentPart>
          </mc:Choice>
          <mc:Fallback>
            <p:pic>
              <p:nvPicPr>
                <p:cNvPr id="51" name="Ink 50">
                  <a:extLst>
                    <a:ext uri="{FF2B5EF4-FFF2-40B4-BE49-F238E27FC236}">
                      <a16:creationId xmlns:a16="http://schemas.microsoft.com/office/drawing/2014/main" id="{1ED9B8EC-4719-D942-BD03-07218CCE9A1B}"/>
                    </a:ext>
                  </a:extLst>
                </p:cNvPr>
                <p:cNvPicPr/>
                <p:nvPr/>
              </p:nvPicPr>
              <p:blipFill>
                <a:blip r:embed="rId80"/>
                <a:stretch>
                  <a:fillRect/>
                </a:stretch>
              </p:blipFill>
              <p:spPr>
                <a:xfrm>
                  <a:off x="5867320" y="158680"/>
                  <a:ext cx="1296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Ink 51">
                  <a:extLst>
                    <a:ext uri="{FF2B5EF4-FFF2-40B4-BE49-F238E27FC236}">
                      <a16:creationId xmlns:a16="http://schemas.microsoft.com/office/drawing/2014/main" id="{A628F962-B9F6-964C-B1AA-B7A6489F9FA8}"/>
                    </a:ext>
                  </a:extLst>
                </p14:cNvPr>
                <p14:cNvContentPartPr/>
                <p14:nvPr/>
              </p14:nvContentPartPr>
              <p14:xfrm>
                <a:off x="6055240" y="177760"/>
                <a:ext cx="111600" cy="58320"/>
              </p14:xfrm>
            </p:contentPart>
          </mc:Choice>
          <mc:Fallback>
            <p:pic>
              <p:nvPicPr>
                <p:cNvPr id="52" name="Ink 51">
                  <a:extLst>
                    <a:ext uri="{FF2B5EF4-FFF2-40B4-BE49-F238E27FC236}">
                      <a16:creationId xmlns:a16="http://schemas.microsoft.com/office/drawing/2014/main" id="{A628F962-B9F6-964C-B1AA-B7A6489F9FA8}"/>
                    </a:ext>
                  </a:extLst>
                </p:cNvPr>
                <p:cNvPicPr/>
                <p:nvPr/>
              </p:nvPicPr>
              <p:blipFill>
                <a:blip r:embed="rId82"/>
                <a:stretch>
                  <a:fillRect/>
                </a:stretch>
              </p:blipFill>
              <p:spPr>
                <a:xfrm>
                  <a:off x="6039760" y="162640"/>
                  <a:ext cx="141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Ink 52">
                  <a:extLst>
                    <a:ext uri="{FF2B5EF4-FFF2-40B4-BE49-F238E27FC236}">
                      <a16:creationId xmlns:a16="http://schemas.microsoft.com/office/drawing/2014/main" id="{B527EA5D-B9BE-F24C-B6E2-5A79B4C4FDA1}"/>
                    </a:ext>
                  </a:extLst>
                </p14:cNvPr>
                <p14:cNvContentPartPr/>
                <p14:nvPr/>
              </p14:nvContentPartPr>
              <p14:xfrm>
                <a:off x="6221920" y="132040"/>
                <a:ext cx="108360" cy="110880"/>
              </p14:xfrm>
            </p:contentPart>
          </mc:Choice>
          <mc:Fallback>
            <p:pic>
              <p:nvPicPr>
                <p:cNvPr id="53" name="Ink 52">
                  <a:extLst>
                    <a:ext uri="{FF2B5EF4-FFF2-40B4-BE49-F238E27FC236}">
                      <a16:creationId xmlns:a16="http://schemas.microsoft.com/office/drawing/2014/main" id="{B527EA5D-B9BE-F24C-B6E2-5A79B4C4FDA1}"/>
                    </a:ext>
                  </a:extLst>
                </p:cNvPr>
                <p:cNvPicPr/>
                <p:nvPr/>
              </p:nvPicPr>
              <p:blipFill>
                <a:blip r:embed="rId84"/>
                <a:stretch>
                  <a:fillRect/>
                </a:stretch>
              </p:blipFill>
              <p:spPr>
                <a:xfrm>
                  <a:off x="6206800" y="116560"/>
                  <a:ext cx="138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Ink 53">
                  <a:extLst>
                    <a:ext uri="{FF2B5EF4-FFF2-40B4-BE49-F238E27FC236}">
                      <a16:creationId xmlns:a16="http://schemas.microsoft.com/office/drawing/2014/main" id="{482464FD-B07A-D444-B05A-4E703BCA4C80}"/>
                    </a:ext>
                  </a:extLst>
                </p14:cNvPr>
                <p14:cNvContentPartPr/>
                <p14:nvPr/>
              </p14:nvContentPartPr>
              <p14:xfrm>
                <a:off x="6376720" y="139240"/>
                <a:ext cx="93600" cy="107280"/>
              </p14:xfrm>
            </p:contentPart>
          </mc:Choice>
          <mc:Fallback>
            <p:pic>
              <p:nvPicPr>
                <p:cNvPr id="54" name="Ink 53">
                  <a:extLst>
                    <a:ext uri="{FF2B5EF4-FFF2-40B4-BE49-F238E27FC236}">
                      <a16:creationId xmlns:a16="http://schemas.microsoft.com/office/drawing/2014/main" id="{482464FD-B07A-D444-B05A-4E703BCA4C80}"/>
                    </a:ext>
                  </a:extLst>
                </p:cNvPr>
                <p:cNvPicPr/>
                <p:nvPr/>
              </p:nvPicPr>
              <p:blipFill>
                <a:blip r:embed="rId86"/>
                <a:stretch>
                  <a:fillRect/>
                </a:stretch>
              </p:blipFill>
              <p:spPr>
                <a:xfrm>
                  <a:off x="6361600" y="124120"/>
                  <a:ext cx="1242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Ink 54">
                  <a:extLst>
                    <a:ext uri="{FF2B5EF4-FFF2-40B4-BE49-F238E27FC236}">
                      <a16:creationId xmlns:a16="http://schemas.microsoft.com/office/drawing/2014/main" id="{3021E996-3B15-DF4A-8FE8-F3FFCB59CD64}"/>
                    </a:ext>
                  </a:extLst>
                </p14:cNvPr>
                <p14:cNvContentPartPr/>
                <p14:nvPr/>
              </p14:nvContentPartPr>
              <p14:xfrm>
                <a:off x="6532600" y="172720"/>
                <a:ext cx="7560" cy="61200"/>
              </p14:xfrm>
            </p:contentPart>
          </mc:Choice>
          <mc:Fallback>
            <p:pic>
              <p:nvPicPr>
                <p:cNvPr id="55" name="Ink 54">
                  <a:extLst>
                    <a:ext uri="{FF2B5EF4-FFF2-40B4-BE49-F238E27FC236}">
                      <a16:creationId xmlns:a16="http://schemas.microsoft.com/office/drawing/2014/main" id="{3021E996-3B15-DF4A-8FE8-F3FFCB59CD64}"/>
                    </a:ext>
                  </a:extLst>
                </p:cNvPr>
                <p:cNvPicPr/>
                <p:nvPr/>
              </p:nvPicPr>
              <p:blipFill>
                <a:blip r:embed="rId88"/>
                <a:stretch>
                  <a:fillRect/>
                </a:stretch>
              </p:blipFill>
              <p:spPr>
                <a:xfrm>
                  <a:off x="6517480" y="157240"/>
                  <a:ext cx="38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Ink 55">
                  <a:extLst>
                    <a:ext uri="{FF2B5EF4-FFF2-40B4-BE49-F238E27FC236}">
                      <a16:creationId xmlns:a16="http://schemas.microsoft.com/office/drawing/2014/main" id="{8881100C-8B8D-5B45-82A4-17B62F6C696C}"/>
                    </a:ext>
                  </a:extLst>
                </p14:cNvPr>
                <p14:cNvContentPartPr/>
                <p14:nvPr/>
              </p14:nvContentPartPr>
              <p14:xfrm>
                <a:off x="6543040" y="132040"/>
                <a:ext cx="256680" cy="93600"/>
              </p14:xfrm>
            </p:contentPart>
          </mc:Choice>
          <mc:Fallback>
            <p:pic>
              <p:nvPicPr>
                <p:cNvPr id="56" name="Ink 55">
                  <a:extLst>
                    <a:ext uri="{FF2B5EF4-FFF2-40B4-BE49-F238E27FC236}">
                      <a16:creationId xmlns:a16="http://schemas.microsoft.com/office/drawing/2014/main" id="{8881100C-8B8D-5B45-82A4-17B62F6C696C}"/>
                    </a:ext>
                  </a:extLst>
                </p:cNvPr>
                <p:cNvPicPr/>
                <p:nvPr/>
              </p:nvPicPr>
              <p:blipFill>
                <a:blip r:embed="rId90"/>
                <a:stretch>
                  <a:fillRect/>
                </a:stretch>
              </p:blipFill>
              <p:spPr>
                <a:xfrm>
                  <a:off x="6527560" y="116560"/>
                  <a:ext cx="286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Ink 56">
                  <a:extLst>
                    <a:ext uri="{FF2B5EF4-FFF2-40B4-BE49-F238E27FC236}">
                      <a16:creationId xmlns:a16="http://schemas.microsoft.com/office/drawing/2014/main" id="{E1E031D8-E149-6B47-8217-4B6213D0EE88}"/>
                    </a:ext>
                  </a:extLst>
                </p14:cNvPr>
                <p14:cNvContentPartPr/>
                <p14:nvPr/>
              </p14:nvContentPartPr>
              <p14:xfrm>
                <a:off x="6771640" y="141400"/>
                <a:ext cx="220680" cy="414000"/>
              </p14:xfrm>
            </p:contentPart>
          </mc:Choice>
          <mc:Fallback>
            <p:pic>
              <p:nvPicPr>
                <p:cNvPr id="57" name="Ink 56">
                  <a:extLst>
                    <a:ext uri="{FF2B5EF4-FFF2-40B4-BE49-F238E27FC236}">
                      <a16:creationId xmlns:a16="http://schemas.microsoft.com/office/drawing/2014/main" id="{E1E031D8-E149-6B47-8217-4B6213D0EE88}"/>
                    </a:ext>
                  </a:extLst>
                </p:cNvPr>
                <p:cNvPicPr/>
                <p:nvPr/>
              </p:nvPicPr>
              <p:blipFill>
                <a:blip r:embed="rId92"/>
                <a:stretch>
                  <a:fillRect/>
                </a:stretch>
              </p:blipFill>
              <p:spPr>
                <a:xfrm>
                  <a:off x="6756520" y="125920"/>
                  <a:ext cx="251280" cy="444240"/>
                </a:xfrm>
                <a:prstGeom prst="rect">
                  <a:avLst/>
                </a:prstGeom>
              </p:spPr>
            </p:pic>
          </mc:Fallback>
        </mc:AlternateContent>
      </p:grpSp>
      <p:grpSp>
        <p:nvGrpSpPr>
          <p:cNvPr id="74" name="Group 73">
            <a:extLst>
              <a:ext uri="{FF2B5EF4-FFF2-40B4-BE49-F238E27FC236}">
                <a16:creationId xmlns:a16="http://schemas.microsoft.com/office/drawing/2014/main" id="{4D8E1092-77D4-1C4D-9F1E-998E2CB3BB77}"/>
              </a:ext>
            </a:extLst>
          </p:cNvPr>
          <p:cNvGrpSpPr/>
          <p:nvPr/>
        </p:nvGrpSpPr>
        <p:grpSpPr>
          <a:xfrm>
            <a:off x="2962640" y="904240"/>
            <a:ext cx="1963800" cy="303480"/>
            <a:chOff x="2962640" y="904240"/>
            <a:chExt cx="1963800" cy="303480"/>
          </a:xfrm>
        </p:grpSpPr>
        <mc:AlternateContent xmlns:mc="http://schemas.openxmlformats.org/markup-compatibility/2006">
          <mc:Choice xmlns:p14="http://schemas.microsoft.com/office/powerpoint/2010/main" Requires="p14">
            <p:contentPart p14:bwMode="auto" r:id="rId93">
              <p14:nvContentPartPr>
                <p14:cNvPr id="60" name="Ink 59">
                  <a:extLst>
                    <a:ext uri="{FF2B5EF4-FFF2-40B4-BE49-F238E27FC236}">
                      <a16:creationId xmlns:a16="http://schemas.microsoft.com/office/drawing/2014/main" id="{3545D528-76C9-044B-AD35-0B4CF36A5CA9}"/>
                    </a:ext>
                  </a:extLst>
                </p14:cNvPr>
                <p14:cNvContentPartPr/>
                <p14:nvPr/>
              </p14:nvContentPartPr>
              <p14:xfrm>
                <a:off x="2962640" y="955000"/>
                <a:ext cx="97560" cy="252720"/>
              </p14:xfrm>
            </p:contentPart>
          </mc:Choice>
          <mc:Fallback>
            <p:pic>
              <p:nvPicPr>
                <p:cNvPr id="60" name="Ink 59">
                  <a:extLst>
                    <a:ext uri="{FF2B5EF4-FFF2-40B4-BE49-F238E27FC236}">
                      <a16:creationId xmlns:a16="http://schemas.microsoft.com/office/drawing/2014/main" id="{3545D528-76C9-044B-AD35-0B4CF36A5CA9}"/>
                    </a:ext>
                  </a:extLst>
                </p:cNvPr>
                <p:cNvPicPr/>
                <p:nvPr/>
              </p:nvPicPr>
              <p:blipFill>
                <a:blip r:embed="rId94"/>
                <a:stretch>
                  <a:fillRect/>
                </a:stretch>
              </p:blipFill>
              <p:spPr>
                <a:xfrm>
                  <a:off x="2947520" y="939520"/>
                  <a:ext cx="1281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Ink 60">
                  <a:extLst>
                    <a:ext uri="{FF2B5EF4-FFF2-40B4-BE49-F238E27FC236}">
                      <a16:creationId xmlns:a16="http://schemas.microsoft.com/office/drawing/2014/main" id="{C53C8934-AC79-1D4B-8DA4-3FACFD120F7B}"/>
                    </a:ext>
                  </a:extLst>
                </p14:cNvPr>
                <p14:cNvContentPartPr/>
                <p14:nvPr/>
              </p14:nvContentPartPr>
              <p14:xfrm>
                <a:off x="3047960" y="1107640"/>
                <a:ext cx="137160" cy="86400"/>
              </p14:xfrm>
            </p:contentPart>
          </mc:Choice>
          <mc:Fallback>
            <p:pic>
              <p:nvPicPr>
                <p:cNvPr id="61" name="Ink 60">
                  <a:extLst>
                    <a:ext uri="{FF2B5EF4-FFF2-40B4-BE49-F238E27FC236}">
                      <a16:creationId xmlns:a16="http://schemas.microsoft.com/office/drawing/2014/main" id="{C53C8934-AC79-1D4B-8DA4-3FACFD120F7B}"/>
                    </a:ext>
                  </a:extLst>
                </p:cNvPr>
                <p:cNvPicPr/>
                <p:nvPr/>
              </p:nvPicPr>
              <p:blipFill>
                <a:blip r:embed="rId96"/>
                <a:stretch>
                  <a:fillRect/>
                </a:stretch>
              </p:blipFill>
              <p:spPr>
                <a:xfrm>
                  <a:off x="3032480" y="1092160"/>
                  <a:ext cx="1674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Ink 61">
                  <a:extLst>
                    <a:ext uri="{FF2B5EF4-FFF2-40B4-BE49-F238E27FC236}">
                      <a16:creationId xmlns:a16="http://schemas.microsoft.com/office/drawing/2014/main" id="{2AB5EB24-3021-1740-8E95-BC9335FA97DD}"/>
                    </a:ext>
                  </a:extLst>
                </p14:cNvPr>
                <p14:cNvContentPartPr/>
                <p14:nvPr/>
              </p14:nvContentPartPr>
              <p14:xfrm>
                <a:off x="3241640" y="955000"/>
                <a:ext cx="101160" cy="237240"/>
              </p14:xfrm>
            </p:contentPart>
          </mc:Choice>
          <mc:Fallback>
            <p:pic>
              <p:nvPicPr>
                <p:cNvPr id="62" name="Ink 61">
                  <a:extLst>
                    <a:ext uri="{FF2B5EF4-FFF2-40B4-BE49-F238E27FC236}">
                      <a16:creationId xmlns:a16="http://schemas.microsoft.com/office/drawing/2014/main" id="{2AB5EB24-3021-1740-8E95-BC9335FA97DD}"/>
                    </a:ext>
                  </a:extLst>
                </p:cNvPr>
                <p:cNvPicPr/>
                <p:nvPr/>
              </p:nvPicPr>
              <p:blipFill>
                <a:blip r:embed="rId98"/>
                <a:stretch>
                  <a:fillRect/>
                </a:stretch>
              </p:blipFill>
              <p:spPr>
                <a:xfrm>
                  <a:off x="3226160" y="939520"/>
                  <a:ext cx="1317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Ink 62">
                  <a:extLst>
                    <a:ext uri="{FF2B5EF4-FFF2-40B4-BE49-F238E27FC236}">
                      <a16:creationId xmlns:a16="http://schemas.microsoft.com/office/drawing/2014/main" id="{172BD614-430E-CD41-8DD8-E14F9D881952}"/>
                    </a:ext>
                  </a:extLst>
                </p14:cNvPr>
                <p14:cNvContentPartPr/>
                <p14:nvPr/>
              </p14:nvContentPartPr>
              <p14:xfrm>
                <a:off x="3190160" y="1096840"/>
                <a:ext cx="230760" cy="84600"/>
              </p14:xfrm>
            </p:contentPart>
          </mc:Choice>
          <mc:Fallback>
            <p:pic>
              <p:nvPicPr>
                <p:cNvPr id="63" name="Ink 62">
                  <a:extLst>
                    <a:ext uri="{FF2B5EF4-FFF2-40B4-BE49-F238E27FC236}">
                      <a16:creationId xmlns:a16="http://schemas.microsoft.com/office/drawing/2014/main" id="{172BD614-430E-CD41-8DD8-E14F9D881952}"/>
                    </a:ext>
                  </a:extLst>
                </p:cNvPr>
                <p:cNvPicPr/>
                <p:nvPr/>
              </p:nvPicPr>
              <p:blipFill>
                <a:blip r:embed="rId100"/>
                <a:stretch>
                  <a:fillRect/>
                </a:stretch>
              </p:blipFill>
              <p:spPr>
                <a:xfrm>
                  <a:off x="3174680" y="1081360"/>
                  <a:ext cx="261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Ink 63">
                  <a:extLst>
                    <a:ext uri="{FF2B5EF4-FFF2-40B4-BE49-F238E27FC236}">
                      <a16:creationId xmlns:a16="http://schemas.microsoft.com/office/drawing/2014/main" id="{E7452B90-6682-5F40-A6D0-D713E23F03E7}"/>
                    </a:ext>
                  </a:extLst>
                </p14:cNvPr>
                <p14:cNvContentPartPr/>
                <p14:nvPr/>
              </p14:nvContentPartPr>
              <p14:xfrm>
                <a:off x="3413720" y="1083880"/>
                <a:ext cx="113040" cy="54360"/>
              </p14:xfrm>
            </p:contentPart>
          </mc:Choice>
          <mc:Fallback>
            <p:pic>
              <p:nvPicPr>
                <p:cNvPr id="64" name="Ink 63">
                  <a:extLst>
                    <a:ext uri="{FF2B5EF4-FFF2-40B4-BE49-F238E27FC236}">
                      <a16:creationId xmlns:a16="http://schemas.microsoft.com/office/drawing/2014/main" id="{E7452B90-6682-5F40-A6D0-D713E23F03E7}"/>
                    </a:ext>
                  </a:extLst>
                </p:cNvPr>
                <p:cNvPicPr/>
                <p:nvPr/>
              </p:nvPicPr>
              <p:blipFill>
                <a:blip r:embed="rId102"/>
                <a:stretch>
                  <a:fillRect/>
                </a:stretch>
              </p:blipFill>
              <p:spPr>
                <a:xfrm>
                  <a:off x="3398240" y="1068400"/>
                  <a:ext cx="143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Ink 64">
                  <a:extLst>
                    <a:ext uri="{FF2B5EF4-FFF2-40B4-BE49-F238E27FC236}">
                      <a16:creationId xmlns:a16="http://schemas.microsoft.com/office/drawing/2014/main" id="{DD9DBDDA-F09D-B44C-A0AF-7C8FD5725378}"/>
                    </a:ext>
                  </a:extLst>
                </p14:cNvPr>
                <p14:cNvContentPartPr/>
                <p14:nvPr/>
              </p14:nvContentPartPr>
              <p14:xfrm>
                <a:off x="3550520" y="1042120"/>
                <a:ext cx="106200" cy="119160"/>
              </p14:xfrm>
            </p:contentPart>
          </mc:Choice>
          <mc:Fallback>
            <p:pic>
              <p:nvPicPr>
                <p:cNvPr id="65" name="Ink 64">
                  <a:extLst>
                    <a:ext uri="{FF2B5EF4-FFF2-40B4-BE49-F238E27FC236}">
                      <a16:creationId xmlns:a16="http://schemas.microsoft.com/office/drawing/2014/main" id="{DD9DBDDA-F09D-B44C-A0AF-7C8FD5725378}"/>
                    </a:ext>
                  </a:extLst>
                </p:cNvPr>
                <p:cNvPicPr/>
                <p:nvPr/>
              </p:nvPicPr>
              <p:blipFill>
                <a:blip r:embed="rId104"/>
                <a:stretch>
                  <a:fillRect/>
                </a:stretch>
              </p:blipFill>
              <p:spPr>
                <a:xfrm>
                  <a:off x="3535400" y="1027000"/>
                  <a:ext cx="1364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Ink 65">
                  <a:extLst>
                    <a:ext uri="{FF2B5EF4-FFF2-40B4-BE49-F238E27FC236}">
                      <a16:creationId xmlns:a16="http://schemas.microsoft.com/office/drawing/2014/main" id="{16D8DF17-E8AE-404F-BF9E-E0BF5DF0AA8A}"/>
                    </a:ext>
                  </a:extLst>
                </p14:cNvPr>
                <p14:cNvContentPartPr/>
                <p14:nvPr/>
              </p14:nvContentPartPr>
              <p14:xfrm>
                <a:off x="3799640" y="1042840"/>
                <a:ext cx="223560" cy="125640"/>
              </p14:xfrm>
            </p:contentPart>
          </mc:Choice>
          <mc:Fallback>
            <p:pic>
              <p:nvPicPr>
                <p:cNvPr id="66" name="Ink 65">
                  <a:extLst>
                    <a:ext uri="{FF2B5EF4-FFF2-40B4-BE49-F238E27FC236}">
                      <a16:creationId xmlns:a16="http://schemas.microsoft.com/office/drawing/2014/main" id="{16D8DF17-E8AE-404F-BF9E-E0BF5DF0AA8A}"/>
                    </a:ext>
                  </a:extLst>
                </p:cNvPr>
                <p:cNvPicPr/>
                <p:nvPr/>
              </p:nvPicPr>
              <p:blipFill>
                <a:blip r:embed="rId106"/>
                <a:stretch>
                  <a:fillRect/>
                </a:stretch>
              </p:blipFill>
              <p:spPr>
                <a:xfrm>
                  <a:off x="3784520" y="1027720"/>
                  <a:ext cx="254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Ink 66">
                  <a:extLst>
                    <a:ext uri="{FF2B5EF4-FFF2-40B4-BE49-F238E27FC236}">
                      <a16:creationId xmlns:a16="http://schemas.microsoft.com/office/drawing/2014/main" id="{96079D85-F248-F448-BDB3-3E44EC7E8F83}"/>
                    </a:ext>
                  </a:extLst>
                </p14:cNvPr>
                <p14:cNvContentPartPr/>
                <p14:nvPr/>
              </p14:nvContentPartPr>
              <p14:xfrm>
                <a:off x="4108520" y="934480"/>
                <a:ext cx="102600" cy="194760"/>
              </p14:xfrm>
            </p:contentPart>
          </mc:Choice>
          <mc:Fallback>
            <p:pic>
              <p:nvPicPr>
                <p:cNvPr id="67" name="Ink 66">
                  <a:extLst>
                    <a:ext uri="{FF2B5EF4-FFF2-40B4-BE49-F238E27FC236}">
                      <a16:creationId xmlns:a16="http://schemas.microsoft.com/office/drawing/2014/main" id="{96079D85-F248-F448-BDB3-3E44EC7E8F83}"/>
                    </a:ext>
                  </a:extLst>
                </p:cNvPr>
                <p:cNvPicPr/>
                <p:nvPr/>
              </p:nvPicPr>
              <p:blipFill>
                <a:blip r:embed="rId108"/>
                <a:stretch>
                  <a:fillRect/>
                </a:stretch>
              </p:blipFill>
              <p:spPr>
                <a:xfrm>
                  <a:off x="4093040" y="919360"/>
                  <a:ext cx="1332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Ink 67">
                  <a:extLst>
                    <a:ext uri="{FF2B5EF4-FFF2-40B4-BE49-F238E27FC236}">
                      <a16:creationId xmlns:a16="http://schemas.microsoft.com/office/drawing/2014/main" id="{2583DD97-4114-9A46-9BF4-3DC7FB36B6B7}"/>
                    </a:ext>
                  </a:extLst>
                </p14:cNvPr>
                <p14:cNvContentPartPr/>
                <p14:nvPr/>
              </p14:nvContentPartPr>
              <p14:xfrm>
                <a:off x="4236680" y="1030960"/>
                <a:ext cx="97920" cy="73800"/>
              </p14:xfrm>
            </p:contentPart>
          </mc:Choice>
          <mc:Fallback>
            <p:pic>
              <p:nvPicPr>
                <p:cNvPr id="68" name="Ink 67">
                  <a:extLst>
                    <a:ext uri="{FF2B5EF4-FFF2-40B4-BE49-F238E27FC236}">
                      <a16:creationId xmlns:a16="http://schemas.microsoft.com/office/drawing/2014/main" id="{2583DD97-4114-9A46-9BF4-3DC7FB36B6B7}"/>
                    </a:ext>
                  </a:extLst>
                </p:cNvPr>
                <p:cNvPicPr/>
                <p:nvPr/>
              </p:nvPicPr>
              <p:blipFill>
                <a:blip r:embed="rId110"/>
                <a:stretch>
                  <a:fillRect/>
                </a:stretch>
              </p:blipFill>
              <p:spPr>
                <a:xfrm>
                  <a:off x="4221200" y="1015840"/>
                  <a:ext cx="128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9" name="Ink 68">
                  <a:extLst>
                    <a:ext uri="{FF2B5EF4-FFF2-40B4-BE49-F238E27FC236}">
                      <a16:creationId xmlns:a16="http://schemas.microsoft.com/office/drawing/2014/main" id="{711C5797-B91D-0444-91C7-26951C17E8BD}"/>
                    </a:ext>
                  </a:extLst>
                </p14:cNvPr>
                <p14:cNvContentPartPr/>
                <p14:nvPr/>
              </p14:nvContentPartPr>
              <p14:xfrm>
                <a:off x="4371680" y="1015840"/>
                <a:ext cx="101160" cy="95040"/>
              </p14:xfrm>
            </p:contentPart>
          </mc:Choice>
          <mc:Fallback>
            <p:pic>
              <p:nvPicPr>
                <p:cNvPr id="69" name="Ink 68">
                  <a:extLst>
                    <a:ext uri="{FF2B5EF4-FFF2-40B4-BE49-F238E27FC236}">
                      <a16:creationId xmlns:a16="http://schemas.microsoft.com/office/drawing/2014/main" id="{711C5797-B91D-0444-91C7-26951C17E8BD}"/>
                    </a:ext>
                  </a:extLst>
                </p:cNvPr>
                <p:cNvPicPr/>
                <p:nvPr/>
              </p:nvPicPr>
              <p:blipFill>
                <a:blip r:embed="rId112"/>
                <a:stretch>
                  <a:fillRect/>
                </a:stretch>
              </p:blipFill>
              <p:spPr>
                <a:xfrm>
                  <a:off x="4356560" y="1000720"/>
                  <a:ext cx="131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0" name="Ink 69">
                  <a:extLst>
                    <a:ext uri="{FF2B5EF4-FFF2-40B4-BE49-F238E27FC236}">
                      <a16:creationId xmlns:a16="http://schemas.microsoft.com/office/drawing/2014/main" id="{332C3482-2E63-234B-8A02-8537A68631CD}"/>
                    </a:ext>
                  </a:extLst>
                </p14:cNvPr>
                <p14:cNvContentPartPr/>
                <p14:nvPr/>
              </p14:nvContentPartPr>
              <p14:xfrm>
                <a:off x="4511000" y="904240"/>
                <a:ext cx="24480" cy="199080"/>
              </p14:xfrm>
            </p:contentPart>
          </mc:Choice>
          <mc:Fallback>
            <p:pic>
              <p:nvPicPr>
                <p:cNvPr id="70" name="Ink 69">
                  <a:extLst>
                    <a:ext uri="{FF2B5EF4-FFF2-40B4-BE49-F238E27FC236}">
                      <a16:creationId xmlns:a16="http://schemas.microsoft.com/office/drawing/2014/main" id="{332C3482-2E63-234B-8A02-8537A68631CD}"/>
                    </a:ext>
                  </a:extLst>
                </p:cNvPr>
                <p:cNvPicPr/>
                <p:nvPr/>
              </p:nvPicPr>
              <p:blipFill>
                <a:blip r:embed="rId114"/>
                <a:stretch>
                  <a:fillRect/>
                </a:stretch>
              </p:blipFill>
              <p:spPr>
                <a:xfrm>
                  <a:off x="4495520" y="888760"/>
                  <a:ext cx="547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Ink 70">
                  <a:extLst>
                    <a:ext uri="{FF2B5EF4-FFF2-40B4-BE49-F238E27FC236}">
                      <a16:creationId xmlns:a16="http://schemas.microsoft.com/office/drawing/2014/main" id="{CB2AD769-FED8-E043-A011-48572FE3D7F2}"/>
                    </a:ext>
                  </a:extLst>
                </p14:cNvPr>
                <p14:cNvContentPartPr/>
                <p14:nvPr/>
              </p14:nvContentPartPr>
              <p14:xfrm>
                <a:off x="4441880" y="1025560"/>
                <a:ext cx="182880" cy="89640"/>
              </p14:xfrm>
            </p:contentPart>
          </mc:Choice>
          <mc:Fallback>
            <p:pic>
              <p:nvPicPr>
                <p:cNvPr id="71" name="Ink 70">
                  <a:extLst>
                    <a:ext uri="{FF2B5EF4-FFF2-40B4-BE49-F238E27FC236}">
                      <a16:creationId xmlns:a16="http://schemas.microsoft.com/office/drawing/2014/main" id="{CB2AD769-FED8-E043-A011-48572FE3D7F2}"/>
                    </a:ext>
                  </a:extLst>
                </p:cNvPr>
                <p:cNvPicPr/>
                <p:nvPr/>
              </p:nvPicPr>
              <p:blipFill>
                <a:blip r:embed="rId116"/>
                <a:stretch>
                  <a:fillRect/>
                </a:stretch>
              </p:blipFill>
              <p:spPr>
                <a:xfrm>
                  <a:off x="4426760" y="1010440"/>
                  <a:ext cx="213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Ink 71">
                  <a:extLst>
                    <a:ext uri="{FF2B5EF4-FFF2-40B4-BE49-F238E27FC236}">
                      <a16:creationId xmlns:a16="http://schemas.microsoft.com/office/drawing/2014/main" id="{06318354-314A-B541-839F-4C84638D36C2}"/>
                    </a:ext>
                  </a:extLst>
                </p14:cNvPr>
                <p14:cNvContentPartPr/>
                <p14:nvPr/>
              </p14:nvContentPartPr>
              <p14:xfrm>
                <a:off x="4643120" y="985240"/>
                <a:ext cx="29880" cy="32400"/>
              </p14:xfrm>
            </p:contentPart>
          </mc:Choice>
          <mc:Fallback>
            <p:pic>
              <p:nvPicPr>
                <p:cNvPr id="72" name="Ink 71">
                  <a:extLst>
                    <a:ext uri="{FF2B5EF4-FFF2-40B4-BE49-F238E27FC236}">
                      <a16:creationId xmlns:a16="http://schemas.microsoft.com/office/drawing/2014/main" id="{06318354-314A-B541-839F-4C84638D36C2}"/>
                    </a:ext>
                  </a:extLst>
                </p:cNvPr>
                <p:cNvPicPr/>
                <p:nvPr/>
              </p:nvPicPr>
              <p:blipFill>
                <a:blip r:embed="rId118"/>
                <a:stretch>
                  <a:fillRect/>
                </a:stretch>
              </p:blipFill>
              <p:spPr>
                <a:xfrm>
                  <a:off x="4627640" y="970120"/>
                  <a:ext cx="60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Ink 72">
                  <a:extLst>
                    <a:ext uri="{FF2B5EF4-FFF2-40B4-BE49-F238E27FC236}">
                      <a16:creationId xmlns:a16="http://schemas.microsoft.com/office/drawing/2014/main" id="{661D5C16-5FDB-4943-B47E-2FEDB901B15B}"/>
                    </a:ext>
                  </a:extLst>
                </p14:cNvPr>
                <p14:cNvContentPartPr/>
                <p14:nvPr/>
              </p14:nvContentPartPr>
              <p14:xfrm>
                <a:off x="4664720" y="1025920"/>
                <a:ext cx="261720" cy="88920"/>
              </p14:xfrm>
            </p:contentPart>
          </mc:Choice>
          <mc:Fallback>
            <p:pic>
              <p:nvPicPr>
                <p:cNvPr id="73" name="Ink 72">
                  <a:extLst>
                    <a:ext uri="{FF2B5EF4-FFF2-40B4-BE49-F238E27FC236}">
                      <a16:creationId xmlns:a16="http://schemas.microsoft.com/office/drawing/2014/main" id="{661D5C16-5FDB-4943-B47E-2FEDB901B15B}"/>
                    </a:ext>
                  </a:extLst>
                </p:cNvPr>
                <p:cNvPicPr/>
                <p:nvPr/>
              </p:nvPicPr>
              <p:blipFill>
                <a:blip r:embed="rId120"/>
                <a:stretch>
                  <a:fillRect/>
                </a:stretch>
              </p:blipFill>
              <p:spPr>
                <a:xfrm>
                  <a:off x="4649600" y="1010800"/>
                  <a:ext cx="291960" cy="119520"/>
                </a:xfrm>
                <a:prstGeom prst="rect">
                  <a:avLst/>
                </a:prstGeom>
              </p:spPr>
            </p:pic>
          </mc:Fallback>
        </mc:AlternateContent>
      </p:grpSp>
      <p:grpSp>
        <p:nvGrpSpPr>
          <p:cNvPr id="87" name="Group 86">
            <a:extLst>
              <a:ext uri="{FF2B5EF4-FFF2-40B4-BE49-F238E27FC236}">
                <a16:creationId xmlns:a16="http://schemas.microsoft.com/office/drawing/2014/main" id="{8386957F-B116-D74D-BA28-9F7BC9AB19F5}"/>
              </a:ext>
            </a:extLst>
          </p:cNvPr>
          <p:cNvGrpSpPr/>
          <p:nvPr/>
        </p:nvGrpSpPr>
        <p:grpSpPr>
          <a:xfrm>
            <a:off x="6146120" y="882280"/>
            <a:ext cx="687600" cy="259200"/>
            <a:chOff x="6146120" y="882280"/>
            <a:chExt cx="687600" cy="259200"/>
          </a:xfrm>
        </p:grpSpPr>
        <mc:AlternateContent xmlns:mc="http://schemas.openxmlformats.org/markup-compatibility/2006">
          <mc:Choice xmlns:p14="http://schemas.microsoft.com/office/powerpoint/2010/main" Requires="p14">
            <p:contentPart p14:bwMode="auto" r:id="rId121">
              <p14:nvContentPartPr>
                <p14:cNvPr id="75" name="Ink 74">
                  <a:extLst>
                    <a:ext uri="{FF2B5EF4-FFF2-40B4-BE49-F238E27FC236}">
                      <a16:creationId xmlns:a16="http://schemas.microsoft.com/office/drawing/2014/main" id="{2D4111FD-6533-4048-9BD4-465E58AB09F7}"/>
                    </a:ext>
                  </a:extLst>
                </p14:cNvPr>
                <p14:cNvContentPartPr/>
                <p14:nvPr/>
              </p14:nvContentPartPr>
              <p14:xfrm>
                <a:off x="6146120" y="1035640"/>
                <a:ext cx="119880" cy="105840"/>
              </p14:xfrm>
            </p:contentPart>
          </mc:Choice>
          <mc:Fallback>
            <p:pic>
              <p:nvPicPr>
                <p:cNvPr id="75" name="Ink 74">
                  <a:extLst>
                    <a:ext uri="{FF2B5EF4-FFF2-40B4-BE49-F238E27FC236}">
                      <a16:creationId xmlns:a16="http://schemas.microsoft.com/office/drawing/2014/main" id="{2D4111FD-6533-4048-9BD4-465E58AB09F7}"/>
                    </a:ext>
                  </a:extLst>
                </p:cNvPr>
                <p:cNvPicPr/>
                <p:nvPr/>
              </p:nvPicPr>
              <p:blipFill>
                <a:blip r:embed="rId122"/>
                <a:stretch>
                  <a:fillRect/>
                </a:stretch>
              </p:blipFill>
              <p:spPr>
                <a:xfrm>
                  <a:off x="6131000" y="1020160"/>
                  <a:ext cx="150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Ink 75">
                  <a:extLst>
                    <a:ext uri="{FF2B5EF4-FFF2-40B4-BE49-F238E27FC236}">
                      <a16:creationId xmlns:a16="http://schemas.microsoft.com/office/drawing/2014/main" id="{1FE49114-8BA1-464D-BD9A-CA436CCE2371}"/>
                    </a:ext>
                  </a:extLst>
                </p14:cNvPr>
                <p14:cNvContentPartPr/>
                <p14:nvPr/>
              </p14:nvContentPartPr>
              <p14:xfrm>
                <a:off x="6345560" y="882280"/>
                <a:ext cx="24840" cy="258120"/>
              </p14:xfrm>
            </p:contentPart>
          </mc:Choice>
          <mc:Fallback>
            <p:pic>
              <p:nvPicPr>
                <p:cNvPr id="76" name="Ink 75">
                  <a:extLst>
                    <a:ext uri="{FF2B5EF4-FFF2-40B4-BE49-F238E27FC236}">
                      <a16:creationId xmlns:a16="http://schemas.microsoft.com/office/drawing/2014/main" id="{1FE49114-8BA1-464D-BD9A-CA436CCE2371}"/>
                    </a:ext>
                  </a:extLst>
                </p:cNvPr>
                <p:cNvPicPr/>
                <p:nvPr/>
              </p:nvPicPr>
              <p:blipFill>
                <a:blip r:embed="rId124"/>
                <a:stretch>
                  <a:fillRect/>
                </a:stretch>
              </p:blipFill>
              <p:spPr>
                <a:xfrm>
                  <a:off x="6330440" y="866800"/>
                  <a:ext cx="554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Ink 76">
                  <a:extLst>
                    <a:ext uri="{FF2B5EF4-FFF2-40B4-BE49-F238E27FC236}">
                      <a16:creationId xmlns:a16="http://schemas.microsoft.com/office/drawing/2014/main" id="{5B5C95F6-D00F-E647-8B76-35D024E68910}"/>
                    </a:ext>
                  </a:extLst>
                </p14:cNvPr>
                <p14:cNvContentPartPr/>
                <p14:nvPr/>
              </p14:nvContentPartPr>
              <p14:xfrm>
                <a:off x="6319280" y="1066600"/>
                <a:ext cx="80280" cy="20160"/>
              </p14:xfrm>
            </p:contentPart>
          </mc:Choice>
          <mc:Fallback>
            <p:pic>
              <p:nvPicPr>
                <p:cNvPr id="77" name="Ink 76">
                  <a:extLst>
                    <a:ext uri="{FF2B5EF4-FFF2-40B4-BE49-F238E27FC236}">
                      <a16:creationId xmlns:a16="http://schemas.microsoft.com/office/drawing/2014/main" id="{5B5C95F6-D00F-E647-8B76-35D024E68910}"/>
                    </a:ext>
                  </a:extLst>
                </p:cNvPr>
                <p:cNvPicPr/>
                <p:nvPr/>
              </p:nvPicPr>
              <p:blipFill>
                <a:blip r:embed="rId126"/>
                <a:stretch>
                  <a:fillRect/>
                </a:stretch>
              </p:blipFill>
              <p:spPr>
                <a:xfrm>
                  <a:off x="6304160" y="1051480"/>
                  <a:ext cx="1108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Ink 77">
                  <a:extLst>
                    <a:ext uri="{FF2B5EF4-FFF2-40B4-BE49-F238E27FC236}">
                      <a16:creationId xmlns:a16="http://schemas.microsoft.com/office/drawing/2014/main" id="{BDC92DA6-76F7-BC4C-B818-2E9A502A7B66}"/>
                    </a:ext>
                  </a:extLst>
                </p14:cNvPr>
                <p14:cNvContentPartPr/>
                <p14:nvPr/>
              </p14:nvContentPartPr>
              <p14:xfrm>
                <a:off x="6441320" y="934480"/>
                <a:ext cx="46080" cy="196920"/>
              </p14:xfrm>
            </p:contentPart>
          </mc:Choice>
          <mc:Fallback>
            <p:pic>
              <p:nvPicPr>
                <p:cNvPr id="78" name="Ink 77">
                  <a:extLst>
                    <a:ext uri="{FF2B5EF4-FFF2-40B4-BE49-F238E27FC236}">
                      <a16:creationId xmlns:a16="http://schemas.microsoft.com/office/drawing/2014/main" id="{BDC92DA6-76F7-BC4C-B818-2E9A502A7B66}"/>
                    </a:ext>
                  </a:extLst>
                </p:cNvPr>
                <p:cNvPicPr/>
                <p:nvPr/>
              </p:nvPicPr>
              <p:blipFill>
                <a:blip r:embed="rId128"/>
                <a:stretch>
                  <a:fillRect/>
                </a:stretch>
              </p:blipFill>
              <p:spPr>
                <a:xfrm>
                  <a:off x="6425840" y="919360"/>
                  <a:ext cx="763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Ink 78">
                  <a:extLst>
                    <a:ext uri="{FF2B5EF4-FFF2-40B4-BE49-F238E27FC236}">
                      <a16:creationId xmlns:a16="http://schemas.microsoft.com/office/drawing/2014/main" id="{D50B3653-0B74-494A-A14E-66F314C999A0}"/>
                    </a:ext>
                  </a:extLst>
                </p14:cNvPr>
                <p14:cNvContentPartPr/>
                <p14:nvPr/>
              </p14:nvContentPartPr>
              <p14:xfrm>
                <a:off x="6407120" y="1064800"/>
                <a:ext cx="3960" cy="2160"/>
              </p14:xfrm>
            </p:contentPart>
          </mc:Choice>
          <mc:Fallback>
            <p:pic>
              <p:nvPicPr>
                <p:cNvPr id="79" name="Ink 78">
                  <a:extLst>
                    <a:ext uri="{FF2B5EF4-FFF2-40B4-BE49-F238E27FC236}">
                      <a16:creationId xmlns:a16="http://schemas.microsoft.com/office/drawing/2014/main" id="{D50B3653-0B74-494A-A14E-66F314C999A0}"/>
                    </a:ext>
                  </a:extLst>
                </p:cNvPr>
                <p:cNvPicPr/>
                <p:nvPr/>
              </p:nvPicPr>
              <p:blipFill>
                <a:blip r:embed="rId130"/>
                <a:stretch>
                  <a:fillRect/>
                </a:stretch>
              </p:blipFill>
              <p:spPr>
                <a:xfrm>
                  <a:off x="6392000" y="1049680"/>
                  <a:ext cx="342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Ink 79">
                  <a:extLst>
                    <a:ext uri="{FF2B5EF4-FFF2-40B4-BE49-F238E27FC236}">
                      <a16:creationId xmlns:a16="http://schemas.microsoft.com/office/drawing/2014/main" id="{E8116291-059F-E24D-9A2A-8A1C86C54401}"/>
                    </a:ext>
                  </a:extLst>
                </p14:cNvPr>
                <p14:cNvContentPartPr/>
                <p14:nvPr/>
              </p14:nvContentPartPr>
              <p14:xfrm>
                <a:off x="6532760" y="1056520"/>
                <a:ext cx="9000" cy="9720"/>
              </p14:xfrm>
            </p:contentPart>
          </mc:Choice>
          <mc:Fallback>
            <p:pic>
              <p:nvPicPr>
                <p:cNvPr id="80" name="Ink 79">
                  <a:extLst>
                    <a:ext uri="{FF2B5EF4-FFF2-40B4-BE49-F238E27FC236}">
                      <a16:creationId xmlns:a16="http://schemas.microsoft.com/office/drawing/2014/main" id="{E8116291-059F-E24D-9A2A-8A1C86C54401}"/>
                    </a:ext>
                  </a:extLst>
                </p:cNvPr>
                <p:cNvPicPr/>
                <p:nvPr/>
              </p:nvPicPr>
              <p:blipFill>
                <a:blip r:embed="rId132"/>
                <a:stretch>
                  <a:fillRect/>
                </a:stretch>
              </p:blipFill>
              <p:spPr>
                <a:xfrm>
                  <a:off x="6517640" y="1041040"/>
                  <a:ext cx="396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Ink 80">
                  <a:extLst>
                    <a:ext uri="{FF2B5EF4-FFF2-40B4-BE49-F238E27FC236}">
                      <a16:creationId xmlns:a16="http://schemas.microsoft.com/office/drawing/2014/main" id="{C6BCA330-5227-0D46-A78B-34EACD10CB2D}"/>
                    </a:ext>
                  </a:extLst>
                </p14:cNvPr>
                <p14:cNvContentPartPr/>
                <p14:nvPr/>
              </p14:nvContentPartPr>
              <p14:xfrm>
                <a:off x="6278600" y="1025560"/>
                <a:ext cx="128520" cy="2520"/>
              </p14:xfrm>
            </p:contentPart>
          </mc:Choice>
          <mc:Fallback>
            <p:pic>
              <p:nvPicPr>
                <p:cNvPr id="81" name="Ink 80">
                  <a:extLst>
                    <a:ext uri="{FF2B5EF4-FFF2-40B4-BE49-F238E27FC236}">
                      <a16:creationId xmlns:a16="http://schemas.microsoft.com/office/drawing/2014/main" id="{C6BCA330-5227-0D46-A78B-34EACD10CB2D}"/>
                    </a:ext>
                  </a:extLst>
                </p:cNvPr>
                <p:cNvPicPr/>
                <p:nvPr/>
              </p:nvPicPr>
              <p:blipFill>
                <a:blip r:embed="rId134"/>
                <a:stretch>
                  <a:fillRect/>
                </a:stretch>
              </p:blipFill>
              <p:spPr>
                <a:xfrm>
                  <a:off x="6263480" y="1010440"/>
                  <a:ext cx="1587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3" name="Ink 82">
                  <a:extLst>
                    <a:ext uri="{FF2B5EF4-FFF2-40B4-BE49-F238E27FC236}">
                      <a16:creationId xmlns:a16="http://schemas.microsoft.com/office/drawing/2014/main" id="{EEA255B8-DA87-8340-831F-258F12B7EF29}"/>
                    </a:ext>
                  </a:extLst>
                </p14:cNvPr>
                <p14:cNvContentPartPr/>
                <p14:nvPr/>
              </p14:nvContentPartPr>
              <p14:xfrm>
                <a:off x="6431600" y="1036000"/>
                <a:ext cx="97200" cy="19440"/>
              </p14:xfrm>
            </p:contentPart>
          </mc:Choice>
          <mc:Fallback>
            <p:pic>
              <p:nvPicPr>
                <p:cNvPr id="83" name="Ink 82">
                  <a:extLst>
                    <a:ext uri="{FF2B5EF4-FFF2-40B4-BE49-F238E27FC236}">
                      <a16:creationId xmlns:a16="http://schemas.microsoft.com/office/drawing/2014/main" id="{EEA255B8-DA87-8340-831F-258F12B7EF29}"/>
                    </a:ext>
                  </a:extLst>
                </p:cNvPr>
                <p:cNvPicPr/>
                <p:nvPr/>
              </p:nvPicPr>
              <p:blipFill>
                <a:blip r:embed="rId136"/>
                <a:stretch>
                  <a:fillRect/>
                </a:stretch>
              </p:blipFill>
              <p:spPr>
                <a:xfrm>
                  <a:off x="6416120" y="1020880"/>
                  <a:ext cx="127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4" name="Ink 83">
                  <a:extLst>
                    <a:ext uri="{FF2B5EF4-FFF2-40B4-BE49-F238E27FC236}">
                      <a16:creationId xmlns:a16="http://schemas.microsoft.com/office/drawing/2014/main" id="{AACE964C-7970-1C4A-A838-EFBF0CD16D8B}"/>
                    </a:ext>
                  </a:extLst>
                </p14:cNvPr>
                <p14:cNvContentPartPr/>
                <p14:nvPr/>
              </p14:nvContentPartPr>
              <p14:xfrm>
                <a:off x="6552920" y="1032040"/>
                <a:ext cx="280800" cy="50760"/>
              </p14:xfrm>
            </p:contentPart>
          </mc:Choice>
          <mc:Fallback>
            <p:pic>
              <p:nvPicPr>
                <p:cNvPr id="84" name="Ink 83">
                  <a:extLst>
                    <a:ext uri="{FF2B5EF4-FFF2-40B4-BE49-F238E27FC236}">
                      <a16:creationId xmlns:a16="http://schemas.microsoft.com/office/drawing/2014/main" id="{AACE964C-7970-1C4A-A838-EFBF0CD16D8B}"/>
                    </a:ext>
                  </a:extLst>
                </p:cNvPr>
                <p:cNvPicPr/>
                <p:nvPr/>
              </p:nvPicPr>
              <p:blipFill>
                <a:blip r:embed="rId138"/>
                <a:stretch>
                  <a:fillRect/>
                </a:stretch>
              </p:blipFill>
              <p:spPr>
                <a:xfrm>
                  <a:off x="6537800" y="1016920"/>
                  <a:ext cx="311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6" name="Ink 85">
                  <a:extLst>
                    <a:ext uri="{FF2B5EF4-FFF2-40B4-BE49-F238E27FC236}">
                      <a16:creationId xmlns:a16="http://schemas.microsoft.com/office/drawing/2014/main" id="{2382838D-6290-9943-8183-5C80589CCAE1}"/>
                    </a:ext>
                  </a:extLst>
                </p14:cNvPr>
                <p14:cNvContentPartPr/>
                <p14:nvPr/>
              </p14:nvContentPartPr>
              <p14:xfrm>
                <a:off x="6586040" y="962920"/>
                <a:ext cx="87480" cy="130320"/>
              </p14:xfrm>
            </p:contentPart>
          </mc:Choice>
          <mc:Fallback>
            <p:pic>
              <p:nvPicPr>
                <p:cNvPr id="86" name="Ink 85">
                  <a:extLst>
                    <a:ext uri="{FF2B5EF4-FFF2-40B4-BE49-F238E27FC236}">
                      <a16:creationId xmlns:a16="http://schemas.microsoft.com/office/drawing/2014/main" id="{2382838D-6290-9943-8183-5C80589CCAE1}"/>
                    </a:ext>
                  </a:extLst>
                </p:cNvPr>
                <p:cNvPicPr/>
                <p:nvPr/>
              </p:nvPicPr>
              <p:blipFill>
                <a:blip r:embed="rId140"/>
                <a:stretch>
                  <a:fillRect/>
                </a:stretch>
              </p:blipFill>
              <p:spPr>
                <a:xfrm>
                  <a:off x="6570920" y="947800"/>
                  <a:ext cx="118080" cy="160920"/>
                </a:xfrm>
                <a:prstGeom prst="rect">
                  <a:avLst/>
                </a:prstGeom>
              </p:spPr>
            </p:pic>
          </mc:Fallback>
        </mc:AlternateContent>
      </p:grpSp>
      <p:grpSp>
        <p:nvGrpSpPr>
          <p:cNvPr id="96" name="Group 95">
            <a:extLst>
              <a:ext uri="{FF2B5EF4-FFF2-40B4-BE49-F238E27FC236}">
                <a16:creationId xmlns:a16="http://schemas.microsoft.com/office/drawing/2014/main" id="{61B7B062-0A4E-6243-A77B-9385C5CA4E1C}"/>
              </a:ext>
            </a:extLst>
          </p:cNvPr>
          <p:cNvGrpSpPr/>
          <p:nvPr/>
        </p:nvGrpSpPr>
        <p:grpSpPr>
          <a:xfrm>
            <a:off x="6949280" y="843040"/>
            <a:ext cx="1320480" cy="264600"/>
            <a:chOff x="6949280" y="843040"/>
            <a:chExt cx="1320480" cy="264600"/>
          </a:xfrm>
        </p:grpSpPr>
        <mc:AlternateContent xmlns:mc="http://schemas.openxmlformats.org/markup-compatibility/2006">
          <mc:Choice xmlns:p14="http://schemas.microsoft.com/office/powerpoint/2010/main" Requires="p14">
            <p:contentPart p14:bwMode="auto" r:id="rId141">
              <p14:nvContentPartPr>
                <p14:cNvPr id="88" name="Ink 87">
                  <a:extLst>
                    <a:ext uri="{FF2B5EF4-FFF2-40B4-BE49-F238E27FC236}">
                      <a16:creationId xmlns:a16="http://schemas.microsoft.com/office/drawing/2014/main" id="{258F3787-4820-4D4F-A186-F4B0A1842718}"/>
                    </a:ext>
                  </a:extLst>
                </p14:cNvPr>
                <p14:cNvContentPartPr/>
                <p14:nvPr/>
              </p14:nvContentPartPr>
              <p14:xfrm>
                <a:off x="6949280" y="991000"/>
                <a:ext cx="267120" cy="116640"/>
              </p14:xfrm>
            </p:contentPart>
          </mc:Choice>
          <mc:Fallback>
            <p:pic>
              <p:nvPicPr>
                <p:cNvPr id="88" name="Ink 87">
                  <a:extLst>
                    <a:ext uri="{FF2B5EF4-FFF2-40B4-BE49-F238E27FC236}">
                      <a16:creationId xmlns:a16="http://schemas.microsoft.com/office/drawing/2014/main" id="{258F3787-4820-4D4F-A186-F4B0A1842718}"/>
                    </a:ext>
                  </a:extLst>
                </p:cNvPr>
                <p:cNvPicPr/>
                <p:nvPr/>
              </p:nvPicPr>
              <p:blipFill>
                <a:blip r:embed="rId142"/>
                <a:stretch>
                  <a:fillRect/>
                </a:stretch>
              </p:blipFill>
              <p:spPr>
                <a:xfrm>
                  <a:off x="6933800" y="975880"/>
                  <a:ext cx="2977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9" name="Ink 88">
                  <a:extLst>
                    <a:ext uri="{FF2B5EF4-FFF2-40B4-BE49-F238E27FC236}">
                      <a16:creationId xmlns:a16="http://schemas.microsoft.com/office/drawing/2014/main" id="{295FCD03-3719-6848-B60C-B28BBE890506}"/>
                    </a:ext>
                  </a:extLst>
                </p14:cNvPr>
                <p14:cNvContentPartPr/>
                <p14:nvPr/>
              </p14:nvContentPartPr>
              <p14:xfrm>
                <a:off x="7299560" y="843040"/>
                <a:ext cx="93240" cy="221400"/>
              </p14:xfrm>
            </p:contentPart>
          </mc:Choice>
          <mc:Fallback>
            <p:pic>
              <p:nvPicPr>
                <p:cNvPr id="89" name="Ink 88">
                  <a:extLst>
                    <a:ext uri="{FF2B5EF4-FFF2-40B4-BE49-F238E27FC236}">
                      <a16:creationId xmlns:a16="http://schemas.microsoft.com/office/drawing/2014/main" id="{295FCD03-3719-6848-B60C-B28BBE890506}"/>
                    </a:ext>
                  </a:extLst>
                </p:cNvPr>
                <p:cNvPicPr/>
                <p:nvPr/>
              </p:nvPicPr>
              <p:blipFill>
                <a:blip r:embed="rId144"/>
                <a:stretch>
                  <a:fillRect/>
                </a:stretch>
              </p:blipFill>
              <p:spPr>
                <a:xfrm>
                  <a:off x="7284080" y="827920"/>
                  <a:ext cx="1238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0" name="Ink 89">
                  <a:extLst>
                    <a:ext uri="{FF2B5EF4-FFF2-40B4-BE49-F238E27FC236}">
                      <a16:creationId xmlns:a16="http://schemas.microsoft.com/office/drawing/2014/main" id="{D9CD56A6-1E26-624F-B107-35BC60AA9306}"/>
                    </a:ext>
                  </a:extLst>
                </p14:cNvPr>
                <p14:cNvContentPartPr/>
                <p14:nvPr/>
              </p14:nvContentPartPr>
              <p14:xfrm>
                <a:off x="7437080" y="975160"/>
                <a:ext cx="88200" cy="75960"/>
              </p14:xfrm>
            </p:contentPart>
          </mc:Choice>
          <mc:Fallback>
            <p:pic>
              <p:nvPicPr>
                <p:cNvPr id="90" name="Ink 89">
                  <a:extLst>
                    <a:ext uri="{FF2B5EF4-FFF2-40B4-BE49-F238E27FC236}">
                      <a16:creationId xmlns:a16="http://schemas.microsoft.com/office/drawing/2014/main" id="{D9CD56A6-1E26-624F-B107-35BC60AA9306}"/>
                    </a:ext>
                  </a:extLst>
                </p:cNvPr>
                <p:cNvPicPr/>
                <p:nvPr/>
              </p:nvPicPr>
              <p:blipFill>
                <a:blip r:embed="rId146"/>
                <a:stretch>
                  <a:fillRect/>
                </a:stretch>
              </p:blipFill>
              <p:spPr>
                <a:xfrm>
                  <a:off x="7421600" y="960040"/>
                  <a:ext cx="118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1" name="Ink 90">
                  <a:extLst>
                    <a:ext uri="{FF2B5EF4-FFF2-40B4-BE49-F238E27FC236}">
                      <a16:creationId xmlns:a16="http://schemas.microsoft.com/office/drawing/2014/main" id="{C1ED5EC7-2BE5-BF4A-92A9-C2CB708B703E}"/>
                    </a:ext>
                  </a:extLst>
                </p14:cNvPr>
                <p14:cNvContentPartPr/>
                <p14:nvPr/>
              </p14:nvContentPartPr>
              <p14:xfrm>
                <a:off x="7600880" y="965080"/>
                <a:ext cx="43920" cy="106560"/>
              </p14:xfrm>
            </p:contentPart>
          </mc:Choice>
          <mc:Fallback>
            <p:pic>
              <p:nvPicPr>
                <p:cNvPr id="91" name="Ink 90">
                  <a:extLst>
                    <a:ext uri="{FF2B5EF4-FFF2-40B4-BE49-F238E27FC236}">
                      <a16:creationId xmlns:a16="http://schemas.microsoft.com/office/drawing/2014/main" id="{C1ED5EC7-2BE5-BF4A-92A9-C2CB708B703E}"/>
                    </a:ext>
                  </a:extLst>
                </p:cNvPr>
                <p:cNvPicPr/>
                <p:nvPr/>
              </p:nvPicPr>
              <p:blipFill>
                <a:blip r:embed="rId148"/>
                <a:stretch>
                  <a:fillRect/>
                </a:stretch>
              </p:blipFill>
              <p:spPr>
                <a:xfrm>
                  <a:off x="7585400" y="949600"/>
                  <a:ext cx="74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2" name="Ink 91">
                  <a:extLst>
                    <a:ext uri="{FF2B5EF4-FFF2-40B4-BE49-F238E27FC236}">
                      <a16:creationId xmlns:a16="http://schemas.microsoft.com/office/drawing/2014/main" id="{FE6855D7-7EAB-2446-8543-E4472E794BCC}"/>
                    </a:ext>
                  </a:extLst>
                </p14:cNvPr>
                <p14:cNvContentPartPr/>
                <p14:nvPr/>
              </p14:nvContentPartPr>
              <p14:xfrm>
                <a:off x="7731560" y="853120"/>
                <a:ext cx="14760" cy="243360"/>
              </p14:xfrm>
            </p:contentPart>
          </mc:Choice>
          <mc:Fallback>
            <p:pic>
              <p:nvPicPr>
                <p:cNvPr id="92" name="Ink 91">
                  <a:extLst>
                    <a:ext uri="{FF2B5EF4-FFF2-40B4-BE49-F238E27FC236}">
                      <a16:creationId xmlns:a16="http://schemas.microsoft.com/office/drawing/2014/main" id="{FE6855D7-7EAB-2446-8543-E4472E794BCC}"/>
                    </a:ext>
                  </a:extLst>
                </p:cNvPr>
                <p:cNvPicPr/>
                <p:nvPr/>
              </p:nvPicPr>
              <p:blipFill>
                <a:blip r:embed="rId150"/>
                <a:stretch>
                  <a:fillRect/>
                </a:stretch>
              </p:blipFill>
              <p:spPr>
                <a:xfrm>
                  <a:off x="7716440" y="838000"/>
                  <a:ext cx="4536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3" name="Ink 92">
                  <a:extLst>
                    <a:ext uri="{FF2B5EF4-FFF2-40B4-BE49-F238E27FC236}">
                      <a16:creationId xmlns:a16="http://schemas.microsoft.com/office/drawing/2014/main" id="{C7FAC966-CB35-1241-9E10-06103166AB61}"/>
                    </a:ext>
                  </a:extLst>
                </p14:cNvPr>
                <p14:cNvContentPartPr/>
                <p14:nvPr/>
              </p14:nvContentPartPr>
              <p14:xfrm>
                <a:off x="7700960" y="965080"/>
                <a:ext cx="182880" cy="69840"/>
              </p14:xfrm>
            </p:contentPart>
          </mc:Choice>
          <mc:Fallback>
            <p:pic>
              <p:nvPicPr>
                <p:cNvPr id="93" name="Ink 92">
                  <a:extLst>
                    <a:ext uri="{FF2B5EF4-FFF2-40B4-BE49-F238E27FC236}">
                      <a16:creationId xmlns:a16="http://schemas.microsoft.com/office/drawing/2014/main" id="{C7FAC966-CB35-1241-9E10-06103166AB61}"/>
                    </a:ext>
                  </a:extLst>
                </p:cNvPr>
                <p:cNvPicPr/>
                <p:nvPr/>
              </p:nvPicPr>
              <p:blipFill>
                <a:blip r:embed="rId152"/>
                <a:stretch>
                  <a:fillRect/>
                </a:stretch>
              </p:blipFill>
              <p:spPr>
                <a:xfrm>
                  <a:off x="7685840" y="949600"/>
                  <a:ext cx="2134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4" name="Ink 93">
                  <a:extLst>
                    <a:ext uri="{FF2B5EF4-FFF2-40B4-BE49-F238E27FC236}">
                      <a16:creationId xmlns:a16="http://schemas.microsoft.com/office/drawing/2014/main" id="{539FAE82-74D6-4B40-9A4A-AF6CF0B27A31}"/>
                    </a:ext>
                  </a:extLst>
                </p14:cNvPr>
                <p14:cNvContentPartPr/>
                <p14:nvPr/>
              </p14:nvContentPartPr>
              <p14:xfrm>
                <a:off x="7883840" y="883720"/>
                <a:ext cx="20160" cy="28800"/>
              </p14:xfrm>
            </p:contentPart>
          </mc:Choice>
          <mc:Fallback>
            <p:pic>
              <p:nvPicPr>
                <p:cNvPr id="94" name="Ink 93">
                  <a:extLst>
                    <a:ext uri="{FF2B5EF4-FFF2-40B4-BE49-F238E27FC236}">
                      <a16:creationId xmlns:a16="http://schemas.microsoft.com/office/drawing/2014/main" id="{539FAE82-74D6-4B40-9A4A-AF6CF0B27A31}"/>
                    </a:ext>
                  </a:extLst>
                </p:cNvPr>
                <p:cNvPicPr/>
                <p:nvPr/>
              </p:nvPicPr>
              <p:blipFill>
                <a:blip r:embed="rId154"/>
                <a:stretch>
                  <a:fillRect/>
                </a:stretch>
              </p:blipFill>
              <p:spPr>
                <a:xfrm>
                  <a:off x="7868720" y="868600"/>
                  <a:ext cx="507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5" name="Ink 94">
                  <a:extLst>
                    <a:ext uri="{FF2B5EF4-FFF2-40B4-BE49-F238E27FC236}">
                      <a16:creationId xmlns:a16="http://schemas.microsoft.com/office/drawing/2014/main" id="{FA1F1961-F8C9-8B4C-B00F-A501B40E01C6}"/>
                    </a:ext>
                  </a:extLst>
                </p14:cNvPr>
                <p14:cNvContentPartPr/>
                <p14:nvPr/>
              </p14:nvContentPartPr>
              <p14:xfrm>
                <a:off x="7973480" y="944200"/>
                <a:ext cx="296280" cy="109080"/>
              </p14:xfrm>
            </p:contentPart>
          </mc:Choice>
          <mc:Fallback>
            <p:pic>
              <p:nvPicPr>
                <p:cNvPr id="95" name="Ink 94">
                  <a:extLst>
                    <a:ext uri="{FF2B5EF4-FFF2-40B4-BE49-F238E27FC236}">
                      <a16:creationId xmlns:a16="http://schemas.microsoft.com/office/drawing/2014/main" id="{FA1F1961-F8C9-8B4C-B00F-A501B40E01C6}"/>
                    </a:ext>
                  </a:extLst>
                </p:cNvPr>
                <p:cNvPicPr/>
                <p:nvPr/>
              </p:nvPicPr>
              <p:blipFill>
                <a:blip r:embed="rId156"/>
                <a:stretch>
                  <a:fillRect/>
                </a:stretch>
              </p:blipFill>
              <p:spPr>
                <a:xfrm>
                  <a:off x="7958360" y="929080"/>
                  <a:ext cx="326520" cy="139680"/>
                </a:xfrm>
                <a:prstGeom prst="rect">
                  <a:avLst/>
                </a:prstGeom>
              </p:spPr>
            </p:pic>
          </mc:Fallback>
        </mc:AlternateContent>
      </p:grpSp>
      <p:grpSp>
        <p:nvGrpSpPr>
          <p:cNvPr id="110" name="Group 109">
            <a:extLst>
              <a:ext uri="{FF2B5EF4-FFF2-40B4-BE49-F238E27FC236}">
                <a16:creationId xmlns:a16="http://schemas.microsoft.com/office/drawing/2014/main" id="{23A0DE25-4E6A-6341-BC37-1ABF33B84BF1}"/>
              </a:ext>
            </a:extLst>
          </p:cNvPr>
          <p:cNvGrpSpPr/>
          <p:nvPr/>
        </p:nvGrpSpPr>
        <p:grpSpPr>
          <a:xfrm>
            <a:off x="8001920" y="5455720"/>
            <a:ext cx="1596240" cy="452520"/>
            <a:chOff x="8001920" y="5455720"/>
            <a:chExt cx="1596240" cy="452520"/>
          </a:xfrm>
        </p:grpSpPr>
        <mc:AlternateContent xmlns:mc="http://schemas.openxmlformats.org/markup-compatibility/2006">
          <mc:Choice xmlns:p14="http://schemas.microsoft.com/office/powerpoint/2010/main" Requires="p14">
            <p:contentPart p14:bwMode="auto" r:id="rId157">
              <p14:nvContentPartPr>
                <p14:cNvPr id="97" name="Ink 96">
                  <a:extLst>
                    <a:ext uri="{FF2B5EF4-FFF2-40B4-BE49-F238E27FC236}">
                      <a16:creationId xmlns:a16="http://schemas.microsoft.com/office/drawing/2014/main" id="{B565F217-EBCD-D14C-BDFE-C5D99E69AD7F}"/>
                    </a:ext>
                  </a:extLst>
                </p14:cNvPr>
                <p14:cNvContentPartPr/>
                <p14:nvPr/>
              </p14:nvContentPartPr>
              <p14:xfrm>
                <a:off x="8330960" y="5537080"/>
                <a:ext cx="203040" cy="90720"/>
              </p14:xfrm>
            </p:contentPart>
          </mc:Choice>
          <mc:Fallback>
            <p:pic>
              <p:nvPicPr>
                <p:cNvPr id="97" name="Ink 96">
                  <a:extLst>
                    <a:ext uri="{FF2B5EF4-FFF2-40B4-BE49-F238E27FC236}">
                      <a16:creationId xmlns:a16="http://schemas.microsoft.com/office/drawing/2014/main" id="{B565F217-EBCD-D14C-BDFE-C5D99E69AD7F}"/>
                    </a:ext>
                  </a:extLst>
                </p:cNvPr>
                <p:cNvPicPr/>
                <p:nvPr/>
              </p:nvPicPr>
              <p:blipFill>
                <a:blip r:embed="rId158"/>
                <a:stretch>
                  <a:fillRect/>
                </a:stretch>
              </p:blipFill>
              <p:spPr>
                <a:xfrm>
                  <a:off x="8315840" y="5521600"/>
                  <a:ext cx="233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8" name="Ink 97">
                  <a:extLst>
                    <a:ext uri="{FF2B5EF4-FFF2-40B4-BE49-F238E27FC236}">
                      <a16:creationId xmlns:a16="http://schemas.microsoft.com/office/drawing/2014/main" id="{F27EA716-7B79-6846-A883-D7FACD440BE9}"/>
                    </a:ext>
                  </a:extLst>
                </p14:cNvPr>
                <p14:cNvContentPartPr/>
                <p14:nvPr/>
              </p14:nvContentPartPr>
              <p14:xfrm>
                <a:off x="8585120" y="5463280"/>
                <a:ext cx="257400" cy="154440"/>
              </p14:xfrm>
            </p:contentPart>
          </mc:Choice>
          <mc:Fallback>
            <p:pic>
              <p:nvPicPr>
                <p:cNvPr id="98" name="Ink 97">
                  <a:extLst>
                    <a:ext uri="{FF2B5EF4-FFF2-40B4-BE49-F238E27FC236}">
                      <a16:creationId xmlns:a16="http://schemas.microsoft.com/office/drawing/2014/main" id="{F27EA716-7B79-6846-A883-D7FACD440BE9}"/>
                    </a:ext>
                  </a:extLst>
                </p:cNvPr>
                <p:cNvPicPr/>
                <p:nvPr/>
              </p:nvPicPr>
              <p:blipFill>
                <a:blip r:embed="rId160"/>
                <a:stretch>
                  <a:fillRect/>
                </a:stretch>
              </p:blipFill>
              <p:spPr>
                <a:xfrm>
                  <a:off x="8569640" y="5448160"/>
                  <a:ext cx="2880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9" name="Ink 98">
                  <a:extLst>
                    <a:ext uri="{FF2B5EF4-FFF2-40B4-BE49-F238E27FC236}">
                      <a16:creationId xmlns:a16="http://schemas.microsoft.com/office/drawing/2014/main" id="{8D61D5B8-C3AA-6540-9115-0419944EECB9}"/>
                    </a:ext>
                  </a:extLst>
                </p14:cNvPr>
                <p14:cNvContentPartPr/>
                <p14:nvPr/>
              </p14:nvContentPartPr>
              <p14:xfrm>
                <a:off x="8910200" y="5455720"/>
                <a:ext cx="53280" cy="172440"/>
              </p14:xfrm>
            </p:contentPart>
          </mc:Choice>
          <mc:Fallback>
            <p:pic>
              <p:nvPicPr>
                <p:cNvPr id="99" name="Ink 98">
                  <a:extLst>
                    <a:ext uri="{FF2B5EF4-FFF2-40B4-BE49-F238E27FC236}">
                      <a16:creationId xmlns:a16="http://schemas.microsoft.com/office/drawing/2014/main" id="{8D61D5B8-C3AA-6540-9115-0419944EECB9}"/>
                    </a:ext>
                  </a:extLst>
                </p:cNvPr>
                <p:cNvPicPr/>
                <p:nvPr/>
              </p:nvPicPr>
              <p:blipFill>
                <a:blip r:embed="rId162"/>
                <a:stretch>
                  <a:fillRect/>
                </a:stretch>
              </p:blipFill>
              <p:spPr>
                <a:xfrm>
                  <a:off x="8895080" y="5440600"/>
                  <a:ext cx="838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0" name="Ink 99">
                  <a:extLst>
                    <a:ext uri="{FF2B5EF4-FFF2-40B4-BE49-F238E27FC236}">
                      <a16:creationId xmlns:a16="http://schemas.microsoft.com/office/drawing/2014/main" id="{02E99973-1248-A449-8A8E-BE5CD9B31CD9}"/>
                    </a:ext>
                  </a:extLst>
                </p14:cNvPr>
                <p14:cNvContentPartPr/>
                <p14:nvPr/>
              </p14:nvContentPartPr>
              <p14:xfrm>
                <a:off x="8869520" y="5547160"/>
                <a:ext cx="162000" cy="101160"/>
              </p14:xfrm>
            </p:contentPart>
          </mc:Choice>
          <mc:Fallback>
            <p:pic>
              <p:nvPicPr>
                <p:cNvPr id="100" name="Ink 99">
                  <a:extLst>
                    <a:ext uri="{FF2B5EF4-FFF2-40B4-BE49-F238E27FC236}">
                      <a16:creationId xmlns:a16="http://schemas.microsoft.com/office/drawing/2014/main" id="{02E99973-1248-A449-8A8E-BE5CD9B31CD9}"/>
                    </a:ext>
                  </a:extLst>
                </p:cNvPr>
                <p:cNvPicPr/>
                <p:nvPr/>
              </p:nvPicPr>
              <p:blipFill>
                <a:blip r:embed="rId164"/>
                <a:stretch>
                  <a:fillRect/>
                </a:stretch>
              </p:blipFill>
              <p:spPr>
                <a:xfrm>
                  <a:off x="8854040" y="5532040"/>
                  <a:ext cx="192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1" name="Ink 100">
                  <a:extLst>
                    <a:ext uri="{FF2B5EF4-FFF2-40B4-BE49-F238E27FC236}">
                      <a16:creationId xmlns:a16="http://schemas.microsoft.com/office/drawing/2014/main" id="{561DD83C-A72C-DF46-9F24-149E44477B18}"/>
                    </a:ext>
                  </a:extLst>
                </p14:cNvPr>
                <p14:cNvContentPartPr/>
                <p14:nvPr/>
              </p14:nvContentPartPr>
              <p14:xfrm>
                <a:off x="9011720" y="5455720"/>
                <a:ext cx="360" cy="360"/>
              </p14:xfrm>
            </p:contentPart>
          </mc:Choice>
          <mc:Fallback>
            <p:pic>
              <p:nvPicPr>
                <p:cNvPr id="101" name="Ink 100">
                  <a:extLst>
                    <a:ext uri="{FF2B5EF4-FFF2-40B4-BE49-F238E27FC236}">
                      <a16:creationId xmlns:a16="http://schemas.microsoft.com/office/drawing/2014/main" id="{561DD83C-A72C-DF46-9F24-149E44477B18}"/>
                    </a:ext>
                  </a:extLst>
                </p:cNvPr>
                <p:cNvPicPr/>
                <p:nvPr/>
              </p:nvPicPr>
              <p:blipFill>
                <a:blip r:embed="rId34"/>
                <a:stretch>
                  <a:fillRect/>
                </a:stretch>
              </p:blipFill>
              <p:spPr>
                <a:xfrm>
                  <a:off x="8996600" y="544060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2" name="Ink 101">
                  <a:extLst>
                    <a:ext uri="{FF2B5EF4-FFF2-40B4-BE49-F238E27FC236}">
                      <a16:creationId xmlns:a16="http://schemas.microsoft.com/office/drawing/2014/main" id="{CDA08C11-316B-5C49-82CB-54ECDD37D3DC}"/>
                    </a:ext>
                  </a:extLst>
                </p14:cNvPr>
                <p14:cNvContentPartPr/>
                <p14:nvPr/>
              </p14:nvContentPartPr>
              <p14:xfrm>
                <a:off x="9083000" y="5520160"/>
                <a:ext cx="92160" cy="232560"/>
              </p14:xfrm>
            </p:contentPart>
          </mc:Choice>
          <mc:Fallback>
            <p:pic>
              <p:nvPicPr>
                <p:cNvPr id="102" name="Ink 101">
                  <a:extLst>
                    <a:ext uri="{FF2B5EF4-FFF2-40B4-BE49-F238E27FC236}">
                      <a16:creationId xmlns:a16="http://schemas.microsoft.com/office/drawing/2014/main" id="{CDA08C11-316B-5C49-82CB-54ECDD37D3DC}"/>
                    </a:ext>
                  </a:extLst>
                </p:cNvPr>
                <p:cNvPicPr/>
                <p:nvPr/>
              </p:nvPicPr>
              <p:blipFill>
                <a:blip r:embed="rId167"/>
                <a:stretch>
                  <a:fillRect/>
                </a:stretch>
              </p:blipFill>
              <p:spPr>
                <a:xfrm>
                  <a:off x="9067520" y="5505040"/>
                  <a:ext cx="1227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Ink 102">
                  <a:extLst>
                    <a:ext uri="{FF2B5EF4-FFF2-40B4-BE49-F238E27FC236}">
                      <a16:creationId xmlns:a16="http://schemas.microsoft.com/office/drawing/2014/main" id="{D76FCAC1-54E6-8A44-83F4-50DDA7B3F2E0}"/>
                    </a:ext>
                  </a:extLst>
                </p14:cNvPr>
                <p14:cNvContentPartPr/>
                <p14:nvPr/>
              </p14:nvContentPartPr>
              <p14:xfrm>
                <a:off x="9194600" y="5473000"/>
                <a:ext cx="326520" cy="185040"/>
              </p14:xfrm>
            </p:contentPart>
          </mc:Choice>
          <mc:Fallback>
            <p:pic>
              <p:nvPicPr>
                <p:cNvPr id="103" name="Ink 102">
                  <a:extLst>
                    <a:ext uri="{FF2B5EF4-FFF2-40B4-BE49-F238E27FC236}">
                      <a16:creationId xmlns:a16="http://schemas.microsoft.com/office/drawing/2014/main" id="{D76FCAC1-54E6-8A44-83F4-50DDA7B3F2E0}"/>
                    </a:ext>
                  </a:extLst>
                </p:cNvPr>
                <p:cNvPicPr/>
                <p:nvPr/>
              </p:nvPicPr>
              <p:blipFill>
                <a:blip r:embed="rId169"/>
                <a:stretch>
                  <a:fillRect/>
                </a:stretch>
              </p:blipFill>
              <p:spPr>
                <a:xfrm>
                  <a:off x="9179480" y="5457880"/>
                  <a:ext cx="3571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5" name="Ink 104">
                  <a:extLst>
                    <a:ext uri="{FF2B5EF4-FFF2-40B4-BE49-F238E27FC236}">
                      <a16:creationId xmlns:a16="http://schemas.microsoft.com/office/drawing/2014/main" id="{F70A4CDC-E596-0242-AD3D-8690AACD284E}"/>
                    </a:ext>
                  </a:extLst>
                </p14:cNvPr>
                <p14:cNvContentPartPr/>
                <p14:nvPr/>
              </p14:nvContentPartPr>
              <p14:xfrm>
                <a:off x="8001920" y="5725000"/>
                <a:ext cx="884160" cy="147240"/>
              </p14:xfrm>
            </p:contentPart>
          </mc:Choice>
          <mc:Fallback>
            <p:pic>
              <p:nvPicPr>
                <p:cNvPr id="105" name="Ink 104">
                  <a:extLst>
                    <a:ext uri="{FF2B5EF4-FFF2-40B4-BE49-F238E27FC236}">
                      <a16:creationId xmlns:a16="http://schemas.microsoft.com/office/drawing/2014/main" id="{F70A4CDC-E596-0242-AD3D-8690AACD284E}"/>
                    </a:ext>
                  </a:extLst>
                </p:cNvPr>
                <p:cNvPicPr/>
                <p:nvPr/>
              </p:nvPicPr>
              <p:blipFill>
                <a:blip r:embed="rId171"/>
                <a:stretch>
                  <a:fillRect/>
                </a:stretch>
              </p:blipFill>
              <p:spPr>
                <a:xfrm>
                  <a:off x="7986440" y="5709520"/>
                  <a:ext cx="9147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6" name="Ink 105">
                  <a:extLst>
                    <a:ext uri="{FF2B5EF4-FFF2-40B4-BE49-F238E27FC236}">
                      <a16:creationId xmlns:a16="http://schemas.microsoft.com/office/drawing/2014/main" id="{6CA8948E-8C9D-FC43-8D94-376B4C013340}"/>
                    </a:ext>
                  </a:extLst>
                </p14:cNvPr>
                <p14:cNvContentPartPr/>
                <p14:nvPr/>
              </p14:nvContentPartPr>
              <p14:xfrm>
                <a:off x="8890040" y="5689360"/>
                <a:ext cx="297360" cy="170640"/>
              </p14:xfrm>
            </p:contentPart>
          </mc:Choice>
          <mc:Fallback>
            <p:pic>
              <p:nvPicPr>
                <p:cNvPr id="106" name="Ink 105">
                  <a:extLst>
                    <a:ext uri="{FF2B5EF4-FFF2-40B4-BE49-F238E27FC236}">
                      <a16:creationId xmlns:a16="http://schemas.microsoft.com/office/drawing/2014/main" id="{6CA8948E-8C9D-FC43-8D94-376B4C013340}"/>
                    </a:ext>
                  </a:extLst>
                </p:cNvPr>
                <p:cNvPicPr/>
                <p:nvPr/>
              </p:nvPicPr>
              <p:blipFill>
                <a:blip r:embed="rId173"/>
                <a:stretch>
                  <a:fillRect/>
                </a:stretch>
              </p:blipFill>
              <p:spPr>
                <a:xfrm>
                  <a:off x="8874560" y="5674240"/>
                  <a:ext cx="3279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7" name="Ink 106">
                  <a:extLst>
                    <a:ext uri="{FF2B5EF4-FFF2-40B4-BE49-F238E27FC236}">
                      <a16:creationId xmlns:a16="http://schemas.microsoft.com/office/drawing/2014/main" id="{03AF48C0-22D7-1042-9358-134C57034E68}"/>
                    </a:ext>
                  </a:extLst>
                </p14:cNvPr>
                <p14:cNvContentPartPr/>
                <p14:nvPr/>
              </p14:nvContentPartPr>
              <p14:xfrm>
                <a:off x="9214760" y="5790880"/>
                <a:ext cx="15480" cy="70920"/>
              </p14:xfrm>
            </p:contentPart>
          </mc:Choice>
          <mc:Fallback>
            <p:pic>
              <p:nvPicPr>
                <p:cNvPr id="107" name="Ink 106">
                  <a:extLst>
                    <a:ext uri="{FF2B5EF4-FFF2-40B4-BE49-F238E27FC236}">
                      <a16:creationId xmlns:a16="http://schemas.microsoft.com/office/drawing/2014/main" id="{03AF48C0-22D7-1042-9358-134C57034E68}"/>
                    </a:ext>
                  </a:extLst>
                </p:cNvPr>
                <p:cNvPicPr/>
                <p:nvPr/>
              </p:nvPicPr>
              <p:blipFill>
                <a:blip r:embed="rId175"/>
                <a:stretch>
                  <a:fillRect/>
                </a:stretch>
              </p:blipFill>
              <p:spPr>
                <a:xfrm>
                  <a:off x="9199640" y="5775760"/>
                  <a:ext cx="46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8" name="Ink 107">
                  <a:extLst>
                    <a:ext uri="{FF2B5EF4-FFF2-40B4-BE49-F238E27FC236}">
                      <a16:creationId xmlns:a16="http://schemas.microsoft.com/office/drawing/2014/main" id="{2FE24890-38E5-544B-8478-8F0B27116FE2}"/>
                    </a:ext>
                  </a:extLst>
                </p14:cNvPr>
                <p14:cNvContentPartPr/>
                <p14:nvPr/>
              </p14:nvContentPartPr>
              <p14:xfrm>
                <a:off x="9225200" y="5750560"/>
                <a:ext cx="9720" cy="3240"/>
              </p14:xfrm>
            </p:contentPart>
          </mc:Choice>
          <mc:Fallback>
            <p:pic>
              <p:nvPicPr>
                <p:cNvPr id="108" name="Ink 107">
                  <a:extLst>
                    <a:ext uri="{FF2B5EF4-FFF2-40B4-BE49-F238E27FC236}">
                      <a16:creationId xmlns:a16="http://schemas.microsoft.com/office/drawing/2014/main" id="{2FE24890-38E5-544B-8478-8F0B27116FE2}"/>
                    </a:ext>
                  </a:extLst>
                </p:cNvPr>
                <p:cNvPicPr/>
                <p:nvPr/>
              </p:nvPicPr>
              <p:blipFill>
                <a:blip r:embed="rId177"/>
                <a:stretch>
                  <a:fillRect/>
                </a:stretch>
              </p:blipFill>
              <p:spPr>
                <a:xfrm>
                  <a:off x="9209720" y="5735080"/>
                  <a:ext cx="403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9" name="Ink 108">
                  <a:extLst>
                    <a:ext uri="{FF2B5EF4-FFF2-40B4-BE49-F238E27FC236}">
                      <a16:creationId xmlns:a16="http://schemas.microsoft.com/office/drawing/2014/main" id="{969D06B4-ED4C-A940-B3A3-9FCBFC30596A}"/>
                    </a:ext>
                  </a:extLst>
                </p14:cNvPr>
                <p14:cNvContentPartPr/>
                <p14:nvPr/>
              </p14:nvContentPartPr>
              <p14:xfrm>
                <a:off x="9306560" y="5768200"/>
                <a:ext cx="291600" cy="140040"/>
              </p14:xfrm>
            </p:contentPart>
          </mc:Choice>
          <mc:Fallback>
            <p:pic>
              <p:nvPicPr>
                <p:cNvPr id="109" name="Ink 108">
                  <a:extLst>
                    <a:ext uri="{FF2B5EF4-FFF2-40B4-BE49-F238E27FC236}">
                      <a16:creationId xmlns:a16="http://schemas.microsoft.com/office/drawing/2014/main" id="{969D06B4-ED4C-A940-B3A3-9FCBFC30596A}"/>
                    </a:ext>
                  </a:extLst>
                </p:cNvPr>
                <p:cNvPicPr/>
                <p:nvPr/>
              </p:nvPicPr>
              <p:blipFill>
                <a:blip r:embed="rId179"/>
                <a:stretch>
                  <a:fillRect/>
                </a:stretch>
              </p:blipFill>
              <p:spPr>
                <a:xfrm>
                  <a:off x="9291080" y="5753080"/>
                  <a:ext cx="321840" cy="170640"/>
                </a:xfrm>
                <a:prstGeom prst="rect">
                  <a:avLst/>
                </a:prstGeom>
              </p:spPr>
            </p:pic>
          </mc:Fallback>
        </mc:AlternateContent>
      </p:grpSp>
      <p:grpSp>
        <p:nvGrpSpPr>
          <p:cNvPr id="139" name="Group 138">
            <a:extLst>
              <a:ext uri="{FF2B5EF4-FFF2-40B4-BE49-F238E27FC236}">
                <a16:creationId xmlns:a16="http://schemas.microsoft.com/office/drawing/2014/main" id="{1B3388C2-997D-3D4F-9DDF-831C9363A5E9}"/>
              </a:ext>
            </a:extLst>
          </p:cNvPr>
          <p:cNvGrpSpPr/>
          <p:nvPr/>
        </p:nvGrpSpPr>
        <p:grpSpPr>
          <a:xfrm>
            <a:off x="7914440" y="5963680"/>
            <a:ext cx="1997640" cy="236520"/>
            <a:chOff x="7914440" y="5963680"/>
            <a:chExt cx="1997640" cy="236520"/>
          </a:xfrm>
        </p:grpSpPr>
        <mc:AlternateContent xmlns:mc="http://schemas.openxmlformats.org/markup-compatibility/2006">
          <mc:Choice xmlns:p14="http://schemas.microsoft.com/office/powerpoint/2010/main" Requires="p14">
            <p:contentPart p14:bwMode="auto" r:id="rId180">
              <p14:nvContentPartPr>
                <p14:cNvPr id="111" name="Ink 110">
                  <a:extLst>
                    <a:ext uri="{FF2B5EF4-FFF2-40B4-BE49-F238E27FC236}">
                      <a16:creationId xmlns:a16="http://schemas.microsoft.com/office/drawing/2014/main" id="{C37F4CE7-6383-9747-8845-83555AB7634F}"/>
                    </a:ext>
                  </a:extLst>
                </p14:cNvPr>
                <p14:cNvContentPartPr/>
                <p14:nvPr/>
              </p14:nvContentPartPr>
              <p14:xfrm>
                <a:off x="7914440" y="5963680"/>
                <a:ext cx="34560" cy="166680"/>
              </p14:xfrm>
            </p:contentPart>
          </mc:Choice>
          <mc:Fallback>
            <p:pic>
              <p:nvPicPr>
                <p:cNvPr id="111" name="Ink 110">
                  <a:extLst>
                    <a:ext uri="{FF2B5EF4-FFF2-40B4-BE49-F238E27FC236}">
                      <a16:creationId xmlns:a16="http://schemas.microsoft.com/office/drawing/2014/main" id="{C37F4CE7-6383-9747-8845-83555AB7634F}"/>
                    </a:ext>
                  </a:extLst>
                </p:cNvPr>
                <p:cNvPicPr/>
                <p:nvPr/>
              </p:nvPicPr>
              <p:blipFill>
                <a:blip r:embed="rId181"/>
                <a:stretch>
                  <a:fillRect/>
                </a:stretch>
              </p:blipFill>
              <p:spPr>
                <a:xfrm>
                  <a:off x="7899320" y="5948560"/>
                  <a:ext cx="651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2" name="Ink 111">
                  <a:extLst>
                    <a:ext uri="{FF2B5EF4-FFF2-40B4-BE49-F238E27FC236}">
                      <a16:creationId xmlns:a16="http://schemas.microsoft.com/office/drawing/2014/main" id="{6B5D55C4-8E60-0743-B386-9D8ADD7F151D}"/>
                    </a:ext>
                  </a:extLst>
                </p14:cNvPr>
                <p14:cNvContentPartPr/>
                <p14:nvPr/>
              </p14:nvContentPartPr>
              <p14:xfrm>
                <a:off x="8036480" y="5984200"/>
                <a:ext cx="24120" cy="143280"/>
              </p14:xfrm>
            </p:contentPart>
          </mc:Choice>
          <mc:Fallback>
            <p:pic>
              <p:nvPicPr>
                <p:cNvPr id="112" name="Ink 111">
                  <a:extLst>
                    <a:ext uri="{FF2B5EF4-FFF2-40B4-BE49-F238E27FC236}">
                      <a16:creationId xmlns:a16="http://schemas.microsoft.com/office/drawing/2014/main" id="{6B5D55C4-8E60-0743-B386-9D8ADD7F151D}"/>
                    </a:ext>
                  </a:extLst>
                </p:cNvPr>
                <p:cNvPicPr/>
                <p:nvPr/>
              </p:nvPicPr>
              <p:blipFill>
                <a:blip r:embed="rId183"/>
                <a:stretch>
                  <a:fillRect/>
                </a:stretch>
              </p:blipFill>
              <p:spPr>
                <a:xfrm>
                  <a:off x="8021000" y="5968720"/>
                  <a:ext cx="543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3" name="Ink 112">
                  <a:extLst>
                    <a:ext uri="{FF2B5EF4-FFF2-40B4-BE49-F238E27FC236}">
                      <a16:creationId xmlns:a16="http://schemas.microsoft.com/office/drawing/2014/main" id="{757B7CA0-AC72-FA4D-AF33-61C0281594EC}"/>
                    </a:ext>
                  </a:extLst>
                </p14:cNvPr>
                <p14:cNvContentPartPr/>
                <p14:nvPr/>
              </p14:nvContentPartPr>
              <p14:xfrm>
                <a:off x="7948280" y="6048280"/>
                <a:ext cx="136080" cy="22320"/>
              </p14:xfrm>
            </p:contentPart>
          </mc:Choice>
          <mc:Fallback>
            <p:pic>
              <p:nvPicPr>
                <p:cNvPr id="113" name="Ink 112">
                  <a:extLst>
                    <a:ext uri="{FF2B5EF4-FFF2-40B4-BE49-F238E27FC236}">
                      <a16:creationId xmlns:a16="http://schemas.microsoft.com/office/drawing/2014/main" id="{757B7CA0-AC72-FA4D-AF33-61C0281594EC}"/>
                    </a:ext>
                  </a:extLst>
                </p:cNvPr>
                <p:cNvPicPr/>
                <p:nvPr/>
              </p:nvPicPr>
              <p:blipFill>
                <a:blip r:embed="rId185"/>
                <a:stretch>
                  <a:fillRect/>
                </a:stretch>
              </p:blipFill>
              <p:spPr>
                <a:xfrm>
                  <a:off x="7932800" y="6033160"/>
                  <a:ext cx="1666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4" name="Ink 113">
                  <a:extLst>
                    <a:ext uri="{FF2B5EF4-FFF2-40B4-BE49-F238E27FC236}">
                      <a16:creationId xmlns:a16="http://schemas.microsoft.com/office/drawing/2014/main" id="{F9AC860A-03CB-004F-9D0A-6762F74F8310}"/>
                    </a:ext>
                  </a:extLst>
                </p14:cNvPr>
                <p14:cNvContentPartPr/>
                <p14:nvPr/>
              </p14:nvContentPartPr>
              <p14:xfrm>
                <a:off x="8148080" y="6024880"/>
                <a:ext cx="360" cy="360"/>
              </p14:xfrm>
            </p:contentPart>
          </mc:Choice>
          <mc:Fallback>
            <p:pic>
              <p:nvPicPr>
                <p:cNvPr id="114" name="Ink 113">
                  <a:extLst>
                    <a:ext uri="{FF2B5EF4-FFF2-40B4-BE49-F238E27FC236}">
                      <a16:creationId xmlns:a16="http://schemas.microsoft.com/office/drawing/2014/main" id="{F9AC860A-03CB-004F-9D0A-6762F74F8310}"/>
                    </a:ext>
                  </a:extLst>
                </p:cNvPr>
                <p:cNvPicPr/>
                <p:nvPr/>
              </p:nvPicPr>
              <p:blipFill>
                <a:blip r:embed="rId34"/>
                <a:stretch>
                  <a:fillRect/>
                </a:stretch>
              </p:blipFill>
              <p:spPr>
                <a:xfrm>
                  <a:off x="8132960" y="600940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5" name="Ink 114">
                  <a:extLst>
                    <a:ext uri="{FF2B5EF4-FFF2-40B4-BE49-F238E27FC236}">
                      <a16:creationId xmlns:a16="http://schemas.microsoft.com/office/drawing/2014/main" id="{7C29B7F2-04E9-6E4D-A7AF-6063E20C1586}"/>
                    </a:ext>
                  </a:extLst>
                </p14:cNvPr>
                <p14:cNvContentPartPr/>
                <p14:nvPr/>
              </p14:nvContentPartPr>
              <p14:xfrm>
                <a:off x="8107400" y="5989600"/>
                <a:ext cx="111960" cy="155160"/>
              </p14:xfrm>
            </p:contentPart>
          </mc:Choice>
          <mc:Fallback>
            <p:pic>
              <p:nvPicPr>
                <p:cNvPr id="115" name="Ink 114">
                  <a:extLst>
                    <a:ext uri="{FF2B5EF4-FFF2-40B4-BE49-F238E27FC236}">
                      <a16:creationId xmlns:a16="http://schemas.microsoft.com/office/drawing/2014/main" id="{7C29B7F2-04E9-6E4D-A7AF-6063E20C1586}"/>
                    </a:ext>
                  </a:extLst>
                </p:cNvPr>
                <p:cNvPicPr/>
                <p:nvPr/>
              </p:nvPicPr>
              <p:blipFill>
                <a:blip r:embed="rId188"/>
                <a:stretch>
                  <a:fillRect/>
                </a:stretch>
              </p:blipFill>
              <p:spPr>
                <a:xfrm>
                  <a:off x="8092280" y="5974120"/>
                  <a:ext cx="1425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6" name="Ink 115">
                  <a:extLst>
                    <a:ext uri="{FF2B5EF4-FFF2-40B4-BE49-F238E27FC236}">
                      <a16:creationId xmlns:a16="http://schemas.microsoft.com/office/drawing/2014/main" id="{AFE1ADAD-882F-724F-83FE-012857F47026}"/>
                    </a:ext>
                  </a:extLst>
                </p14:cNvPr>
                <p14:cNvContentPartPr/>
                <p14:nvPr/>
              </p14:nvContentPartPr>
              <p14:xfrm>
                <a:off x="8229440" y="6116320"/>
                <a:ext cx="21960" cy="49680"/>
              </p14:xfrm>
            </p:contentPart>
          </mc:Choice>
          <mc:Fallback>
            <p:pic>
              <p:nvPicPr>
                <p:cNvPr id="116" name="Ink 115">
                  <a:extLst>
                    <a:ext uri="{FF2B5EF4-FFF2-40B4-BE49-F238E27FC236}">
                      <a16:creationId xmlns:a16="http://schemas.microsoft.com/office/drawing/2014/main" id="{AFE1ADAD-882F-724F-83FE-012857F47026}"/>
                    </a:ext>
                  </a:extLst>
                </p:cNvPr>
                <p:cNvPicPr/>
                <p:nvPr/>
              </p:nvPicPr>
              <p:blipFill>
                <a:blip r:embed="rId190"/>
                <a:stretch>
                  <a:fillRect/>
                </a:stretch>
              </p:blipFill>
              <p:spPr>
                <a:xfrm>
                  <a:off x="8214320" y="6100840"/>
                  <a:ext cx="52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8" name="Ink 117">
                  <a:extLst>
                    <a:ext uri="{FF2B5EF4-FFF2-40B4-BE49-F238E27FC236}">
                      <a16:creationId xmlns:a16="http://schemas.microsoft.com/office/drawing/2014/main" id="{4CB83A39-EB25-F549-87D8-887EDD39F402}"/>
                    </a:ext>
                  </a:extLst>
                </p14:cNvPr>
                <p14:cNvContentPartPr/>
                <p14:nvPr/>
              </p14:nvContentPartPr>
              <p14:xfrm>
                <a:off x="8330960" y="5994280"/>
                <a:ext cx="42840" cy="140040"/>
              </p14:xfrm>
            </p:contentPart>
          </mc:Choice>
          <mc:Fallback>
            <p:pic>
              <p:nvPicPr>
                <p:cNvPr id="118" name="Ink 117">
                  <a:extLst>
                    <a:ext uri="{FF2B5EF4-FFF2-40B4-BE49-F238E27FC236}">
                      <a16:creationId xmlns:a16="http://schemas.microsoft.com/office/drawing/2014/main" id="{4CB83A39-EB25-F549-87D8-887EDD39F402}"/>
                    </a:ext>
                  </a:extLst>
                </p:cNvPr>
                <p:cNvPicPr/>
                <p:nvPr/>
              </p:nvPicPr>
              <p:blipFill>
                <a:blip r:embed="rId192"/>
                <a:stretch>
                  <a:fillRect/>
                </a:stretch>
              </p:blipFill>
              <p:spPr>
                <a:xfrm>
                  <a:off x="8315840" y="5978800"/>
                  <a:ext cx="73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9" name="Ink 118">
                  <a:extLst>
                    <a:ext uri="{FF2B5EF4-FFF2-40B4-BE49-F238E27FC236}">
                      <a16:creationId xmlns:a16="http://schemas.microsoft.com/office/drawing/2014/main" id="{3743394D-F78F-4143-9642-95370098DA96}"/>
                    </a:ext>
                  </a:extLst>
                </p14:cNvPr>
                <p14:cNvContentPartPr/>
                <p14:nvPr/>
              </p14:nvContentPartPr>
              <p14:xfrm>
                <a:off x="8442920" y="5973760"/>
                <a:ext cx="51120" cy="170280"/>
              </p14:xfrm>
            </p:contentPart>
          </mc:Choice>
          <mc:Fallback>
            <p:pic>
              <p:nvPicPr>
                <p:cNvPr id="119" name="Ink 118">
                  <a:extLst>
                    <a:ext uri="{FF2B5EF4-FFF2-40B4-BE49-F238E27FC236}">
                      <a16:creationId xmlns:a16="http://schemas.microsoft.com/office/drawing/2014/main" id="{3743394D-F78F-4143-9642-95370098DA96}"/>
                    </a:ext>
                  </a:extLst>
                </p:cNvPr>
                <p:cNvPicPr/>
                <p:nvPr/>
              </p:nvPicPr>
              <p:blipFill>
                <a:blip r:embed="rId194"/>
                <a:stretch>
                  <a:fillRect/>
                </a:stretch>
              </p:blipFill>
              <p:spPr>
                <a:xfrm>
                  <a:off x="8427440" y="5958640"/>
                  <a:ext cx="813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0" name="Ink 119">
                  <a:extLst>
                    <a:ext uri="{FF2B5EF4-FFF2-40B4-BE49-F238E27FC236}">
                      <a16:creationId xmlns:a16="http://schemas.microsoft.com/office/drawing/2014/main" id="{C1390739-8CBA-5643-ADA3-7A5A886C7106}"/>
                    </a:ext>
                  </a:extLst>
                </p14:cNvPr>
                <p14:cNvContentPartPr/>
                <p14:nvPr/>
              </p14:nvContentPartPr>
              <p14:xfrm>
                <a:off x="8361560" y="6074560"/>
                <a:ext cx="108000" cy="1800"/>
              </p14:xfrm>
            </p:contentPart>
          </mc:Choice>
          <mc:Fallback>
            <p:pic>
              <p:nvPicPr>
                <p:cNvPr id="120" name="Ink 119">
                  <a:extLst>
                    <a:ext uri="{FF2B5EF4-FFF2-40B4-BE49-F238E27FC236}">
                      <a16:creationId xmlns:a16="http://schemas.microsoft.com/office/drawing/2014/main" id="{C1390739-8CBA-5643-ADA3-7A5A886C7106}"/>
                    </a:ext>
                  </a:extLst>
                </p:cNvPr>
                <p:cNvPicPr/>
                <p:nvPr/>
              </p:nvPicPr>
              <p:blipFill>
                <a:blip r:embed="rId196"/>
                <a:stretch>
                  <a:fillRect/>
                </a:stretch>
              </p:blipFill>
              <p:spPr>
                <a:xfrm>
                  <a:off x="8346080" y="6059080"/>
                  <a:ext cx="1386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2" name="Ink 121">
                  <a:extLst>
                    <a:ext uri="{FF2B5EF4-FFF2-40B4-BE49-F238E27FC236}">
                      <a16:creationId xmlns:a16="http://schemas.microsoft.com/office/drawing/2014/main" id="{ACD387D9-288C-1442-9217-9CEBA5566968}"/>
                    </a:ext>
                  </a:extLst>
                </p14:cNvPr>
                <p14:cNvContentPartPr/>
                <p14:nvPr/>
              </p14:nvContentPartPr>
              <p14:xfrm>
                <a:off x="8564600" y="6004360"/>
                <a:ext cx="35280" cy="115920"/>
              </p14:xfrm>
            </p:contentPart>
          </mc:Choice>
          <mc:Fallback>
            <p:pic>
              <p:nvPicPr>
                <p:cNvPr id="122" name="Ink 121">
                  <a:extLst>
                    <a:ext uri="{FF2B5EF4-FFF2-40B4-BE49-F238E27FC236}">
                      <a16:creationId xmlns:a16="http://schemas.microsoft.com/office/drawing/2014/main" id="{ACD387D9-288C-1442-9217-9CEBA5566968}"/>
                    </a:ext>
                  </a:extLst>
                </p:cNvPr>
                <p:cNvPicPr/>
                <p:nvPr/>
              </p:nvPicPr>
              <p:blipFill>
                <a:blip r:embed="rId198"/>
                <a:stretch>
                  <a:fillRect/>
                </a:stretch>
              </p:blipFill>
              <p:spPr>
                <a:xfrm>
                  <a:off x="8549480" y="5989240"/>
                  <a:ext cx="65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3" name="Ink 122">
                  <a:extLst>
                    <a:ext uri="{FF2B5EF4-FFF2-40B4-BE49-F238E27FC236}">
                      <a16:creationId xmlns:a16="http://schemas.microsoft.com/office/drawing/2014/main" id="{A95ED47B-34A9-BE4E-9445-CA0871BF4111}"/>
                    </a:ext>
                  </a:extLst>
                </p14:cNvPr>
                <p14:cNvContentPartPr/>
                <p14:nvPr/>
              </p14:nvContentPartPr>
              <p14:xfrm>
                <a:off x="8564600" y="5983480"/>
                <a:ext cx="89280" cy="61560"/>
              </p14:xfrm>
            </p:contentPart>
          </mc:Choice>
          <mc:Fallback>
            <p:pic>
              <p:nvPicPr>
                <p:cNvPr id="123" name="Ink 122">
                  <a:extLst>
                    <a:ext uri="{FF2B5EF4-FFF2-40B4-BE49-F238E27FC236}">
                      <a16:creationId xmlns:a16="http://schemas.microsoft.com/office/drawing/2014/main" id="{A95ED47B-34A9-BE4E-9445-CA0871BF4111}"/>
                    </a:ext>
                  </a:extLst>
                </p:cNvPr>
                <p:cNvPicPr/>
                <p:nvPr/>
              </p:nvPicPr>
              <p:blipFill>
                <a:blip r:embed="rId200"/>
                <a:stretch>
                  <a:fillRect/>
                </a:stretch>
              </p:blipFill>
              <p:spPr>
                <a:xfrm>
                  <a:off x="8549480" y="5968360"/>
                  <a:ext cx="1198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5" name="Ink 124">
                  <a:extLst>
                    <a:ext uri="{FF2B5EF4-FFF2-40B4-BE49-F238E27FC236}">
                      <a16:creationId xmlns:a16="http://schemas.microsoft.com/office/drawing/2014/main" id="{89C8E3C3-21DD-2942-8819-6E5BD1954545}"/>
                    </a:ext>
                  </a:extLst>
                </p14:cNvPr>
                <p14:cNvContentPartPr/>
                <p14:nvPr/>
              </p14:nvContentPartPr>
              <p14:xfrm>
                <a:off x="8717240" y="6004360"/>
                <a:ext cx="113400" cy="131400"/>
              </p14:xfrm>
            </p:contentPart>
          </mc:Choice>
          <mc:Fallback>
            <p:pic>
              <p:nvPicPr>
                <p:cNvPr id="125" name="Ink 124">
                  <a:extLst>
                    <a:ext uri="{FF2B5EF4-FFF2-40B4-BE49-F238E27FC236}">
                      <a16:creationId xmlns:a16="http://schemas.microsoft.com/office/drawing/2014/main" id="{89C8E3C3-21DD-2942-8819-6E5BD1954545}"/>
                    </a:ext>
                  </a:extLst>
                </p:cNvPr>
                <p:cNvPicPr/>
                <p:nvPr/>
              </p:nvPicPr>
              <p:blipFill>
                <a:blip r:embed="rId202"/>
                <a:stretch>
                  <a:fillRect/>
                </a:stretch>
              </p:blipFill>
              <p:spPr>
                <a:xfrm>
                  <a:off x="8701760" y="5989240"/>
                  <a:ext cx="1440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7" name="Ink 126">
                  <a:extLst>
                    <a:ext uri="{FF2B5EF4-FFF2-40B4-BE49-F238E27FC236}">
                      <a16:creationId xmlns:a16="http://schemas.microsoft.com/office/drawing/2014/main" id="{77E753AF-5CDA-D649-82A6-4AE80D6F526E}"/>
                    </a:ext>
                  </a:extLst>
                </p14:cNvPr>
                <p14:cNvContentPartPr/>
                <p14:nvPr/>
              </p14:nvContentPartPr>
              <p14:xfrm>
                <a:off x="8903000" y="5994280"/>
                <a:ext cx="168480" cy="158760"/>
              </p14:xfrm>
            </p:contentPart>
          </mc:Choice>
          <mc:Fallback>
            <p:pic>
              <p:nvPicPr>
                <p:cNvPr id="127" name="Ink 126">
                  <a:extLst>
                    <a:ext uri="{FF2B5EF4-FFF2-40B4-BE49-F238E27FC236}">
                      <a16:creationId xmlns:a16="http://schemas.microsoft.com/office/drawing/2014/main" id="{77E753AF-5CDA-D649-82A6-4AE80D6F526E}"/>
                    </a:ext>
                  </a:extLst>
                </p:cNvPr>
                <p:cNvPicPr/>
                <p:nvPr/>
              </p:nvPicPr>
              <p:blipFill>
                <a:blip r:embed="rId204"/>
                <a:stretch>
                  <a:fillRect/>
                </a:stretch>
              </p:blipFill>
              <p:spPr>
                <a:xfrm>
                  <a:off x="8887880" y="5978800"/>
                  <a:ext cx="1987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9" name="Ink 128">
                  <a:extLst>
                    <a:ext uri="{FF2B5EF4-FFF2-40B4-BE49-F238E27FC236}">
                      <a16:creationId xmlns:a16="http://schemas.microsoft.com/office/drawing/2014/main" id="{5E725D0C-F188-1146-BE83-8E3D0400F10E}"/>
                    </a:ext>
                  </a:extLst>
                </p14:cNvPr>
                <p14:cNvContentPartPr/>
                <p14:nvPr/>
              </p14:nvContentPartPr>
              <p14:xfrm>
                <a:off x="9148520" y="5982040"/>
                <a:ext cx="87480" cy="177480"/>
              </p14:xfrm>
            </p:contentPart>
          </mc:Choice>
          <mc:Fallback>
            <p:pic>
              <p:nvPicPr>
                <p:cNvPr id="129" name="Ink 128">
                  <a:extLst>
                    <a:ext uri="{FF2B5EF4-FFF2-40B4-BE49-F238E27FC236}">
                      <a16:creationId xmlns:a16="http://schemas.microsoft.com/office/drawing/2014/main" id="{5E725D0C-F188-1146-BE83-8E3D0400F10E}"/>
                    </a:ext>
                  </a:extLst>
                </p:cNvPr>
                <p:cNvPicPr/>
                <p:nvPr/>
              </p:nvPicPr>
              <p:blipFill>
                <a:blip r:embed="rId206"/>
                <a:stretch>
                  <a:fillRect/>
                </a:stretch>
              </p:blipFill>
              <p:spPr>
                <a:xfrm>
                  <a:off x="9133400" y="5966560"/>
                  <a:ext cx="1177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0" name="Ink 129">
                  <a:extLst>
                    <a:ext uri="{FF2B5EF4-FFF2-40B4-BE49-F238E27FC236}">
                      <a16:creationId xmlns:a16="http://schemas.microsoft.com/office/drawing/2014/main" id="{3F9FF211-9DA4-AA43-B02E-514FDD108E81}"/>
                    </a:ext>
                  </a:extLst>
                </p14:cNvPr>
                <p14:cNvContentPartPr/>
                <p14:nvPr/>
              </p14:nvContentPartPr>
              <p14:xfrm>
                <a:off x="9286040" y="6024520"/>
                <a:ext cx="137160" cy="128880"/>
              </p14:xfrm>
            </p:contentPart>
          </mc:Choice>
          <mc:Fallback>
            <p:pic>
              <p:nvPicPr>
                <p:cNvPr id="130" name="Ink 129">
                  <a:extLst>
                    <a:ext uri="{FF2B5EF4-FFF2-40B4-BE49-F238E27FC236}">
                      <a16:creationId xmlns:a16="http://schemas.microsoft.com/office/drawing/2014/main" id="{3F9FF211-9DA4-AA43-B02E-514FDD108E81}"/>
                    </a:ext>
                  </a:extLst>
                </p:cNvPr>
                <p:cNvPicPr/>
                <p:nvPr/>
              </p:nvPicPr>
              <p:blipFill>
                <a:blip r:embed="rId208"/>
                <a:stretch>
                  <a:fillRect/>
                </a:stretch>
              </p:blipFill>
              <p:spPr>
                <a:xfrm>
                  <a:off x="9270920" y="6009040"/>
                  <a:ext cx="167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2" name="Ink 131">
                  <a:extLst>
                    <a:ext uri="{FF2B5EF4-FFF2-40B4-BE49-F238E27FC236}">
                      <a16:creationId xmlns:a16="http://schemas.microsoft.com/office/drawing/2014/main" id="{89CE65C8-CF71-B440-B739-A54F7087D508}"/>
                    </a:ext>
                  </a:extLst>
                </p14:cNvPr>
                <p14:cNvContentPartPr/>
                <p14:nvPr/>
              </p14:nvContentPartPr>
              <p14:xfrm>
                <a:off x="9539120" y="6014440"/>
                <a:ext cx="158400" cy="104040"/>
              </p14:xfrm>
            </p:contentPart>
          </mc:Choice>
          <mc:Fallback>
            <p:pic>
              <p:nvPicPr>
                <p:cNvPr id="132" name="Ink 131">
                  <a:extLst>
                    <a:ext uri="{FF2B5EF4-FFF2-40B4-BE49-F238E27FC236}">
                      <a16:creationId xmlns:a16="http://schemas.microsoft.com/office/drawing/2014/main" id="{89CE65C8-CF71-B440-B739-A54F7087D508}"/>
                    </a:ext>
                  </a:extLst>
                </p:cNvPr>
                <p:cNvPicPr/>
                <p:nvPr/>
              </p:nvPicPr>
              <p:blipFill>
                <a:blip r:embed="rId210"/>
                <a:stretch>
                  <a:fillRect/>
                </a:stretch>
              </p:blipFill>
              <p:spPr>
                <a:xfrm>
                  <a:off x="9524000" y="5999320"/>
                  <a:ext cx="1890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3" name="Ink 132">
                  <a:extLst>
                    <a:ext uri="{FF2B5EF4-FFF2-40B4-BE49-F238E27FC236}">
                      <a16:creationId xmlns:a16="http://schemas.microsoft.com/office/drawing/2014/main" id="{D63E6D87-6203-8140-98D2-E0CEE605B3F2}"/>
                    </a:ext>
                  </a:extLst>
                </p14:cNvPr>
                <p14:cNvContentPartPr/>
                <p14:nvPr/>
              </p14:nvContentPartPr>
              <p14:xfrm>
                <a:off x="9748640" y="5973040"/>
                <a:ext cx="95760" cy="170640"/>
              </p14:xfrm>
            </p:contentPart>
          </mc:Choice>
          <mc:Fallback>
            <p:pic>
              <p:nvPicPr>
                <p:cNvPr id="133" name="Ink 132">
                  <a:extLst>
                    <a:ext uri="{FF2B5EF4-FFF2-40B4-BE49-F238E27FC236}">
                      <a16:creationId xmlns:a16="http://schemas.microsoft.com/office/drawing/2014/main" id="{D63E6D87-6203-8140-98D2-E0CEE605B3F2}"/>
                    </a:ext>
                  </a:extLst>
                </p:cNvPr>
                <p:cNvPicPr/>
                <p:nvPr/>
              </p:nvPicPr>
              <p:blipFill>
                <a:blip r:embed="rId212"/>
                <a:stretch>
                  <a:fillRect/>
                </a:stretch>
              </p:blipFill>
              <p:spPr>
                <a:xfrm>
                  <a:off x="9733160" y="5957920"/>
                  <a:ext cx="1263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4" name="Ink 133">
                  <a:extLst>
                    <a:ext uri="{FF2B5EF4-FFF2-40B4-BE49-F238E27FC236}">
                      <a16:creationId xmlns:a16="http://schemas.microsoft.com/office/drawing/2014/main" id="{E8F3B08A-F2AC-ED4C-98AC-B2098EC199C6}"/>
                    </a:ext>
                  </a:extLst>
                </p14:cNvPr>
                <p14:cNvContentPartPr/>
                <p14:nvPr/>
              </p14:nvContentPartPr>
              <p14:xfrm>
                <a:off x="9895880" y="6004360"/>
                <a:ext cx="16200" cy="148680"/>
              </p14:xfrm>
            </p:contentPart>
          </mc:Choice>
          <mc:Fallback>
            <p:pic>
              <p:nvPicPr>
                <p:cNvPr id="134" name="Ink 133">
                  <a:extLst>
                    <a:ext uri="{FF2B5EF4-FFF2-40B4-BE49-F238E27FC236}">
                      <a16:creationId xmlns:a16="http://schemas.microsoft.com/office/drawing/2014/main" id="{E8F3B08A-F2AC-ED4C-98AC-B2098EC199C6}"/>
                    </a:ext>
                  </a:extLst>
                </p:cNvPr>
                <p:cNvPicPr/>
                <p:nvPr/>
              </p:nvPicPr>
              <p:blipFill>
                <a:blip r:embed="rId214"/>
                <a:stretch>
                  <a:fillRect/>
                </a:stretch>
              </p:blipFill>
              <p:spPr>
                <a:xfrm>
                  <a:off x="9880400" y="5989240"/>
                  <a:ext cx="468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6" name="Ink 135">
                  <a:extLst>
                    <a:ext uri="{FF2B5EF4-FFF2-40B4-BE49-F238E27FC236}">
                      <a16:creationId xmlns:a16="http://schemas.microsoft.com/office/drawing/2014/main" id="{CEBE3842-3225-FF4E-B110-0FF4568F66CE}"/>
                    </a:ext>
                  </a:extLst>
                </p14:cNvPr>
                <p14:cNvContentPartPr/>
                <p14:nvPr/>
              </p14:nvContentPartPr>
              <p14:xfrm>
                <a:off x="8824880" y="6156640"/>
                <a:ext cx="14400" cy="39960"/>
              </p14:xfrm>
            </p:contentPart>
          </mc:Choice>
          <mc:Fallback>
            <p:pic>
              <p:nvPicPr>
                <p:cNvPr id="136" name="Ink 135">
                  <a:extLst>
                    <a:ext uri="{FF2B5EF4-FFF2-40B4-BE49-F238E27FC236}">
                      <a16:creationId xmlns:a16="http://schemas.microsoft.com/office/drawing/2014/main" id="{CEBE3842-3225-FF4E-B110-0FF4568F66CE}"/>
                    </a:ext>
                  </a:extLst>
                </p:cNvPr>
                <p:cNvPicPr/>
                <p:nvPr/>
              </p:nvPicPr>
              <p:blipFill>
                <a:blip r:embed="rId216"/>
                <a:stretch>
                  <a:fillRect/>
                </a:stretch>
              </p:blipFill>
              <p:spPr>
                <a:xfrm>
                  <a:off x="8809760" y="6141520"/>
                  <a:ext cx="450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8" name="Ink 137">
                  <a:extLst>
                    <a:ext uri="{FF2B5EF4-FFF2-40B4-BE49-F238E27FC236}">
                      <a16:creationId xmlns:a16="http://schemas.microsoft.com/office/drawing/2014/main" id="{55B74147-50CC-D443-AFF4-1C71FA3279A5}"/>
                    </a:ext>
                  </a:extLst>
                </p14:cNvPr>
                <p14:cNvContentPartPr/>
                <p14:nvPr/>
              </p14:nvContentPartPr>
              <p14:xfrm>
                <a:off x="9489080" y="6156640"/>
                <a:ext cx="9720" cy="43560"/>
              </p14:xfrm>
            </p:contentPart>
          </mc:Choice>
          <mc:Fallback>
            <p:pic>
              <p:nvPicPr>
                <p:cNvPr id="138" name="Ink 137">
                  <a:extLst>
                    <a:ext uri="{FF2B5EF4-FFF2-40B4-BE49-F238E27FC236}">
                      <a16:creationId xmlns:a16="http://schemas.microsoft.com/office/drawing/2014/main" id="{55B74147-50CC-D443-AFF4-1C71FA3279A5}"/>
                    </a:ext>
                  </a:extLst>
                </p:cNvPr>
                <p:cNvPicPr/>
                <p:nvPr/>
              </p:nvPicPr>
              <p:blipFill>
                <a:blip r:embed="rId218"/>
                <a:stretch>
                  <a:fillRect/>
                </a:stretch>
              </p:blipFill>
              <p:spPr>
                <a:xfrm>
                  <a:off x="9473960" y="6141520"/>
                  <a:ext cx="40320" cy="74160"/>
                </a:xfrm>
                <a:prstGeom prst="rect">
                  <a:avLst/>
                </a:prstGeom>
              </p:spPr>
            </p:pic>
          </mc:Fallback>
        </mc:AlternateContent>
      </p:grpSp>
      <p:grpSp>
        <p:nvGrpSpPr>
          <p:cNvPr id="151" name="Group 150">
            <a:extLst>
              <a:ext uri="{FF2B5EF4-FFF2-40B4-BE49-F238E27FC236}">
                <a16:creationId xmlns:a16="http://schemas.microsoft.com/office/drawing/2014/main" id="{0ACD3FF0-84F7-3243-89C8-5F0AAA84A156}"/>
              </a:ext>
            </a:extLst>
          </p:cNvPr>
          <p:cNvGrpSpPr/>
          <p:nvPr/>
        </p:nvGrpSpPr>
        <p:grpSpPr>
          <a:xfrm>
            <a:off x="8381720" y="6309280"/>
            <a:ext cx="660600" cy="380520"/>
            <a:chOff x="8381720" y="6309280"/>
            <a:chExt cx="660600" cy="380520"/>
          </a:xfrm>
        </p:grpSpPr>
        <mc:AlternateContent xmlns:mc="http://schemas.openxmlformats.org/markup-compatibility/2006">
          <mc:Choice xmlns:p14="http://schemas.microsoft.com/office/powerpoint/2010/main" Requires="p14">
            <p:contentPart p14:bwMode="auto" r:id="rId219">
              <p14:nvContentPartPr>
                <p14:cNvPr id="140" name="Ink 139">
                  <a:extLst>
                    <a:ext uri="{FF2B5EF4-FFF2-40B4-BE49-F238E27FC236}">
                      <a16:creationId xmlns:a16="http://schemas.microsoft.com/office/drawing/2014/main" id="{1A7C8437-05A9-AF4E-A441-56BDFC0E33BF}"/>
                    </a:ext>
                  </a:extLst>
                </p14:cNvPr>
                <p14:cNvContentPartPr/>
                <p14:nvPr/>
              </p14:nvContentPartPr>
              <p14:xfrm>
                <a:off x="8381720" y="6309280"/>
                <a:ext cx="285480" cy="380520"/>
              </p14:xfrm>
            </p:contentPart>
          </mc:Choice>
          <mc:Fallback>
            <p:pic>
              <p:nvPicPr>
                <p:cNvPr id="140" name="Ink 139">
                  <a:extLst>
                    <a:ext uri="{FF2B5EF4-FFF2-40B4-BE49-F238E27FC236}">
                      <a16:creationId xmlns:a16="http://schemas.microsoft.com/office/drawing/2014/main" id="{1A7C8437-05A9-AF4E-A441-56BDFC0E33BF}"/>
                    </a:ext>
                  </a:extLst>
                </p:cNvPr>
                <p:cNvPicPr/>
                <p:nvPr/>
              </p:nvPicPr>
              <p:blipFill>
                <a:blip r:embed="rId220"/>
                <a:stretch>
                  <a:fillRect/>
                </a:stretch>
              </p:blipFill>
              <p:spPr>
                <a:xfrm>
                  <a:off x="8366600" y="6293800"/>
                  <a:ext cx="31608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1" name="Ink 140">
                  <a:extLst>
                    <a:ext uri="{FF2B5EF4-FFF2-40B4-BE49-F238E27FC236}">
                      <a16:creationId xmlns:a16="http://schemas.microsoft.com/office/drawing/2014/main" id="{3E889F43-E3DB-5345-B3F5-AC7AA2343124}"/>
                    </a:ext>
                  </a:extLst>
                </p14:cNvPr>
                <p14:cNvContentPartPr/>
                <p14:nvPr/>
              </p14:nvContentPartPr>
              <p14:xfrm>
                <a:off x="8772320" y="6319360"/>
                <a:ext cx="199080" cy="314640"/>
              </p14:xfrm>
            </p:contentPart>
          </mc:Choice>
          <mc:Fallback>
            <p:pic>
              <p:nvPicPr>
                <p:cNvPr id="141" name="Ink 140">
                  <a:extLst>
                    <a:ext uri="{FF2B5EF4-FFF2-40B4-BE49-F238E27FC236}">
                      <a16:creationId xmlns:a16="http://schemas.microsoft.com/office/drawing/2014/main" id="{3E889F43-E3DB-5345-B3F5-AC7AA2343124}"/>
                    </a:ext>
                  </a:extLst>
                </p:cNvPr>
                <p:cNvPicPr/>
                <p:nvPr/>
              </p:nvPicPr>
              <p:blipFill>
                <a:blip r:embed="rId222"/>
                <a:stretch>
                  <a:fillRect/>
                </a:stretch>
              </p:blipFill>
              <p:spPr>
                <a:xfrm>
                  <a:off x="8757200" y="6304240"/>
                  <a:ext cx="22968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2" name="Ink 141">
                  <a:extLst>
                    <a:ext uri="{FF2B5EF4-FFF2-40B4-BE49-F238E27FC236}">
                      <a16:creationId xmlns:a16="http://schemas.microsoft.com/office/drawing/2014/main" id="{6D22E29B-50C5-6E45-88A6-EFC81C91C320}"/>
                    </a:ext>
                  </a:extLst>
                </p14:cNvPr>
                <p14:cNvContentPartPr/>
                <p14:nvPr/>
              </p14:nvContentPartPr>
              <p14:xfrm>
                <a:off x="8900480" y="6380200"/>
                <a:ext cx="141840" cy="106920"/>
              </p14:xfrm>
            </p:contentPart>
          </mc:Choice>
          <mc:Fallback>
            <p:pic>
              <p:nvPicPr>
                <p:cNvPr id="142" name="Ink 141">
                  <a:extLst>
                    <a:ext uri="{FF2B5EF4-FFF2-40B4-BE49-F238E27FC236}">
                      <a16:creationId xmlns:a16="http://schemas.microsoft.com/office/drawing/2014/main" id="{6D22E29B-50C5-6E45-88A6-EFC81C91C320}"/>
                    </a:ext>
                  </a:extLst>
                </p:cNvPr>
                <p:cNvPicPr/>
                <p:nvPr/>
              </p:nvPicPr>
              <p:blipFill>
                <a:blip r:embed="rId224"/>
                <a:stretch>
                  <a:fillRect/>
                </a:stretch>
              </p:blipFill>
              <p:spPr>
                <a:xfrm>
                  <a:off x="8885360" y="6365080"/>
                  <a:ext cx="1724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3" name="Ink 142">
                  <a:extLst>
                    <a:ext uri="{FF2B5EF4-FFF2-40B4-BE49-F238E27FC236}">
                      <a16:creationId xmlns:a16="http://schemas.microsoft.com/office/drawing/2014/main" id="{778A61AB-4E6F-214D-B803-B5D36D1E7FCA}"/>
                    </a:ext>
                  </a:extLst>
                </p14:cNvPr>
                <p14:cNvContentPartPr/>
                <p14:nvPr/>
              </p14:nvContentPartPr>
              <p14:xfrm>
                <a:off x="8381720" y="6424840"/>
                <a:ext cx="185760" cy="91440"/>
              </p14:xfrm>
            </p:contentPart>
          </mc:Choice>
          <mc:Fallback>
            <p:pic>
              <p:nvPicPr>
                <p:cNvPr id="143" name="Ink 142">
                  <a:extLst>
                    <a:ext uri="{FF2B5EF4-FFF2-40B4-BE49-F238E27FC236}">
                      <a16:creationId xmlns:a16="http://schemas.microsoft.com/office/drawing/2014/main" id="{778A61AB-4E6F-214D-B803-B5D36D1E7FCA}"/>
                    </a:ext>
                  </a:extLst>
                </p:cNvPr>
                <p:cNvPicPr/>
                <p:nvPr/>
              </p:nvPicPr>
              <p:blipFill>
                <a:blip r:embed="rId226"/>
                <a:stretch>
                  <a:fillRect/>
                </a:stretch>
              </p:blipFill>
              <p:spPr>
                <a:xfrm>
                  <a:off x="8366600" y="6409720"/>
                  <a:ext cx="216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5" name="Ink 144">
                  <a:extLst>
                    <a:ext uri="{FF2B5EF4-FFF2-40B4-BE49-F238E27FC236}">
                      <a16:creationId xmlns:a16="http://schemas.microsoft.com/office/drawing/2014/main" id="{614B2F57-6591-A34A-A6CC-937562AEDBD2}"/>
                    </a:ext>
                  </a:extLst>
                </p14:cNvPr>
                <p14:cNvContentPartPr/>
                <p14:nvPr/>
              </p14:nvContentPartPr>
              <p14:xfrm>
                <a:off x="8556320" y="6451480"/>
                <a:ext cx="29160" cy="47880"/>
              </p14:xfrm>
            </p:contentPart>
          </mc:Choice>
          <mc:Fallback>
            <p:pic>
              <p:nvPicPr>
                <p:cNvPr id="145" name="Ink 144">
                  <a:extLst>
                    <a:ext uri="{FF2B5EF4-FFF2-40B4-BE49-F238E27FC236}">
                      <a16:creationId xmlns:a16="http://schemas.microsoft.com/office/drawing/2014/main" id="{614B2F57-6591-A34A-A6CC-937562AEDBD2}"/>
                    </a:ext>
                  </a:extLst>
                </p:cNvPr>
                <p:cNvPicPr/>
                <p:nvPr/>
              </p:nvPicPr>
              <p:blipFill>
                <a:blip r:embed="rId228"/>
                <a:stretch>
                  <a:fillRect/>
                </a:stretch>
              </p:blipFill>
              <p:spPr>
                <a:xfrm>
                  <a:off x="8541200" y="6436000"/>
                  <a:ext cx="594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7" name="Ink 146">
                  <a:extLst>
                    <a:ext uri="{FF2B5EF4-FFF2-40B4-BE49-F238E27FC236}">
                      <a16:creationId xmlns:a16="http://schemas.microsoft.com/office/drawing/2014/main" id="{CE97D154-1915-214C-89C1-44B50BD990DB}"/>
                    </a:ext>
                  </a:extLst>
                </p14:cNvPr>
                <p14:cNvContentPartPr/>
                <p14:nvPr/>
              </p14:nvContentPartPr>
              <p14:xfrm>
                <a:off x="8686640" y="6482440"/>
                <a:ext cx="73800" cy="20160"/>
              </p14:xfrm>
            </p:contentPart>
          </mc:Choice>
          <mc:Fallback>
            <p:pic>
              <p:nvPicPr>
                <p:cNvPr id="147" name="Ink 146">
                  <a:extLst>
                    <a:ext uri="{FF2B5EF4-FFF2-40B4-BE49-F238E27FC236}">
                      <a16:creationId xmlns:a16="http://schemas.microsoft.com/office/drawing/2014/main" id="{CE97D154-1915-214C-89C1-44B50BD990DB}"/>
                    </a:ext>
                  </a:extLst>
                </p:cNvPr>
                <p:cNvPicPr/>
                <p:nvPr/>
              </p:nvPicPr>
              <p:blipFill>
                <a:blip r:embed="rId230"/>
                <a:stretch>
                  <a:fillRect/>
                </a:stretch>
              </p:blipFill>
              <p:spPr>
                <a:xfrm>
                  <a:off x="8671160" y="6466960"/>
                  <a:ext cx="1040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8" name="Ink 147">
                  <a:extLst>
                    <a:ext uri="{FF2B5EF4-FFF2-40B4-BE49-F238E27FC236}">
                      <a16:creationId xmlns:a16="http://schemas.microsoft.com/office/drawing/2014/main" id="{EE5198C4-AEB9-A34F-8133-93A35DD84347}"/>
                    </a:ext>
                  </a:extLst>
                </p14:cNvPr>
                <p14:cNvContentPartPr/>
                <p14:nvPr/>
              </p14:nvContentPartPr>
              <p14:xfrm>
                <a:off x="8869520" y="6430960"/>
                <a:ext cx="48600" cy="51120"/>
              </p14:xfrm>
            </p:contentPart>
          </mc:Choice>
          <mc:Fallback>
            <p:pic>
              <p:nvPicPr>
                <p:cNvPr id="148" name="Ink 147">
                  <a:extLst>
                    <a:ext uri="{FF2B5EF4-FFF2-40B4-BE49-F238E27FC236}">
                      <a16:creationId xmlns:a16="http://schemas.microsoft.com/office/drawing/2014/main" id="{EE5198C4-AEB9-A34F-8133-93A35DD84347}"/>
                    </a:ext>
                  </a:extLst>
                </p:cNvPr>
                <p:cNvPicPr/>
                <p:nvPr/>
              </p:nvPicPr>
              <p:blipFill>
                <a:blip r:embed="rId232"/>
                <a:stretch>
                  <a:fillRect/>
                </a:stretch>
              </p:blipFill>
              <p:spPr>
                <a:xfrm>
                  <a:off x="8854400" y="6415840"/>
                  <a:ext cx="79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0" name="Ink 149">
                  <a:extLst>
                    <a:ext uri="{FF2B5EF4-FFF2-40B4-BE49-F238E27FC236}">
                      <a16:creationId xmlns:a16="http://schemas.microsoft.com/office/drawing/2014/main" id="{19CC7985-CBA8-5D4E-B7FA-6A1FA47ED6F1}"/>
                    </a:ext>
                  </a:extLst>
                </p14:cNvPr>
                <p14:cNvContentPartPr/>
                <p14:nvPr/>
              </p14:nvContentPartPr>
              <p14:xfrm>
                <a:off x="8776280" y="6603760"/>
                <a:ext cx="16920" cy="70920"/>
              </p14:xfrm>
            </p:contentPart>
          </mc:Choice>
          <mc:Fallback>
            <p:pic>
              <p:nvPicPr>
                <p:cNvPr id="150" name="Ink 149">
                  <a:extLst>
                    <a:ext uri="{FF2B5EF4-FFF2-40B4-BE49-F238E27FC236}">
                      <a16:creationId xmlns:a16="http://schemas.microsoft.com/office/drawing/2014/main" id="{19CC7985-CBA8-5D4E-B7FA-6A1FA47ED6F1}"/>
                    </a:ext>
                  </a:extLst>
                </p:cNvPr>
                <p:cNvPicPr/>
                <p:nvPr/>
              </p:nvPicPr>
              <p:blipFill>
                <a:blip r:embed="rId234"/>
                <a:stretch>
                  <a:fillRect/>
                </a:stretch>
              </p:blipFill>
              <p:spPr>
                <a:xfrm>
                  <a:off x="8761160" y="6588640"/>
                  <a:ext cx="47160" cy="101520"/>
                </a:xfrm>
                <a:prstGeom prst="rect">
                  <a:avLst/>
                </a:prstGeom>
              </p:spPr>
            </p:pic>
          </mc:Fallback>
        </mc:AlternateContent>
      </p:grpSp>
    </p:spTree>
    <p:extLst>
      <p:ext uri="{BB962C8B-B14F-4D97-AF65-F5344CB8AC3E}">
        <p14:creationId xmlns:p14="http://schemas.microsoft.com/office/powerpoint/2010/main" val="3801939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photo, table&#10;&#10;Description automatically generated">
            <a:extLst>
              <a:ext uri="{FF2B5EF4-FFF2-40B4-BE49-F238E27FC236}">
                <a16:creationId xmlns:a16="http://schemas.microsoft.com/office/drawing/2014/main" id="{A2FE8EF7-3A5A-054B-AA3A-781C660E4085}"/>
              </a:ext>
            </a:extLst>
          </p:cNvPr>
          <p:cNvPicPr>
            <a:picLocks noChangeAspect="1"/>
          </p:cNvPicPr>
          <p:nvPr/>
        </p:nvPicPr>
        <p:blipFill>
          <a:blip r:embed="rId2"/>
          <a:stretch>
            <a:fillRect/>
          </a:stretch>
        </p:blipFill>
        <p:spPr>
          <a:xfrm>
            <a:off x="2798162" y="345440"/>
            <a:ext cx="6955438" cy="4655656"/>
          </a:xfrm>
          <a:prstGeom prst="rect">
            <a:avLst/>
          </a:prstGeom>
        </p:spPr>
      </p:pic>
      <p:grpSp>
        <p:nvGrpSpPr>
          <p:cNvPr id="10" name="Group 9">
            <a:extLst>
              <a:ext uri="{FF2B5EF4-FFF2-40B4-BE49-F238E27FC236}">
                <a16:creationId xmlns:a16="http://schemas.microsoft.com/office/drawing/2014/main" id="{C43110D6-50BB-074B-B20F-AEC9F2BFBA17}"/>
              </a:ext>
            </a:extLst>
          </p:cNvPr>
          <p:cNvGrpSpPr/>
          <p:nvPr/>
        </p:nvGrpSpPr>
        <p:grpSpPr>
          <a:xfrm>
            <a:off x="1756560" y="5399560"/>
            <a:ext cx="692280" cy="844560"/>
            <a:chOff x="1756560" y="5399560"/>
            <a:chExt cx="692280" cy="84456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1A69E10-5A2F-EB44-98D4-622A03828D98}"/>
                    </a:ext>
                  </a:extLst>
                </p14:cNvPr>
                <p14:cNvContentPartPr/>
                <p14:nvPr/>
              </p14:nvContentPartPr>
              <p14:xfrm>
                <a:off x="1922520" y="5399560"/>
                <a:ext cx="188640" cy="187200"/>
              </p14:xfrm>
            </p:contentPart>
          </mc:Choice>
          <mc:Fallback>
            <p:pic>
              <p:nvPicPr>
                <p:cNvPr id="4" name="Ink 3">
                  <a:extLst>
                    <a:ext uri="{FF2B5EF4-FFF2-40B4-BE49-F238E27FC236}">
                      <a16:creationId xmlns:a16="http://schemas.microsoft.com/office/drawing/2014/main" id="{11A69E10-5A2F-EB44-98D4-622A03828D98}"/>
                    </a:ext>
                  </a:extLst>
                </p:cNvPr>
                <p:cNvPicPr/>
                <p:nvPr/>
              </p:nvPicPr>
              <p:blipFill>
                <a:blip r:embed="rId4"/>
                <a:stretch>
                  <a:fillRect/>
                </a:stretch>
              </p:blipFill>
              <p:spPr>
                <a:xfrm>
                  <a:off x="1907040" y="5384440"/>
                  <a:ext cx="2188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5042052B-1205-4F43-A12A-3474BFA3A935}"/>
                    </a:ext>
                  </a:extLst>
                </p14:cNvPr>
                <p14:cNvContentPartPr/>
                <p14:nvPr/>
              </p14:nvContentPartPr>
              <p14:xfrm>
                <a:off x="2048880" y="5679280"/>
                <a:ext cx="140400" cy="163440"/>
              </p14:xfrm>
            </p:contentPart>
          </mc:Choice>
          <mc:Fallback>
            <p:pic>
              <p:nvPicPr>
                <p:cNvPr id="5" name="Ink 4">
                  <a:extLst>
                    <a:ext uri="{FF2B5EF4-FFF2-40B4-BE49-F238E27FC236}">
                      <a16:creationId xmlns:a16="http://schemas.microsoft.com/office/drawing/2014/main" id="{5042052B-1205-4F43-A12A-3474BFA3A935}"/>
                    </a:ext>
                  </a:extLst>
                </p:cNvPr>
                <p:cNvPicPr/>
                <p:nvPr/>
              </p:nvPicPr>
              <p:blipFill>
                <a:blip r:embed="rId6"/>
                <a:stretch>
                  <a:fillRect/>
                </a:stretch>
              </p:blipFill>
              <p:spPr>
                <a:xfrm>
                  <a:off x="2033760" y="5664160"/>
                  <a:ext cx="1710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9D6A77BA-7E7B-204B-AA25-FB134C3F8971}"/>
                    </a:ext>
                  </a:extLst>
                </p14:cNvPr>
                <p14:cNvContentPartPr/>
                <p14:nvPr/>
              </p14:nvContentPartPr>
              <p14:xfrm>
                <a:off x="2254440" y="5414320"/>
                <a:ext cx="194400" cy="179280"/>
              </p14:xfrm>
            </p:contentPart>
          </mc:Choice>
          <mc:Fallback>
            <p:pic>
              <p:nvPicPr>
                <p:cNvPr id="6" name="Ink 5">
                  <a:extLst>
                    <a:ext uri="{FF2B5EF4-FFF2-40B4-BE49-F238E27FC236}">
                      <a16:creationId xmlns:a16="http://schemas.microsoft.com/office/drawing/2014/main" id="{9D6A77BA-7E7B-204B-AA25-FB134C3F8971}"/>
                    </a:ext>
                  </a:extLst>
                </p:cNvPr>
                <p:cNvPicPr/>
                <p:nvPr/>
              </p:nvPicPr>
              <p:blipFill>
                <a:blip r:embed="rId8"/>
                <a:stretch>
                  <a:fillRect/>
                </a:stretch>
              </p:blipFill>
              <p:spPr>
                <a:xfrm>
                  <a:off x="2239320" y="5398840"/>
                  <a:ext cx="2250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F8B7736D-EAFE-084B-83B4-2BB84F4FC5FA}"/>
                    </a:ext>
                  </a:extLst>
                </p14:cNvPr>
                <p14:cNvContentPartPr/>
                <p14:nvPr/>
              </p14:nvContentPartPr>
              <p14:xfrm>
                <a:off x="1756560" y="5738680"/>
                <a:ext cx="160920" cy="133200"/>
              </p14:xfrm>
            </p:contentPart>
          </mc:Choice>
          <mc:Fallback>
            <p:pic>
              <p:nvPicPr>
                <p:cNvPr id="7" name="Ink 6">
                  <a:extLst>
                    <a:ext uri="{FF2B5EF4-FFF2-40B4-BE49-F238E27FC236}">
                      <a16:creationId xmlns:a16="http://schemas.microsoft.com/office/drawing/2014/main" id="{F8B7736D-EAFE-084B-83B4-2BB84F4FC5FA}"/>
                    </a:ext>
                  </a:extLst>
                </p:cNvPr>
                <p:cNvPicPr/>
                <p:nvPr/>
              </p:nvPicPr>
              <p:blipFill>
                <a:blip r:embed="rId10"/>
                <a:stretch>
                  <a:fillRect/>
                </a:stretch>
              </p:blipFill>
              <p:spPr>
                <a:xfrm>
                  <a:off x="1741080" y="5723560"/>
                  <a:ext cx="191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C7B51059-CA68-1F45-AEEB-E5604812246F}"/>
                    </a:ext>
                  </a:extLst>
                </p14:cNvPr>
                <p14:cNvContentPartPr/>
                <p14:nvPr/>
              </p14:nvContentPartPr>
              <p14:xfrm>
                <a:off x="2002800" y="6079600"/>
                <a:ext cx="156240" cy="164520"/>
              </p14:xfrm>
            </p:contentPart>
          </mc:Choice>
          <mc:Fallback>
            <p:pic>
              <p:nvPicPr>
                <p:cNvPr id="8" name="Ink 7">
                  <a:extLst>
                    <a:ext uri="{FF2B5EF4-FFF2-40B4-BE49-F238E27FC236}">
                      <a16:creationId xmlns:a16="http://schemas.microsoft.com/office/drawing/2014/main" id="{C7B51059-CA68-1F45-AEEB-E5604812246F}"/>
                    </a:ext>
                  </a:extLst>
                </p:cNvPr>
                <p:cNvPicPr/>
                <p:nvPr/>
              </p:nvPicPr>
              <p:blipFill>
                <a:blip r:embed="rId12"/>
                <a:stretch>
                  <a:fillRect/>
                </a:stretch>
              </p:blipFill>
              <p:spPr>
                <a:xfrm>
                  <a:off x="1987680" y="6064480"/>
                  <a:ext cx="1868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F26EEE68-D043-E24B-988B-5089172E82AB}"/>
                    </a:ext>
                  </a:extLst>
                </p14:cNvPr>
                <p14:cNvContentPartPr/>
                <p14:nvPr/>
              </p14:nvContentPartPr>
              <p14:xfrm>
                <a:off x="2264880" y="5861800"/>
                <a:ext cx="155160" cy="184680"/>
              </p14:xfrm>
            </p:contentPart>
          </mc:Choice>
          <mc:Fallback>
            <p:pic>
              <p:nvPicPr>
                <p:cNvPr id="9" name="Ink 8">
                  <a:extLst>
                    <a:ext uri="{FF2B5EF4-FFF2-40B4-BE49-F238E27FC236}">
                      <a16:creationId xmlns:a16="http://schemas.microsoft.com/office/drawing/2014/main" id="{F26EEE68-D043-E24B-988B-5089172E82AB}"/>
                    </a:ext>
                  </a:extLst>
                </p:cNvPr>
                <p:cNvPicPr/>
                <p:nvPr/>
              </p:nvPicPr>
              <p:blipFill>
                <a:blip r:embed="rId14"/>
                <a:stretch>
                  <a:fillRect/>
                </a:stretch>
              </p:blipFill>
              <p:spPr>
                <a:xfrm>
                  <a:off x="2249400" y="5846680"/>
                  <a:ext cx="185760" cy="214920"/>
                </a:xfrm>
                <a:prstGeom prst="rect">
                  <a:avLst/>
                </a:prstGeom>
              </p:spPr>
            </p:pic>
          </mc:Fallback>
        </mc:AlternateContent>
      </p:grpSp>
      <p:grpSp>
        <p:nvGrpSpPr>
          <p:cNvPr id="13" name="Group 12">
            <a:extLst>
              <a:ext uri="{FF2B5EF4-FFF2-40B4-BE49-F238E27FC236}">
                <a16:creationId xmlns:a16="http://schemas.microsoft.com/office/drawing/2014/main" id="{F6FC8175-42EF-4A46-AD25-ACDD6139F87A}"/>
              </a:ext>
            </a:extLst>
          </p:cNvPr>
          <p:cNvGrpSpPr/>
          <p:nvPr/>
        </p:nvGrpSpPr>
        <p:grpSpPr>
          <a:xfrm>
            <a:off x="2641440" y="5617000"/>
            <a:ext cx="388440" cy="105120"/>
            <a:chOff x="2641440" y="5617000"/>
            <a:chExt cx="388440" cy="105120"/>
          </a:xfrm>
        </p:grpSpPr>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33260DA3-20A2-7A49-9125-BCCF3CA999FE}"/>
                    </a:ext>
                  </a:extLst>
                </p14:cNvPr>
                <p14:cNvContentPartPr/>
                <p14:nvPr/>
              </p14:nvContentPartPr>
              <p14:xfrm>
                <a:off x="2641440" y="5674960"/>
                <a:ext cx="228600" cy="25200"/>
              </p14:xfrm>
            </p:contentPart>
          </mc:Choice>
          <mc:Fallback>
            <p:pic>
              <p:nvPicPr>
                <p:cNvPr id="11" name="Ink 10">
                  <a:extLst>
                    <a:ext uri="{FF2B5EF4-FFF2-40B4-BE49-F238E27FC236}">
                      <a16:creationId xmlns:a16="http://schemas.microsoft.com/office/drawing/2014/main" id="{33260DA3-20A2-7A49-9125-BCCF3CA999FE}"/>
                    </a:ext>
                  </a:extLst>
                </p:cNvPr>
                <p:cNvPicPr/>
                <p:nvPr/>
              </p:nvPicPr>
              <p:blipFill>
                <a:blip r:embed="rId16"/>
                <a:stretch>
                  <a:fillRect/>
                </a:stretch>
              </p:blipFill>
              <p:spPr>
                <a:xfrm>
                  <a:off x="2625960" y="5659480"/>
                  <a:ext cx="2592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10C26335-EE40-6447-84DD-543276AB522B}"/>
                    </a:ext>
                  </a:extLst>
                </p14:cNvPr>
                <p14:cNvContentPartPr/>
                <p14:nvPr/>
              </p14:nvContentPartPr>
              <p14:xfrm>
                <a:off x="2854920" y="5617000"/>
                <a:ext cx="174960" cy="105120"/>
              </p14:xfrm>
            </p:contentPart>
          </mc:Choice>
          <mc:Fallback>
            <p:pic>
              <p:nvPicPr>
                <p:cNvPr id="12" name="Ink 11">
                  <a:extLst>
                    <a:ext uri="{FF2B5EF4-FFF2-40B4-BE49-F238E27FC236}">
                      <a16:creationId xmlns:a16="http://schemas.microsoft.com/office/drawing/2014/main" id="{10C26335-EE40-6447-84DD-543276AB522B}"/>
                    </a:ext>
                  </a:extLst>
                </p:cNvPr>
                <p:cNvPicPr/>
                <p:nvPr/>
              </p:nvPicPr>
              <p:blipFill>
                <a:blip r:embed="rId18"/>
                <a:stretch>
                  <a:fillRect/>
                </a:stretch>
              </p:blipFill>
              <p:spPr>
                <a:xfrm>
                  <a:off x="2839440" y="5601880"/>
                  <a:ext cx="205560" cy="135720"/>
                </a:xfrm>
                <a:prstGeom prst="rect">
                  <a:avLst/>
                </a:prstGeom>
              </p:spPr>
            </p:pic>
          </mc:Fallback>
        </mc:AlternateContent>
      </p:grpSp>
      <p:grpSp>
        <p:nvGrpSpPr>
          <p:cNvPr id="62" name="Group 61">
            <a:extLst>
              <a:ext uri="{FF2B5EF4-FFF2-40B4-BE49-F238E27FC236}">
                <a16:creationId xmlns:a16="http://schemas.microsoft.com/office/drawing/2014/main" id="{AE185F3B-4BA9-0C43-98F2-CE46DB3F4834}"/>
              </a:ext>
            </a:extLst>
          </p:cNvPr>
          <p:cNvGrpSpPr/>
          <p:nvPr/>
        </p:nvGrpSpPr>
        <p:grpSpPr>
          <a:xfrm>
            <a:off x="1676280" y="6319360"/>
            <a:ext cx="687960" cy="443520"/>
            <a:chOff x="1676280" y="6319360"/>
            <a:chExt cx="687960" cy="443520"/>
          </a:xfrm>
        </p:grpSpPr>
        <mc:AlternateContent xmlns:mc="http://schemas.openxmlformats.org/markup-compatibility/2006">
          <mc:Choice xmlns:p14="http://schemas.microsoft.com/office/powerpoint/2010/main" Requires="p14">
            <p:contentPart p14:bwMode="auto" r:id="rId19">
              <p14:nvContentPartPr>
                <p14:cNvPr id="55" name="Ink 54">
                  <a:extLst>
                    <a:ext uri="{FF2B5EF4-FFF2-40B4-BE49-F238E27FC236}">
                      <a16:creationId xmlns:a16="http://schemas.microsoft.com/office/drawing/2014/main" id="{F95EED2B-B490-5347-8CBA-313BFF431845}"/>
                    </a:ext>
                  </a:extLst>
                </p14:cNvPr>
                <p14:cNvContentPartPr/>
                <p14:nvPr/>
              </p14:nvContentPartPr>
              <p14:xfrm>
                <a:off x="1676280" y="6319360"/>
                <a:ext cx="46080" cy="204840"/>
              </p14:xfrm>
            </p:contentPart>
          </mc:Choice>
          <mc:Fallback>
            <p:pic>
              <p:nvPicPr>
                <p:cNvPr id="55" name="Ink 54">
                  <a:extLst>
                    <a:ext uri="{FF2B5EF4-FFF2-40B4-BE49-F238E27FC236}">
                      <a16:creationId xmlns:a16="http://schemas.microsoft.com/office/drawing/2014/main" id="{F95EED2B-B490-5347-8CBA-313BFF431845}"/>
                    </a:ext>
                  </a:extLst>
                </p:cNvPr>
                <p:cNvPicPr/>
                <p:nvPr/>
              </p:nvPicPr>
              <p:blipFill>
                <a:blip r:embed="rId20"/>
                <a:stretch>
                  <a:fillRect/>
                </a:stretch>
              </p:blipFill>
              <p:spPr>
                <a:xfrm>
                  <a:off x="1660800" y="6304240"/>
                  <a:ext cx="766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6" name="Ink 55">
                  <a:extLst>
                    <a:ext uri="{FF2B5EF4-FFF2-40B4-BE49-F238E27FC236}">
                      <a16:creationId xmlns:a16="http://schemas.microsoft.com/office/drawing/2014/main" id="{BE9A2D0D-EF88-5C43-BFFF-3FB0576B02F4}"/>
                    </a:ext>
                  </a:extLst>
                </p14:cNvPr>
                <p14:cNvContentPartPr/>
                <p14:nvPr/>
              </p14:nvContentPartPr>
              <p14:xfrm>
                <a:off x="1767720" y="6410800"/>
                <a:ext cx="53280" cy="80280"/>
              </p14:xfrm>
            </p:contentPart>
          </mc:Choice>
          <mc:Fallback>
            <p:pic>
              <p:nvPicPr>
                <p:cNvPr id="56" name="Ink 55">
                  <a:extLst>
                    <a:ext uri="{FF2B5EF4-FFF2-40B4-BE49-F238E27FC236}">
                      <a16:creationId xmlns:a16="http://schemas.microsoft.com/office/drawing/2014/main" id="{BE9A2D0D-EF88-5C43-BFFF-3FB0576B02F4}"/>
                    </a:ext>
                  </a:extLst>
                </p:cNvPr>
                <p:cNvPicPr/>
                <p:nvPr/>
              </p:nvPicPr>
              <p:blipFill>
                <a:blip r:embed="rId22"/>
                <a:stretch>
                  <a:fillRect/>
                </a:stretch>
              </p:blipFill>
              <p:spPr>
                <a:xfrm>
                  <a:off x="1752240" y="6395680"/>
                  <a:ext cx="83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7" name="Ink 56">
                  <a:extLst>
                    <a:ext uri="{FF2B5EF4-FFF2-40B4-BE49-F238E27FC236}">
                      <a16:creationId xmlns:a16="http://schemas.microsoft.com/office/drawing/2014/main" id="{888CFF04-85E1-D042-8F9C-90C8804FB074}"/>
                    </a:ext>
                  </a:extLst>
                </p14:cNvPr>
                <p14:cNvContentPartPr/>
                <p14:nvPr/>
              </p14:nvContentPartPr>
              <p14:xfrm>
                <a:off x="1842600" y="6407200"/>
                <a:ext cx="83160" cy="355680"/>
              </p14:xfrm>
            </p:contentPart>
          </mc:Choice>
          <mc:Fallback>
            <p:pic>
              <p:nvPicPr>
                <p:cNvPr id="57" name="Ink 56">
                  <a:extLst>
                    <a:ext uri="{FF2B5EF4-FFF2-40B4-BE49-F238E27FC236}">
                      <a16:creationId xmlns:a16="http://schemas.microsoft.com/office/drawing/2014/main" id="{888CFF04-85E1-D042-8F9C-90C8804FB074}"/>
                    </a:ext>
                  </a:extLst>
                </p:cNvPr>
                <p:cNvPicPr/>
                <p:nvPr/>
              </p:nvPicPr>
              <p:blipFill>
                <a:blip r:embed="rId24"/>
                <a:stretch>
                  <a:fillRect/>
                </a:stretch>
              </p:blipFill>
              <p:spPr>
                <a:xfrm>
                  <a:off x="1827480" y="6392080"/>
                  <a:ext cx="11376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8" name="Ink 57">
                  <a:extLst>
                    <a:ext uri="{FF2B5EF4-FFF2-40B4-BE49-F238E27FC236}">
                      <a16:creationId xmlns:a16="http://schemas.microsoft.com/office/drawing/2014/main" id="{B569E889-98F5-D64C-85FB-6C321C64D1D0}"/>
                    </a:ext>
                  </a:extLst>
                </p14:cNvPr>
                <p14:cNvContentPartPr/>
                <p14:nvPr/>
              </p14:nvContentPartPr>
              <p14:xfrm>
                <a:off x="2031960" y="6446440"/>
                <a:ext cx="74880" cy="78840"/>
              </p14:xfrm>
            </p:contentPart>
          </mc:Choice>
          <mc:Fallback>
            <p:pic>
              <p:nvPicPr>
                <p:cNvPr id="58" name="Ink 57">
                  <a:extLst>
                    <a:ext uri="{FF2B5EF4-FFF2-40B4-BE49-F238E27FC236}">
                      <a16:creationId xmlns:a16="http://schemas.microsoft.com/office/drawing/2014/main" id="{B569E889-98F5-D64C-85FB-6C321C64D1D0}"/>
                    </a:ext>
                  </a:extLst>
                </p:cNvPr>
                <p:cNvPicPr/>
                <p:nvPr/>
              </p:nvPicPr>
              <p:blipFill>
                <a:blip r:embed="rId26"/>
                <a:stretch>
                  <a:fillRect/>
                </a:stretch>
              </p:blipFill>
              <p:spPr>
                <a:xfrm>
                  <a:off x="2016840" y="6431320"/>
                  <a:ext cx="105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9" name="Ink 58">
                  <a:extLst>
                    <a:ext uri="{FF2B5EF4-FFF2-40B4-BE49-F238E27FC236}">
                      <a16:creationId xmlns:a16="http://schemas.microsoft.com/office/drawing/2014/main" id="{35E559B5-A766-5D4D-8232-18E9A01C3F8B}"/>
                    </a:ext>
                  </a:extLst>
                </p14:cNvPr>
                <p14:cNvContentPartPr/>
                <p14:nvPr/>
              </p14:nvContentPartPr>
              <p14:xfrm>
                <a:off x="2143560" y="6451480"/>
                <a:ext cx="43560" cy="62280"/>
              </p14:xfrm>
            </p:contentPart>
          </mc:Choice>
          <mc:Fallback>
            <p:pic>
              <p:nvPicPr>
                <p:cNvPr id="59" name="Ink 58">
                  <a:extLst>
                    <a:ext uri="{FF2B5EF4-FFF2-40B4-BE49-F238E27FC236}">
                      <a16:creationId xmlns:a16="http://schemas.microsoft.com/office/drawing/2014/main" id="{35E559B5-A766-5D4D-8232-18E9A01C3F8B}"/>
                    </a:ext>
                  </a:extLst>
                </p:cNvPr>
                <p:cNvPicPr/>
                <p:nvPr/>
              </p:nvPicPr>
              <p:blipFill>
                <a:blip r:embed="rId28"/>
                <a:stretch>
                  <a:fillRect/>
                </a:stretch>
              </p:blipFill>
              <p:spPr>
                <a:xfrm>
                  <a:off x="2128440" y="6436000"/>
                  <a:ext cx="74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0" name="Ink 59">
                  <a:extLst>
                    <a:ext uri="{FF2B5EF4-FFF2-40B4-BE49-F238E27FC236}">
                      <a16:creationId xmlns:a16="http://schemas.microsoft.com/office/drawing/2014/main" id="{E88B85FF-4D1C-6A48-9AD5-A909EC3BFEB8}"/>
                    </a:ext>
                  </a:extLst>
                </p14:cNvPr>
                <p14:cNvContentPartPr/>
                <p14:nvPr/>
              </p14:nvContentPartPr>
              <p14:xfrm>
                <a:off x="2164080" y="6390640"/>
                <a:ext cx="360" cy="360"/>
              </p14:xfrm>
            </p:contentPart>
          </mc:Choice>
          <mc:Fallback>
            <p:pic>
              <p:nvPicPr>
                <p:cNvPr id="60" name="Ink 59">
                  <a:extLst>
                    <a:ext uri="{FF2B5EF4-FFF2-40B4-BE49-F238E27FC236}">
                      <a16:creationId xmlns:a16="http://schemas.microsoft.com/office/drawing/2014/main" id="{E88B85FF-4D1C-6A48-9AD5-A909EC3BFEB8}"/>
                    </a:ext>
                  </a:extLst>
                </p:cNvPr>
                <p:cNvPicPr/>
                <p:nvPr/>
              </p:nvPicPr>
              <p:blipFill>
                <a:blip r:embed="rId30"/>
                <a:stretch>
                  <a:fillRect/>
                </a:stretch>
              </p:blipFill>
              <p:spPr>
                <a:xfrm>
                  <a:off x="2148600" y="637516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1" name="Ink 60">
                  <a:extLst>
                    <a:ext uri="{FF2B5EF4-FFF2-40B4-BE49-F238E27FC236}">
                      <a16:creationId xmlns:a16="http://schemas.microsoft.com/office/drawing/2014/main" id="{897DD2E9-2D5E-4A4D-8AF9-22102F54D6C2}"/>
                    </a:ext>
                  </a:extLst>
                </p14:cNvPr>
                <p14:cNvContentPartPr/>
                <p14:nvPr/>
              </p14:nvContentPartPr>
              <p14:xfrm>
                <a:off x="2271000" y="6339520"/>
                <a:ext cx="93240" cy="170640"/>
              </p14:xfrm>
            </p:contentPart>
          </mc:Choice>
          <mc:Fallback>
            <p:pic>
              <p:nvPicPr>
                <p:cNvPr id="61" name="Ink 60">
                  <a:extLst>
                    <a:ext uri="{FF2B5EF4-FFF2-40B4-BE49-F238E27FC236}">
                      <a16:creationId xmlns:a16="http://schemas.microsoft.com/office/drawing/2014/main" id="{897DD2E9-2D5E-4A4D-8AF9-22102F54D6C2}"/>
                    </a:ext>
                  </a:extLst>
                </p:cNvPr>
                <p:cNvPicPr/>
                <p:nvPr/>
              </p:nvPicPr>
              <p:blipFill>
                <a:blip r:embed="rId32"/>
                <a:stretch>
                  <a:fillRect/>
                </a:stretch>
              </p:blipFill>
              <p:spPr>
                <a:xfrm>
                  <a:off x="2255880" y="6324400"/>
                  <a:ext cx="123480" cy="201240"/>
                </a:xfrm>
                <a:prstGeom prst="rect">
                  <a:avLst/>
                </a:prstGeom>
              </p:spPr>
            </p:pic>
          </mc:Fallback>
        </mc:AlternateContent>
      </p:grpSp>
      <p:grpSp>
        <p:nvGrpSpPr>
          <p:cNvPr id="82" name="Group 81">
            <a:extLst>
              <a:ext uri="{FF2B5EF4-FFF2-40B4-BE49-F238E27FC236}">
                <a16:creationId xmlns:a16="http://schemas.microsoft.com/office/drawing/2014/main" id="{9AC7322C-A3DB-EB4B-9661-67709A645855}"/>
              </a:ext>
            </a:extLst>
          </p:cNvPr>
          <p:cNvGrpSpPr/>
          <p:nvPr/>
        </p:nvGrpSpPr>
        <p:grpSpPr>
          <a:xfrm>
            <a:off x="3318960" y="5089960"/>
            <a:ext cx="3989520" cy="1387800"/>
            <a:chOff x="3318960" y="5089960"/>
            <a:chExt cx="3989520" cy="1387800"/>
          </a:xfrm>
        </p:grpSpPr>
        <mc:AlternateContent xmlns:mc="http://schemas.openxmlformats.org/markup-compatibility/2006">
          <mc:Choice xmlns:p14="http://schemas.microsoft.com/office/powerpoint/2010/main" Requires="p14">
            <p:contentPart p14:bwMode="auto" r:id="rId33">
              <p14:nvContentPartPr>
                <p14:cNvPr id="14" name="Ink 13">
                  <a:extLst>
                    <a:ext uri="{FF2B5EF4-FFF2-40B4-BE49-F238E27FC236}">
                      <a16:creationId xmlns:a16="http://schemas.microsoft.com/office/drawing/2014/main" id="{578BC422-B09D-2B45-819B-9DC59F5B3568}"/>
                    </a:ext>
                  </a:extLst>
                </p14:cNvPr>
                <p14:cNvContentPartPr/>
                <p14:nvPr/>
              </p14:nvContentPartPr>
              <p14:xfrm>
                <a:off x="3556200" y="5608000"/>
                <a:ext cx="2238120" cy="463320"/>
              </p14:xfrm>
            </p:contentPart>
          </mc:Choice>
          <mc:Fallback>
            <p:pic>
              <p:nvPicPr>
                <p:cNvPr id="14" name="Ink 13">
                  <a:extLst>
                    <a:ext uri="{FF2B5EF4-FFF2-40B4-BE49-F238E27FC236}">
                      <a16:creationId xmlns:a16="http://schemas.microsoft.com/office/drawing/2014/main" id="{578BC422-B09D-2B45-819B-9DC59F5B3568}"/>
                    </a:ext>
                  </a:extLst>
                </p:cNvPr>
                <p:cNvPicPr/>
                <p:nvPr/>
              </p:nvPicPr>
              <p:blipFill>
                <a:blip r:embed="rId34"/>
                <a:stretch>
                  <a:fillRect/>
                </a:stretch>
              </p:blipFill>
              <p:spPr>
                <a:xfrm>
                  <a:off x="3541080" y="5592880"/>
                  <a:ext cx="2268720" cy="493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5" name="Ink 14">
                  <a:extLst>
                    <a:ext uri="{FF2B5EF4-FFF2-40B4-BE49-F238E27FC236}">
                      <a16:creationId xmlns:a16="http://schemas.microsoft.com/office/drawing/2014/main" id="{0C74CC2C-AE06-454E-8143-11325DCD92A6}"/>
                    </a:ext>
                  </a:extLst>
                </p14:cNvPr>
                <p14:cNvContentPartPr/>
                <p14:nvPr/>
              </p14:nvContentPartPr>
              <p14:xfrm>
                <a:off x="3596520" y="5788000"/>
                <a:ext cx="2141640" cy="55440"/>
              </p14:xfrm>
            </p:contentPart>
          </mc:Choice>
          <mc:Fallback>
            <p:pic>
              <p:nvPicPr>
                <p:cNvPr id="15" name="Ink 14">
                  <a:extLst>
                    <a:ext uri="{FF2B5EF4-FFF2-40B4-BE49-F238E27FC236}">
                      <a16:creationId xmlns:a16="http://schemas.microsoft.com/office/drawing/2014/main" id="{0C74CC2C-AE06-454E-8143-11325DCD92A6}"/>
                    </a:ext>
                  </a:extLst>
                </p:cNvPr>
                <p:cNvPicPr/>
                <p:nvPr/>
              </p:nvPicPr>
              <p:blipFill>
                <a:blip r:embed="rId36"/>
                <a:stretch>
                  <a:fillRect/>
                </a:stretch>
              </p:blipFill>
              <p:spPr>
                <a:xfrm>
                  <a:off x="3581400" y="5772880"/>
                  <a:ext cx="2172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7" name="Ink 16">
                  <a:extLst>
                    <a:ext uri="{FF2B5EF4-FFF2-40B4-BE49-F238E27FC236}">
                      <a16:creationId xmlns:a16="http://schemas.microsoft.com/office/drawing/2014/main" id="{8D08EA32-4DD1-F444-9CAA-B2BE852CDE3F}"/>
                    </a:ext>
                  </a:extLst>
                </p14:cNvPr>
                <p14:cNvContentPartPr/>
                <p14:nvPr/>
              </p14:nvContentPartPr>
              <p14:xfrm>
                <a:off x="3882000" y="5893480"/>
                <a:ext cx="83880" cy="60840"/>
              </p14:xfrm>
            </p:contentPart>
          </mc:Choice>
          <mc:Fallback>
            <p:pic>
              <p:nvPicPr>
                <p:cNvPr id="17" name="Ink 16">
                  <a:extLst>
                    <a:ext uri="{FF2B5EF4-FFF2-40B4-BE49-F238E27FC236}">
                      <a16:creationId xmlns:a16="http://schemas.microsoft.com/office/drawing/2014/main" id="{8D08EA32-4DD1-F444-9CAA-B2BE852CDE3F}"/>
                    </a:ext>
                  </a:extLst>
                </p:cNvPr>
                <p:cNvPicPr/>
                <p:nvPr/>
              </p:nvPicPr>
              <p:blipFill>
                <a:blip r:embed="rId38"/>
                <a:stretch>
                  <a:fillRect/>
                </a:stretch>
              </p:blipFill>
              <p:spPr>
                <a:xfrm>
                  <a:off x="3866880" y="5878000"/>
                  <a:ext cx="1144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8" name="Ink 17">
                  <a:extLst>
                    <a:ext uri="{FF2B5EF4-FFF2-40B4-BE49-F238E27FC236}">
                      <a16:creationId xmlns:a16="http://schemas.microsoft.com/office/drawing/2014/main" id="{834D1770-ADA0-4642-8AB0-125897835F33}"/>
                    </a:ext>
                  </a:extLst>
                </p14:cNvPr>
                <p14:cNvContentPartPr/>
                <p14:nvPr/>
              </p14:nvContentPartPr>
              <p14:xfrm>
                <a:off x="4202760" y="5877640"/>
                <a:ext cx="94320" cy="47880"/>
              </p14:xfrm>
            </p:contentPart>
          </mc:Choice>
          <mc:Fallback>
            <p:pic>
              <p:nvPicPr>
                <p:cNvPr id="18" name="Ink 17">
                  <a:extLst>
                    <a:ext uri="{FF2B5EF4-FFF2-40B4-BE49-F238E27FC236}">
                      <a16:creationId xmlns:a16="http://schemas.microsoft.com/office/drawing/2014/main" id="{834D1770-ADA0-4642-8AB0-125897835F33}"/>
                    </a:ext>
                  </a:extLst>
                </p:cNvPr>
                <p:cNvPicPr/>
                <p:nvPr/>
              </p:nvPicPr>
              <p:blipFill>
                <a:blip r:embed="rId40"/>
                <a:stretch>
                  <a:fillRect/>
                </a:stretch>
              </p:blipFill>
              <p:spPr>
                <a:xfrm>
                  <a:off x="4187640" y="5862160"/>
                  <a:ext cx="124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 name="Ink 18">
                  <a:extLst>
                    <a:ext uri="{FF2B5EF4-FFF2-40B4-BE49-F238E27FC236}">
                      <a16:creationId xmlns:a16="http://schemas.microsoft.com/office/drawing/2014/main" id="{F66A565F-CB8C-5A4E-918E-81D0685E360F}"/>
                    </a:ext>
                  </a:extLst>
                </p14:cNvPr>
                <p14:cNvContentPartPr/>
                <p14:nvPr/>
              </p14:nvContentPartPr>
              <p14:xfrm>
                <a:off x="4526040" y="5885560"/>
                <a:ext cx="71640" cy="46080"/>
              </p14:xfrm>
            </p:contentPart>
          </mc:Choice>
          <mc:Fallback>
            <p:pic>
              <p:nvPicPr>
                <p:cNvPr id="19" name="Ink 18">
                  <a:extLst>
                    <a:ext uri="{FF2B5EF4-FFF2-40B4-BE49-F238E27FC236}">
                      <a16:creationId xmlns:a16="http://schemas.microsoft.com/office/drawing/2014/main" id="{F66A565F-CB8C-5A4E-918E-81D0685E360F}"/>
                    </a:ext>
                  </a:extLst>
                </p:cNvPr>
                <p:cNvPicPr/>
                <p:nvPr/>
              </p:nvPicPr>
              <p:blipFill>
                <a:blip r:embed="rId42"/>
                <a:stretch>
                  <a:fillRect/>
                </a:stretch>
              </p:blipFill>
              <p:spPr>
                <a:xfrm>
                  <a:off x="4510560" y="5870440"/>
                  <a:ext cx="101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 name="Ink 19">
                  <a:extLst>
                    <a:ext uri="{FF2B5EF4-FFF2-40B4-BE49-F238E27FC236}">
                      <a16:creationId xmlns:a16="http://schemas.microsoft.com/office/drawing/2014/main" id="{01D0C692-7EE8-A14F-B452-D5E4FB6CF804}"/>
                    </a:ext>
                  </a:extLst>
                </p14:cNvPr>
                <p14:cNvContentPartPr/>
                <p14:nvPr/>
              </p14:nvContentPartPr>
              <p14:xfrm>
                <a:off x="4737720" y="5871880"/>
                <a:ext cx="70560" cy="45360"/>
              </p14:xfrm>
            </p:contentPart>
          </mc:Choice>
          <mc:Fallback>
            <p:pic>
              <p:nvPicPr>
                <p:cNvPr id="20" name="Ink 19">
                  <a:extLst>
                    <a:ext uri="{FF2B5EF4-FFF2-40B4-BE49-F238E27FC236}">
                      <a16:creationId xmlns:a16="http://schemas.microsoft.com/office/drawing/2014/main" id="{01D0C692-7EE8-A14F-B452-D5E4FB6CF804}"/>
                    </a:ext>
                  </a:extLst>
                </p:cNvPr>
                <p:cNvPicPr/>
                <p:nvPr/>
              </p:nvPicPr>
              <p:blipFill>
                <a:blip r:embed="rId44"/>
                <a:stretch>
                  <a:fillRect/>
                </a:stretch>
              </p:blipFill>
              <p:spPr>
                <a:xfrm>
                  <a:off x="4722600" y="5856760"/>
                  <a:ext cx="101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 name="Ink 20">
                  <a:extLst>
                    <a:ext uri="{FF2B5EF4-FFF2-40B4-BE49-F238E27FC236}">
                      <a16:creationId xmlns:a16="http://schemas.microsoft.com/office/drawing/2014/main" id="{1AA02C63-991E-C64D-885A-9283A0145684}"/>
                    </a:ext>
                  </a:extLst>
                </p14:cNvPr>
                <p14:cNvContentPartPr/>
                <p14:nvPr/>
              </p14:nvContentPartPr>
              <p14:xfrm>
                <a:off x="4970640" y="5880160"/>
                <a:ext cx="60840" cy="43920"/>
              </p14:xfrm>
            </p:contentPart>
          </mc:Choice>
          <mc:Fallback>
            <p:pic>
              <p:nvPicPr>
                <p:cNvPr id="21" name="Ink 20">
                  <a:extLst>
                    <a:ext uri="{FF2B5EF4-FFF2-40B4-BE49-F238E27FC236}">
                      <a16:creationId xmlns:a16="http://schemas.microsoft.com/office/drawing/2014/main" id="{1AA02C63-991E-C64D-885A-9283A0145684}"/>
                    </a:ext>
                  </a:extLst>
                </p:cNvPr>
                <p:cNvPicPr/>
                <p:nvPr/>
              </p:nvPicPr>
              <p:blipFill>
                <a:blip r:embed="rId46"/>
                <a:stretch>
                  <a:fillRect/>
                </a:stretch>
              </p:blipFill>
              <p:spPr>
                <a:xfrm>
                  <a:off x="4955160" y="5865040"/>
                  <a:ext cx="91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2" name="Ink 21">
                  <a:extLst>
                    <a:ext uri="{FF2B5EF4-FFF2-40B4-BE49-F238E27FC236}">
                      <a16:creationId xmlns:a16="http://schemas.microsoft.com/office/drawing/2014/main" id="{AB06B6EE-5420-AC40-9AB8-B4C87A8F6C1D}"/>
                    </a:ext>
                  </a:extLst>
                </p14:cNvPr>
                <p14:cNvContentPartPr/>
                <p14:nvPr/>
              </p14:nvContentPartPr>
              <p14:xfrm>
                <a:off x="5136240" y="5892040"/>
                <a:ext cx="131400" cy="52200"/>
              </p14:xfrm>
            </p:contentPart>
          </mc:Choice>
          <mc:Fallback>
            <p:pic>
              <p:nvPicPr>
                <p:cNvPr id="22" name="Ink 21">
                  <a:extLst>
                    <a:ext uri="{FF2B5EF4-FFF2-40B4-BE49-F238E27FC236}">
                      <a16:creationId xmlns:a16="http://schemas.microsoft.com/office/drawing/2014/main" id="{AB06B6EE-5420-AC40-9AB8-B4C87A8F6C1D}"/>
                    </a:ext>
                  </a:extLst>
                </p:cNvPr>
                <p:cNvPicPr/>
                <p:nvPr/>
              </p:nvPicPr>
              <p:blipFill>
                <a:blip r:embed="rId48"/>
                <a:stretch>
                  <a:fillRect/>
                </a:stretch>
              </p:blipFill>
              <p:spPr>
                <a:xfrm>
                  <a:off x="5121120" y="5876920"/>
                  <a:ext cx="162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3" name="Ink 22">
                  <a:extLst>
                    <a:ext uri="{FF2B5EF4-FFF2-40B4-BE49-F238E27FC236}">
                      <a16:creationId xmlns:a16="http://schemas.microsoft.com/office/drawing/2014/main" id="{5B54817F-BCBD-7E4B-B4A6-0F92F3B6EB4B}"/>
                    </a:ext>
                  </a:extLst>
                </p14:cNvPr>
                <p14:cNvContentPartPr/>
                <p14:nvPr/>
              </p14:nvContentPartPr>
              <p14:xfrm>
                <a:off x="5365920" y="5872240"/>
                <a:ext cx="110160" cy="77400"/>
              </p14:xfrm>
            </p:contentPart>
          </mc:Choice>
          <mc:Fallback>
            <p:pic>
              <p:nvPicPr>
                <p:cNvPr id="23" name="Ink 22">
                  <a:extLst>
                    <a:ext uri="{FF2B5EF4-FFF2-40B4-BE49-F238E27FC236}">
                      <a16:creationId xmlns:a16="http://schemas.microsoft.com/office/drawing/2014/main" id="{5B54817F-BCBD-7E4B-B4A6-0F92F3B6EB4B}"/>
                    </a:ext>
                  </a:extLst>
                </p:cNvPr>
                <p:cNvPicPr/>
                <p:nvPr/>
              </p:nvPicPr>
              <p:blipFill>
                <a:blip r:embed="rId50"/>
                <a:stretch>
                  <a:fillRect/>
                </a:stretch>
              </p:blipFill>
              <p:spPr>
                <a:xfrm>
                  <a:off x="5350800" y="5857120"/>
                  <a:ext cx="140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5" name="Ink 24">
                  <a:extLst>
                    <a:ext uri="{FF2B5EF4-FFF2-40B4-BE49-F238E27FC236}">
                      <a16:creationId xmlns:a16="http://schemas.microsoft.com/office/drawing/2014/main" id="{63CC9AC9-34B2-C74D-A924-8C511C0510B5}"/>
                    </a:ext>
                  </a:extLst>
                </p14:cNvPr>
                <p14:cNvContentPartPr/>
                <p14:nvPr/>
              </p14:nvContentPartPr>
              <p14:xfrm>
                <a:off x="3627120" y="5660560"/>
                <a:ext cx="2027520" cy="26280"/>
              </p14:xfrm>
            </p:contentPart>
          </mc:Choice>
          <mc:Fallback>
            <p:pic>
              <p:nvPicPr>
                <p:cNvPr id="25" name="Ink 24">
                  <a:extLst>
                    <a:ext uri="{FF2B5EF4-FFF2-40B4-BE49-F238E27FC236}">
                      <a16:creationId xmlns:a16="http://schemas.microsoft.com/office/drawing/2014/main" id="{63CC9AC9-34B2-C74D-A924-8C511C0510B5}"/>
                    </a:ext>
                  </a:extLst>
                </p:cNvPr>
                <p:cNvPicPr/>
                <p:nvPr/>
              </p:nvPicPr>
              <p:blipFill>
                <a:blip r:embed="rId52"/>
                <a:stretch>
                  <a:fillRect/>
                </a:stretch>
              </p:blipFill>
              <p:spPr>
                <a:xfrm>
                  <a:off x="3611640" y="5645080"/>
                  <a:ext cx="20581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6" name="Ink 25">
                  <a:extLst>
                    <a:ext uri="{FF2B5EF4-FFF2-40B4-BE49-F238E27FC236}">
                      <a16:creationId xmlns:a16="http://schemas.microsoft.com/office/drawing/2014/main" id="{2926C500-27AC-C447-983D-FFA0C66D79E3}"/>
                    </a:ext>
                  </a:extLst>
                </p14:cNvPr>
                <p14:cNvContentPartPr/>
                <p14:nvPr/>
              </p14:nvContentPartPr>
              <p14:xfrm>
                <a:off x="5877480" y="5638600"/>
                <a:ext cx="78480" cy="107640"/>
              </p14:xfrm>
            </p:contentPart>
          </mc:Choice>
          <mc:Fallback>
            <p:pic>
              <p:nvPicPr>
                <p:cNvPr id="26" name="Ink 25">
                  <a:extLst>
                    <a:ext uri="{FF2B5EF4-FFF2-40B4-BE49-F238E27FC236}">
                      <a16:creationId xmlns:a16="http://schemas.microsoft.com/office/drawing/2014/main" id="{2926C500-27AC-C447-983D-FFA0C66D79E3}"/>
                    </a:ext>
                  </a:extLst>
                </p:cNvPr>
                <p:cNvPicPr/>
                <p:nvPr/>
              </p:nvPicPr>
              <p:blipFill>
                <a:blip r:embed="rId54"/>
                <a:stretch>
                  <a:fillRect/>
                </a:stretch>
              </p:blipFill>
              <p:spPr>
                <a:xfrm>
                  <a:off x="5862360" y="5623480"/>
                  <a:ext cx="109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7" name="Ink 26">
                  <a:extLst>
                    <a:ext uri="{FF2B5EF4-FFF2-40B4-BE49-F238E27FC236}">
                      <a16:creationId xmlns:a16="http://schemas.microsoft.com/office/drawing/2014/main" id="{3169273E-42EE-E142-801A-AE2E36945E3E}"/>
                    </a:ext>
                  </a:extLst>
                </p14:cNvPr>
                <p14:cNvContentPartPr/>
                <p14:nvPr/>
              </p14:nvContentPartPr>
              <p14:xfrm>
                <a:off x="5994120" y="5642920"/>
                <a:ext cx="114120" cy="104760"/>
              </p14:xfrm>
            </p:contentPart>
          </mc:Choice>
          <mc:Fallback>
            <p:pic>
              <p:nvPicPr>
                <p:cNvPr id="27" name="Ink 26">
                  <a:extLst>
                    <a:ext uri="{FF2B5EF4-FFF2-40B4-BE49-F238E27FC236}">
                      <a16:creationId xmlns:a16="http://schemas.microsoft.com/office/drawing/2014/main" id="{3169273E-42EE-E142-801A-AE2E36945E3E}"/>
                    </a:ext>
                  </a:extLst>
                </p:cNvPr>
                <p:cNvPicPr/>
                <p:nvPr/>
              </p:nvPicPr>
              <p:blipFill>
                <a:blip r:embed="rId56"/>
                <a:stretch>
                  <a:fillRect/>
                </a:stretch>
              </p:blipFill>
              <p:spPr>
                <a:xfrm>
                  <a:off x="5979000" y="5627440"/>
                  <a:ext cx="144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8" name="Ink 27">
                  <a:extLst>
                    <a:ext uri="{FF2B5EF4-FFF2-40B4-BE49-F238E27FC236}">
                      <a16:creationId xmlns:a16="http://schemas.microsoft.com/office/drawing/2014/main" id="{FAE98D65-19C8-D649-B186-5A7D4F989434}"/>
                    </a:ext>
                  </a:extLst>
                </p14:cNvPr>
                <p14:cNvContentPartPr/>
                <p14:nvPr/>
              </p14:nvContentPartPr>
              <p14:xfrm>
                <a:off x="6146760" y="5640760"/>
                <a:ext cx="83520" cy="107640"/>
              </p14:xfrm>
            </p:contentPart>
          </mc:Choice>
          <mc:Fallback>
            <p:pic>
              <p:nvPicPr>
                <p:cNvPr id="28" name="Ink 27">
                  <a:extLst>
                    <a:ext uri="{FF2B5EF4-FFF2-40B4-BE49-F238E27FC236}">
                      <a16:creationId xmlns:a16="http://schemas.microsoft.com/office/drawing/2014/main" id="{FAE98D65-19C8-D649-B186-5A7D4F989434}"/>
                    </a:ext>
                  </a:extLst>
                </p:cNvPr>
                <p:cNvPicPr/>
                <p:nvPr/>
              </p:nvPicPr>
              <p:blipFill>
                <a:blip r:embed="rId58"/>
                <a:stretch>
                  <a:fillRect/>
                </a:stretch>
              </p:blipFill>
              <p:spPr>
                <a:xfrm>
                  <a:off x="6131280" y="5625640"/>
                  <a:ext cx="113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9" name="Ink 28">
                  <a:extLst>
                    <a:ext uri="{FF2B5EF4-FFF2-40B4-BE49-F238E27FC236}">
                      <a16:creationId xmlns:a16="http://schemas.microsoft.com/office/drawing/2014/main" id="{91BFFD97-64A4-C14A-8748-DA92DCF2FE88}"/>
                    </a:ext>
                  </a:extLst>
                </p14:cNvPr>
                <p14:cNvContentPartPr/>
                <p14:nvPr/>
              </p14:nvContentPartPr>
              <p14:xfrm>
                <a:off x="6280320" y="5636800"/>
                <a:ext cx="109080" cy="100800"/>
              </p14:xfrm>
            </p:contentPart>
          </mc:Choice>
          <mc:Fallback>
            <p:pic>
              <p:nvPicPr>
                <p:cNvPr id="29" name="Ink 28">
                  <a:extLst>
                    <a:ext uri="{FF2B5EF4-FFF2-40B4-BE49-F238E27FC236}">
                      <a16:creationId xmlns:a16="http://schemas.microsoft.com/office/drawing/2014/main" id="{91BFFD97-64A4-C14A-8748-DA92DCF2FE88}"/>
                    </a:ext>
                  </a:extLst>
                </p:cNvPr>
                <p:cNvPicPr/>
                <p:nvPr/>
              </p:nvPicPr>
              <p:blipFill>
                <a:blip r:embed="rId60"/>
                <a:stretch>
                  <a:fillRect/>
                </a:stretch>
              </p:blipFill>
              <p:spPr>
                <a:xfrm>
                  <a:off x="6265200" y="5621680"/>
                  <a:ext cx="139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0" name="Ink 29">
                  <a:extLst>
                    <a:ext uri="{FF2B5EF4-FFF2-40B4-BE49-F238E27FC236}">
                      <a16:creationId xmlns:a16="http://schemas.microsoft.com/office/drawing/2014/main" id="{5F291D81-B4C5-2349-8133-73AE1DADDBBC}"/>
                    </a:ext>
                  </a:extLst>
                </p14:cNvPr>
                <p14:cNvContentPartPr/>
                <p14:nvPr/>
              </p14:nvContentPartPr>
              <p14:xfrm>
                <a:off x="6513600" y="5676400"/>
                <a:ext cx="87120" cy="71280"/>
              </p14:xfrm>
            </p:contentPart>
          </mc:Choice>
          <mc:Fallback>
            <p:pic>
              <p:nvPicPr>
                <p:cNvPr id="30" name="Ink 29">
                  <a:extLst>
                    <a:ext uri="{FF2B5EF4-FFF2-40B4-BE49-F238E27FC236}">
                      <a16:creationId xmlns:a16="http://schemas.microsoft.com/office/drawing/2014/main" id="{5F291D81-B4C5-2349-8133-73AE1DADDBBC}"/>
                    </a:ext>
                  </a:extLst>
                </p:cNvPr>
                <p:cNvPicPr/>
                <p:nvPr/>
              </p:nvPicPr>
              <p:blipFill>
                <a:blip r:embed="rId62"/>
                <a:stretch>
                  <a:fillRect/>
                </a:stretch>
              </p:blipFill>
              <p:spPr>
                <a:xfrm>
                  <a:off x="6498480" y="5661280"/>
                  <a:ext cx="117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1" name="Ink 30">
                  <a:extLst>
                    <a:ext uri="{FF2B5EF4-FFF2-40B4-BE49-F238E27FC236}">
                      <a16:creationId xmlns:a16="http://schemas.microsoft.com/office/drawing/2014/main" id="{F8F0588A-C081-4B43-92D5-8A291FC01AB7}"/>
                    </a:ext>
                  </a:extLst>
                </p14:cNvPr>
                <p14:cNvContentPartPr/>
                <p14:nvPr/>
              </p14:nvContentPartPr>
              <p14:xfrm>
                <a:off x="6634200" y="5665960"/>
                <a:ext cx="252000" cy="78120"/>
              </p14:xfrm>
            </p:contentPart>
          </mc:Choice>
          <mc:Fallback>
            <p:pic>
              <p:nvPicPr>
                <p:cNvPr id="31" name="Ink 30">
                  <a:extLst>
                    <a:ext uri="{FF2B5EF4-FFF2-40B4-BE49-F238E27FC236}">
                      <a16:creationId xmlns:a16="http://schemas.microsoft.com/office/drawing/2014/main" id="{F8F0588A-C081-4B43-92D5-8A291FC01AB7}"/>
                    </a:ext>
                  </a:extLst>
                </p:cNvPr>
                <p:cNvPicPr/>
                <p:nvPr/>
              </p:nvPicPr>
              <p:blipFill>
                <a:blip r:embed="rId64"/>
                <a:stretch>
                  <a:fillRect/>
                </a:stretch>
              </p:blipFill>
              <p:spPr>
                <a:xfrm>
                  <a:off x="6619080" y="5650840"/>
                  <a:ext cx="282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2" name="Ink 31">
                  <a:extLst>
                    <a:ext uri="{FF2B5EF4-FFF2-40B4-BE49-F238E27FC236}">
                      <a16:creationId xmlns:a16="http://schemas.microsoft.com/office/drawing/2014/main" id="{E192674E-3C8E-CD43-8EDB-DE7CA8BC0678}"/>
                    </a:ext>
                  </a:extLst>
                </p14:cNvPr>
                <p14:cNvContentPartPr/>
                <p14:nvPr/>
              </p14:nvContentPartPr>
              <p14:xfrm>
                <a:off x="6929040" y="5577760"/>
                <a:ext cx="29880" cy="170280"/>
              </p14:xfrm>
            </p:contentPart>
          </mc:Choice>
          <mc:Fallback>
            <p:pic>
              <p:nvPicPr>
                <p:cNvPr id="32" name="Ink 31">
                  <a:extLst>
                    <a:ext uri="{FF2B5EF4-FFF2-40B4-BE49-F238E27FC236}">
                      <a16:creationId xmlns:a16="http://schemas.microsoft.com/office/drawing/2014/main" id="{E192674E-3C8E-CD43-8EDB-DE7CA8BC0678}"/>
                    </a:ext>
                  </a:extLst>
                </p:cNvPr>
                <p:cNvPicPr/>
                <p:nvPr/>
              </p:nvPicPr>
              <p:blipFill>
                <a:blip r:embed="rId66"/>
                <a:stretch>
                  <a:fillRect/>
                </a:stretch>
              </p:blipFill>
              <p:spPr>
                <a:xfrm>
                  <a:off x="6913560" y="5562280"/>
                  <a:ext cx="60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3" name="Ink 32">
                  <a:extLst>
                    <a:ext uri="{FF2B5EF4-FFF2-40B4-BE49-F238E27FC236}">
                      <a16:creationId xmlns:a16="http://schemas.microsoft.com/office/drawing/2014/main" id="{4A9D9568-7FAC-C345-B683-84FE6EB5C89D}"/>
                    </a:ext>
                  </a:extLst>
                </p14:cNvPr>
                <p14:cNvContentPartPr/>
                <p14:nvPr/>
              </p14:nvContentPartPr>
              <p14:xfrm>
                <a:off x="6969720" y="5666680"/>
                <a:ext cx="338760" cy="328320"/>
              </p14:xfrm>
            </p:contentPart>
          </mc:Choice>
          <mc:Fallback>
            <p:pic>
              <p:nvPicPr>
                <p:cNvPr id="33" name="Ink 32">
                  <a:extLst>
                    <a:ext uri="{FF2B5EF4-FFF2-40B4-BE49-F238E27FC236}">
                      <a16:creationId xmlns:a16="http://schemas.microsoft.com/office/drawing/2014/main" id="{4A9D9568-7FAC-C345-B683-84FE6EB5C89D}"/>
                    </a:ext>
                  </a:extLst>
                </p:cNvPr>
                <p:cNvPicPr/>
                <p:nvPr/>
              </p:nvPicPr>
              <p:blipFill>
                <a:blip r:embed="rId68"/>
                <a:stretch>
                  <a:fillRect/>
                </a:stretch>
              </p:blipFill>
              <p:spPr>
                <a:xfrm>
                  <a:off x="6954240" y="5651200"/>
                  <a:ext cx="36936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5" name="Ink 34">
                  <a:extLst>
                    <a:ext uri="{FF2B5EF4-FFF2-40B4-BE49-F238E27FC236}">
                      <a16:creationId xmlns:a16="http://schemas.microsoft.com/office/drawing/2014/main" id="{E1EAEB6D-482E-D549-9FFE-8B5F6A320B8D}"/>
                    </a:ext>
                  </a:extLst>
                </p14:cNvPr>
                <p14:cNvContentPartPr/>
                <p14:nvPr/>
              </p14:nvContentPartPr>
              <p14:xfrm>
                <a:off x="3818640" y="5894560"/>
                <a:ext cx="31680" cy="45000"/>
              </p14:xfrm>
            </p:contentPart>
          </mc:Choice>
          <mc:Fallback>
            <p:pic>
              <p:nvPicPr>
                <p:cNvPr id="35" name="Ink 34">
                  <a:extLst>
                    <a:ext uri="{FF2B5EF4-FFF2-40B4-BE49-F238E27FC236}">
                      <a16:creationId xmlns:a16="http://schemas.microsoft.com/office/drawing/2014/main" id="{E1EAEB6D-482E-D549-9FFE-8B5F6A320B8D}"/>
                    </a:ext>
                  </a:extLst>
                </p:cNvPr>
                <p:cNvPicPr/>
                <p:nvPr/>
              </p:nvPicPr>
              <p:blipFill>
                <a:blip r:embed="rId70"/>
                <a:stretch>
                  <a:fillRect/>
                </a:stretch>
              </p:blipFill>
              <p:spPr>
                <a:xfrm>
                  <a:off x="3803520" y="5879440"/>
                  <a:ext cx="622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6" name="Ink 35">
                  <a:extLst>
                    <a:ext uri="{FF2B5EF4-FFF2-40B4-BE49-F238E27FC236}">
                      <a16:creationId xmlns:a16="http://schemas.microsoft.com/office/drawing/2014/main" id="{5896BF08-3A2F-A44B-93CB-1B7510D7BAB2}"/>
                    </a:ext>
                  </a:extLst>
                </p14:cNvPr>
                <p14:cNvContentPartPr/>
                <p14:nvPr/>
              </p14:nvContentPartPr>
              <p14:xfrm>
                <a:off x="3817560" y="5953600"/>
                <a:ext cx="63000" cy="46080"/>
              </p14:xfrm>
            </p:contentPart>
          </mc:Choice>
          <mc:Fallback>
            <p:pic>
              <p:nvPicPr>
                <p:cNvPr id="36" name="Ink 35">
                  <a:extLst>
                    <a:ext uri="{FF2B5EF4-FFF2-40B4-BE49-F238E27FC236}">
                      <a16:creationId xmlns:a16="http://schemas.microsoft.com/office/drawing/2014/main" id="{5896BF08-3A2F-A44B-93CB-1B7510D7BAB2}"/>
                    </a:ext>
                  </a:extLst>
                </p:cNvPr>
                <p:cNvPicPr/>
                <p:nvPr/>
              </p:nvPicPr>
              <p:blipFill>
                <a:blip r:embed="rId72"/>
                <a:stretch>
                  <a:fillRect/>
                </a:stretch>
              </p:blipFill>
              <p:spPr>
                <a:xfrm>
                  <a:off x="3802440" y="5938480"/>
                  <a:ext cx="93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7" name="Ink 36">
                  <a:extLst>
                    <a:ext uri="{FF2B5EF4-FFF2-40B4-BE49-F238E27FC236}">
                      <a16:creationId xmlns:a16="http://schemas.microsoft.com/office/drawing/2014/main" id="{0609F633-F99A-6343-9136-F536235C58E1}"/>
                    </a:ext>
                  </a:extLst>
                </p14:cNvPr>
                <p14:cNvContentPartPr/>
                <p14:nvPr/>
              </p14:nvContentPartPr>
              <p14:xfrm>
                <a:off x="3892080" y="5953600"/>
                <a:ext cx="68400" cy="45360"/>
              </p14:xfrm>
            </p:contentPart>
          </mc:Choice>
          <mc:Fallback>
            <p:pic>
              <p:nvPicPr>
                <p:cNvPr id="37" name="Ink 36">
                  <a:extLst>
                    <a:ext uri="{FF2B5EF4-FFF2-40B4-BE49-F238E27FC236}">
                      <a16:creationId xmlns:a16="http://schemas.microsoft.com/office/drawing/2014/main" id="{0609F633-F99A-6343-9136-F536235C58E1}"/>
                    </a:ext>
                  </a:extLst>
                </p:cNvPr>
                <p:cNvPicPr/>
                <p:nvPr/>
              </p:nvPicPr>
              <p:blipFill>
                <a:blip r:embed="rId74"/>
                <a:stretch>
                  <a:fillRect/>
                </a:stretch>
              </p:blipFill>
              <p:spPr>
                <a:xfrm>
                  <a:off x="3876960" y="5938480"/>
                  <a:ext cx="98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8" name="Ink 37">
                  <a:extLst>
                    <a:ext uri="{FF2B5EF4-FFF2-40B4-BE49-F238E27FC236}">
                      <a16:creationId xmlns:a16="http://schemas.microsoft.com/office/drawing/2014/main" id="{541FA0FF-0AC7-0C4D-A368-06CD473B22E8}"/>
                    </a:ext>
                  </a:extLst>
                </p14:cNvPr>
                <p14:cNvContentPartPr/>
                <p14:nvPr/>
              </p14:nvContentPartPr>
              <p14:xfrm>
                <a:off x="4237680" y="5912920"/>
                <a:ext cx="69480" cy="54360"/>
              </p14:xfrm>
            </p:contentPart>
          </mc:Choice>
          <mc:Fallback>
            <p:pic>
              <p:nvPicPr>
                <p:cNvPr id="38" name="Ink 37">
                  <a:extLst>
                    <a:ext uri="{FF2B5EF4-FFF2-40B4-BE49-F238E27FC236}">
                      <a16:creationId xmlns:a16="http://schemas.microsoft.com/office/drawing/2014/main" id="{541FA0FF-0AC7-0C4D-A368-06CD473B22E8}"/>
                    </a:ext>
                  </a:extLst>
                </p:cNvPr>
                <p:cNvPicPr/>
                <p:nvPr/>
              </p:nvPicPr>
              <p:blipFill>
                <a:blip r:embed="rId76"/>
                <a:stretch>
                  <a:fillRect/>
                </a:stretch>
              </p:blipFill>
              <p:spPr>
                <a:xfrm>
                  <a:off x="4222560" y="5897800"/>
                  <a:ext cx="100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9" name="Ink 38">
                  <a:extLst>
                    <a:ext uri="{FF2B5EF4-FFF2-40B4-BE49-F238E27FC236}">
                      <a16:creationId xmlns:a16="http://schemas.microsoft.com/office/drawing/2014/main" id="{6F51BEA3-9502-4E4D-B665-87C46EBEF530}"/>
                    </a:ext>
                  </a:extLst>
                </p14:cNvPr>
                <p14:cNvContentPartPr/>
                <p14:nvPr/>
              </p14:nvContentPartPr>
              <p14:xfrm>
                <a:off x="4283040" y="5862160"/>
                <a:ext cx="69120" cy="70560"/>
              </p14:xfrm>
            </p:contentPart>
          </mc:Choice>
          <mc:Fallback>
            <p:pic>
              <p:nvPicPr>
                <p:cNvPr id="39" name="Ink 38">
                  <a:extLst>
                    <a:ext uri="{FF2B5EF4-FFF2-40B4-BE49-F238E27FC236}">
                      <a16:creationId xmlns:a16="http://schemas.microsoft.com/office/drawing/2014/main" id="{6F51BEA3-9502-4E4D-B665-87C46EBEF530}"/>
                    </a:ext>
                  </a:extLst>
                </p:cNvPr>
                <p:cNvPicPr/>
                <p:nvPr/>
              </p:nvPicPr>
              <p:blipFill>
                <a:blip r:embed="rId78"/>
                <a:stretch>
                  <a:fillRect/>
                </a:stretch>
              </p:blipFill>
              <p:spPr>
                <a:xfrm>
                  <a:off x="4267560" y="5847040"/>
                  <a:ext cx="99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0" name="Ink 39">
                  <a:extLst>
                    <a:ext uri="{FF2B5EF4-FFF2-40B4-BE49-F238E27FC236}">
                      <a16:creationId xmlns:a16="http://schemas.microsoft.com/office/drawing/2014/main" id="{48CD1772-9055-9C41-9406-0342B41CEA8D}"/>
                    </a:ext>
                  </a:extLst>
                </p14:cNvPr>
                <p14:cNvContentPartPr/>
                <p14:nvPr/>
              </p14:nvContentPartPr>
              <p14:xfrm>
                <a:off x="4131840" y="5933440"/>
                <a:ext cx="82080" cy="59040"/>
              </p14:xfrm>
            </p:contentPart>
          </mc:Choice>
          <mc:Fallback>
            <p:pic>
              <p:nvPicPr>
                <p:cNvPr id="40" name="Ink 39">
                  <a:extLst>
                    <a:ext uri="{FF2B5EF4-FFF2-40B4-BE49-F238E27FC236}">
                      <a16:creationId xmlns:a16="http://schemas.microsoft.com/office/drawing/2014/main" id="{48CD1772-9055-9C41-9406-0342B41CEA8D}"/>
                    </a:ext>
                  </a:extLst>
                </p:cNvPr>
                <p:cNvPicPr/>
                <p:nvPr/>
              </p:nvPicPr>
              <p:blipFill>
                <a:blip r:embed="rId80"/>
                <a:stretch>
                  <a:fillRect/>
                </a:stretch>
              </p:blipFill>
              <p:spPr>
                <a:xfrm>
                  <a:off x="4116720" y="5917960"/>
                  <a:ext cx="112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1" name="Ink 40">
                  <a:extLst>
                    <a:ext uri="{FF2B5EF4-FFF2-40B4-BE49-F238E27FC236}">
                      <a16:creationId xmlns:a16="http://schemas.microsoft.com/office/drawing/2014/main" id="{8DC2FD65-5F09-1D4B-9DED-18F553FF7FD6}"/>
                    </a:ext>
                  </a:extLst>
                </p14:cNvPr>
                <p14:cNvContentPartPr/>
                <p14:nvPr/>
              </p14:nvContentPartPr>
              <p14:xfrm>
                <a:off x="4551600" y="5911480"/>
                <a:ext cx="73080" cy="61920"/>
              </p14:xfrm>
            </p:contentPart>
          </mc:Choice>
          <mc:Fallback>
            <p:pic>
              <p:nvPicPr>
                <p:cNvPr id="41" name="Ink 40">
                  <a:extLst>
                    <a:ext uri="{FF2B5EF4-FFF2-40B4-BE49-F238E27FC236}">
                      <a16:creationId xmlns:a16="http://schemas.microsoft.com/office/drawing/2014/main" id="{8DC2FD65-5F09-1D4B-9DED-18F553FF7FD6}"/>
                    </a:ext>
                  </a:extLst>
                </p:cNvPr>
                <p:cNvPicPr/>
                <p:nvPr/>
              </p:nvPicPr>
              <p:blipFill>
                <a:blip r:embed="rId82"/>
                <a:stretch>
                  <a:fillRect/>
                </a:stretch>
              </p:blipFill>
              <p:spPr>
                <a:xfrm>
                  <a:off x="4536120" y="5896360"/>
                  <a:ext cx="103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2" name="Ink 41">
                  <a:extLst>
                    <a:ext uri="{FF2B5EF4-FFF2-40B4-BE49-F238E27FC236}">
                      <a16:creationId xmlns:a16="http://schemas.microsoft.com/office/drawing/2014/main" id="{A9C637EC-4A15-484B-9A3F-E30F34BBFF2C}"/>
                    </a:ext>
                  </a:extLst>
                </p14:cNvPr>
                <p14:cNvContentPartPr/>
                <p14:nvPr/>
              </p14:nvContentPartPr>
              <p14:xfrm>
                <a:off x="4604520" y="5852080"/>
                <a:ext cx="70560" cy="63000"/>
              </p14:xfrm>
            </p:contentPart>
          </mc:Choice>
          <mc:Fallback>
            <p:pic>
              <p:nvPicPr>
                <p:cNvPr id="42" name="Ink 41">
                  <a:extLst>
                    <a:ext uri="{FF2B5EF4-FFF2-40B4-BE49-F238E27FC236}">
                      <a16:creationId xmlns:a16="http://schemas.microsoft.com/office/drawing/2014/main" id="{A9C637EC-4A15-484B-9A3F-E30F34BBFF2C}"/>
                    </a:ext>
                  </a:extLst>
                </p:cNvPr>
                <p:cNvPicPr/>
                <p:nvPr/>
              </p:nvPicPr>
              <p:blipFill>
                <a:blip r:embed="rId84"/>
                <a:stretch>
                  <a:fillRect/>
                </a:stretch>
              </p:blipFill>
              <p:spPr>
                <a:xfrm>
                  <a:off x="4589400" y="5836600"/>
                  <a:ext cx="101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3" name="Ink 42">
                  <a:extLst>
                    <a:ext uri="{FF2B5EF4-FFF2-40B4-BE49-F238E27FC236}">
                      <a16:creationId xmlns:a16="http://schemas.microsoft.com/office/drawing/2014/main" id="{CDF1B5BB-DC86-B843-B906-6C2DA55DC1C2}"/>
                    </a:ext>
                  </a:extLst>
                </p14:cNvPr>
                <p14:cNvContentPartPr/>
                <p14:nvPr/>
              </p14:nvContentPartPr>
              <p14:xfrm>
                <a:off x="4460160" y="5912920"/>
                <a:ext cx="72720" cy="65880"/>
              </p14:xfrm>
            </p:contentPart>
          </mc:Choice>
          <mc:Fallback>
            <p:pic>
              <p:nvPicPr>
                <p:cNvPr id="43" name="Ink 42">
                  <a:extLst>
                    <a:ext uri="{FF2B5EF4-FFF2-40B4-BE49-F238E27FC236}">
                      <a16:creationId xmlns:a16="http://schemas.microsoft.com/office/drawing/2014/main" id="{CDF1B5BB-DC86-B843-B906-6C2DA55DC1C2}"/>
                    </a:ext>
                  </a:extLst>
                </p:cNvPr>
                <p:cNvPicPr/>
                <p:nvPr/>
              </p:nvPicPr>
              <p:blipFill>
                <a:blip r:embed="rId86"/>
                <a:stretch>
                  <a:fillRect/>
                </a:stretch>
              </p:blipFill>
              <p:spPr>
                <a:xfrm>
                  <a:off x="4444680" y="5897800"/>
                  <a:ext cx="103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5" name="Ink 44">
                  <a:extLst>
                    <a:ext uri="{FF2B5EF4-FFF2-40B4-BE49-F238E27FC236}">
                      <a16:creationId xmlns:a16="http://schemas.microsoft.com/office/drawing/2014/main" id="{7151EE96-E82B-A24E-AEF5-9A8FD2E81B3A}"/>
                    </a:ext>
                  </a:extLst>
                </p14:cNvPr>
                <p14:cNvContentPartPr/>
                <p14:nvPr/>
              </p14:nvContentPartPr>
              <p14:xfrm>
                <a:off x="5437920" y="5875480"/>
                <a:ext cx="79560" cy="65160"/>
              </p14:xfrm>
            </p:contentPart>
          </mc:Choice>
          <mc:Fallback>
            <p:pic>
              <p:nvPicPr>
                <p:cNvPr id="45" name="Ink 44">
                  <a:extLst>
                    <a:ext uri="{FF2B5EF4-FFF2-40B4-BE49-F238E27FC236}">
                      <a16:creationId xmlns:a16="http://schemas.microsoft.com/office/drawing/2014/main" id="{7151EE96-E82B-A24E-AEF5-9A8FD2E81B3A}"/>
                    </a:ext>
                  </a:extLst>
                </p:cNvPr>
                <p:cNvPicPr/>
                <p:nvPr/>
              </p:nvPicPr>
              <p:blipFill>
                <a:blip r:embed="rId88"/>
                <a:stretch>
                  <a:fillRect/>
                </a:stretch>
              </p:blipFill>
              <p:spPr>
                <a:xfrm>
                  <a:off x="5422800" y="5860360"/>
                  <a:ext cx="110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6" name="Ink 45">
                  <a:extLst>
                    <a:ext uri="{FF2B5EF4-FFF2-40B4-BE49-F238E27FC236}">
                      <a16:creationId xmlns:a16="http://schemas.microsoft.com/office/drawing/2014/main" id="{7E5C71BD-B1D3-1046-AF24-800E13302F5A}"/>
                    </a:ext>
                  </a:extLst>
                </p14:cNvPr>
                <p14:cNvContentPartPr/>
                <p14:nvPr/>
              </p14:nvContentPartPr>
              <p14:xfrm>
                <a:off x="5487600" y="5923000"/>
                <a:ext cx="85680" cy="72720"/>
              </p14:xfrm>
            </p:contentPart>
          </mc:Choice>
          <mc:Fallback>
            <p:pic>
              <p:nvPicPr>
                <p:cNvPr id="46" name="Ink 45">
                  <a:extLst>
                    <a:ext uri="{FF2B5EF4-FFF2-40B4-BE49-F238E27FC236}">
                      <a16:creationId xmlns:a16="http://schemas.microsoft.com/office/drawing/2014/main" id="{7E5C71BD-B1D3-1046-AF24-800E13302F5A}"/>
                    </a:ext>
                  </a:extLst>
                </p:cNvPr>
                <p:cNvPicPr/>
                <p:nvPr/>
              </p:nvPicPr>
              <p:blipFill>
                <a:blip r:embed="rId90"/>
                <a:stretch>
                  <a:fillRect/>
                </a:stretch>
              </p:blipFill>
              <p:spPr>
                <a:xfrm>
                  <a:off x="5472480" y="5907880"/>
                  <a:ext cx="116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7" name="Ink 46">
                  <a:extLst>
                    <a:ext uri="{FF2B5EF4-FFF2-40B4-BE49-F238E27FC236}">
                      <a16:creationId xmlns:a16="http://schemas.microsoft.com/office/drawing/2014/main" id="{B4403D7E-0EBF-064B-899B-EACC0DA61CC6}"/>
                    </a:ext>
                  </a:extLst>
                </p14:cNvPr>
                <p14:cNvContentPartPr/>
                <p14:nvPr/>
              </p14:nvContentPartPr>
              <p14:xfrm>
                <a:off x="5519640" y="5865760"/>
                <a:ext cx="82800" cy="73440"/>
              </p14:xfrm>
            </p:contentPart>
          </mc:Choice>
          <mc:Fallback>
            <p:pic>
              <p:nvPicPr>
                <p:cNvPr id="47" name="Ink 46">
                  <a:extLst>
                    <a:ext uri="{FF2B5EF4-FFF2-40B4-BE49-F238E27FC236}">
                      <a16:creationId xmlns:a16="http://schemas.microsoft.com/office/drawing/2014/main" id="{B4403D7E-0EBF-064B-899B-EACC0DA61CC6}"/>
                    </a:ext>
                  </a:extLst>
                </p:cNvPr>
                <p:cNvPicPr/>
                <p:nvPr/>
              </p:nvPicPr>
              <p:blipFill>
                <a:blip r:embed="rId92"/>
                <a:stretch>
                  <a:fillRect/>
                </a:stretch>
              </p:blipFill>
              <p:spPr>
                <a:xfrm>
                  <a:off x="5504520" y="5850280"/>
                  <a:ext cx="113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9" name="Ink 48">
                  <a:extLst>
                    <a:ext uri="{FF2B5EF4-FFF2-40B4-BE49-F238E27FC236}">
                      <a16:creationId xmlns:a16="http://schemas.microsoft.com/office/drawing/2014/main" id="{8B4C4003-CF81-C945-A536-D383932AF2E8}"/>
                    </a:ext>
                  </a:extLst>
                </p14:cNvPr>
                <p14:cNvContentPartPr/>
                <p14:nvPr/>
              </p14:nvContentPartPr>
              <p14:xfrm>
                <a:off x="3505080" y="6103360"/>
                <a:ext cx="329040" cy="236520"/>
              </p14:xfrm>
            </p:contentPart>
          </mc:Choice>
          <mc:Fallback>
            <p:pic>
              <p:nvPicPr>
                <p:cNvPr id="49" name="Ink 48">
                  <a:extLst>
                    <a:ext uri="{FF2B5EF4-FFF2-40B4-BE49-F238E27FC236}">
                      <a16:creationId xmlns:a16="http://schemas.microsoft.com/office/drawing/2014/main" id="{8B4C4003-CF81-C945-A536-D383932AF2E8}"/>
                    </a:ext>
                  </a:extLst>
                </p:cNvPr>
                <p:cNvPicPr/>
                <p:nvPr/>
              </p:nvPicPr>
              <p:blipFill>
                <a:blip r:embed="rId94"/>
                <a:stretch>
                  <a:fillRect/>
                </a:stretch>
              </p:blipFill>
              <p:spPr>
                <a:xfrm>
                  <a:off x="3489960" y="6088240"/>
                  <a:ext cx="35928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0" name="Ink 49">
                  <a:extLst>
                    <a:ext uri="{FF2B5EF4-FFF2-40B4-BE49-F238E27FC236}">
                      <a16:creationId xmlns:a16="http://schemas.microsoft.com/office/drawing/2014/main" id="{7165B334-2BBF-4247-932B-75129166DB73}"/>
                    </a:ext>
                  </a:extLst>
                </p14:cNvPr>
                <p14:cNvContentPartPr/>
                <p14:nvPr/>
              </p14:nvContentPartPr>
              <p14:xfrm>
                <a:off x="3318960" y="6410800"/>
                <a:ext cx="86400" cy="66960"/>
              </p14:xfrm>
            </p:contentPart>
          </mc:Choice>
          <mc:Fallback>
            <p:pic>
              <p:nvPicPr>
                <p:cNvPr id="50" name="Ink 49">
                  <a:extLst>
                    <a:ext uri="{FF2B5EF4-FFF2-40B4-BE49-F238E27FC236}">
                      <a16:creationId xmlns:a16="http://schemas.microsoft.com/office/drawing/2014/main" id="{7165B334-2BBF-4247-932B-75129166DB73}"/>
                    </a:ext>
                  </a:extLst>
                </p:cNvPr>
                <p:cNvPicPr/>
                <p:nvPr/>
              </p:nvPicPr>
              <p:blipFill>
                <a:blip r:embed="rId96"/>
                <a:stretch>
                  <a:fillRect/>
                </a:stretch>
              </p:blipFill>
              <p:spPr>
                <a:xfrm>
                  <a:off x="3303840" y="6395680"/>
                  <a:ext cx="117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1" name="Ink 50">
                  <a:extLst>
                    <a:ext uri="{FF2B5EF4-FFF2-40B4-BE49-F238E27FC236}">
                      <a16:creationId xmlns:a16="http://schemas.microsoft.com/office/drawing/2014/main" id="{947F36D9-A38A-D94C-A282-E999B8D551A2}"/>
                    </a:ext>
                  </a:extLst>
                </p14:cNvPr>
                <p14:cNvContentPartPr/>
                <p14:nvPr/>
              </p14:nvContentPartPr>
              <p14:xfrm>
                <a:off x="3493200" y="6349960"/>
                <a:ext cx="12240" cy="124560"/>
              </p14:xfrm>
            </p:contentPart>
          </mc:Choice>
          <mc:Fallback>
            <p:pic>
              <p:nvPicPr>
                <p:cNvPr id="51" name="Ink 50">
                  <a:extLst>
                    <a:ext uri="{FF2B5EF4-FFF2-40B4-BE49-F238E27FC236}">
                      <a16:creationId xmlns:a16="http://schemas.microsoft.com/office/drawing/2014/main" id="{947F36D9-A38A-D94C-A282-E999B8D551A2}"/>
                    </a:ext>
                  </a:extLst>
                </p:cNvPr>
                <p:cNvPicPr/>
                <p:nvPr/>
              </p:nvPicPr>
              <p:blipFill>
                <a:blip r:embed="rId98"/>
                <a:stretch>
                  <a:fillRect/>
                </a:stretch>
              </p:blipFill>
              <p:spPr>
                <a:xfrm>
                  <a:off x="3477720" y="6334480"/>
                  <a:ext cx="42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2" name="Ink 51">
                  <a:extLst>
                    <a:ext uri="{FF2B5EF4-FFF2-40B4-BE49-F238E27FC236}">
                      <a16:creationId xmlns:a16="http://schemas.microsoft.com/office/drawing/2014/main" id="{597CA535-1298-FD4A-A037-D96EA794B792}"/>
                    </a:ext>
                  </a:extLst>
                </p14:cNvPr>
                <p14:cNvContentPartPr/>
                <p14:nvPr/>
              </p14:nvContentPartPr>
              <p14:xfrm>
                <a:off x="3553680" y="6401440"/>
                <a:ext cx="64440" cy="69120"/>
              </p14:xfrm>
            </p:contentPart>
          </mc:Choice>
          <mc:Fallback>
            <p:pic>
              <p:nvPicPr>
                <p:cNvPr id="52" name="Ink 51">
                  <a:extLst>
                    <a:ext uri="{FF2B5EF4-FFF2-40B4-BE49-F238E27FC236}">
                      <a16:creationId xmlns:a16="http://schemas.microsoft.com/office/drawing/2014/main" id="{597CA535-1298-FD4A-A037-D96EA794B792}"/>
                    </a:ext>
                  </a:extLst>
                </p:cNvPr>
                <p:cNvPicPr/>
                <p:nvPr/>
              </p:nvPicPr>
              <p:blipFill>
                <a:blip r:embed="rId100"/>
                <a:stretch>
                  <a:fillRect/>
                </a:stretch>
              </p:blipFill>
              <p:spPr>
                <a:xfrm>
                  <a:off x="3538560" y="6385960"/>
                  <a:ext cx="95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3" name="Ink 52">
                  <a:extLst>
                    <a:ext uri="{FF2B5EF4-FFF2-40B4-BE49-F238E27FC236}">
                      <a16:creationId xmlns:a16="http://schemas.microsoft.com/office/drawing/2014/main" id="{6E990E99-B34C-9142-8F0D-57D444F3DC4B}"/>
                    </a:ext>
                  </a:extLst>
                </p14:cNvPr>
                <p14:cNvContentPartPr/>
                <p14:nvPr/>
              </p14:nvContentPartPr>
              <p14:xfrm>
                <a:off x="3657360" y="6384880"/>
                <a:ext cx="446040" cy="83520"/>
              </p14:xfrm>
            </p:contentPart>
          </mc:Choice>
          <mc:Fallback>
            <p:pic>
              <p:nvPicPr>
                <p:cNvPr id="53" name="Ink 52">
                  <a:extLst>
                    <a:ext uri="{FF2B5EF4-FFF2-40B4-BE49-F238E27FC236}">
                      <a16:creationId xmlns:a16="http://schemas.microsoft.com/office/drawing/2014/main" id="{6E990E99-B34C-9142-8F0D-57D444F3DC4B}"/>
                    </a:ext>
                  </a:extLst>
                </p:cNvPr>
                <p:cNvPicPr/>
                <p:nvPr/>
              </p:nvPicPr>
              <p:blipFill>
                <a:blip r:embed="rId102"/>
                <a:stretch>
                  <a:fillRect/>
                </a:stretch>
              </p:blipFill>
              <p:spPr>
                <a:xfrm>
                  <a:off x="3642240" y="6369760"/>
                  <a:ext cx="4762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Ink 62">
                  <a:extLst>
                    <a:ext uri="{FF2B5EF4-FFF2-40B4-BE49-F238E27FC236}">
                      <a16:creationId xmlns:a16="http://schemas.microsoft.com/office/drawing/2014/main" id="{585A66CF-9EC8-CE44-80B1-FA1AC35E8B2B}"/>
                    </a:ext>
                  </a:extLst>
                </p14:cNvPr>
                <p14:cNvContentPartPr/>
                <p14:nvPr/>
              </p14:nvContentPartPr>
              <p14:xfrm>
                <a:off x="5709720" y="5963680"/>
                <a:ext cx="232200" cy="213120"/>
              </p14:xfrm>
            </p:contentPart>
          </mc:Choice>
          <mc:Fallback>
            <p:pic>
              <p:nvPicPr>
                <p:cNvPr id="63" name="Ink 62">
                  <a:extLst>
                    <a:ext uri="{FF2B5EF4-FFF2-40B4-BE49-F238E27FC236}">
                      <a16:creationId xmlns:a16="http://schemas.microsoft.com/office/drawing/2014/main" id="{585A66CF-9EC8-CE44-80B1-FA1AC35E8B2B}"/>
                    </a:ext>
                  </a:extLst>
                </p:cNvPr>
                <p:cNvPicPr/>
                <p:nvPr/>
              </p:nvPicPr>
              <p:blipFill>
                <a:blip r:embed="rId104"/>
                <a:stretch>
                  <a:fillRect/>
                </a:stretch>
              </p:blipFill>
              <p:spPr>
                <a:xfrm>
                  <a:off x="5694600" y="5948560"/>
                  <a:ext cx="2628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Ink 63">
                  <a:extLst>
                    <a:ext uri="{FF2B5EF4-FFF2-40B4-BE49-F238E27FC236}">
                      <a16:creationId xmlns:a16="http://schemas.microsoft.com/office/drawing/2014/main" id="{29A3265C-788F-6B4C-A6BE-E8DCD7E19DF4}"/>
                    </a:ext>
                  </a:extLst>
                </p14:cNvPr>
                <p14:cNvContentPartPr/>
                <p14:nvPr/>
              </p14:nvContentPartPr>
              <p14:xfrm>
                <a:off x="6022200" y="6065920"/>
                <a:ext cx="68760" cy="120240"/>
              </p14:xfrm>
            </p:contentPart>
          </mc:Choice>
          <mc:Fallback>
            <p:pic>
              <p:nvPicPr>
                <p:cNvPr id="64" name="Ink 63">
                  <a:extLst>
                    <a:ext uri="{FF2B5EF4-FFF2-40B4-BE49-F238E27FC236}">
                      <a16:creationId xmlns:a16="http://schemas.microsoft.com/office/drawing/2014/main" id="{29A3265C-788F-6B4C-A6BE-E8DCD7E19DF4}"/>
                    </a:ext>
                  </a:extLst>
                </p:cNvPr>
                <p:cNvPicPr/>
                <p:nvPr/>
              </p:nvPicPr>
              <p:blipFill>
                <a:blip r:embed="rId106"/>
                <a:stretch>
                  <a:fillRect/>
                </a:stretch>
              </p:blipFill>
              <p:spPr>
                <a:xfrm>
                  <a:off x="6006720" y="6050800"/>
                  <a:ext cx="99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Ink 64">
                  <a:extLst>
                    <a:ext uri="{FF2B5EF4-FFF2-40B4-BE49-F238E27FC236}">
                      <a16:creationId xmlns:a16="http://schemas.microsoft.com/office/drawing/2014/main" id="{187DC368-93BF-BD4C-B05C-FA41C7CA4B5D}"/>
                    </a:ext>
                  </a:extLst>
                </p14:cNvPr>
                <p14:cNvContentPartPr/>
                <p14:nvPr/>
              </p14:nvContentPartPr>
              <p14:xfrm>
                <a:off x="6137040" y="6090040"/>
                <a:ext cx="53640" cy="68400"/>
              </p14:xfrm>
            </p:contentPart>
          </mc:Choice>
          <mc:Fallback>
            <p:pic>
              <p:nvPicPr>
                <p:cNvPr id="65" name="Ink 64">
                  <a:extLst>
                    <a:ext uri="{FF2B5EF4-FFF2-40B4-BE49-F238E27FC236}">
                      <a16:creationId xmlns:a16="http://schemas.microsoft.com/office/drawing/2014/main" id="{187DC368-93BF-BD4C-B05C-FA41C7CA4B5D}"/>
                    </a:ext>
                  </a:extLst>
                </p:cNvPr>
                <p:cNvPicPr/>
                <p:nvPr/>
              </p:nvPicPr>
              <p:blipFill>
                <a:blip r:embed="rId108"/>
                <a:stretch>
                  <a:fillRect/>
                </a:stretch>
              </p:blipFill>
              <p:spPr>
                <a:xfrm>
                  <a:off x="6121560" y="6074920"/>
                  <a:ext cx="84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Ink 65">
                  <a:extLst>
                    <a:ext uri="{FF2B5EF4-FFF2-40B4-BE49-F238E27FC236}">
                      <a16:creationId xmlns:a16="http://schemas.microsoft.com/office/drawing/2014/main" id="{25E1B1E1-B91E-5B44-8506-EBEA1A8AEDE1}"/>
                    </a:ext>
                  </a:extLst>
                </p14:cNvPr>
                <p14:cNvContentPartPr/>
                <p14:nvPr/>
              </p14:nvContentPartPr>
              <p14:xfrm>
                <a:off x="6257280" y="5953240"/>
                <a:ext cx="72720" cy="191160"/>
              </p14:xfrm>
            </p:contentPart>
          </mc:Choice>
          <mc:Fallback>
            <p:pic>
              <p:nvPicPr>
                <p:cNvPr id="66" name="Ink 65">
                  <a:extLst>
                    <a:ext uri="{FF2B5EF4-FFF2-40B4-BE49-F238E27FC236}">
                      <a16:creationId xmlns:a16="http://schemas.microsoft.com/office/drawing/2014/main" id="{25E1B1E1-B91E-5B44-8506-EBEA1A8AEDE1}"/>
                    </a:ext>
                  </a:extLst>
                </p:cNvPr>
                <p:cNvPicPr/>
                <p:nvPr/>
              </p:nvPicPr>
              <p:blipFill>
                <a:blip r:embed="rId110"/>
                <a:stretch>
                  <a:fillRect/>
                </a:stretch>
              </p:blipFill>
              <p:spPr>
                <a:xfrm>
                  <a:off x="6242160" y="5938120"/>
                  <a:ext cx="1029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Ink 66">
                  <a:extLst>
                    <a:ext uri="{FF2B5EF4-FFF2-40B4-BE49-F238E27FC236}">
                      <a16:creationId xmlns:a16="http://schemas.microsoft.com/office/drawing/2014/main" id="{34761164-7E56-374B-9679-C2DE00161857}"/>
                    </a:ext>
                  </a:extLst>
                </p14:cNvPr>
                <p14:cNvContentPartPr/>
                <p14:nvPr/>
              </p14:nvContentPartPr>
              <p14:xfrm>
                <a:off x="6217680" y="6091840"/>
                <a:ext cx="139680" cy="14400"/>
              </p14:xfrm>
            </p:contentPart>
          </mc:Choice>
          <mc:Fallback>
            <p:pic>
              <p:nvPicPr>
                <p:cNvPr id="67" name="Ink 66">
                  <a:extLst>
                    <a:ext uri="{FF2B5EF4-FFF2-40B4-BE49-F238E27FC236}">
                      <a16:creationId xmlns:a16="http://schemas.microsoft.com/office/drawing/2014/main" id="{34761164-7E56-374B-9679-C2DE00161857}"/>
                    </a:ext>
                  </a:extLst>
                </p:cNvPr>
                <p:cNvPicPr/>
                <p:nvPr/>
              </p:nvPicPr>
              <p:blipFill>
                <a:blip r:embed="rId112"/>
                <a:stretch>
                  <a:fillRect/>
                </a:stretch>
              </p:blipFill>
              <p:spPr>
                <a:xfrm>
                  <a:off x="6202560" y="6076720"/>
                  <a:ext cx="1702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Ink 67">
                  <a:extLst>
                    <a:ext uri="{FF2B5EF4-FFF2-40B4-BE49-F238E27FC236}">
                      <a16:creationId xmlns:a16="http://schemas.microsoft.com/office/drawing/2014/main" id="{5DDDC36E-363B-6041-943D-B3D2CE017B72}"/>
                    </a:ext>
                  </a:extLst>
                </p14:cNvPr>
                <p14:cNvContentPartPr/>
                <p14:nvPr/>
              </p14:nvContentPartPr>
              <p14:xfrm>
                <a:off x="6421080" y="5953600"/>
                <a:ext cx="30600" cy="192240"/>
              </p14:xfrm>
            </p:contentPart>
          </mc:Choice>
          <mc:Fallback>
            <p:pic>
              <p:nvPicPr>
                <p:cNvPr id="68" name="Ink 67">
                  <a:extLst>
                    <a:ext uri="{FF2B5EF4-FFF2-40B4-BE49-F238E27FC236}">
                      <a16:creationId xmlns:a16="http://schemas.microsoft.com/office/drawing/2014/main" id="{5DDDC36E-363B-6041-943D-B3D2CE017B72}"/>
                    </a:ext>
                  </a:extLst>
                </p:cNvPr>
                <p:cNvPicPr/>
                <p:nvPr/>
              </p:nvPicPr>
              <p:blipFill>
                <a:blip r:embed="rId114"/>
                <a:stretch>
                  <a:fillRect/>
                </a:stretch>
              </p:blipFill>
              <p:spPr>
                <a:xfrm>
                  <a:off x="6405600" y="5938480"/>
                  <a:ext cx="608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Ink 68">
                  <a:extLst>
                    <a:ext uri="{FF2B5EF4-FFF2-40B4-BE49-F238E27FC236}">
                      <a16:creationId xmlns:a16="http://schemas.microsoft.com/office/drawing/2014/main" id="{92C3570D-FAC7-A141-A5AE-3B607E12DF6C}"/>
                    </a:ext>
                  </a:extLst>
                </p14:cNvPr>
                <p14:cNvContentPartPr/>
                <p14:nvPr/>
              </p14:nvContentPartPr>
              <p14:xfrm>
                <a:off x="6368160" y="6089680"/>
                <a:ext cx="104400" cy="13680"/>
              </p14:xfrm>
            </p:contentPart>
          </mc:Choice>
          <mc:Fallback>
            <p:pic>
              <p:nvPicPr>
                <p:cNvPr id="69" name="Ink 68">
                  <a:extLst>
                    <a:ext uri="{FF2B5EF4-FFF2-40B4-BE49-F238E27FC236}">
                      <a16:creationId xmlns:a16="http://schemas.microsoft.com/office/drawing/2014/main" id="{92C3570D-FAC7-A141-A5AE-3B607E12DF6C}"/>
                    </a:ext>
                  </a:extLst>
                </p:cNvPr>
                <p:cNvPicPr/>
                <p:nvPr/>
              </p:nvPicPr>
              <p:blipFill>
                <a:blip r:embed="rId116"/>
                <a:stretch>
                  <a:fillRect/>
                </a:stretch>
              </p:blipFill>
              <p:spPr>
                <a:xfrm>
                  <a:off x="6352680" y="6074560"/>
                  <a:ext cx="1346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Ink 70">
                  <a:extLst>
                    <a:ext uri="{FF2B5EF4-FFF2-40B4-BE49-F238E27FC236}">
                      <a16:creationId xmlns:a16="http://schemas.microsoft.com/office/drawing/2014/main" id="{5758515E-A485-DF49-ADCC-C2B4EB878F58}"/>
                    </a:ext>
                  </a:extLst>
                </p14:cNvPr>
                <p14:cNvContentPartPr/>
                <p14:nvPr/>
              </p14:nvContentPartPr>
              <p14:xfrm>
                <a:off x="6056760" y="6272560"/>
                <a:ext cx="144360" cy="81720"/>
              </p14:xfrm>
            </p:contentPart>
          </mc:Choice>
          <mc:Fallback>
            <p:pic>
              <p:nvPicPr>
                <p:cNvPr id="71" name="Ink 70">
                  <a:extLst>
                    <a:ext uri="{FF2B5EF4-FFF2-40B4-BE49-F238E27FC236}">
                      <a16:creationId xmlns:a16="http://schemas.microsoft.com/office/drawing/2014/main" id="{5758515E-A485-DF49-ADCC-C2B4EB878F58}"/>
                    </a:ext>
                  </a:extLst>
                </p:cNvPr>
                <p:cNvPicPr/>
                <p:nvPr/>
              </p:nvPicPr>
              <p:blipFill>
                <a:blip r:embed="rId118"/>
                <a:stretch>
                  <a:fillRect/>
                </a:stretch>
              </p:blipFill>
              <p:spPr>
                <a:xfrm>
                  <a:off x="6041640" y="6257080"/>
                  <a:ext cx="174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Ink 71">
                  <a:extLst>
                    <a:ext uri="{FF2B5EF4-FFF2-40B4-BE49-F238E27FC236}">
                      <a16:creationId xmlns:a16="http://schemas.microsoft.com/office/drawing/2014/main" id="{416A2A67-1A42-104C-A5B7-34E3A10060D7}"/>
                    </a:ext>
                  </a:extLst>
                </p14:cNvPr>
                <p14:cNvContentPartPr/>
                <p14:nvPr/>
              </p14:nvContentPartPr>
              <p14:xfrm>
                <a:off x="6238200" y="6262120"/>
                <a:ext cx="123840" cy="177840"/>
              </p14:xfrm>
            </p:contentPart>
          </mc:Choice>
          <mc:Fallback>
            <p:pic>
              <p:nvPicPr>
                <p:cNvPr id="72" name="Ink 71">
                  <a:extLst>
                    <a:ext uri="{FF2B5EF4-FFF2-40B4-BE49-F238E27FC236}">
                      <a16:creationId xmlns:a16="http://schemas.microsoft.com/office/drawing/2014/main" id="{416A2A67-1A42-104C-A5B7-34E3A10060D7}"/>
                    </a:ext>
                  </a:extLst>
                </p:cNvPr>
                <p:cNvPicPr/>
                <p:nvPr/>
              </p:nvPicPr>
              <p:blipFill>
                <a:blip r:embed="rId120"/>
                <a:stretch>
                  <a:fillRect/>
                </a:stretch>
              </p:blipFill>
              <p:spPr>
                <a:xfrm>
                  <a:off x="6223080" y="6246640"/>
                  <a:ext cx="1540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Ink 72">
                  <a:extLst>
                    <a:ext uri="{FF2B5EF4-FFF2-40B4-BE49-F238E27FC236}">
                      <a16:creationId xmlns:a16="http://schemas.microsoft.com/office/drawing/2014/main" id="{1FE4A79A-FFE4-064F-8FCA-4E025ADDF9C9}"/>
                    </a:ext>
                  </a:extLst>
                </p14:cNvPr>
                <p14:cNvContentPartPr/>
                <p14:nvPr/>
              </p14:nvContentPartPr>
              <p14:xfrm>
                <a:off x="6393000" y="6263200"/>
                <a:ext cx="108360" cy="80280"/>
              </p14:xfrm>
            </p:contentPart>
          </mc:Choice>
          <mc:Fallback>
            <p:pic>
              <p:nvPicPr>
                <p:cNvPr id="73" name="Ink 72">
                  <a:extLst>
                    <a:ext uri="{FF2B5EF4-FFF2-40B4-BE49-F238E27FC236}">
                      <a16:creationId xmlns:a16="http://schemas.microsoft.com/office/drawing/2014/main" id="{1FE4A79A-FFE4-064F-8FCA-4E025ADDF9C9}"/>
                    </a:ext>
                  </a:extLst>
                </p:cNvPr>
                <p:cNvPicPr/>
                <p:nvPr/>
              </p:nvPicPr>
              <p:blipFill>
                <a:blip r:embed="rId122"/>
                <a:stretch>
                  <a:fillRect/>
                </a:stretch>
              </p:blipFill>
              <p:spPr>
                <a:xfrm>
                  <a:off x="6377520" y="6248080"/>
                  <a:ext cx="138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Ink 73">
                  <a:extLst>
                    <a:ext uri="{FF2B5EF4-FFF2-40B4-BE49-F238E27FC236}">
                      <a16:creationId xmlns:a16="http://schemas.microsoft.com/office/drawing/2014/main" id="{347FE671-DC40-644C-B7F0-F691D8F7EF28}"/>
                    </a:ext>
                  </a:extLst>
                </p14:cNvPr>
                <p14:cNvContentPartPr/>
                <p14:nvPr/>
              </p14:nvContentPartPr>
              <p14:xfrm>
                <a:off x="6542760" y="6253840"/>
                <a:ext cx="136080" cy="80280"/>
              </p14:xfrm>
            </p:contentPart>
          </mc:Choice>
          <mc:Fallback>
            <p:pic>
              <p:nvPicPr>
                <p:cNvPr id="74" name="Ink 73">
                  <a:extLst>
                    <a:ext uri="{FF2B5EF4-FFF2-40B4-BE49-F238E27FC236}">
                      <a16:creationId xmlns:a16="http://schemas.microsoft.com/office/drawing/2014/main" id="{347FE671-DC40-644C-B7F0-F691D8F7EF28}"/>
                    </a:ext>
                  </a:extLst>
                </p:cNvPr>
                <p:cNvPicPr/>
                <p:nvPr/>
              </p:nvPicPr>
              <p:blipFill>
                <a:blip r:embed="rId124"/>
                <a:stretch>
                  <a:fillRect/>
                </a:stretch>
              </p:blipFill>
              <p:spPr>
                <a:xfrm>
                  <a:off x="6527640" y="6238360"/>
                  <a:ext cx="166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6" name="Ink 75">
                  <a:extLst>
                    <a:ext uri="{FF2B5EF4-FFF2-40B4-BE49-F238E27FC236}">
                      <a16:creationId xmlns:a16="http://schemas.microsoft.com/office/drawing/2014/main" id="{F6A79C41-7593-6444-9035-518D2FFBE6AE}"/>
                    </a:ext>
                  </a:extLst>
                </p14:cNvPr>
                <p14:cNvContentPartPr/>
                <p14:nvPr/>
              </p14:nvContentPartPr>
              <p14:xfrm>
                <a:off x="5933280" y="5130640"/>
                <a:ext cx="17640" cy="196560"/>
              </p14:xfrm>
            </p:contentPart>
          </mc:Choice>
          <mc:Fallback>
            <p:pic>
              <p:nvPicPr>
                <p:cNvPr id="76" name="Ink 75">
                  <a:extLst>
                    <a:ext uri="{FF2B5EF4-FFF2-40B4-BE49-F238E27FC236}">
                      <a16:creationId xmlns:a16="http://schemas.microsoft.com/office/drawing/2014/main" id="{F6A79C41-7593-6444-9035-518D2FFBE6AE}"/>
                    </a:ext>
                  </a:extLst>
                </p:cNvPr>
                <p:cNvPicPr/>
                <p:nvPr/>
              </p:nvPicPr>
              <p:blipFill>
                <a:blip r:embed="rId126"/>
                <a:stretch>
                  <a:fillRect/>
                </a:stretch>
              </p:blipFill>
              <p:spPr>
                <a:xfrm>
                  <a:off x="5918160" y="5115520"/>
                  <a:ext cx="48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7" name="Ink 76">
                  <a:extLst>
                    <a:ext uri="{FF2B5EF4-FFF2-40B4-BE49-F238E27FC236}">
                      <a16:creationId xmlns:a16="http://schemas.microsoft.com/office/drawing/2014/main" id="{C0A6CA28-B833-1D45-AC7D-EADEF12C8768}"/>
                    </a:ext>
                  </a:extLst>
                </p14:cNvPr>
                <p14:cNvContentPartPr/>
                <p14:nvPr/>
              </p14:nvContentPartPr>
              <p14:xfrm>
                <a:off x="5862000" y="5242240"/>
                <a:ext cx="160200" cy="9720"/>
              </p14:xfrm>
            </p:contentPart>
          </mc:Choice>
          <mc:Fallback>
            <p:pic>
              <p:nvPicPr>
                <p:cNvPr id="77" name="Ink 76">
                  <a:extLst>
                    <a:ext uri="{FF2B5EF4-FFF2-40B4-BE49-F238E27FC236}">
                      <a16:creationId xmlns:a16="http://schemas.microsoft.com/office/drawing/2014/main" id="{C0A6CA28-B833-1D45-AC7D-EADEF12C8768}"/>
                    </a:ext>
                  </a:extLst>
                </p:cNvPr>
                <p:cNvPicPr/>
                <p:nvPr/>
              </p:nvPicPr>
              <p:blipFill>
                <a:blip r:embed="rId128"/>
                <a:stretch>
                  <a:fillRect/>
                </a:stretch>
              </p:blipFill>
              <p:spPr>
                <a:xfrm>
                  <a:off x="5846880" y="5227120"/>
                  <a:ext cx="1908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8" name="Ink 77">
                  <a:extLst>
                    <a:ext uri="{FF2B5EF4-FFF2-40B4-BE49-F238E27FC236}">
                      <a16:creationId xmlns:a16="http://schemas.microsoft.com/office/drawing/2014/main" id="{FEAEDF35-F489-E04D-A86E-A97BDA54C70B}"/>
                    </a:ext>
                  </a:extLst>
                </p14:cNvPr>
                <p14:cNvContentPartPr/>
                <p14:nvPr/>
              </p14:nvContentPartPr>
              <p14:xfrm>
                <a:off x="6057480" y="5142880"/>
                <a:ext cx="118800" cy="217800"/>
              </p14:xfrm>
            </p:contentPart>
          </mc:Choice>
          <mc:Fallback>
            <p:pic>
              <p:nvPicPr>
                <p:cNvPr id="78" name="Ink 77">
                  <a:extLst>
                    <a:ext uri="{FF2B5EF4-FFF2-40B4-BE49-F238E27FC236}">
                      <a16:creationId xmlns:a16="http://schemas.microsoft.com/office/drawing/2014/main" id="{FEAEDF35-F489-E04D-A86E-A97BDA54C70B}"/>
                    </a:ext>
                  </a:extLst>
                </p:cNvPr>
                <p:cNvPicPr/>
                <p:nvPr/>
              </p:nvPicPr>
              <p:blipFill>
                <a:blip r:embed="rId130"/>
                <a:stretch>
                  <a:fillRect/>
                </a:stretch>
              </p:blipFill>
              <p:spPr>
                <a:xfrm>
                  <a:off x="6042000" y="5127760"/>
                  <a:ext cx="1490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9" name="Ink 78">
                  <a:extLst>
                    <a:ext uri="{FF2B5EF4-FFF2-40B4-BE49-F238E27FC236}">
                      <a16:creationId xmlns:a16="http://schemas.microsoft.com/office/drawing/2014/main" id="{63C1812E-1AF1-6A40-9C95-196BD50ABCCE}"/>
                    </a:ext>
                  </a:extLst>
                </p14:cNvPr>
                <p14:cNvContentPartPr/>
                <p14:nvPr/>
              </p14:nvContentPartPr>
              <p14:xfrm>
                <a:off x="6309120" y="5089960"/>
                <a:ext cx="14400" cy="77040"/>
              </p14:xfrm>
            </p:contentPart>
          </mc:Choice>
          <mc:Fallback>
            <p:pic>
              <p:nvPicPr>
                <p:cNvPr id="79" name="Ink 78">
                  <a:extLst>
                    <a:ext uri="{FF2B5EF4-FFF2-40B4-BE49-F238E27FC236}">
                      <a16:creationId xmlns:a16="http://schemas.microsoft.com/office/drawing/2014/main" id="{63C1812E-1AF1-6A40-9C95-196BD50ABCCE}"/>
                    </a:ext>
                  </a:extLst>
                </p:cNvPr>
                <p:cNvPicPr/>
                <p:nvPr/>
              </p:nvPicPr>
              <p:blipFill>
                <a:blip r:embed="rId132"/>
                <a:stretch>
                  <a:fillRect/>
                </a:stretch>
              </p:blipFill>
              <p:spPr>
                <a:xfrm>
                  <a:off x="6294000" y="5074840"/>
                  <a:ext cx="45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Ink 79">
                  <a:extLst>
                    <a:ext uri="{FF2B5EF4-FFF2-40B4-BE49-F238E27FC236}">
                      <a16:creationId xmlns:a16="http://schemas.microsoft.com/office/drawing/2014/main" id="{56699E8C-D80A-5C41-BE06-723F5C356209}"/>
                    </a:ext>
                  </a:extLst>
                </p14:cNvPr>
                <p14:cNvContentPartPr/>
                <p14:nvPr/>
              </p14:nvContentPartPr>
              <p14:xfrm>
                <a:off x="5220480" y="5114800"/>
                <a:ext cx="524160" cy="415080"/>
              </p14:xfrm>
            </p:contentPart>
          </mc:Choice>
          <mc:Fallback>
            <p:pic>
              <p:nvPicPr>
                <p:cNvPr id="80" name="Ink 79">
                  <a:extLst>
                    <a:ext uri="{FF2B5EF4-FFF2-40B4-BE49-F238E27FC236}">
                      <a16:creationId xmlns:a16="http://schemas.microsoft.com/office/drawing/2014/main" id="{56699E8C-D80A-5C41-BE06-723F5C356209}"/>
                    </a:ext>
                  </a:extLst>
                </p:cNvPr>
                <p:cNvPicPr/>
                <p:nvPr/>
              </p:nvPicPr>
              <p:blipFill>
                <a:blip r:embed="rId134"/>
                <a:stretch>
                  <a:fillRect/>
                </a:stretch>
              </p:blipFill>
              <p:spPr>
                <a:xfrm>
                  <a:off x="5205000" y="5099680"/>
                  <a:ext cx="554760" cy="445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1" name="Ink 80">
                  <a:extLst>
                    <a:ext uri="{FF2B5EF4-FFF2-40B4-BE49-F238E27FC236}">
                      <a16:creationId xmlns:a16="http://schemas.microsoft.com/office/drawing/2014/main" id="{00DE66C9-6618-764A-9F39-445F2DB1A563}"/>
                    </a:ext>
                  </a:extLst>
                </p14:cNvPr>
                <p14:cNvContentPartPr/>
                <p14:nvPr/>
              </p14:nvContentPartPr>
              <p14:xfrm>
                <a:off x="5181600" y="5496400"/>
                <a:ext cx="134640" cy="91080"/>
              </p14:xfrm>
            </p:contentPart>
          </mc:Choice>
          <mc:Fallback>
            <p:pic>
              <p:nvPicPr>
                <p:cNvPr id="81" name="Ink 80">
                  <a:extLst>
                    <a:ext uri="{FF2B5EF4-FFF2-40B4-BE49-F238E27FC236}">
                      <a16:creationId xmlns:a16="http://schemas.microsoft.com/office/drawing/2014/main" id="{00DE66C9-6618-764A-9F39-445F2DB1A563}"/>
                    </a:ext>
                  </a:extLst>
                </p:cNvPr>
                <p:cNvPicPr/>
                <p:nvPr/>
              </p:nvPicPr>
              <p:blipFill>
                <a:blip r:embed="rId136"/>
                <a:stretch>
                  <a:fillRect/>
                </a:stretch>
              </p:blipFill>
              <p:spPr>
                <a:xfrm>
                  <a:off x="5166120" y="5481280"/>
                  <a:ext cx="165240" cy="12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7">
            <p14:nvContentPartPr>
              <p14:cNvPr id="83" name="Ink 82">
                <a:extLst>
                  <a:ext uri="{FF2B5EF4-FFF2-40B4-BE49-F238E27FC236}">
                    <a16:creationId xmlns:a16="http://schemas.microsoft.com/office/drawing/2014/main" id="{802A5355-F7B8-A747-A8D0-BD86CBA2418F}"/>
                  </a:ext>
                </a:extLst>
              </p14:cNvPr>
              <p14:cNvContentPartPr/>
              <p14:nvPr/>
            </p14:nvContentPartPr>
            <p14:xfrm>
              <a:off x="3647280" y="5714200"/>
              <a:ext cx="2037240" cy="69120"/>
            </p14:xfrm>
          </p:contentPart>
        </mc:Choice>
        <mc:Fallback>
          <p:pic>
            <p:nvPicPr>
              <p:cNvPr id="83" name="Ink 82">
                <a:extLst>
                  <a:ext uri="{FF2B5EF4-FFF2-40B4-BE49-F238E27FC236}">
                    <a16:creationId xmlns:a16="http://schemas.microsoft.com/office/drawing/2014/main" id="{802A5355-F7B8-A747-A8D0-BD86CBA2418F}"/>
                  </a:ext>
                </a:extLst>
              </p:cNvPr>
              <p:cNvPicPr/>
              <p:nvPr/>
            </p:nvPicPr>
            <p:blipFill>
              <a:blip r:embed="rId138"/>
              <a:stretch>
                <a:fillRect/>
              </a:stretch>
            </p:blipFill>
            <p:spPr>
              <a:xfrm>
                <a:off x="3593280" y="5606560"/>
                <a:ext cx="2144880" cy="284760"/>
              </a:xfrm>
              <a:prstGeom prst="rect">
                <a:avLst/>
              </a:prstGeom>
            </p:spPr>
          </p:pic>
        </mc:Fallback>
      </mc:AlternateContent>
      <p:grpSp>
        <p:nvGrpSpPr>
          <p:cNvPr id="86" name="Group 85">
            <a:extLst>
              <a:ext uri="{FF2B5EF4-FFF2-40B4-BE49-F238E27FC236}">
                <a16:creationId xmlns:a16="http://schemas.microsoft.com/office/drawing/2014/main" id="{6DC6EF0D-4183-4A40-AB92-528B186CAE5F}"/>
              </a:ext>
            </a:extLst>
          </p:cNvPr>
          <p:cNvGrpSpPr/>
          <p:nvPr/>
        </p:nvGrpSpPr>
        <p:grpSpPr>
          <a:xfrm>
            <a:off x="7467600" y="5854960"/>
            <a:ext cx="844200" cy="128520"/>
            <a:chOff x="7467600" y="5854960"/>
            <a:chExt cx="844200" cy="128520"/>
          </a:xfrm>
        </p:grpSpPr>
        <mc:AlternateContent xmlns:mc="http://schemas.openxmlformats.org/markup-compatibility/2006">
          <mc:Choice xmlns:p14="http://schemas.microsoft.com/office/powerpoint/2010/main" Requires="p14">
            <p:contentPart p14:bwMode="auto" r:id="rId139">
              <p14:nvContentPartPr>
                <p14:cNvPr id="84" name="Ink 83">
                  <a:extLst>
                    <a:ext uri="{FF2B5EF4-FFF2-40B4-BE49-F238E27FC236}">
                      <a16:creationId xmlns:a16="http://schemas.microsoft.com/office/drawing/2014/main" id="{167C6E24-7EBD-1549-A055-270FDEA2C4ED}"/>
                    </a:ext>
                  </a:extLst>
                </p14:cNvPr>
                <p14:cNvContentPartPr/>
                <p14:nvPr/>
              </p14:nvContentPartPr>
              <p14:xfrm>
                <a:off x="7467600" y="5892760"/>
                <a:ext cx="604440" cy="36720"/>
              </p14:xfrm>
            </p:contentPart>
          </mc:Choice>
          <mc:Fallback>
            <p:pic>
              <p:nvPicPr>
                <p:cNvPr id="84" name="Ink 83">
                  <a:extLst>
                    <a:ext uri="{FF2B5EF4-FFF2-40B4-BE49-F238E27FC236}">
                      <a16:creationId xmlns:a16="http://schemas.microsoft.com/office/drawing/2014/main" id="{167C6E24-7EBD-1549-A055-270FDEA2C4ED}"/>
                    </a:ext>
                  </a:extLst>
                </p:cNvPr>
                <p:cNvPicPr/>
                <p:nvPr/>
              </p:nvPicPr>
              <p:blipFill>
                <a:blip r:embed="rId140"/>
                <a:stretch>
                  <a:fillRect/>
                </a:stretch>
              </p:blipFill>
              <p:spPr>
                <a:xfrm>
                  <a:off x="7452120" y="5877280"/>
                  <a:ext cx="6350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Ink 84">
                  <a:extLst>
                    <a:ext uri="{FF2B5EF4-FFF2-40B4-BE49-F238E27FC236}">
                      <a16:creationId xmlns:a16="http://schemas.microsoft.com/office/drawing/2014/main" id="{268AE5DE-E90F-6D4B-AE9C-490C93DE76D6}"/>
                    </a:ext>
                  </a:extLst>
                </p14:cNvPr>
                <p14:cNvContentPartPr/>
                <p14:nvPr/>
              </p14:nvContentPartPr>
              <p14:xfrm>
                <a:off x="8036400" y="5854960"/>
                <a:ext cx="275400" cy="128520"/>
              </p14:xfrm>
            </p:contentPart>
          </mc:Choice>
          <mc:Fallback>
            <p:pic>
              <p:nvPicPr>
                <p:cNvPr id="85" name="Ink 84">
                  <a:extLst>
                    <a:ext uri="{FF2B5EF4-FFF2-40B4-BE49-F238E27FC236}">
                      <a16:creationId xmlns:a16="http://schemas.microsoft.com/office/drawing/2014/main" id="{268AE5DE-E90F-6D4B-AE9C-490C93DE76D6}"/>
                    </a:ext>
                  </a:extLst>
                </p:cNvPr>
                <p:cNvPicPr/>
                <p:nvPr/>
              </p:nvPicPr>
              <p:blipFill>
                <a:blip r:embed="rId142"/>
                <a:stretch>
                  <a:fillRect/>
                </a:stretch>
              </p:blipFill>
              <p:spPr>
                <a:xfrm>
                  <a:off x="8021280" y="5839840"/>
                  <a:ext cx="306000" cy="159120"/>
                </a:xfrm>
                <a:prstGeom prst="rect">
                  <a:avLst/>
                </a:prstGeom>
              </p:spPr>
            </p:pic>
          </mc:Fallback>
        </mc:AlternateContent>
      </p:grpSp>
      <p:grpSp>
        <p:nvGrpSpPr>
          <p:cNvPr id="117" name="Group 116">
            <a:extLst>
              <a:ext uri="{FF2B5EF4-FFF2-40B4-BE49-F238E27FC236}">
                <a16:creationId xmlns:a16="http://schemas.microsoft.com/office/drawing/2014/main" id="{2A0FF1D3-4340-A946-9DA0-282D4102F957}"/>
              </a:ext>
            </a:extLst>
          </p:cNvPr>
          <p:cNvGrpSpPr/>
          <p:nvPr/>
        </p:nvGrpSpPr>
        <p:grpSpPr>
          <a:xfrm>
            <a:off x="8778000" y="5656960"/>
            <a:ext cx="2314080" cy="469440"/>
            <a:chOff x="8778000" y="5656960"/>
            <a:chExt cx="2314080" cy="469440"/>
          </a:xfrm>
        </p:grpSpPr>
        <mc:AlternateContent xmlns:mc="http://schemas.openxmlformats.org/markup-compatibility/2006">
          <mc:Choice xmlns:p14="http://schemas.microsoft.com/office/powerpoint/2010/main" Requires="p14">
            <p:contentPart p14:bwMode="auto" r:id="rId143">
              <p14:nvContentPartPr>
                <p14:cNvPr id="87" name="Ink 86">
                  <a:extLst>
                    <a:ext uri="{FF2B5EF4-FFF2-40B4-BE49-F238E27FC236}">
                      <a16:creationId xmlns:a16="http://schemas.microsoft.com/office/drawing/2014/main" id="{E38DD7F0-8D5B-F74E-B298-1DAE0A68DF31}"/>
                    </a:ext>
                  </a:extLst>
                </p14:cNvPr>
                <p14:cNvContentPartPr/>
                <p14:nvPr/>
              </p14:nvContentPartPr>
              <p14:xfrm>
                <a:off x="8778000" y="5656960"/>
                <a:ext cx="2314080" cy="469440"/>
              </p14:xfrm>
            </p:contentPart>
          </mc:Choice>
          <mc:Fallback>
            <p:pic>
              <p:nvPicPr>
                <p:cNvPr id="87" name="Ink 86">
                  <a:extLst>
                    <a:ext uri="{FF2B5EF4-FFF2-40B4-BE49-F238E27FC236}">
                      <a16:creationId xmlns:a16="http://schemas.microsoft.com/office/drawing/2014/main" id="{E38DD7F0-8D5B-F74E-B298-1DAE0A68DF31}"/>
                    </a:ext>
                  </a:extLst>
                </p:cNvPr>
                <p:cNvPicPr/>
                <p:nvPr/>
              </p:nvPicPr>
              <p:blipFill>
                <a:blip r:embed="rId144"/>
                <a:stretch>
                  <a:fillRect/>
                </a:stretch>
              </p:blipFill>
              <p:spPr>
                <a:xfrm>
                  <a:off x="8762880" y="5641840"/>
                  <a:ext cx="2344680" cy="500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8" name="Ink 87">
                  <a:extLst>
                    <a:ext uri="{FF2B5EF4-FFF2-40B4-BE49-F238E27FC236}">
                      <a16:creationId xmlns:a16="http://schemas.microsoft.com/office/drawing/2014/main" id="{B187AEA1-829B-0645-B089-51F99598411E}"/>
                    </a:ext>
                  </a:extLst>
                </p14:cNvPr>
                <p14:cNvContentPartPr/>
                <p14:nvPr/>
              </p14:nvContentPartPr>
              <p14:xfrm>
                <a:off x="9006600" y="5901400"/>
                <a:ext cx="86040" cy="45000"/>
              </p14:xfrm>
            </p:contentPart>
          </mc:Choice>
          <mc:Fallback>
            <p:pic>
              <p:nvPicPr>
                <p:cNvPr id="88" name="Ink 87">
                  <a:extLst>
                    <a:ext uri="{FF2B5EF4-FFF2-40B4-BE49-F238E27FC236}">
                      <a16:creationId xmlns:a16="http://schemas.microsoft.com/office/drawing/2014/main" id="{B187AEA1-829B-0645-B089-51F99598411E}"/>
                    </a:ext>
                  </a:extLst>
                </p:cNvPr>
                <p:cNvPicPr/>
                <p:nvPr/>
              </p:nvPicPr>
              <p:blipFill>
                <a:blip r:embed="rId146"/>
                <a:stretch>
                  <a:fillRect/>
                </a:stretch>
              </p:blipFill>
              <p:spPr>
                <a:xfrm>
                  <a:off x="8991480" y="5886280"/>
                  <a:ext cx="116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9" name="Ink 88">
                  <a:extLst>
                    <a:ext uri="{FF2B5EF4-FFF2-40B4-BE49-F238E27FC236}">
                      <a16:creationId xmlns:a16="http://schemas.microsoft.com/office/drawing/2014/main" id="{0FC2E554-BF75-F640-837D-4B03B9C38DB8}"/>
                    </a:ext>
                  </a:extLst>
                </p14:cNvPr>
                <p14:cNvContentPartPr/>
                <p14:nvPr/>
              </p14:nvContentPartPr>
              <p14:xfrm>
                <a:off x="9039720" y="5955040"/>
                <a:ext cx="63720" cy="41400"/>
              </p14:xfrm>
            </p:contentPart>
          </mc:Choice>
          <mc:Fallback>
            <p:pic>
              <p:nvPicPr>
                <p:cNvPr id="89" name="Ink 88">
                  <a:extLst>
                    <a:ext uri="{FF2B5EF4-FFF2-40B4-BE49-F238E27FC236}">
                      <a16:creationId xmlns:a16="http://schemas.microsoft.com/office/drawing/2014/main" id="{0FC2E554-BF75-F640-837D-4B03B9C38DB8}"/>
                    </a:ext>
                  </a:extLst>
                </p:cNvPr>
                <p:cNvPicPr/>
                <p:nvPr/>
              </p:nvPicPr>
              <p:blipFill>
                <a:blip r:embed="rId148"/>
                <a:stretch>
                  <a:fillRect/>
                </a:stretch>
              </p:blipFill>
              <p:spPr>
                <a:xfrm>
                  <a:off x="9024600" y="5939560"/>
                  <a:ext cx="94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0" name="Ink 89">
                  <a:extLst>
                    <a:ext uri="{FF2B5EF4-FFF2-40B4-BE49-F238E27FC236}">
                      <a16:creationId xmlns:a16="http://schemas.microsoft.com/office/drawing/2014/main" id="{4E4847DA-A395-AC4C-AF50-4319D82F1857}"/>
                    </a:ext>
                  </a:extLst>
                </p14:cNvPr>
                <p14:cNvContentPartPr/>
                <p14:nvPr/>
              </p14:nvContentPartPr>
              <p14:xfrm>
                <a:off x="9090480" y="5994280"/>
                <a:ext cx="96120" cy="78840"/>
              </p14:xfrm>
            </p:contentPart>
          </mc:Choice>
          <mc:Fallback>
            <p:pic>
              <p:nvPicPr>
                <p:cNvPr id="90" name="Ink 89">
                  <a:extLst>
                    <a:ext uri="{FF2B5EF4-FFF2-40B4-BE49-F238E27FC236}">
                      <a16:creationId xmlns:a16="http://schemas.microsoft.com/office/drawing/2014/main" id="{4E4847DA-A395-AC4C-AF50-4319D82F1857}"/>
                    </a:ext>
                  </a:extLst>
                </p:cNvPr>
                <p:cNvPicPr/>
                <p:nvPr/>
              </p:nvPicPr>
              <p:blipFill>
                <a:blip r:embed="rId150"/>
                <a:stretch>
                  <a:fillRect/>
                </a:stretch>
              </p:blipFill>
              <p:spPr>
                <a:xfrm>
                  <a:off x="9075360" y="5978800"/>
                  <a:ext cx="126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1" name="Ink 90">
                  <a:extLst>
                    <a:ext uri="{FF2B5EF4-FFF2-40B4-BE49-F238E27FC236}">
                      <a16:creationId xmlns:a16="http://schemas.microsoft.com/office/drawing/2014/main" id="{62219E3E-9F9D-764B-9D69-2F7C5FC077A6}"/>
                    </a:ext>
                  </a:extLst>
                </p14:cNvPr>
                <p14:cNvContentPartPr/>
                <p14:nvPr/>
              </p14:nvContentPartPr>
              <p14:xfrm>
                <a:off x="9109200" y="5944240"/>
                <a:ext cx="65520" cy="74520"/>
              </p14:xfrm>
            </p:contentPart>
          </mc:Choice>
          <mc:Fallback>
            <p:pic>
              <p:nvPicPr>
                <p:cNvPr id="91" name="Ink 90">
                  <a:extLst>
                    <a:ext uri="{FF2B5EF4-FFF2-40B4-BE49-F238E27FC236}">
                      <a16:creationId xmlns:a16="http://schemas.microsoft.com/office/drawing/2014/main" id="{62219E3E-9F9D-764B-9D69-2F7C5FC077A6}"/>
                    </a:ext>
                  </a:extLst>
                </p:cNvPr>
                <p:cNvPicPr/>
                <p:nvPr/>
              </p:nvPicPr>
              <p:blipFill>
                <a:blip r:embed="rId152"/>
                <a:stretch>
                  <a:fillRect/>
                </a:stretch>
              </p:blipFill>
              <p:spPr>
                <a:xfrm>
                  <a:off x="9094080" y="5929120"/>
                  <a:ext cx="95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Ink 92">
                  <a:extLst>
                    <a:ext uri="{FF2B5EF4-FFF2-40B4-BE49-F238E27FC236}">
                      <a16:creationId xmlns:a16="http://schemas.microsoft.com/office/drawing/2014/main" id="{4008D290-2E23-CC4D-B2D7-82DD3A486457}"/>
                    </a:ext>
                  </a:extLst>
                </p14:cNvPr>
                <p14:cNvContentPartPr/>
                <p14:nvPr/>
              </p14:nvContentPartPr>
              <p14:xfrm>
                <a:off x="9517800" y="5916520"/>
                <a:ext cx="77040" cy="48240"/>
              </p14:xfrm>
            </p:contentPart>
          </mc:Choice>
          <mc:Fallback>
            <p:pic>
              <p:nvPicPr>
                <p:cNvPr id="93" name="Ink 92">
                  <a:extLst>
                    <a:ext uri="{FF2B5EF4-FFF2-40B4-BE49-F238E27FC236}">
                      <a16:creationId xmlns:a16="http://schemas.microsoft.com/office/drawing/2014/main" id="{4008D290-2E23-CC4D-B2D7-82DD3A486457}"/>
                    </a:ext>
                  </a:extLst>
                </p:cNvPr>
                <p:cNvPicPr/>
                <p:nvPr/>
              </p:nvPicPr>
              <p:blipFill>
                <a:blip r:embed="rId154"/>
                <a:stretch>
                  <a:fillRect/>
                </a:stretch>
              </p:blipFill>
              <p:spPr>
                <a:xfrm>
                  <a:off x="9502680" y="5901400"/>
                  <a:ext cx="1076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Ink 93">
                  <a:extLst>
                    <a:ext uri="{FF2B5EF4-FFF2-40B4-BE49-F238E27FC236}">
                      <a16:creationId xmlns:a16="http://schemas.microsoft.com/office/drawing/2014/main" id="{72939D5F-69DD-634C-8C0E-17C5CC57C2BD}"/>
                    </a:ext>
                  </a:extLst>
                </p14:cNvPr>
                <p14:cNvContentPartPr/>
                <p14:nvPr/>
              </p14:nvContentPartPr>
              <p14:xfrm>
                <a:off x="9460560" y="5984200"/>
                <a:ext cx="95400" cy="57240"/>
              </p14:xfrm>
            </p:contentPart>
          </mc:Choice>
          <mc:Fallback>
            <p:pic>
              <p:nvPicPr>
                <p:cNvPr id="94" name="Ink 93">
                  <a:extLst>
                    <a:ext uri="{FF2B5EF4-FFF2-40B4-BE49-F238E27FC236}">
                      <a16:creationId xmlns:a16="http://schemas.microsoft.com/office/drawing/2014/main" id="{72939D5F-69DD-634C-8C0E-17C5CC57C2BD}"/>
                    </a:ext>
                  </a:extLst>
                </p:cNvPr>
                <p:cNvPicPr/>
                <p:nvPr/>
              </p:nvPicPr>
              <p:blipFill>
                <a:blip r:embed="rId156"/>
                <a:stretch>
                  <a:fillRect/>
                </a:stretch>
              </p:blipFill>
              <p:spPr>
                <a:xfrm>
                  <a:off x="9445080" y="5968720"/>
                  <a:ext cx="126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5" name="Ink 94">
                  <a:extLst>
                    <a:ext uri="{FF2B5EF4-FFF2-40B4-BE49-F238E27FC236}">
                      <a16:creationId xmlns:a16="http://schemas.microsoft.com/office/drawing/2014/main" id="{85C86365-BFCC-A844-AC51-F2A35ADC580B}"/>
                    </a:ext>
                  </a:extLst>
                </p14:cNvPr>
                <p14:cNvContentPartPr/>
                <p14:nvPr/>
              </p14:nvContentPartPr>
              <p14:xfrm>
                <a:off x="9538320" y="6010480"/>
                <a:ext cx="78840" cy="48600"/>
              </p14:xfrm>
            </p:contentPart>
          </mc:Choice>
          <mc:Fallback>
            <p:pic>
              <p:nvPicPr>
                <p:cNvPr id="95" name="Ink 94">
                  <a:extLst>
                    <a:ext uri="{FF2B5EF4-FFF2-40B4-BE49-F238E27FC236}">
                      <a16:creationId xmlns:a16="http://schemas.microsoft.com/office/drawing/2014/main" id="{85C86365-BFCC-A844-AC51-F2A35ADC580B}"/>
                    </a:ext>
                  </a:extLst>
                </p:cNvPr>
                <p:cNvPicPr/>
                <p:nvPr/>
              </p:nvPicPr>
              <p:blipFill>
                <a:blip r:embed="rId158"/>
                <a:stretch>
                  <a:fillRect/>
                </a:stretch>
              </p:blipFill>
              <p:spPr>
                <a:xfrm>
                  <a:off x="9523200" y="5995360"/>
                  <a:ext cx="109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6" name="Ink 95">
                  <a:extLst>
                    <a:ext uri="{FF2B5EF4-FFF2-40B4-BE49-F238E27FC236}">
                      <a16:creationId xmlns:a16="http://schemas.microsoft.com/office/drawing/2014/main" id="{800CC44C-47F8-D444-9FAB-D5A42E77B96C}"/>
                    </a:ext>
                  </a:extLst>
                </p14:cNvPr>
                <p14:cNvContentPartPr/>
                <p14:nvPr/>
              </p14:nvContentPartPr>
              <p14:xfrm>
                <a:off x="9593040" y="5953600"/>
                <a:ext cx="52560" cy="78480"/>
              </p14:xfrm>
            </p:contentPart>
          </mc:Choice>
          <mc:Fallback>
            <p:pic>
              <p:nvPicPr>
                <p:cNvPr id="96" name="Ink 95">
                  <a:extLst>
                    <a:ext uri="{FF2B5EF4-FFF2-40B4-BE49-F238E27FC236}">
                      <a16:creationId xmlns:a16="http://schemas.microsoft.com/office/drawing/2014/main" id="{800CC44C-47F8-D444-9FAB-D5A42E77B96C}"/>
                    </a:ext>
                  </a:extLst>
                </p:cNvPr>
                <p:cNvPicPr/>
                <p:nvPr/>
              </p:nvPicPr>
              <p:blipFill>
                <a:blip r:embed="rId160"/>
                <a:stretch>
                  <a:fillRect/>
                </a:stretch>
              </p:blipFill>
              <p:spPr>
                <a:xfrm>
                  <a:off x="9577560" y="5938480"/>
                  <a:ext cx="83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8" name="Ink 97">
                  <a:extLst>
                    <a:ext uri="{FF2B5EF4-FFF2-40B4-BE49-F238E27FC236}">
                      <a16:creationId xmlns:a16="http://schemas.microsoft.com/office/drawing/2014/main" id="{4A1ACC7B-D813-714D-9EB3-20BDC65E25E8}"/>
                    </a:ext>
                  </a:extLst>
                </p14:cNvPr>
                <p14:cNvContentPartPr/>
                <p14:nvPr/>
              </p14:nvContentPartPr>
              <p14:xfrm>
                <a:off x="9875280" y="5915080"/>
                <a:ext cx="65160" cy="50040"/>
              </p14:xfrm>
            </p:contentPart>
          </mc:Choice>
          <mc:Fallback>
            <p:pic>
              <p:nvPicPr>
                <p:cNvPr id="98" name="Ink 97">
                  <a:extLst>
                    <a:ext uri="{FF2B5EF4-FFF2-40B4-BE49-F238E27FC236}">
                      <a16:creationId xmlns:a16="http://schemas.microsoft.com/office/drawing/2014/main" id="{4A1ACC7B-D813-714D-9EB3-20BDC65E25E8}"/>
                    </a:ext>
                  </a:extLst>
                </p:cNvPr>
                <p:cNvPicPr/>
                <p:nvPr/>
              </p:nvPicPr>
              <p:blipFill>
                <a:blip r:embed="rId162"/>
                <a:stretch>
                  <a:fillRect/>
                </a:stretch>
              </p:blipFill>
              <p:spPr>
                <a:xfrm>
                  <a:off x="9860160" y="5899960"/>
                  <a:ext cx="95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9" name="Ink 98">
                  <a:extLst>
                    <a:ext uri="{FF2B5EF4-FFF2-40B4-BE49-F238E27FC236}">
                      <a16:creationId xmlns:a16="http://schemas.microsoft.com/office/drawing/2014/main" id="{A76CE0D4-44E5-5F4C-B182-6D29C33F1DF3}"/>
                    </a:ext>
                  </a:extLst>
                </p14:cNvPr>
                <p14:cNvContentPartPr/>
                <p14:nvPr/>
              </p14:nvContentPartPr>
              <p14:xfrm>
                <a:off x="9810840" y="5973760"/>
                <a:ext cx="81360" cy="47880"/>
              </p14:xfrm>
            </p:contentPart>
          </mc:Choice>
          <mc:Fallback>
            <p:pic>
              <p:nvPicPr>
                <p:cNvPr id="99" name="Ink 98">
                  <a:extLst>
                    <a:ext uri="{FF2B5EF4-FFF2-40B4-BE49-F238E27FC236}">
                      <a16:creationId xmlns:a16="http://schemas.microsoft.com/office/drawing/2014/main" id="{A76CE0D4-44E5-5F4C-B182-6D29C33F1DF3}"/>
                    </a:ext>
                  </a:extLst>
                </p:cNvPr>
                <p:cNvPicPr/>
                <p:nvPr/>
              </p:nvPicPr>
              <p:blipFill>
                <a:blip r:embed="rId164"/>
                <a:stretch>
                  <a:fillRect/>
                </a:stretch>
              </p:blipFill>
              <p:spPr>
                <a:xfrm>
                  <a:off x="9795720" y="5958640"/>
                  <a:ext cx="111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0" name="Ink 99">
                  <a:extLst>
                    <a:ext uri="{FF2B5EF4-FFF2-40B4-BE49-F238E27FC236}">
                      <a16:creationId xmlns:a16="http://schemas.microsoft.com/office/drawing/2014/main" id="{678DCD6F-DCB3-8443-B3A5-1FF87B844A9E}"/>
                    </a:ext>
                  </a:extLst>
                </p14:cNvPr>
                <p14:cNvContentPartPr/>
                <p14:nvPr/>
              </p14:nvContentPartPr>
              <p14:xfrm>
                <a:off x="9858000" y="6003280"/>
                <a:ext cx="71280" cy="50760"/>
              </p14:xfrm>
            </p:contentPart>
          </mc:Choice>
          <mc:Fallback>
            <p:pic>
              <p:nvPicPr>
                <p:cNvPr id="100" name="Ink 99">
                  <a:extLst>
                    <a:ext uri="{FF2B5EF4-FFF2-40B4-BE49-F238E27FC236}">
                      <a16:creationId xmlns:a16="http://schemas.microsoft.com/office/drawing/2014/main" id="{678DCD6F-DCB3-8443-B3A5-1FF87B844A9E}"/>
                    </a:ext>
                  </a:extLst>
                </p:cNvPr>
                <p:cNvPicPr/>
                <p:nvPr/>
              </p:nvPicPr>
              <p:blipFill>
                <a:blip r:embed="rId166"/>
                <a:stretch>
                  <a:fillRect/>
                </a:stretch>
              </p:blipFill>
              <p:spPr>
                <a:xfrm>
                  <a:off x="9842880" y="5988160"/>
                  <a:ext cx="101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1" name="Ink 100">
                  <a:extLst>
                    <a:ext uri="{FF2B5EF4-FFF2-40B4-BE49-F238E27FC236}">
                      <a16:creationId xmlns:a16="http://schemas.microsoft.com/office/drawing/2014/main" id="{31184755-17FA-FF49-AC30-327893F50E8A}"/>
                    </a:ext>
                  </a:extLst>
                </p14:cNvPr>
                <p14:cNvContentPartPr/>
                <p14:nvPr/>
              </p14:nvContentPartPr>
              <p14:xfrm>
                <a:off x="9890760" y="5973760"/>
                <a:ext cx="66240" cy="74160"/>
              </p14:xfrm>
            </p:contentPart>
          </mc:Choice>
          <mc:Fallback>
            <p:pic>
              <p:nvPicPr>
                <p:cNvPr id="101" name="Ink 100">
                  <a:extLst>
                    <a:ext uri="{FF2B5EF4-FFF2-40B4-BE49-F238E27FC236}">
                      <a16:creationId xmlns:a16="http://schemas.microsoft.com/office/drawing/2014/main" id="{31184755-17FA-FF49-AC30-327893F50E8A}"/>
                    </a:ext>
                  </a:extLst>
                </p:cNvPr>
                <p:cNvPicPr/>
                <p:nvPr/>
              </p:nvPicPr>
              <p:blipFill>
                <a:blip r:embed="rId168"/>
                <a:stretch>
                  <a:fillRect/>
                </a:stretch>
              </p:blipFill>
              <p:spPr>
                <a:xfrm>
                  <a:off x="9875640" y="5958640"/>
                  <a:ext cx="96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3" name="Ink 102">
                  <a:extLst>
                    <a:ext uri="{FF2B5EF4-FFF2-40B4-BE49-F238E27FC236}">
                      <a16:creationId xmlns:a16="http://schemas.microsoft.com/office/drawing/2014/main" id="{5DF3B922-1C51-EC4F-A742-494F1ED26995}"/>
                    </a:ext>
                  </a:extLst>
                </p14:cNvPr>
                <p14:cNvContentPartPr/>
                <p14:nvPr/>
              </p14:nvContentPartPr>
              <p14:xfrm>
                <a:off x="10142400" y="5953600"/>
                <a:ext cx="75240" cy="49680"/>
              </p14:xfrm>
            </p:contentPart>
          </mc:Choice>
          <mc:Fallback>
            <p:pic>
              <p:nvPicPr>
                <p:cNvPr id="103" name="Ink 102">
                  <a:extLst>
                    <a:ext uri="{FF2B5EF4-FFF2-40B4-BE49-F238E27FC236}">
                      <a16:creationId xmlns:a16="http://schemas.microsoft.com/office/drawing/2014/main" id="{5DF3B922-1C51-EC4F-A742-494F1ED26995}"/>
                    </a:ext>
                  </a:extLst>
                </p:cNvPr>
                <p:cNvPicPr/>
                <p:nvPr/>
              </p:nvPicPr>
              <p:blipFill>
                <a:blip r:embed="rId170"/>
                <a:stretch>
                  <a:fillRect/>
                </a:stretch>
              </p:blipFill>
              <p:spPr>
                <a:xfrm>
                  <a:off x="10126920" y="5938480"/>
                  <a:ext cx="105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5" name="Ink 104">
                  <a:extLst>
                    <a:ext uri="{FF2B5EF4-FFF2-40B4-BE49-F238E27FC236}">
                      <a16:creationId xmlns:a16="http://schemas.microsoft.com/office/drawing/2014/main" id="{0E0DA4BD-C14D-BD48-A493-08A5A1CF313D}"/>
                    </a:ext>
                  </a:extLst>
                </p14:cNvPr>
                <p14:cNvContentPartPr/>
                <p14:nvPr/>
              </p14:nvContentPartPr>
              <p14:xfrm>
                <a:off x="10371720" y="5989240"/>
                <a:ext cx="73080" cy="41760"/>
              </p14:xfrm>
            </p:contentPart>
          </mc:Choice>
          <mc:Fallback>
            <p:pic>
              <p:nvPicPr>
                <p:cNvPr id="105" name="Ink 104">
                  <a:extLst>
                    <a:ext uri="{FF2B5EF4-FFF2-40B4-BE49-F238E27FC236}">
                      <a16:creationId xmlns:a16="http://schemas.microsoft.com/office/drawing/2014/main" id="{0E0DA4BD-C14D-BD48-A493-08A5A1CF313D}"/>
                    </a:ext>
                  </a:extLst>
                </p:cNvPr>
                <p:cNvPicPr/>
                <p:nvPr/>
              </p:nvPicPr>
              <p:blipFill>
                <a:blip r:embed="rId172"/>
                <a:stretch>
                  <a:fillRect/>
                </a:stretch>
              </p:blipFill>
              <p:spPr>
                <a:xfrm>
                  <a:off x="10356600" y="5973760"/>
                  <a:ext cx="103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6" name="Ink 105">
                  <a:extLst>
                    <a:ext uri="{FF2B5EF4-FFF2-40B4-BE49-F238E27FC236}">
                      <a16:creationId xmlns:a16="http://schemas.microsoft.com/office/drawing/2014/main" id="{3AFB8B94-9B7E-7146-BFD2-AFEBB596EFCE}"/>
                    </a:ext>
                  </a:extLst>
                </p14:cNvPr>
                <p14:cNvContentPartPr/>
                <p14:nvPr/>
              </p14:nvContentPartPr>
              <p14:xfrm>
                <a:off x="10604640" y="5963680"/>
                <a:ext cx="79560" cy="68760"/>
              </p14:xfrm>
            </p:contentPart>
          </mc:Choice>
          <mc:Fallback>
            <p:pic>
              <p:nvPicPr>
                <p:cNvPr id="106" name="Ink 105">
                  <a:extLst>
                    <a:ext uri="{FF2B5EF4-FFF2-40B4-BE49-F238E27FC236}">
                      <a16:creationId xmlns:a16="http://schemas.microsoft.com/office/drawing/2014/main" id="{3AFB8B94-9B7E-7146-BFD2-AFEBB596EFCE}"/>
                    </a:ext>
                  </a:extLst>
                </p:cNvPr>
                <p:cNvPicPr/>
                <p:nvPr/>
              </p:nvPicPr>
              <p:blipFill>
                <a:blip r:embed="rId174"/>
                <a:stretch>
                  <a:fillRect/>
                </a:stretch>
              </p:blipFill>
              <p:spPr>
                <a:xfrm>
                  <a:off x="10589160" y="5948560"/>
                  <a:ext cx="110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7" name="Ink 106">
                  <a:extLst>
                    <a:ext uri="{FF2B5EF4-FFF2-40B4-BE49-F238E27FC236}">
                      <a16:creationId xmlns:a16="http://schemas.microsoft.com/office/drawing/2014/main" id="{D8BF485C-597A-1640-9A63-C5FF6810ED1B}"/>
                    </a:ext>
                  </a:extLst>
                </p14:cNvPr>
                <p14:cNvContentPartPr/>
                <p14:nvPr/>
              </p14:nvContentPartPr>
              <p14:xfrm>
                <a:off x="10644960" y="5963680"/>
                <a:ext cx="82800" cy="64080"/>
              </p14:xfrm>
            </p:contentPart>
          </mc:Choice>
          <mc:Fallback>
            <p:pic>
              <p:nvPicPr>
                <p:cNvPr id="107" name="Ink 106">
                  <a:extLst>
                    <a:ext uri="{FF2B5EF4-FFF2-40B4-BE49-F238E27FC236}">
                      <a16:creationId xmlns:a16="http://schemas.microsoft.com/office/drawing/2014/main" id="{D8BF485C-597A-1640-9A63-C5FF6810ED1B}"/>
                    </a:ext>
                  </a:extLst>
                </p:cNvPr>
                <p:cNvPicPr/>
                <p:nvPr/>
              </p:nvPicPr>
              <p:blipFill>
                <a:blip r:embed="rId176"/>
                <a:stretch>
                  <a:fillRect/>
                </a:stretch>
              </p:blipFill>
              <p:spPr>
                <a:xfrm>
                  <a:off x="10629840" y="5948560"/>
                  <a:ext cx="113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8" name="Ink 107">
                  <a:extLst>
                    <a:ext uri="{FF2B5EF4-FFF2-40B4-BE49-F238E27FC236}">
                      <a16:creationId xmlns:a16="http://schemas.microsoft.com/office/drawing/2014/main" id="{CC5EC157-C4B1-674F-83AB-C6398682C2D1}"/>
                    </a:ext>
                  </a:extLst>
                </p14:cNvPr>
                <p14:cNvContentPartPr/>
                <p14:nvPr/>
              </p14:nvContentPartPr>
              <p14:xfrm>
                <a:off x="10700040" y="5943520"/>
                <a:ext cx="81720" cy="74160"/>
              </p14:xfrm>
            </p:contentPart>
          </mc:Choice>
          <mc:Fallback>
            <p:pic>
              <p:nvPicPr>
                <p:cNvPr id="108" name="Ink 107">
                  <a:extLst>
                    <a:ext uri="{FF2B5EF4-FFF2-40B4-BE49-F238E27FC236}">
                      <a16:creationId xmlns:a16="http://schemas.microsoft.com/office/drawing/2014/main" id="{CC5EC157-C4B1-674F-83AB-C6398682C2D1}"/>
                    </a:ext>
                  </a:extLst>
                </p:cNvPr>
                <p:cNvPicPr/>
                <p:nvPr/>
              </p:nvPicPr>
              <p:blipFill>
                <a:blip r:embed="rId178"/>
                <a:stretch>
                  <a:fillRect/>
                </a:stretch>
              </p:blipFill>
              <p:spPr>
                <a:xfrm>
                  <a:off x="10684920" y="5928040"/>
                  <a:ext cx="112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9" name="Ink 108">
                  <a:extLst>
                    <a:ext uri="{FF2B5EF4-FFF2-40B4-BE49-F238E27FC236}">
                      <a16:creationId xmlns:a16="http://schemas.microsoft.com/office/drawing/2014/main" id="{3595578E-1C2C-E54A-B732-87B9C4B46A0C}"/>
                    </a:ext>
                  </a:extLst>
                </p14:cNvPr>
                <p14:cNvContentPartPr/>
                <p14:nvPr/>
              </p14:nvContentPartPr>
              <p14:xfrm>
                <a:off x="10724160" y="6025960"/>
                <a:ext cx="113040" cy="51840"/>
              </p14:xfrm>
            </p:contentPart>
          </mc:Choice>
          <mc:Fallback>
            <p:pic>
              <p:nvPicPr>
                <p:cNvPr id="109" name="Ink 108">
                  <a:extLst>
                    <a:ext uri="{FF2B5EF4-FFF2-40B4-BE49-F238E27FC236}">
                      <a16:creationId xmlns:a16="http://schemas.microsoft.com/office/drawing/2014/main" id="{3595578E-1C2C-E54A-B732-87B9C4B46A0C}"/>
                    </a:ext>
                  </a:extLst>
                </p:cNvPr>
                <p:cNvPicPr/>
                <p:nvPr/>
              </p:nvPicPr>
              <p:blipFill>
                <a:blip r:embed="rId180"/>
                <a:stretch>
                  <a:fillRect/>
                </a:stretch>
              </p:blipFill>
              <p:spPr>
                <a:xfrm>
                  <a:off x="10709040" y="6010840"/>
                  <a:ext cx="143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1" name="Ink 110">
                  <a:extLst>
                    <a:ext uri="{FF2B5EF4-FFF2-40B4-BE49-F238E27FC236}">
                      <a16:creationId xmlns:a16="http://schemas.microsoft.com/office/drawing/2014/main" id="{03AFB55C-7A29-8348-816F-20FFA669EE4E}"/>
                    </a:ext>
                  </a:extLst>
                </p14:cNvPr>
                <p14:cNvContentPartPr/>
                <p14:nvPr/>
              </p14:nvContentPartPr>
              <p14:xfrm>
                <a:off x="8788080" y="5862160"/>
                <a:ext cx="2183400" cy="25920"/>
              </p14:xfrm>
            </p:contentPart>
          </mc:Choice>
          <mc:Fallback>
            <p:pic>
              <p:nvPicPr>
                <p:cNvPr id="111" name="Ink 110">
                  <a:extLst>
                    <a:ext uri="{FF2B5EF4-FFF2-40B4-BE49-F238E27FC236}">
                      <a16:creationId xmlns:a16="http://schemas.microsoft.com/office/drawing/2014/main" id="{03AFB55C-7A29-8348-816F-20FFA669EE4E}"/>
                    </a:ext>
                  </a:extLst>
                </p:cNvPr>
                <p:cNvPicPr/>
                <p:nvPr/>
              </p:nvPicPr>
              <p:blipFill>
                <a:blip r:embed="rId182"/>
                <a:stretch>
                  <a:fillRect/>
                </a:stretch>
              </p:blipFill>
              <p:spPr>
                <a:xfrm>
                  <a:off x="8772960" y="5847040"/>
                  <a:ext cx="22140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3" name="Ink 112">
                  <a:extLst>
                    <a:ext uri="{FF2B5EF4-FFF2-40B4-BE49-F238E27FC236}">
                      <a16:creationId xmlns:a16="http://schemas.microsoft.com/office/drawing/2014/main" id="{23972778-F4CB-B743-953E-E75D74AEFEA1}"/>
                    </a:ext>
                  </a:extLst>
                </p14:cNvPr>
                <p14:cNvContentPartPr/>
                <p14:nvPr/>
              </p14:nvContentPartPr>
              <p14:xfrm>
                <a:off x="8808600" y="5709880"/>
                <a:ext cx="2246400" cy="46800"/>
              </p14:xfrm>
            </p:contentPart>
          </mc:Choice>
          <mc:Fallback>
            <p:pic>
              <p:nvPicPr>
                <p:cNvPr id="113" name="Ink 112">
                  <a:extLst>
                    <a:ext uri="{FF2B5EF4-FFF2-40B4-BE49-F238E27FC236}">
                      <a16:creationId xmlns:a16="http://schemas.microsoft.com/office/drawing/2014/main" id="{23972778-F4CB-B743-953E-E75D74AEFEA1}"/>
                    </a:ext>
                  </a:extLst>
                </p:cNvPr>
                <p:cNvPicPr/>
                <p:nvPr/>
              </p:nvPicPr>
              <p:blipFill>
                <a:blip r:embed="rId184"/>
                <a:stretch>
                  <a:fillRect/>
                </a:stretch>
              </p:blipFill>
              <p:spPr>
                <a:xfrm>
                  <a:off x="8793120" y="5694400"/>
                  <a:ext cx="22766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4" name="Ink 113">
                  <a:extLst>
                    <a:ext uri="{FF2B5EF4-FFF2-40B4-BE49-F238E27FC236}">
                      <a16:creationId xmlns:a16="http://schemas.microsoft.com/office/drawing/2014/main" id="{9791F260-4E47-BD4D-B2C6-F405B06DA0BE}"/>
                    </a:ext>
                  </a:extLst>
                </p14:cNvPr>
                <p14:cNvContentPartPr/>
                <p14:nvPr/>
              </p14:nvContentPartPr>
              <p14:xfrm>
                <a:off x="9404760" y="5831560"/>
                <a:ext cx="112320" cy="173160"/>
              </p14:xfrm>
            </p:contentPart>
          </mc:Choice>
          <mc:Fallback>
            <p:pic>
              <p:nvPicPr>
                <p:cNvPr id="114" name="Ink 113">
                  <a:extLst>
                    <a:ext uri="{FF2B5EF4-FFF2-40B4-BE49-F238E27FC236}">
                      <a16:creationId xmlns:a16="http://schemas.microsoft.com/office/drawing/2014/main" id="{9791F260-4E47-BD4D-B2C6-F405B06DA0BE}"/>
                    </a:ext>
                  </a:extLst>
                </p:cNvPr>
                <p:cNvPicPr/>
                <p:nvPr/>
              </p:nvPicPr>
              <p:blipFill>
                <a:blip r:embed="rId186"/>
                <a:stretch>
                  <a:fillRect/>
                </a:stretch>
              </p:blipFill>
              <p:spPr>
                <a:xfrm>
                  <a:off x="9389280" y="5816440"/>
                  <a:ext cx="1425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 name="Ink 115">
                  <a:extLst>
                    <a:ext uri="{FF2B5EF4-FFF2-40B4-BE49-F238E27FC236}">
                      <a16:creationId xmlns:a16="http://schemas.microsoft.com/office/drawing/2014/main" id="{C8B310E7-2C40-F247-B27E-1EBEB44F9B82}"/>
                    </a:ext>
                  </a:extLst>
                </p14:cNvPr>
                <p14:cNvContentPartPr/>
                <p14:nvPr/>
              </p14:nvContentPartPr>
              <p14:xfrm>
                <a:off x="9672240" y="5816800"/>
                <a:ext cx="87840" cy="157320"/>
              </p14:xfrm>
            </p:contentPart>
          </mc:Choice>
          <mc:Fallback>
            <p:pic>
              <p:nvPicPr>
                <p:cNvPr id="116" name="Ink 115">
                  <a:extLst>
                    <a:ext uri="{FF2B5EF4-FFF2-40B4-BE49-F238E27FC236}">
                      <a16:creationId xmlns:a16="http://schemas.microsoft.com/office/drawing/2014/main" id="{C8B310E7-2C40-F247-B27E-1EBEB44F9B82}"/>
                    </a:ext>
                  </a:extLst>
                </p:cNvPr>
                <p:cNvPicPr/>
                <p:nvPr/>
              </p:nvPicPr>
              <p:blipFill>
                <a:blip r:embed="rId188"/>
                <a:stretch>
                  <a:fillRect/>
                </a:stretch>
              </p:blipFill>
              <p:spPr>
                <a:xfrm>
                  <a:off x="9656760" y="5801680"/>
                  <a:ext cx="118080" cy="187920"/>
                </a:xfrm>
                <a:prstGeom prst="rect">
                  <a:avLst/>
                </a:prstGeom>
              </p:spPr>
            </p:pic>
          </mc:Fallback>
        </mc:AlternateContent>
      </p:grpSp>
      <p:grpSp>
        <p:nvGrpSpPr>
          <p:cNvPr id="132" name="Group 131">
            <a:extLst>
              <a:ext uri="{FF2B5EF4-FFF2-40B4-BE49-F238E27FC236}">
                <a16:creationId xmlns:a16="http://schemas.microsoft.com/office/drawing/2014/main" id="{6CCD457A-72C1-2C4E-AEEF-F8A391FC23ED}"/>
              </a:ext>
            </a:extLst>
          </p:cNvPr>
          <p:cNvGrpSpPr/>
          <p:nvPr/>
        </p:nvGrpSpPr>
        <p:grpSpPr>
          <a:xfrm>
            <a:off x="9527520" y="5252680"/>
            <a:ext cx="811080" cy="386280"/>
            <a:chOff x="9527520" y="5252680"/>
            <a:chExt cx="811080" cy="386280"/>
          </a:xfrm>
        </p:grpSpPr>
        <mc:AlternateContent xmlns:mc="http://schemas.openxmlformats.org/markup-compatibility/2006">
          <mc:Choice xmlns:p14="http://schemas.microsoft.com/office/powerpoint/2010/main" Requires="p14">
            <p:contentPart p14:bwMode="auto" r:id="rId189">
              <p14:nvContentPartPr>
                <p14:cNvPr id="118" name="Ink 117">
                  <a:extLst>
                    <a:ext uri="{FF2B5EF4-FFF2-40B4-BE49-F238E27FC236}">
                      <a16:creationId xmlns:a16="http://schemas.microsoft.com/office/drawing/2014/main" id="{A87EFF33-8AD3-7946-937C-17A5E403E300}"/>
                    </a:ext>
                  </a:extLst>
                </p14:cNvPr>
                <p14:cNvContentPartPr/>
                <p14:nvPr/>
              </p14:nvContentPartPr>
              <p14:xfrm>
                <a:off x="9527520" y="5537080"/>
                <a:ext cx="96840" cy="61200"/>
              </p14:xfrm>
            </p:contentPart>
          </mc:Choice>
          <mc:Fallback>
            <p:pic>
              <p:nvPicPr>
                <p:cNvPr id="118" name="Ink 117">
                  <a:extLst>
                    <a:ext uri="{FF2B5EF4-FFF2-40B4-BE49-F238E27FC236}">
                      <a16:creationId xmlns:a16="http://schemas.microsoft.com/office/drawing/2014/main" id="{A87EFF33-8AD3-7946-937C-17A5E403E300}"/>
                    </a:ext>
                  </a:extLst>
                </p:cNvPr>
                <p:cNvPicPr/>
                <p:nvPr/>
              </p:nvPicPr>
              <p:blipFill>
                <a:blip r:embed="rId190"/>
                <a:stretch>
                  <a:fillRect/>
                </a:stretch>
              </p:blipFill>
              <p:spPr>
                <a:xfrm>
                  <a:off x="9512040" y="5521600"/>
                  <a:ext cx="127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9" name="Ink 118">
                  <a:extLst>
                    <a:ext uri="{FF2B5EF4-FFF2-40B4-BE49-F238E27FC236}">
                      <a16:creationId xmlns:a16="http://schemas.microsoft.com/office/drawing/2014/main" id="{B47CD03B-30FE-8445-B1F4-3859872985B0}"/>
                    </a:ext>
                  </a:extLst>
                </p14:cNvPr>
                <p14:cNvContentPartPr/>
                <p14:nvPr/>
              </p14:nvContentPartPr>
              <p14:xfrm>
                <a:off x="9560280" y="5462920"/>
                <a:ext cx="82080" cy="91080"/>
              </p14:xfrm>
            </p:contentPart>
          </mc:Choice>
          <mc:Fallback>
            <p:pic>
              <p:nvPicPr>
                <p:cNvPr id="119" name="Ink 118">
                  <a:extLst>
                    <a:ext uri="{FF2B5EF4-FFF2-40B4-BE49-F238E27FC236}">
                      <a16:creationId xmlns:a16="http://schemas.microsoft.com/office/drawing/2014/main" id="{B47CD03B-30FE-8445-B1F4-3859872985B0}"/>
                    </a:ext>
                  </a:extLst>
                </p:cNvPr>
                <p:cNvPicPr/>
                <p:nvPr/>
              </p:nvPicPr>
              <p:blipFill>
                <a:blip r:embed="rId192"/>
                <a:stretch>
                  <a:fillRect/>
                </a:stretch>
              </p:blipFill>
              <p:spPr>
                <a:xfrm>
                  <a:off x="9545160" y="5447440"/>
                  <a:ext cx="112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1" name="Ink 120">
                  <a:extLst>
                    <a:ext uri="{FF2B5EF4-FFF2-40B4-BE49-F238E27FC236}">
                      <a16:creationId xmlns:a16="http://schemas.microsoft.com/office/drawing/2014/main" id="{46023772-1DEF-A545-8175-816D35B7B0A8}"/>
                    </a:ext>
                  </a:extLst>
                </p14:cNvPr>
                <p14:cNvContentPartPr/>
                <p14:nvPr/>
              </p14:nvContentPartPr>
              <p14:xfrm>
                <a:off x="9600960" y="5379760"/>
                <a:ext cx="24840" cy="96480"/>
              </p14:xfrm>
            </p:contentPart>
          </mc:Choice>
          <mc:Fallback>
            <p:pic>
              <p:nvPicPr>
                <p:cNvPr id="121" name="Ink 120">
                  <a:extLst>
                    <a:ext uri="{FF2B5EF4-FFF2-40B4-BE49-F238E27FC236}">
                      <a16:creationId xmlns:a16="http://schemas.microsoft.com/office/drawing/2014/main" id="{46023772-1DEF-A545-8175-816D35B7B0A8}"/>
                    </a:ext>
                  </a:extLst>
                </p:cNvPr>
                <p:cNvPicPr/>
                <p:nvPr/>
              </p:nvPicPr>
              <p:blipFill>
                <a:blip r:embed="rId194"/>
                <a:stretch>
                  <a:fillRect/>
                </a:stretch>
              </p:blipFill>
              <p:spPr>
                <a:xfrm>
                  <a:off x="9585840" y="5364640"/>
                  <a:ext cx="55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3" name="Ink 122">
                  <a:extLst>
                    <a:ext uri="{FF2B5EF4-FFF2-40B4-BE49-F238E27FC236}">
                      <a16:creationId xmlns:a16="http://schemas.microsoft.com/office/drawing/2014/main" id="{46D4FFAE-D9BA-2848-AB7C-3864B98B25F6}"/>
                    </a:ext>
                  </a:extLst>
                </p14:cNvPr>
                <p14:cNvContentPartPr/>
                <p14:nvPr/>
              </p14:nvContentPartPr>
              <p14:xfrm>
                <a:off x="9735240" y="5334040"/>
                <a:ext cx="89640" cy="96480"/>
              </p14:xfrm>
            </p:contentPart>
          </mc:Choice>
          <mc:Fallback>
            <p:pic>
              <p:nvPicPr>
                <p:cNvPr id="123" name="Ink 122">
                  <a:extLst>
                    <a:ext uri="{FF2B5EF4-FFF2-40B4-BE49-F238E27FC236}">
                      <a16:creationId xmlns:a16="http://schemas.microsoft.com/office/drawing/2014/main" id="{46D4FFAE-D9BA-2848-AB7C-3864B98B25F6}"/>
                    </a:ext>
                  </a:extLst>
                </p:cNvPr>
                <p:cNvPicPr/>
                <p:nvPr/>
              </p:nvPicPr>
              <p:blipFill>
                <a:blip r:embed="rId196"/>
                <a:stretch>
                  <a:fillRect/>
                </a:stretch>
              </p:blipFill>
              <p:spPr>
                <a:xfrm>
                  <a:off x="9720120" y="5318920"/>
                  <a:ext cx="119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4" name="Ink 123">
                  <a:extLst>
                    <a:ext uri="{FF2B5EF4-FFF2-40B4-BE49-F238E27FC236}">
                      <a16:creationId xmlns:a16="http://schemas.microsoft.com/office/drawing/2014/main" id="{32676112-8D07-E94D-8BAD-6FACC3B3425C}"/>
                    </a:ext>
                  </a:extLst>
                </p14:cNvPr>
                <p14:cNvContentPartPr/>
                <p14:nvPr/>
              </p14:nvContentPartPr>
              <p14:xfrm>
                <a:off x="9956640" y="5252680"/>
                <a:ext cx="12960" cy="57600"/>
              </p14:xfrm>
            </p:contentPart>
          </mc:Choice>
          <mc:Fallback>
            <p:pic>
              <p:nvPicPr>
                <p:cNvPr id="124" name="Ink 123">
                  <a:extLst>
                    <a:ext uri="{FF2B5EF4-FFF2-40B4-BE49-F238E27FC236}">
                      <a16:creationId xmlns:a16="http://schemas.microsoft.com/office/drawing/2014/main" id="{32676112-8D07-E94D-8BAD-6FACC3B3425C}"/>
                    </a:ext>
                  </a:extLst>
                </p:cNvPr>
                <p:cNvPicPr/>
                <p:nvPr/>
              </p:nvPicPr>
              <p:blipFill>
                <a:blip r:embed="rId198"/>
                <a:stretch>
                  <a:fillRect/>
                </a:stretch>
              </p:blipFill>
              <p:spPr>
                <a:xfrm>
                  <a:off x="9941520" y="5237200"/>
                  <a:ext cx="43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6" name="Ink 125">
                  <a:extLst>
                    <a:ext uri="{FF2B5EF4-FFF2-40B4-BE49-F238E27FC236}">
                      <a16:creationId xmlns:a16="http://schemas.microsoft.com/office/drawing/2014/main" id="{04EF7611-1455-B940-B1CE-F7E03018E452}"/>
                    </a:ext>
                  </a:extLst>
                </p14:cNvPr>
                <p14:cNvContentPartPr/>
                <p14:nvPr/>
              </p14:nvContentPartPr>
              <p14:xfrm>
                <a:off x="9695280" y="5473720"/>
                <a:ext cx="98640" cy="104760"/>
              </p14:xfrm>
            </p:contentPart>
          </mc:Choice>
          <mc:Fallback>
            <p:pic>
              <p:nvPicPr>
                <p:cNvPr id="126" name="Ink 125">
                  <a:extLst>
                    <a:ext uri="{FF2B5EF4-FFF2-40B4-BE49-F238E27FC236}">
                      <a16:creationId xmlns:a16="http://schemas.microsoft.com/office/drawing/2014/main" id="{04EF7611-1455-B940-B1CE-F7E03018E452}"/>
                    </a:ext>
                  </a:extLst>
                </p:cNvPr>
                <p:cNvPicPr/>
                <p:nvPr/>
              </p:nvPicPr>
              <p:blipFill>
                <a:blip r:embed="rId200"/>
                <a:stretch>
                  <a:fillRect/>
                </a:stretch>
              </p:blipFill>
              <p:spPr>
                <a:xfrm>
                  <a:off x="9680160" y="5458600"/>
                  <a:ext cx="129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7" name="Ink 126">
                  <a:extLst>
                    <a:ext uri="{FF2B5EF4-FFF2-40B4-BE49-F238E27FC236}">
                      <a16:creationId xmlns:a16="http://schemas.microsoft.com/office/drawing/2014/main" id="{8D351346-144F-8540-8B34-E5396C64F55A}"/>
                    </a:ext>
                  </a:extLst>
                </p14:cNvPr>
                <p14:cNvContentPartPr/>
                <p14:nvPr/>
              </p14:nvContentPartPr>
              <p14:xfrm>
                <a:off x="9814080" y="5553280"/>
                <a:ext cx="101880" cy="61560"/>
              </p14:xfrm>
            </p:contentPart>
          </mc:Choice>
          <mc:Fallback>
            <p:pic>
              <p:nvPicPr>
                <p:cNvPr id="127" name="Ink 126">
                  <a:extLst>
                    <a:ext uri="{FF2B5EF4-FFF2-40B4-BE49-F238E27FC236}">
                      <a16:creationId xmlns:a16="http://schemas.microsoft.com/office/drawing/2014/main" id="{8D351346-144F-8540-8B34-E5396C64F55A}"/>
                    </a:ext>
                  </a:extLst>
                </p:cNvPr>
                <p:cNvPicPr/>
                <p:nvPr/>
              </p:nvPicPr>
              <p:blipFill>
                <a:blip r:embed="rId202"/>
                <a:stretch>
                  <a:fillRect/>
                </a:stretch>
              </p:blipFill>
              <p:spPr>
                <a:xfrm>
                  <a:off x="9798960" y="5538160"/>
                  <a:ext cx="132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8" name="Ink 127">
                  <a:extLst>
                    <a:ext uri="{FF2B5EF4-FFF2-40B4-BE49-F238E27FC236}">
                      <a16:creationId xmlns:a16="http://schemas.microsoft.com/office/drawing/2014/main" id="{C58E22D0-2D98-B442-A497-0473706AB1FF}"/>
                    </a:ext>
                  </a:extLst>
                </p14:cNvPr>
                <p14:cNvContentPartPr/>
                <p14:nvPr/>
              </p14:nvContentPartPr>
              <p14:xfrm>
                <a:off x="9966720" y="5556520"/>
                <a:ext cx="120240" cy="82440"/>
              </p14:xfrm>
            </p:contentPart>
          </mc:Choice>
          <mc:Fallback>
            <p:pic>
              <p:nvPicPr>
                <p:cNvPr id="128" name="Ink 127">
                  <a:extLst>
                    <a:ext uri="{FF2B5EF4-FFF2-40B4-BE49-F238E27FC236}">
                      <a16:creationId xmlns:a16="http://schemas.microsoft.com/office/drawing/2014/main" id="{C58E22D0-2D98-B442-A497-0473706AB1FF}"/>
                    </a:ext>
                  </a:extLst>
                </p:cNvPr>
                <p:cNvPicPr/>
                <p:nvPr/>
              </p:nvPicPr>
              <p:blipFill>
                <a:blip r:embed="rId204"/>
                <a:stretch>
                  <a:fillRect/>
                </a:stretch>
              </p:blipFill>
              <p:spPr>
                <a:xfrm>
                  <a:off x="9951600" y="5541400"/>
                  <a:ext cx="150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9" name="Ink 128">
                  <a:extLst>
                    <a:ext uri="{FF2B5EF4-FFF2-40B4-BE49-F238E27FC236}">
                      <a16:creationId xmlns:a16="http://schemas.microsoft.com/office/drawing/2014/main" id="{D1B39ADC-9F9B-0044-8804-26FB1734C6C8}"/>
                    </a:ext>
                  </a:extLst>
                </p14:cNvPr>
                <p14:cNvContentPartPr/>
                <p14:nvPr/>
              </p14:nvContentPartPr>
              <p14:xfrm>
                <a:off x="10145640" y="5557960"/>
                <a:ext cx="68400" cy="78120"/>
              </p14:xfrm>
            </p:contentPart>
          </mc:Choice>
          <mc:Fallback>
            <p:pic>
              <p:nvPicPr>
                <p:cNvPr id="129" name="Ink 128">
                  <a:extLst>
                    <a:ext uri="{FF2B5EF4-FFF2-40B4-BE49-F238E27FC236}">
                      <a16:creationId xmlns:a16="http://schemas.microsoft.com/office/drawing/2014/main" id="{D1B39ADC-9F9B-0044-8804-26FB1734C6C8}"/>
                    </a:ext>
                  </a:extLst>
                </p:cNvPr>
                <p:cNvPicPr/>
                <p:nvPr/>
              </p:nvPicPr>
              <p:blipFill>
                <a:blip r:embed="rId206"/>
                <a:stretch>
                  <a:fillRect/>
                </a:stretch>
              </p:blipFill>
              <p:spPr>
                <a:xfrm>
                  <a:off x="10130520" y="5542840"/>
                  <a:ext cx="99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0" name="Ink 129">
                  <a:extLst>
                    <a:ext uri="{FF2B5EF4-FFF2-40B4-BE49-F238E27FC236}">
                      <a16:creationId xmlns:a16="http://schemas.microsoft.com/office/drawing/2014/main" id="{1D3B9AB8-EF53-8143-B8B7-41D9333B005D}"/>
                    </a:ext>
                  </a:extLst>
                </p14:cNvPr>
                <p14:cNvContentPartPr/>
                <p14:nvPr/>
              </p14:nvContentPartPr>
              <p14:xfrm>
                <a:off x="10149600" y="5618440"/>
                <a:ext cx="69840" cy="10440"/>
              </p14:xfrm>
            </p:contentPart>
          </mc:Choice>
          <mc:Fallback>
            <p:pic>
              <p:nvPicPr>
                <p:cNvPr id="130" name="Ink 129">
                  <a:extLst>
                    <a:ext uri="{FF2B5EF4-FFF2-40B4-BE49-F238E27FC236}">
                      <a16:creationId xmlns:a16="http://schemas.microsoft.com/office/drawing/2014/main" id="{1D3B9AB8-EF53-8143-B8B7-41D9333B005D}"/>
                    </a:ext>
                  </a:extLst>
                </p:cNvPr>
                <p:cNvPicPr/>
                <p:nvPr/>
              </p:nvPicPr>
              <p:blipFill>
                <a:blip r:embed="rId208"/>
                <a:stretch>
                  <a:fillRect/>
                </a:stretch>
              </p:blipFill>
              <p:spPr>
                <a:xfrm>
                  <a:off x="10134480" y="5602960"/>
                  <a:ext cx="100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1" name="Ink 130">
                  <a:extLst>
                    <a:ext uri="{FF2B5EF4-FFF2-40B4-BE49-F238E27FC236}">
                      <a16:creationId xmlns:a16="http://schemas.microsoft.com/office/drawing/2014/main" id="{A17C58C5-78F9-C548-A003-26305D214B4D}"/>
                    </a:ext>
                  </a:extLst>
                </p14:cNvPr>
                <p14:cNvContentPartPr/>
                <p14:nvPr/>
              </p14:nvContentPartPr>
              <p14:xfrm>
                <a:off x="10253640" y="5567680"/>
                <a:ext cx="84960" cy="66240"/>
              </p14:xfrm>
            </p:contentPart>
          </mc:Choice>
          <mc:Fallback>
            <p:pic>
              <p:nvPicPr>
                <p:cNvPr id="131" name="Ink 130">
                  <a:extLst>
                    <a:ext uri="{FF2B5EF4-FFF2-40B4-BE49-F238E27FC236}">
                      <a16:creationId xmlns:a16="http://schemas.microsoft.com/office/drawing/2014/main" id="{A17C58C5-78F9-C548-A003-26305D214B4D}"/>
                    </a:ext>
                  </a:extLst>
                </p:cNvPr>
                <p:cNvPicPr/>
                <p:nvPr/>
              </p:nvPicPr>
              <p:blipFill>
                <a:blip r:embed="rId210"/>
                <a:stretch>
                  <a:fillRect/>
                </a:stretch>
              </p:blipFill>
              <p:spPr>
                <a:xfrm>
                  <a:off x="10238160" y="5552200"/>
                  <a:ext cx="115200" cy="9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1">
            <p14:nvContentPartPr>
              <p14:cNvPr id="133" name="Ink 132">
                <a:extLst>
                  <a:ext uri="{FF2B5EF4-FFF2-40B4-BE49-F238E27FC236}">
                    <a16:creationId xmlns:a16="http://schemas.microsoft.com/office/drawing/2014/main" id="{8FA202BF-6FFD-4149-B18E-D6CD2D465324}"/>
                  </a:ext>
                </a:extLst>
              </p14:cNvPr>
              <p14:cNvContentPartPr/>
              <p14:nvPr/>
            </p14:nvContentPartPr>
            <p14:xfrm>
              <a:off x="8839200" y="5797000"/>
              <a:ext cx="411840" cy="12600"/>
            </p14:xfrm>
          </p:contentPart>
        </mc:Choice>
        <mc:Fallback>
          <p:pic>
            <p:nvPicPr>
              <p:cNvPr id="133" name="Ink 132">
                <a:extLst>
                  <a:ext uri="{FF2B5EF4-FFF2-40B4-BE49-F238E27FC236}">
                    <a16:creationId xmlns:a16="http://schemas.microsoft.com/office/drawing/2014/main" id="{8FA202BF-6FFD-4149-B18E-D6CD2D465324}"/>
                  </a:ext>
                </a:extLst>
              </p:cNvPr>
              <p:cNvPicPr/>
              <p:nvPr/>
            </p:nvPicPr>
            <p:blipFill>
              <a:blip r:embed="rId212"/>
              <a:stretch>
                <a:fillRect/>
              </a:stretch>
            </p:blipFill>
            <p:spPr>
              <a:xfrm>
                <a:off x="8785200" y="5689000"/>
                <a:ext cx="5194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4" name="Ink 133">
                <a:extLst>
                  <a:ext uri="{FF2B5EF4-FFF2-40B4-BE49-F238E27FC236}">
                    <a16:creationId xmlns:a16="http://schemas.microsoft.com/office/drawing/2014/main" id="{7FB4AB23-DFB6-844B-B0E9-BAEB1908A1FF}"/>
                  </a:ext>
                </a:extLst>
              </p14:cNvPr>
              <p14:cNvContentPartPr/>
              <p14:nvPr/>
            </p14:nvContentPartPr>
            <p14:xfrm>
              <a:off x="9865200" y="5800960"/>
              <a:ext cx="1103040" cy="25200"/>
            </p14:xfrm>
          </p:contentPart>
        </mc:Choice>
        <mc:Fallback>
          <p:pic>
            <p:nvPicPr>
              <p:cNvPr id="134" name="Ink 133">
                <a:extLst>
                  <a:ext uri="{FF2B5EF4-FFF2-40B4-BE49-F238E27FC236}">
                    <a16:creationId xmlns:a16="http://schemas.microsoft.com/office/drawing/2014/main" id="{7FB4AB23-DFB6-844B-B0E9-BAEB1908A1FF}"/>
                  </a:ext>
                </a:extLst>
              </p:cNvPr>
              <p:cNvPicPr/>
              <p:nvPr/>
            </p:nvPicPr>
            <p:blipFill>
              <a:blip r:embed="rId214"/>
              <a:stretch>
                <a:fillRect/>
              </a:stretch>
            </p:blipFill>
            <p:spPr>
              <a:xfrm>
                <a:off x="9811560" y="5692960"/>
                <a:ext cx="1210680" cy="240840"/>
              </a:xfrm>
              <a:prstGeom prst="rect">
                <a:avLst/>
              </a:prstGeom>
            </p:spPr>
          </p:pic>
        </mc:Fallback>
      </mc:AlternateContent>
      <p:grpSp>
        <p:nvGrpSpPr>
          <p:cNvPr id="148" name="Group 147">
            <a:extLst>
              <a:ext uri="{FF2B5EF4-FFF2-40B4-BE49-F238E27FC236}">
                <a16:creationId xmlns:a16="http://schemas.microsoft.com/office/drawing/2014/main" id="{072067FF-6B8A-3942-B673-697E94A9D0DC}"/>
              </a:ext>
            </a:extLst>
          </p:cNvPr>
          <p:cNvGrpSpPr/>
          <p:nvPr/>
        </p:nvGrpSpPr>
        <p:grpSpPr>
          <a:xfrm>
            <a:off x="10241040" y="4988440"/>
            <a:ext cx="1321200" cy="422640"/>
            <a:chOff x="10241040" y="4988440"/>
            <a:chExt cx="1321200" cy="422640"/>
          </a:xfrm>
        </p:grpSpPr>
        <mc:AlternateContent xmlns:mc="http://schemas.openxmlformats.org/markup-compatibility/2006">
          <mc:Choice xmlns:p14="http://schemas.microsoft.com/office/powerpoint/2010/main" Requires="p14">
            <p:contentPart p14:bwMode="auto" r:id="rId215">
              <p14:nvContentPartPr>
                <p14:cNvPr id="135" name="Ink 134">
                  <a:extLst>
                    <a:ext uri="{FF2B5EF4-FFF2-40B4-BE49-F238E27FC236}">
                      <a16:creationId xmlns:a16="http://schemas.microsoft.com/office/drawing/2014/main" id="{B414B141-035E-764B-AE27-2B931C4432F6}"/>
                    </a:ext>
                  </a:extLst>
                </p14:cNvPr>
                <p14:cNvContentPartPr/>
                <p14:nvPr/>
              </p14:nvContentPartPr>
              <p14:xfrm>
                <a:off x="10241040" y="5258440"/>
                <a:ext cx="136440" cy="35280"/>
              </p14:xfrm>
            </p:contentPart>
          </mc:Choice>
          <mc:Fallback>
            <p:pic>
              <p:nvPicPr>
                <p:cNvPr id="135" name="Ink 134">
                  <a:extLst>
                    <a:ext uri="{FF2B5EF4-FFF2-40B4-BE49-F238E27FC236}">
                      <a16:creationId xmlns:a16="http://schemas.microsoft.com/office/drawing/2014/main" id="{B414B141-035E-764B-AE27-2B931C4432F6}"/>
                    </a:ext>
                  </a:extLst>
                </p:cNvPr>
                <p:cNvPicPr/>
                <p:nvPr/>
              </p:nvPicPr>
              <p:blipFill>
                <a:blip r:embed="rId216"/>
                <a:stretch>
                  <a:fillRect/>
                </a:stretch>
              </p:blipFill>
              <p:spPr>
                <a:xfrm>
                  <a:off x="10225920" y="5243320"/>
                  <a:ext cx="167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6" name="Ink 135">
                  <a:extLst>
                    <a:ext uri="{FF2B5EF4-FFF2-40B4-BE49-F238E27FC236}">
                      <a16:creationId xmlns:a16="http://schemas.microsoft.com/office/drawing/2014/main" id="{E11149EE-8871-EB45-8140-224CF1801983}"/>
                    </a:ext>
                  </a:extLst>
                </p14:cNvPr>
                <p14:cNvContentPartPr/>
                <p14:nvPr/>
              </p14:nvContentPartPr>
              <p14:xfrm>
                <a:off x="10261560" y="5325400"/>
                <a:ext cx="123120" cy="19080"/>
              </p14:xfrm>
            </p:contentPart>
          </mc:Choice>
          <mc:Fallback>
            <p:pic>
              <p:nvPicPr>
                <p:cNvPr id="136" name="Ink 135">
                  <a:extLst>
                    <a:ext uri="{FF2B5EF4-FFF2-40B4-BE49-F238E27FC236}">
                      <a16:creationId xmlns:a16="http://schemas.microsoft.com/office/drawing/2014/main" id="{E11149EE-8871-EB45-8140-224CF1801983}"/>
                    </a:ext>
                  </a:extLst>
                </p:cNvPr>
                <p:cNvPicPr/>
                <p:nvPr/>
              </p:nvPicPr>
              <p:blipFill>
                <a:blip r:embed="rId218"/>
                <a:stretch>
                  <a:fillRect/>
                </a:stretch>
              </p:blipFill>
              <p:spPr>
                <a:xfrm>
                  <a:off x="10246080" y="5309920"/>
                  <a:ext cx="1537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7" name="Ink 136">
                  <a:extLst>
                    <a:ext uri="{FF2B5EF4-FFF2-40B4-BE49-F238E27FC236}">
                      <a16:creationId xmlns:a16="http://schemas.microsoft.com/office/drawing/2014/main" id="{60FCDEF6-6A17-0443-840F-2D298CE94F5D}"/>
                    </a:ext>
                  </a:extLst>
                </p14:cNvPr>
                <p14:cNvContentPartPr/>
                <p14:nvPr/>
              </p14:nvContentPartPr>
              <p14:xfrm>
                <a:off x="10479360" y="5192200"/>
                <a:ext cx="155160" cy="216720"/>
              </p14:xfrm>
            </p:contentPart>
          </mc:Choice>
          <mc:Fallback>
            <p:pic>
              <p:nvPicPr>
                <p:cNvPr id="137" name="Ink 136">
                  <a:extLst>
                    <a:ext uri="{FF2B5EF4-FFF2-40B4-BE49-F238E27FC236}">
                      <a16:creationId xmlns:a16="http://schemas.microsoft.com/office/drawing/2014/main" id="{60FCDEF6-6A17-0443-840F-2D298CE94F5D}"/>
                    </a:ext>
                  </a:extLst>
                </p:cNvPr>
                <p:cNvPicPr/>
                <p:nvPr/>
              </p:nvPicPr>
              <p:blipFill>
                <a:blip r:embed="rId220"/>
                <a:stretch>
                  <a:fillRect/>
                </a:stretch>
              </p:blipFill>
              <p:spPr>
                <a:xfrm>
                  <a:off x="10463880" y="5176720"/>
                  <a:ext cx="1857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8" name="Ink 137">
                  <a:extLst>
                    <a:ext uri="{FF2B5EF4-FFF2-40B4-BE49-F238E27FC236}">
                      <a16:creationId xmlns:a16="http://schemas.microsoft.com/office/drawing/2014/main" id="{103702A8-8018-7B4C-A4C8-0BA2E0C5CD8D}"/>
                    </a:ext>
                  </a:extLst>
                </p14:cNvPr>
                <p14:cNvContentPartPr/>
                <p14:nvPr/>
              </p14:nvContentPartPr>
              <p14:xfrm>
                <a:off x="10698240" y="5059360"/>
                <a:ext cx="21960" cy="178200"/>
              </p14:xfrm>
            </p:contentPart>
          </mc:Choice>
          <mc:Fallback>
            <p:pic>
              <p:nvPicPr>
                <p:cNvPr id="138" name="Ink 137">
                  <a:extLst>
                    <a:ext uri="{FF2B5EF4-FFF2-40B4-BE49-F238E27FC236}">
                      <a16:creationId xmlns:a16="http://schemas.microsoft.com/office/drawing/2014/main" id="{103702A8-8018-7B4C-A4C8-0BA2E0C5CD8D}"/>
                    </a:ext>
                  </a:extLst>
                </p:cNvPr>
                <p:cNvPicPr/>
                <p:nvPr/>
              </p:nvPicPr>
              <p:blipFill>
                <a:blip r:embed="rId222"/>
                <a:stretch>
                  <a:fillRect/>
                </a:stretch>
              </p:blipFill>
              <p:spPr>
                <a:xfrm>
                  <a:off x="10683120" y="5044240"/>
                  <a:ext cx="522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9" name="Ink 138">
                  <a:extLst>
                    <a:ext uri="{FF2B5EF4-FFF2-40B4-BE49-F238E27FC236}">
                      <a16:creationId xmlns:a16="http://schemas.microsoft.com/office/drawing/2014/main" id="{F3B6F0D2-7BB5-5B45-B81F-B992152C23B4}"/>
                    </a:ext>
                  </a:extLst>
                </p14:cNvPr>
                <p14:cNvContentPartPr/>
                <p14:nvPr/>
              </p14:nvContentPartPr>
              <p14:xfrm>
                <a:off x="10765200" y="5150800"/>
                <a:ext cx="161280" cy="89640"/>
              </p14:xfrm>
            </p:contentPart>
          </mc:Choice>
          <mc:Fallback>
            <p:pic>
              <p:nvPicPr>
                <p:cNvPr id="139" name="Ink 138">
                  <a:extLst>
                    <a:ext uri="{FF2B5EF4-FFF2-40B4-BE49-F238E27FC236}">
                      <a16:creationId xmlns:a16="http://schemas.microsoft.com/office/drawing/2014/main" id="{F3B6F0D2-7BB5-5B45-B81F-B992152C23B4}"/>
                    </a:ext>
                  </a:extLst>
                </p:cNvPr>
                <p:cNvPicPr/>
                <p:nvPr/>
              </p:nvPicPr>
              <p:blipFill>
                <a:blip r:embed="rId224"/>
                <a:stretch>
                  <a:fillRect/>
                </a:stretch>
              </p:blipFill>
              <p:spPr>
                <a:xfrm>
                  <a:off x="10749720" y="5135680"/>
                  <a:ext cx="191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0" name="Ink 139">
                  <a:extLst>
                    <a:ext uri="{FF2B5EF4-FFF2-40B4-BE49-F238E27FC236}">
                      <a16:creationId xmlns:a16="http://schemas.microsoft.com/office/drawing/2014/main" id="{243F2357-C81F-614C-8BCF-9EC982DD44B0}"/>
                    </a:ext>
                  </a:extLst>
                </p14:cNvPr>
                <p14:cNvContentPartPr/>
                <p14:nvPr/>
              </p14:nvContentPartPr>
              <p14:xfrm>
                <a:off x="10917840" y="5125960"/>
                <a:ext cx="158760" cy="285120"/>
              </p14:xfrm>
            </p:contentPart>
          </mc:Choice>
          <mc:Fallback>
            <p:pic>
              <p:nvPicPr>
                <p:cNvPr id="140" name="Ink 139">
                  <a:extLst>
                    <a:ext uri="{FF2B5EF4-FFF2-40B4-BE49-F238E27FC236}">
                      <a16:creationId xmlns:a16="http://schemas.microsoft.com/office/drawing/2014/main" id="{243F2357-C81F-614C-8BCF-9EC982DD44B0}"/>
                    </a:ext>
                  </a:extLst>
                </p:cNvPr>
                <p:cNvPicPr/>
                <p:nvPr/>
              </p:nvPicPr>
              <p:blipFill>
                <a:blip r:embed="rId226"/>
                <a:stretch>
                  <a:fillRect/>
                </a:stretch>
              </p:blipFill>
              <p:spPr>
                <a:xfrm>
                  <a:off x="10902720" y="5110840"/>
                  <a:ext cx="18936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1" name="Ink 140">
                  <a:extLst>
                    <a:ext uri="{FF2B5EF4-FFF2-40B4-BE49-F238E27FC236}">
                      <a16:creationId xmlns:a16="http://schemas.microsoft.com/office/drawing/2014/main" id="{B9DD10C0-915E-764A-AB2A-24D51135DF42}"/>
                    </a:ext>
                  </a:extLst>
                </p14:cNvPr>
                <p14:cNvContentPartPr/>
                <p14:nvPr/>
              </p14:nvContentPartPr>
              <p14:xfrm>
                <a:off x="11140680" y="5134600"/>
                <a:ext cx="78480" cy="78840"/>
              </p14:xfrm>
            </p:contentPart>
          </mc:Choice>
          <mc:Fallback>
            <p:pic>
              <p:nvPicPr>
                <p:cNvPr id="141" name="Ink 140">
                  <a:extLst>
                    <a:ext uri="{FF2B5EF4-FFF2-40B4-BE49-F238E27FC236}">
                      <a16:creationId xmlns:a16="http://schemas.microsoft.com/office/drawing/2014/main" id="{B9DD10C0-915E-764A-AB2A-24D51135DF42}"/>
                    </a:ext>
                  </a:extLst>
                </p:cNvPr>
                <p:cNvPicPr/>
                <p:nvPr/>
              </p:nvPicPr>
              <p:blipFill>
                <a:blip r:embed="rId228"/>
                <a:stretch>
                  <a:fillRect/>
                </a:stretch>
              </p:blipFill>
              <p:spPr>
                <a:xfrm>
                  <a:off x="11125200" y="5119480"/>
                  <a:ext cx="109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2" name="Ink 141">
                  <a:extLst>
                    <a:ext uri="{FF2B5EF4-FFF2-40B4-BE49-F238E27FC236}">
                      <a16:creationId xmlns:a16="http://schemas.microsoft.com/office/drawing/2014/main" id="{4BD8B000-8775-9344-957A-29018F3AD0A1}"/>
                    </a:ext>
                  </a:extLst>
                </p14:cNvPr>
                <p14:cNvContentPartPr/>
                <p14:nvPr/>
              </p14:nvContentPartPr>
              <p14:xfrm>
                <a:off x="11254800" y="5101120"/>
                <a:ext cx="142200" cy="124200"/>
              </p14:xfrm>
            </p:contentPart>
          </mc:Choice>
          <mc:Fallback>
            <p:pic>
              <p:nvPicPr>
                <p:cNvPr id="142" name="Ink 141">
                  <a:extLst>
                    <a:ext uri="{FF2B5EF4-FFF2-40B4-BE49-F238E27FC236}">
                      <a16:creationId xmlns:a16="http://schemas.microsoft.com/office/drawing/2014/main" id="{4BD8B000-8775-9344-957A-29018F3AD0A1}"/>
                    </a:ext>
                  </a:extLst>
                </p:cNvPr>
                <p:cNvPicPr/>
                <p:nvPr/>
              </p:nvPicPr>
              <p:blipFill>
                <a:blip r:embed="rId230"/>
                <a:stretch>
                  <a:fillRect/>
                </a:stretch>
              </p:blipFill>
              <p:spPr>
                <a:xfrm>
                  <a:off x="11239680" y="5085640"/>
                  <a:ext cx="1728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3" name="Ink 142">
                  <a:extLst>
                    <a:ext uri="{FF2B5EF4-FFF2-40B4-BE49-F238E27FC236}">
                      <a16:creationId xmlns:a16="http://schemas.microsoft.com/office/drawing/2014/main" id="{AF93F820-7CFB-7145-A16E-9B84E60403C3}"/>
                    </a:ext>
                  </a:extLst>
                </p14:cNvPr>
                <p14:cNvContentPartPr/>
                <p14:nvPr/>
              </p14:nvContentPartPr>
              <p14:xfrm>
                <a:off x="11479440" y="4988440"/>
                <a:ext cx="33480" cy="99360"/>
              </p14:xfrm>
            </p:contentPart>
          </mc:Choice>
          <mc:Fallback>
            <p:pic>
              <p:nvPicPr>
                <p:cNvPr id="143" name="Ink 142">
                  <a:extLst>
                    <a:ext uri="{FF2B5EF4-FFF2-40B4-BE49-F238E27FC236}">
                      <a16:creationId xmlns:a16="http://schemas.microsoft.com/office/drawing/2014/main" id="{AF93F820-7CFB-7145-A16E-9B84E60403C3}"/>
                    </a:ext>
                  </a:extLst>
                </p:cNvPr>
                <p:cNvPicPr/>
                <p:nvPr/>
              </p:nvPicPr>
              <p:blipFill>
                <a:blip r:embed="rId232"/>
                <a:stretch>
                  <a:fillRect/>
                </a:stretch>
              </p:blipFill>
              <p:spPr>
                <a:xfrm>
                  <a:off x="11463960" y="4972960"/>
                  <a:ext cx="64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4" name="Ink 143">
                  <a:extLst>
                    <a:ext uri="{FF2B5EF4-FFF2-40B4-BE49-F238E27FC236}">
                      <a16:creationId xmlns:a16="http://schemas.microsoft.com/office/drawing/2014/main" id="{D7429642-EBED-F84B-B4F9-0AE946397B8E}"/>
                    </a:ext>
                  </a:extLst>
                </p14:cNvPr>
                <p14:cNvContentPartPr/>
                <p14:nvPr/>
              </p14:nvContentPartPr>
              <p14:xfrm>
                <a:off x="11523000" y="5039200"/>
                <a:ext cx="39240" cy="66600"/>
              </p14:xfrm>
            </p:contentPart>
          </mc:Choice>
          <mc:Fallback>
            <p:pic>
              <p:nvPicPr>
                <p:cNvPr id="144" name="Ink 143">
                  <a:extLst>
                    <a:ext uri="{FF2B5EF4-FFF2-40B4-BE49-F238E27FC236}">
                      <a16:creationId xmlns:a16="http://schemas.microsoft.com/office/drawing/2014/main" id="{D7429642-EBED-F84B-B4F9-0AE946397B8E}"/>
                    </a:ext>
                  </a:extLst>
                </p:cNvPr>
                <p:cNvPicPr/>
                <p:nvPr/>
              </p:nvPicPr>
              <p:blipFill>
                <a:blip r:embed="rId234"/>
                <a:stretch>
                  <a:fillRect/>
                </a:stretch>
              </p:blipFill>
              <p:spPr>
                <a:xfrm>
                  <a:off x="11507880" y="5024080"/>
                  <a:ext cx="694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6" name="Ink 145">
                  <a:extLst>
                    <a:ext uri="{FF2B5EF4-FFF2-40B4-BE49-F238E27FC236}">
                      <a16:creationId xmlns:a16="http://schemas.microsoft.com/office/drawing/2014/main" id="{0B20D1A3-D589-0744-956B-51F7D44133E4}"/>
                    </a:ext>
                  </a:extLst>
                </p14:cNvPr>
                <p14:cNvContentPartPr/>
                <p14:nvPr/>
              </p14:nvContentPartPr>
              <p14:xfrm>
                <a:off x="10355880" y="5049280"/>
                <a:ext cx="58320" cy="80280"/>
              </p14:xfrm>
            </p:contentPart>
          </mc:Choice>
          <mc:Fallback>
            <p:pic>
              <p:nvPicPr>
                <p:cNvPr id="146" name="Ink 145">
                  <a:extLst>
                    <a:ext uri="{FF2B5EF4-FFF2-40B4-BE49-F238E27FC236}">
                      <a16:creationId xmlns:a16="http://schemas.microsoft.com/office/drawing/2014/main" id="{0B20D1A3-D589-0744-956B-51F7D44133E4}"/>
                    </a:ext>
                  </a:extLst>
                </p:cNvPr>
                <p:cNvPicPr/>
                <p:nvPr/>
              </p:nvPicPr>
              <p:blipFill>
                <a:blip r:embed="rId236"/>
                <a:stretch>
                  <a:fillRect/>
                </a:stretch>
              </p:blipFill>
              <p:spPr>
                <a:xfrm>
                  <a:off x="10340760" y="5034160"/>
                  <a:ext cx="885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7" name="Ink 146">
                  <a:extLst>
                    <a:ext uri="{FF2B5EF4-FFF2-40B4-BE49-F238E27FC236}">
                      <a16:creationId xmlns:a16="http://schemas.microsoft.com/office/drawing/2014/main" id="{5A9FAE5E-B3B4-E44B-88BC-7E2363DE5B9E}"/>
                    </a:ext>
                  </a:extLst>
                </p14:cNvPr>
                <p14:cNvContentPartPr/>
                <p14:nvPr/>
              </p14:nvContentPartPr>
              <p14:xfrm>
                <a:off x="10445520" y="5059360"/>
                <a:ext cx="59760" cy="77760"/>
              </p14:xfrm>
            </p:contentPart>
          </mc:Choice>
          <mc:Fallback>
            <p:pic>
              <p:nvPicPr>
                <p:cNvPr id="147" name="Ink 146">
                  <a:extLst>
                    <a:ext uri="{FF2B5EF4-FFF2-40B4-BE49-F238E27FC236}">
                      <a16:creationId xmlns:a16="http://schemas.microsoft.com/office/drawing/2014/main" id="{5A9FAE5E-B3B4-E44B-88BC-7E2363DE5B9E}"/>
                    </a:ext>
                  </a:extLst>
                </p:cNvPr>
                <p:cNvPicPr/>
                <p:nvPr/>
              </p:nvPicPr>
              <p:blipFill>
                <a:blip r:embed="rId238"/>
                <a:stretch>
                  <a:fillRect/>
                </a:stretch>
              </p:blipFill>
              <p:spPr>
                <a:xfrm>
                  <a:off x="10430400" y="5044240"/>
                  <a:ext cx="90360" cy="108360"/>
                </a:xfrm>
                <a:prstGeom prst="rect">
                  <a:avLst/>
                </a:prstGeom>
              </p:spPr>
            </p:pic>
          </mc:Fallback>
        </mc:AlternateContent>
      </p:grpSp>
    </p:spTree>
    <p:extLst>
      <p:ext uri="{BB962C8B-B14F-4D97-AF65-F5344CB8AC3E}">
        <p14:creationId xmlns:p14="http://schemas.microsoft.com/office/powerpoint/2010/main" val="2469924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4219421-6BC3-3E4B-909D-9F286520EA1C}"/>
              </a:ext>
            </a:extLst>
          </p:cNvPr>
          <p:cNvPicPr>
            <a:picLocks noChangeAspect="1"/>
          </p:cNvPicPr>
          <p:nvPr/>
        </p:nvPicPr>
        <p:blipFill>
          <a:blip r:embed="rId2"/>
          <a:stretch>
            <a:fillRect/>
          </a:stretch>
        </p:blipFill>
        <p:spPr>
          <a:xfrm>
            <a:off x="3344131" y="1026160"/>
            <a:ext cx="5503738" cy="2075180"/>
          </a:xfrm>
          <a:prstGeom prst="rect">
            <a:avLst/>
          </a:prstGeom>
        </p:spPr>
      </p:pic>
      <p:grpSp>
        <p:nvGrpSpPr>
          <p:cNvPr id="31" name="Group 30">
            <a:extLst>
              <a:ext uri="{FF2B5EF4-FFF2-40B4-BE49-F238E27FC236}">
                <a16:creationId xmlns:a16="http://schemas.microsoft.com/office/drawing/2014/main" id="{DD898FE5-6CC7-3E47-BFC0-5469424792AB}"/>
              </a:ext>
            </a:extLst>
          </p:cNvPr>
          <p:cNvGrpSpPr/>
          <p:nvPr/>
        </p:nvGrpSpPr>
        <p:grpSpPr>
          <a:xfrm>
            <a:off x="8473440" y="1849960"/>
            <a:ext cx="1645200" cy="1011240"/>
            <a:chOff x="8473440" y="1849960"/>
            <a:chExt cx="1645200" cy="101124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8CD9A1A1-174C-F942-820C-A67E44634B4E}"/>
                    </a:ext>
                  </a:extLst>
                </p14:cNvPr>
                <p14:cNvContentPartPr/>
                <p14:nvPr/>
              </p14:nvContentPartPr>
              <p14:xfrm>
                <a:off x="8473440" y="1889200"/>
                <a:ext cx="100800" cy="252720"/>
              </p14:xfrm>
            </p:contentPart>
          </mc:Choice>
          <mc:Fallback>
            <p:pic>
              <p:nvPicPr>
                <p:cNvPr id="4" name="Ink 3">
                  <a:extLst>
                    <a:ext uri="{FF2B5EF4-FFF2-40B4-BE49-F238E27FC236}">
                      <a16:creationId xmlns:a16="http://schemas.microsoft.com/office/drawing/2014/main" id="{8CD9A1A1-174C-F942-820C-A67E44634B4E}"/>
                    </a:ext>
                  </a:extLst>
                </p:cNvPr>
                <p:cNvPicPr/>
                <p:nvPr/>
              </p:nvPicPr>
              <p:blipFill>
                <a:blip r:embed="rId4"/>
                <a:stretch>
                  <a:fillRect/>
                </a:stretch>
              </p:blipFill>
              <p:spPr>
                <a:xfrm>
                  <a:off x="8457960" y="1874080"/>
                  <a:ext cx="1314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DE095FB9-EEB6-A244-A97E-909EF093D650}"/>
                    </a:ext>
                  </a:extLst>
                </p14:cNvPr>
                <p14:cNvContentPartPr/>
                <p14:nvPr/>
              </p14:nvContentPartPr>
              <p14:xfrm>
                <a:off x="8641560" y="1950400"/>
                <a:ext cx="138960" cy="60840"/>
              </p14:xfrm>
            </p:contentPart>
          </mc:Choice>
          <mc:Fallback>
            <p:pic>
              <p:nvPicPr>
                <p:cNvPr id="5" name="Ink 4">
                  <a:extLst>
                    <a:ext uri="{FF2B5EF4-FFF2-40B4-BE49-F238E27FC236}">
                      <a16:creationId xmlns:a16="http://schemas.microsoft.com/office/drawing/2014/main" id="{DE095FB9-EEB6-A244-A97E-909EF093D650}"/>
                    </a:ext>
                  </a:extLst>
                </p:cNvPr>
                <p:cNvPicPr/>
                <p:nvPr/>
              </p:nvPicPr>
              <p:blipFill>
                <a:blip r:embed="rId6"/>
                <a:stretch>
                  <a:fillRect/>
                </a:stretch>
              </p:blipFill>
              <p:spPr>
                <a:xfrm>
                  <a:off x="8626440" y="1935280"/>
                  <a:ext cx="1695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EA78E64C-E1FF-8041-95C6-DA457EBB89A3}"/>
                    </a:ext>
                  </a:extLst>
                </p14:cNvPr>
                <p14:cNvContentPartPr/>
                <p14:nvPr/>
              </p14:nvContentPartPr>
              <p14:xfrm>
                <a:off x="8818680" y="1950400"/>
                <a:ext cx="88920" cy="153360"/>
              </p14:xfrm>
            </p:contentPart>
          </mc:Choice>
          <mc:Fallback>
            <p:pic>
              <p:nvPicPr>
                <p:cNvPr id="6" name="Ink 5">
                  <a:extLst>
                    <a:ext uri="{FF2B5EF4-FFF2-40B4-BE49-F238E27FC236}">
                      <a16:creationId xmlns:a16="http://schemas.microsoft.com/office/drawing/2014/main" id="{EA78E64C-E1FF-8041-95C6-DA457EBB89A3}"/>
                    </a:ext>
                  </a:extLst>
                </p:cNvPr>
                <p:cNvPicPr/>
                <p:nvPr/>
              </p:nvPicPr>
              <p:blipFill>
                <a:blip r:embed="rId8"/>
                <a:stretch>
                  <a:fillRect/>
                </a:stretch>
              </p:blipFill>
              <p:spPr>
                <a:xfrm>
                  <a:off x="8803560" y="1935280"/>
                  <a:ext cx="1191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964349A3-29F6-F84B-A8E0-5A7B404B0C94}"/>
                    </a:ext>
                  </a:extLst>
                </p14:cNvPr>
                <p14:cNvContentPartPr/>
                <p14:nvPr/>
              </p14:nvContentPartPr>
              <p14:xfrm>
                <a:off x="8920200" y="1938520"/>
                <a:ext cx="105840" cy="55080"/>
              </p14:xfrm>
            </p:contentPart>
          </mc:Choice>
          <mc:Fallback>
            <p:pic>
              <p:nvPicPr>
                <p:cNvPr id="7" name="Ink 6">
                  <a:extLst>
                    <a:ext uri="{FF2B5EF4-FFF2-40B4-BE49-F238E27FC236}">
                      <a16:creationId xmlns:a16="http://schemas.microsoft.com/office/drawing/2014/main" id="{964349A3-29F6-F84B-A8E0-5A7B404B0C94}"/>
                    </a:ext>
                  </a:extLst>
                </p:cNvPr>
                <p:cNvPicPr/>
                <p:nvPr/>
              </p:nvPicPr>
              <p:blipFill>
                <a:blip r:embed="rId10"/>
                <a:stretch>
                  <a:fillRect/>
                </a:stretch>
              </p:blipFill>
              <p:spPr>
                <a:xfrm>
                  <a:off x="8905080" y="1923400"/>
                  <a:ext cx="136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6051E18C-9FA6-F34C-9B49-1C5F7490EC74}"/>
                    </a:ext>
                  </a:extLst>
                </p14:cNvPr>
                <p14:cNvContentPartPr/>
                <p14:nvPr/>
              </p14:nvContentPartPr>
              <p14:xfrm>
                <a:off x="9062760" y="1849960"/>
                <a:ext cx="86040" cy="103320"/>
              </p14:xfrm>
            </p:contentPart>
          </mc:Choice>
          <mc:Fallback>
            <p:pic>
              <p:nvPicPr>
                <p:cNvPr id="8" name="Ink 7">
                  <a:extLst>
                    <a:ext uri="{FF2B5EF4-FFF2-40B4-BE49-F238E27FC236}">
                      <a16:creationId xmlns:a16="http://schemas.microsoft.com/office/drawing/2014/main" id="{6051E18C-9FA6-F34C-9B49-1C5F7490EC74}"/>
                    </a:ext>
                  </a:extLst>
                </p:cNvPr>
                <p:cNvPicPr/>
                <p:nvPr/>
              </p:nvPicPr>
              <p:blipFill>
                <a:blip r:embed="rId12"/>
                <a:stretch>
                  <a:fillRect/>
                </a:stretch>
              </p:blipFill>
              <p:spPr>
                <a:xfrm>
                  <a:off x="9047280" y="1834480"/>
                  <a:ext cx="116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B7BC5DF8-D32E-4A49-B1DA-2D11F065892F}"/>
                    </a:ext>
                  </a:extLst>
                </p14:cNvPr>
                <p14:cNvContentPartPr/>
                <p14:nvPr/>
              </p14:nvContentPartPr>
              <p14:xfrm>
                <a:off x="9174360" y="1911520"/>
                <a:ext cx="343440" cy="86400"/>
              </p14:xfrm>
            </p:contentPart>
          </mc:Choice>
          <mc:Fallback>
            <p:pic>
              <p:nvPicPr>
                <p:cNvPr id="9" name="Ink 8">
                  <a:extLst>
                    <a:ext uri="{FF2B5EF4-FFF2-40B4-BE49-F238E27FC236}">
                      <a16:creationId xmlns:a16="http://schemas.microsoft.com/office/drawing/2014/main" id="{B7BC5DF8-D32E-4A49-B1DA-2D11F065892F}"/>
                    </a:ext>
                  </a:extLst>
                </p:cNvPr>
                <p:cNvPicPr/>
                <p:nvPr/>
              </p:nvPicPr>
              <p:blipFill>
                <a:blip r:embed="rId14"/>
                <a:stretch>
                  <a:fillRect/>
                </a:stretch>
              </p:blipFill>
              <p:spPr>
                <a:xfrm>
                  <a:off x="9159240" y="1896400"/>
                  <a:ext cx="373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17017BDF-8B9A-304E-981E-3EDA63966C62}"/>
                    </a:ext>
                  </a:extLst>
                </p14:cNvPr>
                <p14:cNvContentPartPr/>
                <p14:nvPr/>
              </p14:nvContentPartPr>
              <p14:xfrm>
                <a:off x="9559920" y="1941400"/>
                <a:ext cx="100440" cy="61560"/>
              </p14:xfrm>
            </p:contentPart>
          </mc:Choice>
          <mc:Fallback>
            <p:pic>
              <p:nvPicPr>
                <p:cNvPr id="10" name="Ink 9">
                  <a:extLst>
                    <a:ext uri="{FF2B5EF4-FFF2-40B4-BE49-F238E27FC236}">
                      <a16:creationId xmlns:a16="http://schemas.microsoft.com/office/drawing/2014/main" id="{17017BDF-8B9A-304E-981E-3EDA63966C62}"/>
                    </a:ext>
                  </a:extLst>
                </p:cNvPr>
                <p:cNvPicPr/>
                <p:nvPr/>
              </p:nvPicPr>
              <p:blipFill>
                <a:blip r:embed="rId16"/>
                <a:stretch>
                  <a:fillRect/>
                </a:stretch>
              </p:blipFill>
              <p:spPr>
                <a:xfrm>
                  <a:off x="9544800" y="1926280"/>
                  <a:ext cx="131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9C35FC13-53DD-7E41-A290-51DFC885DE81}"/>
                    </a:ext>
                  </a:extLst>
                </p14:cNvPr>
                <p14:cNvContentPartPr/>
                <p14:nvPr/>
              </p14:nvContentPartPr>
              <p14:xfrm>
                <a:off x="9750000" y="1930240"/>
                <a:ext cx="48960" cy="82080"/>
              </p14:xfrm>
            </p:contentPart>
          </mc:Choice>
          <mc:Fallback>
            <p:pic>
              <p:nvPicPr>
                <p:cNvPr id="11" name="Ink 10">
                  <a:extLst>
                    <a:ext uri="{FF2B5EF4-FFF2-40B4-BE49-F238E27FC236}">
                      <a16:creationId xmlns:a16="http://schemas.microsoft.com/office/drawing/2014/main" id="{9C35FC13-53DD-7E41-A290-51DFC885DE81}"/>
                    </a:ext>
                  </a:extLst>
                </p:cNvPr>
                <p:cNvPicPr/>
                <p:nvPr/>
              </p:nvPicPr>
              <p:blipFill>
                <a:blip r:embed="rId18"/>
                <a:stretch>
                  <a:fillRect/>
                </a:stretch>
              </p:blipFill>
              <p:spPr>
                <a:xfrm>
                  <a:off x="9734880" y="1915120"/>
                  <a:ext cx="79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F1955FB9-BE35-6544-886F-CE88A22E6E7C}"/>
                    </a:ext>
                  </a:extLst>
                </p14:cNvPr>
                <p14:cNvContentPartPr/>
                <p14:nvPr/>
              </p14:nvContentPartPr>
              <p14:xfrm>
                <a:off x="8513760" y="2214640"/>
                <a:ext cx="105480" cy="92160"/>
              </p14:xfrm>
            </p:contentPart>
          </mc:Choice>
          <mc:Fallback>
            <p:pic>
              <p:nvPicPr>
                <p:cNvPr id="13" name="Ink 12">
                  <a:extLst>
                    <a:ext uri="{FF2B5EF4-FFF2-40B4-BE49-F238E27FC236}">
                      <a16:creationId xmlns:a16="http://schemas.microsoft.com/office/drawing/2014/main" id="{F1955FB9-BE35-6544-886F-CE88A22E6E7C}"/>
                    </a:ext>
                  </a:extLst>
                </p:cNvPr>
                <p:cNvPicPr/>
                <p:nvPr/>
              </p:nvPicPr>
              <p:blipFill>
                <a:blip r:embed="rId20"/>
                <a:stretch>
                  <a:fillRect/>
                </a:stretch>
              </p:blipFill>
              <p:spPr>
                <a:xfrm>
                  <a:off x="8498640" y="2199520"/>
                  <a:ext cx="136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9CFCDE4D-BE33-3A47-85D9-941E80019EE7}"/>
                    </a:ext>
                  </a:extLst>
                </p14:cNvPr>
                <p14:cNvContentPartPr/>
                <p14:nvPr/>
              </p14:nvContentPartPr>
              <p14:xfrm>
                <a:off x="8707080" y="2214640"/>
                <a:ext cx="92880" cy="89640"/>
              </p14:xfrm>
            </p:contentPart>
          </mc:Choice>
          <mc:Fallback>
            <p:pic>
              <p:nvPicPr>
                <p:cNvPr id="14" name="Ink 13">
                  <a:extLst>
                    <a:ext uri="{FF2B5EF4-FFF2-40B4-BE49-F238E27FC236}">
                      <a16:creationId xmlns:a16="http://schemas.microsoft.com/office/drawing/2014/main" id="{9CFCDE4D-BE33-3A47-85D9-941E80019EE7}"/>
                    </a:ext>
                  </a:extLst>
                </p:cNvPr>
                <p:cNvPicPr/>
                <p:nvPr/>
              </p:nvPicPr>
              <p:blipFill>
                <a:blip r:embed="rId22"/>
                <a:stretch>
                  <a:fillRect/>
                </a:stretch>
              </p:blipFill>
              <p:spPr>
                <a:xfrm>
                  <a:off x="8691600" y="2199520"/>
                  <a:ext cx="123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Ink 14">
                  <a:extLst>
                    <a:ext uri="{FF2B5EF4-FFF2-40B4-BE49-F238E27FC236}">
                      <a16:creationId xmlns:a16="http://schemas.microsoft.com/office/drawing/2014/main" id="{01E84681-AE7A-3640-88A3-2268E604BC0D}"/>
                    </a:ext>
                  </a:extLst>
                </p14:cNvPr>
                <p14:cNvContentPartPr/>
                <p14:nvPr/>
              </p14:nvContentPartPr>
              <p14:xfrm>
                <a:off x="8816520" y="2203480"/>
                <a:ext cx="79200" cy="178920"/>
              </p14:xfrm>
            </p:contentPart>
          </mc:Choice>
          <mc:Fallback>
            <p:pic>
              <p:nvPicPr>
                <p:cNvPr id="15" name="Ink 14">
                  <a:extLst>
                    <a:ext uri="{FF2B5EF4-FFF2-40B4-BE49-F238E27FC236}">
                      <a16:creationId xmlns:a16="http://schemas.microsoft.com/office/drawing/2014/main" id="{01E84681-AE7A-3640-88A3-2268E604BC0D}"/>
                    </a:ext>
                  </a:extLst>
                </p:cNvPr>
                <p:cNvPicPr/>
                <p:nvPr/>
              </p:nvPicPr>
              <p:blipFill>
                <a:blip r:embed="rId24"/>
                <a:stretch>
                  <a:fillRect/>
                </a:stretch>
              </p:blipFill>
              <p:spPr>
                <a:xfrm>
                  <a:off x="8801400" y="2188360"/>
                  <a:ext cx="1098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Ink 15">
                  <a:extLst>
                    <a:ext uri="{FF2B5EF4-FFF2-40B4-BE49-F238E27FC236}">
                      <a16:creationId xmlns:a16="http://schemas.microsoft.com/office/drawing/2014/main" id="{AAE97E18-AE43-364C-85A5-38E25CB7CA30}"/>
                    </a:ext>
                  </a:extLst>
                </p14:cNvPr>
                <p14:cNvContentPartPr/>
                <p14:nvPr/>
              </p14:nvContentPartPr>
              <p14:xfrm>
                <a:off x="8938560" y="2163880"/>
                <a:ext cx="319680" cy="132480"/>
              </p14:xfrm>
            </p:contentPart>
          </mc:Choice>
          <mc:Fallback>
            <p:pic>
              <p:nvPicPr>
                <p:cNvPr id="16" name="Ink 15">
                  <a:extLst>
                    <a:ext uri="{FF2B5EF4-FFF2-40B4-BE49-F238E27FC236}">
                      <a16:creationId xmlns:a16="http://schemas.microsoft.com/office/drawing/2014/main" id="{AAE97E18-AE43-364C-85A5-38E25CB7CA30}"/>
                    </a:ext>
                  </a:extLst>
                </p:cNvPr>
                <p:cNvPicPr/>
                <p:nvPr/>
              </p:nvPicPr>
              <p:blipFill>
                <a:blip r:embed="rId26"/>
                <a:stretch>
                  <a:fillRect/>
                </a:stretch>
              </p:blipFill>
              <p:spPr>
                <a:xfrm>
                  <a:off x="8923440" y="2148760"/>
                  <a:ext cx="350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Ink 16">
                  <a:extLst>
                    <a:ext uri="{FF2B5EF4-FFF2-40B4-BE49-F238E27FC236}">
                      <a16:creationId xmlns:a16="http://schemas.microsoft.com/office/drawing/2014/main" id="{C714085B-DB5E-524C-8758-A49B20C75767}"/>
                    </a:ext>
                  </a:extLst>
                </p14:cNvPr>
                <p14:cNvContentPartPr/>
                <p14:nvPr/>
              </p14:nvContentPartPr>
              <p14:xfrm>
                <a:off x="9306480" y="2235160"/>
                <a:ext cx="80640" cy="48240"/>
              </p14:xfrm>
            </p:contentPart>
          </mc:Choice>
          <mc:Fallback>
            <p:pic>
              <p:nvPicPr>
                <p:cNvPr id="17" name="Ink 16">
                  <a:extLst>
                    <a:ext uri="{FF2B5EF4-FFF2-40B4-BE49-F238E27FC236}">
                      <a16:creationId xmlns:a16="http://schemas.microsoft.com/office/drawing/2014/main" id="{C714085B-DB5E-524C-8758-A49B20C75767}"/>
                    </a:ext>
                  </a:extLst>
                </p:cNvPr>
                <p:cNvPicPr/>
                <p:nvPr/>
              </p:nvPicPr>
              <p:blipFill>
                <a:blip r:embed="rId28"/>
                <a:stretch>
                  <a:fillRect/>
                </a:stretch>
              </p:blipFill>
              <p:spPr>
                <a:xfrm>
                  <a:off x="9291000" y="2219680"/>
                  <a:ext cx="1112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Ink 17">
                  <a:extLst>
                    <a:ext uri="{FF2B5EF4-FFF2-40B4-BE49-F238E27FC236}">
                      <a16:creationId xmlns:a16="http://schemas.microsoft.com/office/drawing/2014/main" id="{88ADF955-9BEF-BE4A-95D9-095ECC6B5B6E}"/>
                    </a:ext>
                  </a:extLst>
                </p14:cNvPr>
                <p14:cNvContentPartPr/>
                <p14:nvPr/>
              </p14:nvContentPartPr>
              <p14:xfrm>
                <a:off x="9560640" y="2224720"/>
                <a:ext cx="40680" cy="54720"/>
              </p14:xfrm>
            </p:contentPart>
          </mc:Choice>
          <mc:Fallback>
            <p:pic>
              <p:nvPicPr>
                <p:cNvPr id="18" name="Ink 17">
                  <a:extLst>
                    <a:ext uri="{FF2B5EF4-FFF2-40B4-BE49-F238E27FC236}">
                      <a16:creationId xmlns:a16="http://schemas.microsoft.com/office/drawing/2014/main" id="{88ADF955-9BEF-BE4A-95D9-095ECC6B5B6E}"/>
                    </a:ext>
                  </a:extLst>
                </p:cNvPr>
                <p:cNvPicPr/>
                <p:nvPr/>
              </p:nvPicPr>
              <p:blipFill>
                <a:blip r:embed="rId30"/>
                <a:stretch>
                  <a:fillRect/>
                </a:stretch>
              </p:blipFill>
              <p:spPr>
                <a:xfrm>
                  <a:off x="9545520" y="2209600"/>
                  <a:ext cx="71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Ink 18">
                  <a:extLst>
                    <a:ext uri="{FF2B5EF4-FFF2-40B4-BE49-F238E27FC236}">
                      <a16:creationId xmlns:a16="http://schemas.microsoft.com/office/drawing/2014/main" id="{59D955B3-573C-7149-AAF8-874ABCB76E72}"/>
                    </a:ext>
                  </a:extLst>
                </p14:cNvPr>
                <p14:cNvContentPartPr/>
                <p14:nvPr/>
              </p14:nvContentPartPr>
              <p14:xfrm>
                <a:off x="9651720" y="2137240"/>
                <a:ext cx="466920" cy="126720"/>
              </p14:xfrm>
            </p:contentPart>
          </mc:Choice>
          <mc:Fallback>
            <p:pic>
              <p:nvPicPr>
                <p:cNvPr id="19" name="Ink 18">
                  <a:extLst>
                    <a:ext uri="{FF2B5EF4-FFF2-40B4-BE49-F238E27FC236}">
                      <a16:creationId xmlns:a16="http://schemas.microsoft.com/office/drawing/2014/main" id="{59D955B3-573C-7149-AAF8-874ABCB76E72}"/>
                    </a:ext>
                  </a:extLst>
                </p:cNvPr>
                <p:cNvPicPr/>
                <p:nvPr/>
              </p:nvPicPr>
              <p:blipFill>
                <a:blip r:embed="rId32"/>
                <a:stretch>
                  <a:fillRect/>
                </a:stretch>
              </p:blipFill>
              <p:spPr>
                <a:xfrm>
                  <a:off x="9636600" y="2122120"/>
                  <a:ext cx="4975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Ink 19">
                  <a:extLst>
                    <a:ext uri="{FF2B5EF4-FFF2-40B4-BE49-F238E27FC236}">
                      <a16:creationId xmlns:a16="http://schemas.microsoft.com/office/drawing/2014/main" id="{2FFF9B7D-67DC-CF4C-AD0A-A63745907FE5}"/>
                    </a:ext>
                  </a:extLst>
                </p14:cNvPr>
                <p14:cNvContentPartPr/>
                <p14:nvPr/>
              </p14:nvContentPartPr>
              <p14:xfrm>
                <a:off x="8581080" y="2387440"/>
                <a:ext cx="65880" cy="433440"/>
              </p14:xfrm>
            </p:contentPart>
          </mc:Choice>
          <mc:Fallback>
            <p:pic>
              <p:nvPicPr>
                <p:cNvPr id="20" name="Ink 19">
                  <a:extLst>
                    <a:ext uri="{FF2B5EF4-FFF2-40B4-BE49-F238E27FC236}">
                      <a16:creationId xmlns:a16="http://schemas.microsoft.com/office/drawing/2014/main" id="{2FFF9B7D-67DC-CF4C-AD0A-A63745907FE5}"/>
                    </a:ext>
                  </a:extLst>
                </p:cNvPr>
                <p:cNvPicPr/>
                <p:nvPr/>
              </p:nvPicPr>
              <p:blipFill>
                <a:blip r:embed="rId34"/>
                <a:stretch>
                  <a:fillRect/>
                </a:stretch>
              </p:blipFill>
              <p:spPr>
                <a:xfrm>
                  <a:off x="8565600" y="2371960"/>
                  <a:ext cx="96120" cy="464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Ink 20">
                  <a:extLst>
                    <a:ext uri="{FF2B5EF4-FFF2-40B4-BE49-F238E27FC236}">
                      <a16:creationId xmlns:a16="http://schemas.microsoft.com/office/drawing/2014/main" id="{D7EBA071-DDCC-A14B-9490-DF3B21C1F12F}"/>
                    </a:ext>
                  </a:extLst>
                </p14:cNvPr>
                <p14:cNvContentPartPr/>
                <p14:nvPr/>
              </p14:nvContentPartPr>
              <p14:xfrm>
                <a:off x="8778000" y="2530360"/>
                <a:ext cx="161640" cy="182520"/>
              </p14:xfrm>
            </p:contentPart>
          </mc:Choice>
          <mc:Fallback>
            <p:pic>
              <p:nvPicPr>
                <p:cNvPr id="21" name="Ink 20">
                  <a:extLst>
                    <a:ext uri="{FF2B5EF4-FFF2-40B4-BE49-F238E27FC236}">
                      <a16:creationId xmlns:a16="http://schemas.microsoft.com/office/drawing/2014/main" id="{D7EBA071-DDCC-A14B-9490-DF3B21C1F12F}"/>
                    </a:ext>
                  </a:extLst>
                </p:cNvPr>
                <p:cNvPicPr/>
                <p:nvPr/>
              </p:nvPicPr>
              <p:blipFill>
                <a:blip r:embed="rId36"/>
                <a:stretch>
                  <a:fillRect/>
                </a:stretch>
              </p:blipFill>
              <p:spPr>
                <a:xfrm>
                  <a:off x="8762880" y="2514880"/>
                  <a:ext cx="1922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Ink 21">
                  <a:extLst>
                    <a:ext uri="{FF2B5EF4-FFF2-40B4-BE49-F238E27FC236}">
                      <a16:creationId xmlns:a16="http://schemas.microsoft.com/office/drawing/2014/main" id="{9E401626-A694-0E4B-99CC-94E548847832}"/>
                    </a:ext>
                  </a:extLst>
                </p14:cNvPr>
                <p14:cNvContentPartPr/>
                <p14:nvPr/>
              </p14:nvContentPartPr>
              <p14:xfrm>
                <a:off x="8942160" y="2621080"/>
                <a:ext cx="133560" cy="240120"/>
              </p14:xfrm>
            </p:contentPart>
          </mc:Choice>
          <mc:Fallback>
            <p:pic>
              <p:nvPicPr>
                <p:cNvPr id="22" name="Ink 21">
                  <a:extLst>
                    <a:ext uri="{FF2B5EF4-FFF2-40B4-BE49-F238E27FC236}">
                      <a16:creationId xmlns:a16="http://schemas.microsoft.com/office/drawing/2014/main" id="{9E401626-A694-0E4B-99CC-94E548847832}"/>
                    </a:ext>
                  </a:extLst>
                </p:cNvPr>
                <p:cNvPicPr/>
                <p:nvPr/>
              </p:nvPicPr>
              <p:blipFill>
                <a:blip r:embed="rId38"/>
                <a:stretch>
                  <a:fillRect/>
                </a:stretch>
              </p:blipFill>
              <p:spPr>
                <a:xfrm>
                  <a:off x="8927040" y="2605960"/>
                  <a:ext cx="1641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Ink 22">
                  <a:extLst>
                    <a:ext uri="{FF2B5EF4-FFF2-40B4-BE49-F238E27FC236}">
                      <a16:creationId xmlns:a16="http://schemas.microsoft.com/office/drawing/2014/main" id="{FC16D71B-BB0A-0342-AA55-D360FDAC4E82}"/>
                    </a:ext>
                  </a:extLst>
                </p14:cNvPr>
                <p14:cNvContentPartPr/>
                <p14:nvPr/>
              </p14:nvContentPartPr>
              <p14:xfrm>
                <a:off x="9138720" y="2509480"/>
                <a:ext cx="66600" cy="189000"/>
              </p14:xfrm>
            </p:contentPart>
          </mc:Choice>
          <mc:Fallback>
            <p:pic>
              <p:nvPicPr>
                <p:cNvPr id="23" name="Ink 22">
                  <a:extLst>
                    <a:ext uri="{FF2B5EF4-FFF2-40B4-BE49-F238E27FC236}">
                      <a16:creationId xmlns:a16="http://schemas.microsoft.com/office/drawing/2014/main" id="{FC16D71B-BB0A-0342-AA55-D360FDAC4E82}"/>
                    </a:ext>
                  </a:extLst>
                </p:cNvPr>
                <p:cNvPicPr/>
                <p:nvPr/>
              </p:nvPicPr>
              <p:blipFill>
                <a:blip r:embed="rId40"/>
                <a:stretch>
                  <a:fillRect/>
                </a:stretch>
              </p:blipFill>
              <p:spPr>
                <a:xfrm>
                  <a:off x="9123240" y="2494000"/>
                  <a:ext cx="972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Ink 23">
                  <a:extLst>
                    <a:ext uri="{FF2B5EF4-FFF2-40B4-BE49-F238E27FC236}">
                      <a16:creationId xmlns:a16="http://schemas.microsoft.com/office/drawing/2014/main" id="{D4C8D789-6E3A-B94D-8D2A-47FA8F360ADC}"/>
                    </a:ext>
                  </a:extLst>
                </p14:cNvPr>
                <p14:cNvContentPartPr/>
                <p14:nvPr/>
              </p14:nvContentPartPr>
              <p14:xfrm>
                <a:off x="9245640" y="2620720"/>
                <a:ext cx="57600" cy="60120"/>
              </p14:xfrm>
            </p:contentPart>
          </mc:Choice>
          <mc:Fallback>
            <p:pic>
              <p:nvPicPr>
                <p:cNvPr id="24" name="Ink 23">
                  <a:extLst>
                    <a:ext uri="{FF2B5EF4-FFF2-40B4-BE49-F238E27FC236}">
                      <a16:creationId xmlns:a16="http://schemas.microsoft.com/office/drawing/2014/main" id="{D4C8D789-6E3A-B94D-8D2A-47FA8F360ADC}"/>
                    </a:ext>
                  </a:extLst>
                </p:cNvPr>
                <p:cNvPicPr/>
                <p:nvPr/>
              </p:nvPicPr>
              <p:blipFill>
                <a:blip r:embed="rId42"/>
                <a:stretch>
                  <a:fillRect/>
                </a:stretch>
              </p:blipFill>
              <p:spPr>
                <a:xfrm>
                  <a:off x="9230160" y="2605240"/>
                  <a:ext cx="88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Ink 24">
                  <a:extLst>
                    <a:ext uri="{FF2B5EF4-FFF2-40B4-BE49-F238E27FC236}">
                      <a16:creationId xmlns:a16="http://schemas.microsoft.com/office/drawing/2014/main" id="{51A1378D-20A2-3E48-84B2-30387DD1E602}"/>
                    </a:ext>
                  </a:extLst>
                </p14:cNvPr>
                <p14:cNvContentPartPr/>
                <p14:nvPr/>
              </p14:nvContentPartPr>
              <p14:xfrm>
                <a:off x="9336720" y="2641600"/>
                <a:ext cx="5040" cy="56160"/>
              </p14:xfrm>
            </p:contentPart>
          </mc:Choice>
          <mc:Fallback>
            <p:pic>
              <p:nvPicPr>
                <p:cNvPr id="25" name="Ink 24">
                  <a:extLst>
                    <a:ext uri="{FF2B5EF4-FFF2-40B4-BE49-F238E27FC236}">
                      <a16:creationId xmlns:a16="http://schemas.microsoft.com/office/drawing/2014/main" id="{51A1378D-20A2-3E48-84B2-30387DD1E602}"/>
                    </a:ext>
                  </a:extLst>
                </p:cNvPr>
                <p:cNvPicPr/>
                <p:nvPr/>
              </p:nvPicPr>
              <p:blipFill>
                <a:blip r:embed="rId44"/>
                <a:stretch>
                  <a:fillRect/>
                </a:stretch>
              </p:blipFill>
              <p:spPr>
                <a:xfrm>
                  <a:off x="9321600" y="2626120"/>
                  <a:ext cx="356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Ink 25">
                  <a:extLst>
                    <a:ext uri="{FF2B5EF4-FFF2-40B4-BE49-F238E27FC236}">
                      <a16:creationId xmlns:a16="http://schemas.microsoft.com/office/drawing/2014/main" id="{EF821212-34BE-1249-A3BD-222F1A075E71}"/>
                    </a:ext>
                  </a:extLst>
                </p14:cNvPr>
                <p14:cNvContentPartPr/>
                <p14:nvPr/>
              </p14:nvContentPartPr>
              <p14:xfrm>
                <a:off x="9367320" y="2560240"/>
                <a:ext cx="360" cy="360"/>
              </p14:xfrm>
            </p:contentPart>
          </mc:Choice>
          <mc:Fallback>
            <p:pic>
              <p:nvPicPr>
                <p:cNvPr id="26" name="Ink 25">
                  <a:extLst>
                    <a:ext uri="{FF2B5EF4-FFF2-40B4-BE49-F238E27FC236}">
                      <a16:creationId xmlns:a16="http://schemas.microsoft.com/office/drawing/2014/main" id="{EF821212-34BE-1249-A3BD-222F1A075E71}"/>
                    </a:ext>
                  </a:extLst>
                </p:cNvPr>
                <p:cNvPicPr/>
                <p:nvPr/>
              </p:nvPicPr>
              <p:blipFill>
                <a:blip r:embed="rId46"/>
                <a:stretch>
                  <a:fillRect/>
                </a:stretch>
              </p:blipFill>
              <p:spPr>
                <a:xfrm>
                  <a:off x="9352200" y="254476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Ink 26">
                  <a:extLst>
                    <a:ext uri="{FF2B5EF4-FFF2-40B4-BE49-F238E27FC236}">
                      <a16:creationId xmlns:a16="http://schemas.microsoft.com/office/drawing/2014/main" id="{6687E4F6-081A-314A-B138-536188010ED1}"/>
                    </a:ext>
                  </a:extLst>
                </p14:cNvPr>
                <p14:cNvContentPartPr/>
                <p14:nvPr/>
              </p14:nvContentPartPr>
              <p14:xfrm>
                <a:off x="9437880" y="2519560"/>
                <a:ext cx="122040" cy="155520"/>
              </p14:xfrm>
            </p:contentPart>
          </mc:Choice>
          <mc:Fallback>
            <p:pic>
              <p:nvPicPr>
                <p:cNvPr id="27" name="Ink 26">
                  <a:extLst>
                    <a:ext uri="{FF2B5EF4-FFF2-40B4-BE49-F238E27FC236}">
                      <a16:creationId xmlns:a16="http://schemas.microsoft.com/office/drawing/2014/main" id="{6687E4F6-081A-314A-B138-536188010ED1}"/>
                    </a:ext>
                  </a:extLst>
                </p:cNvPr>
                <p:cNvPicPr/>
                <p:nvPr/>
              </p:nvPicPr>
              <p:blipFill>
                <a:blip r:embed="rId48"/>
                <a:stretch>
                  <a:fillRect/>
                </a:stretch>
              </p:blipFill>
              <p:spPr>
                <a:xfrm>
                  <a:off x="9422760" y="2504080"/>
                  <a:ext cx="1526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Ink 27">
                  <a:extLst>
                    <a:ext uri="{FF2B5EF4-FFF2-40B4-BE49-F238E27FC236}">
                      <a16:creationId xmlns:a16="http://schemas.microsoft.com/office/drawing/2014/main" id="{A5DE0F39-04C5-D44A-AF14-34E892217CFD}"/>
                    </a:ext>
                  </a:extLst>
                </p14:cNvPr>
                <p14:cNvContentPartPr/>
                <p14:nvPr/>
              </p14:nvContentPartPr>
              <p14:xfrm>
                <a:off x="9579000" y="2592280"/>
                <a:ext cx="51480" cy="84960"/>
              </p14:xfrm>
            </p:contentPart>
          </mc:Choice>
          <mc:Fallback>
            <p:pic>
              <p:nvPicPr>
                <p:cNvPr id="28" name="Ink 27">
                  <a:extLst>
                    <a:ext uri="{FF2B5EF4-FFF2-40B4-BE49-F238E27FC236}">
                      <a16:creationId xmlns:a16="http://schemas.microsoft.com/office/drawing/2014/main" id="{A5DE0F39-04C5-D44A-AF14-34E892217CFD}"/>
                    </a:ext>
                  </a:extLst>
                </p:cNvPr>
                <p:cNvPicPr/>
                <p:nvPr/>
              </p:nvPicPr>
              <p:blipFill>
                <a:blip r:embed="rId50"/>
                <a:stretch>
                  <a:fillRect/>
                </a:stretch>
              </p:blipFill>
              <p:spPr>
                <a:xfrm>
                  <a:off x="9563880" y="2577160"/>
                  <a:ext cx="82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Ink 28">
                  <a:extLst>
                    <a:ext uri="{FF2B5EF4-FFF2-40B4-BE49-F238E27FC236}">
                      <a16:creationId xmlns:a16="http://schemas.microsoft.com/office/drawing/2014/main" id="{73FC0A5B-4DF3-7646-B020-A63D16074E94}"/>
                    </a:ext>
                  </a:extLst>
                </p14:cNvPr>
                <p14:cNvContentPartPr/>
                <p14:nvPr/>
              </p14:nvContentPartPr>
              <p14:xfrm>
                <a:off x="9600960" y="2600920"/>
                <a:ext cx="221760" cy="94680"/>
              </p14:xfrm>
            </p:contentPart>
          </mc:Choice>
          <mc:Fallback>
            <p:pic>
              <p:nvPicPr>
                <p:cNvPr id="29" name="Ink 28">
                  <a:extLst>
                    <a:ext uri="{FF2B5EF4-FFF2-40B4-BE49-F238E27FC236}">
                      <a16:creationId xmlns:a16="http://schemas.microsoft.com/office/drawing/2014/main" id="{73FC0A5B-4DF3-7646-B020-A63D16074E94}"/>
                    </a:ext>
                  </a:extLst>
                </p:cNvPr>
                <p:cNvPicPr/>
                <p:nvPr/>
              </p:nvPicPr>
              <p:blipFill>
                <a:blip r:embed="rId52"/>
                <a:stretch>
                  <a:fillRect/>
                </a:stretch>
              </p:blipFill>
              <p:spPr>
                <a:xfrm>
                  <a:off x="9585840" y="2585440"/>
                  <a:ext cx="252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Ink 29">
                  <a:extLst>
                    <a:ext uri="{FF2B5EF4-FFF2-40B4-BE49-F238E27FC236}">
                      <a16:creationId xmlns:a16="http://schemas.microsoft.com/office/drawing/2014/main" id="{F5096DA8-8196-1848-A41F-50D6F9A06682}"/>
                    </a:ext>
                  </a:extLst>
                </p14:cNvPr>
                <p14:cNvContentPartPr/>
                <p14:nvPr/>
              </p14:nvContentPartPr>
              <p14:xfrm>
                <a:off x="9869520" y="2621080"/>
                <a:ext cx="127080" cy="82080"/>
              </p14:xfrm>
            </p:contentPart>
          </mc:Choice>
          <mc:Fallback>
            <p:pic>
              <p:nvPicPr>
                <p:cNvPr id="30" name="Ink 29">
                  <a:extLst>
                    <a:ext uri="{FF2B5EF4-FFF2-40B4-BE49-F238E27FC236}">
                      <a16:creationId xmlns:a16="http://schemas.microsoft.com/office/drawing/2014/main" id="{F5096DA8-8196-1848-A41F-50D6F9A06682}"/>
                    </a:ext>
                  </a:extLst>
                </p:cNvPr>
                <p:cNvPicPr/>
                <p:nvPr/>
              </p:nvPicPr>
              <p:blipFill>
                <a:blip r:embed="rId54"/>
                <a:stretch>
                  <a:fillRect/>
                </a:stretch>
              </p:blipFill>
              <p:spPr>
                <a:xfrm>
                  <a:off x="9854040" y="2605960"/>
                  <a:ext cx="157320" cy="11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
            <p14:nvContentPartPr>
              <p14:cNvPr id="32" name="Ink 31">
                <a:extLst>
                  <a:ext uri="{FF2B5EF4-FFF2-40B4-BE49-F238E27FC236}">
                    <a16:creationId xmlns:a16="http://schemas.microsoft.com/office/drawing/2014/main" id="{DA7CACD5-A56D-F843-A99A-EDBCF13927AE}"/>
                  </a:ext>
                </a:extLst>
              </p14:cNvPr>
              <p14:cNvContentPartPr/>
              <p14:nvPr/>
            </p14:nvContentPartPr>
            <p14:xfrm>
              <a:off x="10037280" y="2599120"/>
              <a:ext cx="92520" cy="119160"/>
            </p14:xfrm>
          </p:contentPart>
        </mc:Choice>
        <mc:Fallback>
          <p:pic>
            <p:nvPicPr>
              <p:cNvPr id="32" name="Ink 31">
                <a:extLst>
                  <a:ext uri="{FF2B5EF4-FFF2-40B4-BE49-F238E27FC236}">
                    <a16:creationId xmlns:a16="http://schemas.microsoft.com/office/drawing/2014/main" id="{DA7CACD5-A56D-F843-A99A-EDBCF13927AE}"/>
                  </a:ext>
                </a:extLst>
              </p:cNvPr>
              <p:cNvPicPr/>
              <p:nvPr/>
            </p:nvPicPr>
            <p:blipFill>
              <a:blip r:embed="rId56"/>
              <a:stretch>
                <a:fillRect/>
              </a:stretch>
            </p:blipFill>
            <p:spPr>
              <a:xfrm>
                <a:off x="10022160" y="2584000"/>
                <a:ext cx="122760" cy="149760"/>
              </a:xfrm>
              <a:prstGeom prst="rect">
                <a:avLst/>
              </a:prstGeom>
            </p:spPr>
          </p:pic>
        </mc:Fallback>
      </mc:AlternateContent>
      <p:grpSp>
        <p:nvGrpSpPr>
          <p:cNvPr id="52" name="Group 51">
            <a:extLst>
              <a:ext uri="{FF2B5EF4-FFF2-40B4-BE49-F238E27FC236}">
                <a16:creationId xmlns:a16="http://schemas.microsoft.com/office/drawing/2014/main" id="{B03A89A5-B8D6-E140-9987-9FE3119A4D53}"/>
              </a:ext>
            </a:extLst>
          </p:cNvPr>
          <p:cNvGrpSpPr/>
          <p:nvPr/>
        </p:nvGrpSpPr>
        <p:grpSpPr>
          <a:xfrm>
            <a:off x="2255520" y="3391120"/>
            <a:ext cx="2172600" cy="479520"/>
            <a:chOff x="2255520" y="3391120"/>
            <a:chExt cx="2172600" cy="479520"/>
          </a:xfrm>
        </p:grpSpPr>
        <mc:AlternateContent xmlns:mc="http://schemas.openxmlformats.org/markup-compatibility/2006">
          <mc:Choice xmlns:p14="http://schemas.microsoft.com/office/powerpoint/2010/main" Requires="p14">
            <p:contentPart p14:bwMode="auto" r:id="rId57">
              <p14:nvContentPartPr>
                <p14:cNvPr id="33" name="Ink 32">
                  <a:extLst>
                    <a:ext uri="{FF2B5EF4-FFF2-40B4-BE49-F238E27FC236}">
                      <a16:creationId xmlns:a16="http://schemas.microsoft.com/office/drawing/2014/main" id="{36F85BDC-EC04-BE4B-86BA-EDDC41901E0D}"/>
                    </a:ext>
                  </a:extLst>
                </p14:cNvPr>
                <p14:cNvContentPartPr/>
                <p14:nvPr/>
              </p14:nvContentPartPr>
              <p14:xfrm>
                <a:off x="2295840" y="3454120"/>
                <a:ext cx="130320" cy="166320"/>
              </p14:xfrm>
            </p:contentPart>
          </mc:Choice>
          <mc:Fallback>
            <p:pic>
              <p:nvPicPr>
                <p:cNvPr id="33" name="Ink 32">
                  <a:extLst>
                    <a:ext uri="{FF2B5EF4-FFF2-40B4-BE49-F238E27FC236}">
                      <a16:creationId xmlns:a16="http://schemas.microsoft.com/office/drawing/2014/main" id="{36F85BDC-EC04-BE4B-86BA-EDDC41901E0D}"/>
                    </a:ext>
                  </a:extLst>
                </p:cNvPr>
                <p:cNvPicPr/>
                <p:nvPr/>
              </p:nvPicPr>
              <p:blipFill>
                <a:blip r:embed="rId58"/>
                <a:stretch>
                  <a:fillRect/>
                </a:stretch>
              </p:blipFill>
              <p:spPr>
                <a:xfrm>
                  <a:off x="2280720" y="3439000"/>
                  <a:ext cx="1609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Ink 33">
                  <a:extLst>
                    <a:ext uri="{FF2B5EF4-FFF2-40B4-BE49-F238E27FC236}">
                      <a16:creationId xmlns:a16="http://schemas.microsoft.com/office/drawing/2014/main" id="{EDB123AC-45CC-944D-91E1-D747B9A5DC32}"/>
                    </a:ext>
                  </a:extLst>
                </p14:cNvPr>
                <p14:cNvContentPartPr/>
                <p14:nvPr/>
              </p14:nvContentPartPr>
              <p14:xfrm>
                <a:off x="2280360" y="3423880"/>
                <a:ext cx="105120" cy="260280"/>
              </p14:xfrm>
            </p:contentPart>
          </mc:Choice>
          <mc:Fallback>
            <p:pic>
              <p:nvPicPr>
                <p:cNvPr id="34" name="Ink 33">
                  <a:extLst>
                    <a:ext uri="{FF2B5EF4-FFF2-40B4-BE49-F238E27FC236}">
                      <a16:creationId xmlns:a16="http://schemas.microsoft.com/office/drawing/2014/main" id="{EDB123AC-45CC-944D-91E1-D747B9A5DC32}"/>
                    </a:ext>
                  </a:extLst>
                </p:cNvPr>
                <p:cNvPicPr/>
                <p:nvPr/>
              </p:nvPicPr>
              <p:blipFill>
                <a:blip r:embed="rId60"/>
                <a:stretch>
                  <a:fillRect/>
                </a:stretch>
              </p:blipFill>
              <p:spPr>
                <a:xfrm>
                  <a:off x="2264880" y="3408400"/>
                  <a:ext cx="13572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Ink 34">
                  <a:extLst>
                    <a:ext uri="{FF2B5EF4-FFF2-40B4-BE49-F238E27FC236}">
                      <a16:creationId xmlns:a16="http://schemas.microsoft.com/office/drawing/2014/main" id="{E4A384B4-CFBB-B141-9A16-C2E51C47B64B}"/>
                    </a:ext>
                  </a:extLst>
                </p14:cNvPr>
                <p14:cNvContentPartPr/>
                <p14:nvPr/>
              </p14:nvContentPartPr>
              <p14:xfrm>
                <a:off x="2307720" y="3417400"/>
                <a:ext cx="28080" cy="199800"/>
              </p14:xfrm>
            </p:contentPart>
          </mc:Choice>
          <mc:Fallback>
            <p:pic>
              <p:nvPicPr>
                <p:cNvPr id="35" name="Ink 34">
                  <a:extLst>
                    <a:ext uri="{FF2B5EF4-FFF2-40B4-BE49-F238E27FC236}">
                      <a16:creationId xmlns:a16="http://schemas.microsoft.com/office/drawing/2014/main" id="{E4A384B4-CFBB-B141-9A16-C2E51C47B64B}"/>
                    </a:ext>
                  </a:extLst>
                </p:cNvPr>
                <p:cNvPicPr/>
                <p:nvPr/>
              </p:nvPicPr>
              <p:blipFill>
                <a:blip r:embed="rId62"/>
                <a:stretch>
                  <a:fillRect/>
                </a:stretch>
              </p:blipFill>
              <p:spPr>
                <a:xfrm>
                  <a:off x="2292240" y="3402280"/>
                  <a:ext cx="586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Ink 35">
                  <a:extLst>
                    <a:ext uri="{FF2B5EF4-FFF2-40B4-BE49-F238E27FC236}">
                      <a16:creationId xmlns:a16="http://schemas.microsoft.com/office/drawing/2014/main" id="{C565EB89-C868-FD48-8DF6-96D116CBD8DD}"/>
                    </a:ext>
                  </a:extLst>
                </p14:cNvPr>
                <p14:cNvContentPartPr/>
                <p14:nvPr/>
              </p14:nvContentPartPr>
              <p14:xfrm>
                <a:off x="2255520" y="3535120"/>
                <a:ext cx="207720" cy="41400"/>
              </p14:xfrm>
            </p:contentPart>
          </mc:Choice>
          <mc:Fallback>
            <p:pic>
              <p:nvPicPr>
                <p:cNvPr id="36" name="Ink 35">
                  <a:extLst>
                    <a:ext uri="{FF2B5EF4-FFF2-40B4-BE49-F238E27FC236}">
                      <a16:creationId xmlns:a16="http://schemas.microsoft.com/office/drawing/2014/main" id="{C565EB89-C868-FD48-8DF6-96D116CBD8DD}"/>
                    </a:ext>
                  </a:extLst>
                </p:cNvPr>
                <p:cNvPicPr/>
                <p:nvPr/>
              </p:nvPicPr>
              <p:blipFill>
                <a:blip r:embed="rId64"/>
                <a:stretch>
                  <a:fillRect/>
                </a:stretch>
              </p:blipFill>
              <p:spPr>
                <a:xfrm>
                  <a:off x="2240040" y="3520000"/>
                  <a:ext cx="238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Ink 37">
                  <a:extLst>
                    <a:ext uri="{FF2B5EF4-FFF2-40B4-BE49-F238E27FC236}">
                      <a16:creationId xmlns:a16="http://schemas.microsoft.com/office/drawing/2014/main" id="{CA141D05-86ED-D543-93F0-FC834D11C065}"/>
                    </a:ext>
                  </a:extLst>
                </p14:cNvPr>
                <p14:cNvContentPartPr/>
                <p14:nvPr/>
              </p14:nvContentPartPr>
              <p14:xfrm>
                <a:off x="2600760" y="3391120"/>
                <a:ext cx="189360" cy="276840"/>
              </p14:xfrm>
            </p:contentPart>
          </mc:Choice>
          <mc:Fallback>
            <p:pic>
              <p:nvPicPr>
                <p:cNvPr id="38" name="Ink 37">
                  <a:extLst>
                    <a:ext uri="{FF2B5EF4-FFF2-40B4-BE49-F238E27FC236}">
                      <a16:creationId xmlns:a16="http://schemas.microsoft.com/office/drawing/2014/main" id="{CA141D05-86ED-D543-93F0-FC834D11C065}"/>
                    </a:ext>
                  </a:extLst>
                </p:cNvPr>
                <p:cNvPicPr/>
                <p:nvPr/>
              </p:nvPicPr>
              <p:blipFill>
                <a:blip r:embed="rId66"/>
                <a:stretch>
                  <a:fillRect/>
                </a:stretch>
              </p:blipFill>
              <p:spPr>
                <a:xfrm>
                  <a:off x="2585640" y="3376000"/>
                  <a:ext cx="21996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Ink 38">
                  <a:extLst>
                    <a:ext uri="{FF2B5EF4-FFF2-40B4-BE49-F238E27FC236}">
                      <a16:creationId xmlns:a16="http://schemas.microsoft.com/office/drawing/2014/main" id="{5B8FC5A2-29D0-4547-B125-75A315EEF07C}"/>
                    </a:ext>
                  </a:extLst>
                </p14:cNvPr>
                <p14:cNvContentPartPr/>
                <p14:nvPr/>
              </p14:nvContentPartPr>
              <p14:xfrm>
                <a:off x="2865000" y="3556000"/>
                <a:ext cx="115560" cy="314640"/>
              </p14:xfrm>
            </p:contentPart>
          </mc:Choice>
          <mc:Fallback>
            <p:pic>
              <p:nvPicPr>
                <p:cNvPr id="39" name="Ink 38">
                  <a:extLst>
                    <a:ext uri="{FF2B5EF4-FFF2-40B4-BE49-F238E27FC236}">
                      <a16:creationId xmlns:a16="http://schemas.microsoft.com/office/drawing/2014/main" id="{5B8FC5A2-29D0-4547-B125-75A315EEF07C}"/>
                    </a:ext>
                  </a:extLst>
                </p:cNvPr>
                <p:cNvPicPr/>
                <p:nvPr/>
              </p:nvPicPr>
              <p:blipFill>
                <a:blip r:embed="rId68"/>
                <a:stretch>
                  <a:fillRect/>
                </a:stretch>
              </p:blipFill>
              <p:spPr>
                <a:xfrm>
                  <a:off x="2849520" y="3540520"/>
                  <a:ext cx="14616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Ink 39">
                  <a:extLst>
                    <a:ext uri="{FF2B5EF4-FFF2-40B4-BE49-F238E27FC236}">
                      <a16:creationId xmlns:a16="http://schemas.microsoft.com/office/drawing/2014/main" id="{F1E957F3-9530-7F4F-A538-0FB7BB7838CB}"/>
                    </a:ext>
                  </a:extLst>
                </p14:cNvPr>
                <p14:cNvContentPartPr/>
                <p14:nvPr/>
              </p14:nvContentPartPr>
              <p14:xfrm>
                <a:off x="3031320" y="3413440"/>
                <a:ext cx="89640" cy="243720"/>
              </p14:xfrm>
            </p:contentPart>
          </mc:Choice>
          <mc:Fallback>
            <p:pic>
              <p:nvPicPr>
                <p:cNvPr id="40" name="Ink 39">
                  <a:extLst>
                    <a:ext uri="{FF2B5EF4-FFF2-40B4-BE49-F238E27FC236}">
                      <a16:creationId xmlns:a16="http://schemas.microsoft.com/office/drawing/2014/main" id="{F1E957F3-9530-7F4F-A538-0FB7BB7838CB}"/>
                    </a:ext>
                  </a:extLst>
                </p:cNvPr>
                <p:cNvPicPr/>
                <p:nvPr/>
              </p:nvPicPr>
              <p:blipFill>
                <a:blip r:embed="rId70"/>
                <a:stretch>
                  <a:fillRect/>
                </a:stretch>
              </p:blipFill>
              <p:spPr>
                <a:xfrm>
                  <a:off x="3016200" y="3398320"/>
                  <a:ext cx="1198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Ink 40">
                  <a:extLst>
                    <a:ext uri="{FF2B5EF4-FFF2-40B4-BE49-F238E27FC236}">
                      <a16:creationId xmlns:a16="http://schemas.microsoft.com/office/drawing/2014/main" id="{A411B3CE-5D10-A745-8AF0-B5191B76569F}"/>
                    </a:ext>
                  </a:extLst>
                </p14:cNvPr>
                <p14:cNvContentPartPr/>
                <p14:nvPr/>
              </p14:nvContentPartPr>
              <p14:xfrm>
                <a:off x="3169920" y="3576160"/>
                <a:ext cx="30960" cy="95760"/>
              </p14:xfrm>
            </p:contentPart>
          </mc:Choice>
          <mc:Fallback>
            <p:pic>
              <p:nvPicPr>
                <p:cNvPr id="41" name="Ink 40">
                  <a:extLst>
                    <a:ext uri="{FF2B5EF4-FFF2-40B4-BE49-F238E27FC236}">
                      <a16:creationId xmlns:a16="http://schemas.microsoft.com/office/drawing/2014/main" id="{A411B3CE-5D10-A745-8AF0-B5191B76569F}"/>
                    </a:ext>
                  </a:extLst>
                </p:cNvPr>
                <p:cNvPicPr/>
                <p:nvPr/>
              </p:nvPicPr>
              <p:blipFill>
                <a:blip r:embed="rId72"/>
                <a:stretch>
                  <a:fillRect/>
                </a:stretch>
              </p:blipFill>
              <p:spPr>
                <a:xfrm>
                  <a:off x="3154440" y="3561040"/>
                  <a:ext cx="61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Ink 41">
                  <a:extLst>
                    <a:ext uri="{FF2B5EF4-FFF2-40B4-BE49-F238E27FC236}">
                      <a16:creationId xmlns:a16="http://schemas.microsoft.com/office/drawing/2014/main" id="{08A35CAE-3AD3-1848-870B-6631761AE2A5}"/>
                    </a:ext>
                  </a:extLst>
                </p14:cNvPr>
                <p14:cNvContentPartPr/>
                <p14:nvPr/>
              </p14:nvContentPartPr>
              <p14:xfrm>
                <a:off x="3190080" y="3508120"/>
                <a:ext cx="158400" cy="30240"/>
              </p14:xfrm>
            </p:contentPart>
          </mc:Choice>
          <mc:Fallback>
            <p:pic>
              <p:nvPicPr>
                <p:cNvPr id="42" name="Ink 41">
                  <a:extLst>
                    <a:ext uri="{FF2B5EF4-FFF2-40B4-BE49-F238E27FC236}">
                      <a16:creationId xmlns:a16="http://schemas.microsoft.com/office/drawing/2014/main" id="{08A35CAE-3AD3-1848-870B-6631761AE2A5}"/>
                    </a:ext>
                  </a:extLst>
                </p:cNvPr>
                <p:cNvPicPr/>
                <p:nvPr/>
              </p:nvPicPr>
              <p:blipFill>
                <a:blip r:embed="rId74"/>
                <a:stretch>
                  <a:fillRect/>
                </a:stretch>
              </p:blipFill>
              <p:spPr>
                <a:xfrm>
                  <a:off x="3174960" y="3493000"/>
                  <a:ext cx="188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Ink 42">
                  <a:extLst>
                    <a:ext uri="{FF2B5EF4-FFF2-40B4-BE49-F238E27FC236}">
                      <a16:creationId xmlns:a16="http://schemas.microsoft.com/office/drawing/2014/main" id="{17F3174E-FC56-2448-A4DA-420039C2834B}"/>
                    </a:ext>
                  </a:extLst>
                </p14:cNvPr>
                <p14:cNvContentPartPr/>
                <p14:nvPr/>
              </p14:nvContentPartPr>
              <p14:xfrm>
                <a:off x="3372960" y="3586240"/>
                <a:ext cx="21240" cy="63720"/>
              </p14:xfrm>
            </p:contentPart>
          </mc:Choice>
          <mc:Fallback>
            <p:pic>
              <p:nvPicPr>
                <p:cNvPr id="43" name="Ink 42">
                  <a:extLst>
                    <a:ext uri="{FF2B5EF4-FFF2-40B4-BE49-F238E27FC236}">
                      <a16:creationId xmlns:a16="http://schemas.microsoft.com/office/drawing/2014/main" id="{17F3174E-FC56-2448-A4DA-420039C2834B}"/>
                    </a:ext>
                  </a:extLst>
                </p:cNvPr>
                <p:cNvPicPr/>
                <p:nvPr/>
              </p:nvPicPr>
              <p:blipFill>
                <a:blip r:embed="rId76"/>
                <a:stretch>
                  <a:fillRect/>
                </a:stretch>
              </p:blipFill>
              <p:spPr>
                <a:xfrm>
                  <a:off x="3357840" y="3571120"/>
                  <a:ext cx="51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Ink 43">
                  <a:extLst>
                    <a:ext uri="{FF2B5EF4-FFF2-40B4-BE49-F238E27FC236}">
                      <a16:creationId xmlns:a16="http://schemas.microsoft.com/office/drawing/2014/main" id="{7EA17A7B-84B3-7A4C-AF2C-020067726042}"/>
                    </a:ext>
                  </a:extLst>
                </p14:cNvPr>
                <p14:cNvContentPartPr/>
                <p14:nvPr/>
              </p14:nvContentPartPr>
              <p14:xfrm>
                <a:off x="3403560" y="3494800"/>
                <a:ext cx="1440" cy="8280"/>
              </p14:xfrm>
            </p:contentPart>
          </mc:Choice>
          <mc:Fallback>
            <p:pic>
              <p:nvPicPr>
                <p:cNvPr id="44" name="Ink 43">
                  <a:extLst>
                    <a:ext uri="{FF2B5EF4-FFF2-40B4-BE49-F238E27FC236}">
                      <a16:creationId xmlns:a16="http://schemas.microsoft.com/office/drawing/2014/main" id="{7EA17A7B-84B3-7A4C-AF2C-020067726042}"/>
                    </a:ext>
                  </a:extLst>
                </p:cNvPr>
                <p:cNvPicPr/>
                <p:nvPr/>
              </p:nvPicPr>
              <p:blipFill>
                <a:blip r:embed="rId78"/>
                <a:stretch>
                  <a:fillRect/>
                </a:stretch>
              </p:blipFill>
              <p:spPr>
                <a:xfrm>
                  <a:off x="3388080" y="3479680"/>
                  <a:ext cx="320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Ink 44">
                  <a:extLst>
                    <a:ext uri="{FF2B5EF4-FFF2-40B4-BE49-F238E27FC236}">
                      <a16:creationId xmlns:a16="http://schemas.microsoft.com/office/drawing/2014/main" id="{679DDAF8-9F30-2B4B-B0D4-8A5A74584D7B}"/>
                    </a:ext>
                  </a:extLst>
                </p14:cNvPr>
                <p14:cNvContentPartPr/>
                <p14:nvPr/>
              </p14:nvContentPartPr>
              <p14:xfrm>
                <a:off x="3516240" y="3403360"/>
                <a:ext cx="73080" cy="210600"/>
              </p14:xfrm>
            </p:contentPart>
          </mc:Choice>
          <mc:Fallback>
            <p:pic>
              <p:nvPicPr>
                <p:cNvPr id="45" name="Ink 44">
                  <a:extLst>
                    <a:ext uri="{FF2B5EF4-FFF2-40B4-BE49-F238E27FC236}">
                      <a16:creationId xmlns:a16="http://schemas.microsoft.com/office/drawing/2014/main" id="{679DDAF8-9F30-2B4B-B0D4-8A5A74584D7B}"/>
                    </a:ext>
                  </a:extLst>
                </p:cNvPr>
                <p:cNvPicPr/>
                <p:nvPr/>
              </p:nvPicPr>
              <p:blipFill>
                <a:blip r:embed="rId80"/>
                <a:stretch>
                  <a:fillRect/>
                </a:stretch>
              </p:blipFill>
              <p:spPr>
                <a:xfrm>
                  <a:off x="3501120" y="3388240"/>
                  <a:ext cx="1036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Ink 45">
                  <a:extLst>
                    <a:ext uri="{FF2B5EF4-FFF2-40B4-BE49-F238E27FC236}">
                      <a16:creationId xmlns:a16="http://schemas.microsoft.com/office/drawing/2014/main" id="{31A7745F-1D38-9145-A254-230C1E421FBE}"/>
                    </a:ext>
                  </a:extLst>
                </p14:cNvPr>
                <p14:cNvContentPartPr/>
                <p14:nvPr/>
              </p14:nvContentPartPr>
              <p14:xfrm>
                <a:off x="3636120" y="3540160"/>
                <a:ext cx="373320" cy="113400"/>
              </p14:xfrm>
            </p:contentPart>
          </mc:Choice>
          <mc:Fallback>
            <p:pic>
              <p:nvPicPr>
                <p:cNvPr id="46" name="Ink 45">
                  <a:extLst>
                    <a:ext uri="{FF2B5EF4-FFF2-40B4-BE49-F238E27FC236}">
                      <a16:creationId xmlns:a16="http://schemas.microsoft.com/office/drawing/2014/main" id="{31A7745F-1D38-9145-A254-230C1E421FBE}"/>
                    </a:ext>
                  </a:extLst>
                </p:cNvPr>
                <p:cNvPicPr/>
                <p:nvPr/>
              </p:nvPicPr>
              <p:blipFill>
                <a:blip r:embed="rId82"/>
                <a:stretch>
                  <a:fillRect/>
                </a:stretch>
              </p:blipFill>
              <p:spPr>
                <a:xfrm>
                  <a:off x="3621000" y="3525040"/>
                  <a:ext cx="4035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Ink 46">
                  <a:extLst>
                    <a:ext uri="{FF2B5EF4-FFF2-40B4-BE49-F238E27FC236}">
                      <a16:creationId xmlns:a16="http://schemas.microsoft.com/office/drawing/2014/main" id="{5A9ABC72-E601-C641-80E2-490271171155}"/>
                    </a:ext>
                  </a:extLst>
                </p14:cNvPr>
                <p14:cNvContentPartPr/>
                <p14:nvPr/>
              </p14:nvContentPartPr>
              <p14:xfrm>
                <a:off x="4055160" y="3546640"/>
                <a:ext cx="165960" cy="108000"/>
              </p14:xfrm>
            </p:contentPart>
          </mc:Choice>
          <mc:Fallback>
            <p:pic>
              <p:nvPicPr>
                <p:cNvPr id="47" name="Ink 46">
                  <a:extLst>
                    <a:ext uri="{FF2B5EF4-FFF2-40B4-BE49-F238E27FC236}">
                      <a16:creationId xmlns:a16="http://schemas.microsoft.com/office/drawing/2014/main" id="{5A9ABC72-E601-C641-80E2-490271171155}"/>
                    </a:ext>
                  </a:extLst>
                </p:cNvPr>
                <p:cNvPicPr/>
                <p:nvPr/>
              </p:nvPicPr>
              <p:blipFill>
                <a:blip r:embed="rId84"/>
                <a:stretch>
                  <a:fillRect/>
                </a:stretch>
              </p:blipFill>
              <p:spPr>
                <a:xfrm>
                  <a:off x="4040040" y="3531160"/>
                  <a:ext cx="196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Ink 47">
                  <a:extLst>
                    <a:ext uri="{FF2B5EF4-FFF2-40B4-BE49-F238E27FC236}">
                      <a16:creationId xmlns:a16="http://schemas.microsoft.com/office/drawing/2014/main" id="{245F2E0B-2CA0-C548-AFE1-616837B6B630}"/>
                    </a:ext>
                  </a:extLst>
                </p14:cNvPr>
                <p14:cNvContentPartPr/>
                <p14:nvPr/>
              </p14:nvContentPartPr>
              <p14:xfrm>
                <a:off x="4296360" y="3535480"/>
                <a:ext cx="131760" cy="128880"/>
              </p14:xfrm>
            </p:contentPart>
          </mc:Choice>
          <mc:Fallback>
            <p:pic>
              <p:nvPicPr>
                <p:cNvPr id="48" name="Ink 47">
                  <a:extLst>
                    <a:ext uri="{FF2B5EF4-FFF2-40B4-BE49-F238E27FC236}">
                      <a16:creationId xmlns:a16="http://schemas.microsoft.com/office/drawing/2014/main" id="{245F2E0B-2CA0-C548-AFE1-616837B6B630}"/>
                    </a:ext>
                  </a:extLst>
                </p:cNvPr>
                <p:cNvPicPr/>
                <p:nvPr/>
              </p:nvPicPr>
              <p:blipFill>
                <a:blip r:embed="rId86"/>
                <a:stretch>
                  <a:fillRect/>
                </a:stretch>
              </p:blipFill>
              <p:spPr>
                <a:xfrm>
                  <a:off x="4280880" y="3520360"/>
                  <a:ext cx="162360" cy="159120"/>
                </a:xfrm>
                <a:prstGeom prst="rect">
                  <a:avLst/>
                </a:prstGeom>
              </p:spPr>
            </p:pic>
          </mc:Fallback>
        </mc:AlternateContent>
      </p:grpSp>
      <p:grpSp>
        <p:nvGrpSpPr>
          <p:cNvPr id="67" name="Group 66">
            <a:extLst>
              <a:ext uri="{FF2B5EF4-FFF2-40B4-BE49-F238E27FC236}">
                <a16:creationId xmlns:a16="http://schemas.microsoft.com/office/drawing/2014/main" id="{287A5CAA-FA0B-1442-819F-ECD7DBE017AE}"/>
              </a:ext>
            </a:extLst>
          </p:cNvPr>
          <p:cNvGrpSpPr/>
          <p:nvPr/>
        </p:nvGrpSpPr>
        <p:grpSpPr>
          <a:xfrm>
            <a:off x="4778760" y="3291760"/>
            <a:ext cx="1627920" cy="336600"/>
            <a:chOff x="4778760" y="3291760"/>
            <a:chExt cx="1627920" cy="336600"/>
          </a:xfrm>
        </p:grpSpPr>
        <mc:AlternateContent xmlns:mc="http://schemas.openxmlformats.org/markup-compatibility/2006">
          <mc:Choice xmlns:p14="http://schemas.microsoft.com/office/powerpoint/2010/main" Requires="p14">
            <p:contentPart p14:bwMode="auto" r:id="rId87">
              <p14:nvContentPartPr>
                <p14:cNvPr id="49" name="Ink 48">
                  <a:extLst>
                    <a:ext uri="{FF2B5EF4-FFF2-40B4-BE49-F238E27FC236}">
                      <a16:creationId xmlns:a16="http://schemas.microsoft.com/office/drawing/2014/main" id="{C6770350-4DB0-A84A-9178-E266E7C9F1CF}"/>
                    </a:ext>
                  </a:extLst>
                </p14:cNvPr>
                <p14:cNvContentPartPr/>
                <p14:nvPr/>
              </p14:nvContentPartPr>
              <p14:xfrm>
                <a:off x="4778760" y="3504880"/>
                <a:ext cx="98280" cy="123480"/>
              </p14:xfrm>
            </p:contentPart>
          </mc:Choice>
          <mc:Fallback>
            <p:pic>
              <p:nvPicPr>
                <p:cNvPr id="49" name="Ink 48">
                  <a:extLst>
                    <a:ext uri="{FF2B5EF4-FFF2-40B4-BE49-F238E27FC236}">
                      <a16:creationId xmlns:a16="http://schemas.microsoft.com/office/drawing/2014/main" id="{C6770350-4DB0-A84A-9178-E266E7C9F1CF}"/>
                    </a:ext>
                  </a:extLst>
                </p:cNvPr>
                <p:cNvPicPr/>
                <p:nvPr/>
              </p:nvPicPr>
              <p:blipFill>
                <a:blip r:embed="rId88"/>
                <a:stretch>
                  <a:fillRect/>
                </a:stretch>
              </p:blipFill>
              <p:spPr>
                <a:xfrm>
                  <a:off x="4763640" y="3489760"/>
                  <a:ext cx="1285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Ink 49">
                  <a:extLst>
                    <a:ext uri="{FF2B5EF4-FFF2-40B4-BE49-F238E27FC236}">
                      <a16:creationId xmlns:a16="http://schemas.microsoft.com/office/drawing/2014/main" id="{06237E92-4F37-7A49-9624-B22D52817E40}"/>
                    </a:ext>
                  </a:extLst>
                </p14:cNvPr>
                <p14:cNvContentPartPr/>
                <p14:nvPr/>
              </p14:nvContentPartPr>
              <p14:xfrm>
                <a:off x="4937520" y="3525400"/>
                <a:ext cx="380160" cy="95400"/>
              </p14:xfrm>
            </p:contentPart>
          </mc:Choice>
          <mc:Fallback>
            <p:pic>
              <p:nvPicPr>
                <p:cNvPr id="50" name="Ink 49">
                  <a:extLst>
                    <a:ext uri="{FF2B5EF4-FFF2-40B4-BE49-F238E27FC236}">
                      <a16:creationId xmlns:a16="http://schemas.microsoft.com/office/drawing/2014/main" id="{06237E92-4F37-7A49-9624-B22D52817E40}"/>
                    </a:ext>
                  </a:extLst>
                </p:cNvPr>
                <p:cNvPicPr/>
                <p:nvPr/>
              </p:nvPicPr>
              <p:blipFill>
                <a:blip r:embed="rId90"/>
                <a:stretch>
                  <a:fillRect/>
                </a:stretch>
              </p:blipFill>
              <p:spPr>
                <a:xfrm>
                  <a:off x="4922400" y="3509920"/>
                  <a:ext cx="410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Ink 52">
                  <a:extLst>
                    <a:ext uri="{FF2B5EF4-FFF2-40B4-BE49-F238E27FC236}">
                      <a16:creationId xmlns:a16="http://schemas.microsoft.com/office/drawing/2014/main" id="{76D2CA8C-B441-6D42-AA2F-FE6918C8B652}"/>
                    </a:ext>
                  </a:extLst>
                </p14:cNvPr>
                <p14:cNvContentPartPr/>
                <p14:nvPr/>
              </p14:nvContentPartPr>
              <p14:xfrm>
                <a:off x="5638800" y="3352600"/>
                <a:ext cx="39240" cy="269640"/>
              </p14:xfrm>
            </p:contentPart>
          </mc:Choice>
          <mc:Fallback>
            <p:pic>
              <p:nvPicPr>
                <p:cNvPr id="53" name="Ink 52">
                  <a:extLst>
                    <a:ext uri="{FF2B5EF4-FFF2-40B4-BE49-F238E27FC236}">
                      <a16:creationId xmlns:a16="http://schemas.microsoft.com/office/drawing/2014/main" id="{76D2CA8C-B441-6D42-AA2F-FE6918C8B652}"/>
                    </a:ext>
                  </a:extLst>
                </p:cNvPr>
                <p:cNvPicPr/>
                <p:nvPr/>
              </p:nvPicPr>
              <p:blipFill>
                <a:blip r:embed="rId92"/>
                <a:stretch>
                  <a:fillRect/>
                </a:stretch>
              </p:blipFill>
              <p:spPr>
                <a:xfrm>
                  <a:off x="5623320" y="3337480"/>
                  <a:ext cx="698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Ink 53">
                  <a:extLst>
                    <a:ext uri="{FF2B5EF4-FFF2-40B4-BE49-F238E27FC236}">
                      <a16:creationId xmlns:a16="http://schemas.microsoft.com/office/drawing/2014/main" id="{D173CDEF-EC8F-364B-9650-F2ECB961907F}"/>
                    </a:ext>
                  </a:extLst>
                </p14:cNvPr>
                <p14:cNvContentPartPr/>
                <p14:nvPr/>
              </p14:nvContentPartPr>
              <p14:xfrm>
                <a:off x="5755080" y="3484720"/>
                <a:ext cx="82800" cy="118440"/>
              </p14:xfrm>
            </p:contentPart>
          </mc:Choice>
          <mc:Fallback>
            <p:pic>
              <p:nvPicPr>
                <p:cNvPr id="54" name="Ink 53">
                  <a:extLst>
                    <a:ext uri="{FF2B5EF4-FFF2-40B4-BE49-F238E27FC236}">
                      <a16:creationId xmlns:a16="http://schemas.microsoft.com/office/drawing/2014/main" id="{D173CDEF-EC8F-364B-9650-F2ECB961907F}"/>
                    </a:ext>
                  </a:extLst>
                </p:cNvPr>
                <p:cNvPicPr/>
                <p:nvPr/>
              </p:nvPicPr>
              <p:blipFill>
                <a:blip r:embed="rId94"/>
                <a:stretch>
                  <a:fillRect/>
                </a:stretch>
              </p:blipFill>
              <p:spPr>
                <a:xfrm>
                  <a:off x="5739960" y="3469600"/>
                  <a:ext cx="1134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Ink 54">
                  <a:extLst>
                    <a:ext uri="{FF2B5EF4-FFF2-40B4-BE49-F238E27FC236}">
                      <a16:creationId xmlns:a16="http://schemas.microsoft.com/office/drawing/2014/main" id="{51B744C2-24B2-0946-94D5-814AE8F63A43}"/>
                    </a:ext>
                  </a:extLst>
                </p14:cNvPr>
                <p14:cNvContentPartPr/>
                <p14:nvPr/>
              </p14:nvContentPartPr>
              <p14:xfrm>
                <a:off x="5895480" y="3474640"/>
                <a:ext cx="303840" cy="135000"/>
              </p14:xfrm>
            </p:contentPart>
          </mc:Choice>
          <mc:Fallback>
            <p:pic>
              <p:nvPicPr>
                <p:cNvPr id="55" name="Ink 54">
                  <a:extLst>
                    <a:ext uri="{FF2B5EF4-FFF2-40B4-BE49-F238E27FC236}">
                      <a16:creationId xmlns:a16="http://schemas.microsoft.com/office/drawing/2014/main" id="{51B744C2-24B2-0946-94D5-814AE8F63A43}"/>
                    </a:ext>
                  </a:extLst>
                </p:cNvPr>
                <p:cNvPicPr/>
                <p:nvPr/>
              </p:nvPicPr>
              <p:blipFill>
                <a:blip r:embed="rId96"/>
                <a:stretch>
                  <a:fillRect/>
                </a:stretch>
              </p:blipFill>
              <p:spPr>
                <a:xfrm>
                  <a:off x="5880360" y="3459160"/>
                  <a:ext cx="3344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Ink 55">
                  <a:extLst>
                    <a:ext uri="{FF2B5EF4-FFF2-40B4-BE49-F238E27FC236}">
                      <a16:creationId xmlns:a16="http://schemas.microsoft.com/office/drawing/2014/main" id="{28FB93C5-157D-6440-98C6-9CA308FC5F79}"/>
                    </a:ext>
                  </a:extLst>
                </p14:cNvPr>
                <p14:cNvContentPartPr/>
                <p14:nvPr/>
              </p14:nvContentPartPr>
              <p14:xfrm>
                <a:off x="6309120" y="3352600"/>
                <a:ext cx="24480" cy="72360"/>
              </p14:xfrm>
            </p:contentPart>
          </mc:Choice>
          <mc:Fallback>
            <p:pic>
              <p:nvPicPr>
                <p:cNvPr id="56" name="Ink 55">
                  <a:extLst>
                    <a:ext uri="{FF2B5EF4-FFF2-40B4-BE49-F238E27FC236}">
                      <a16:creationId xmlns:a16="http://schemas.microsoft.com/office/drawing/2014/main" id="{28FB93C5-157D-6440-98C6-9CA308FC5F79}"/>
                    </a:ext>
                  </a:extLst>
                </p:cNvPr>
                <p:cNvPicPr/>
                <p:nvPr/>
              </p:nvPicPr>
              <p:blipFill>
                <a:blip r:embed="rId98"/>
                <a:stretch>
                  <a:fillRect/>
                </a:stretch>
              </p:blipFill>
              <p:spPr>
                <a:xfrm>
                  <a:off x="6294000" y="3337480"/>
                  <a:ext cx="55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Ink 56">
                  <a:extLst>
                    <a:ext uri="{FF2B5EF4-FFF2-40B4-BE49-F238E27FC236}">
                      <a16:creationId xmlns:a16="http://schemas.microsoft.com/office/drawing/2014/main" id="{E7D91E37-8AAF-EF4A-8F83-E5865507B6E6}"/>
                    </a:ext>
                  </a:extLst>
                </p14:cNvPr>
                <p14:cNvContentPartPr/>
                <p14:nvPr/>
              </p14:nvContentPartPr>
              <p14:xfrm>
                <a:off x="6376440" y="3362680"/>
                <a:ext cx="30240" cy="66600"/>
              </p14:xfrm>
            </p:contentPart>
          </mc:Choice>
          <mc:Fallback>
            <p:pic>
              <p:nvPicPr>
                <p:cNvPr id="57" name="Ink 56">
                  <a:extLst>
                    <a:ext uri="{FF2B5EF4-FFF2-40B4-BE49-F238E27FC236}">
                      <a16:creationId xmlns:a16="http://schemas.microsoft.com/office/drawing/2014/main" id="{E7D91E37-8AAF-EF4A-8F83-E5865507B6E6}"/>
                    </a:ext>
                  </a:extLst>
                </p:cNvPr>
                <p:cNvPicPr/>
                <p:nvPr/>
              </p:nvPicPr>
              <p:blipFill>
                <a:blip r:embed="rId100"/>
                <a:stretch>
                  <a:fillRect/>
                </a:stretch>
              </p:blipFill>
              <p:spPr>
                <a:xfrm>
                  <a:off x="6361320" y="3347560"/>
                  <a:ext cx="60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Ink 58">
                  <a:extLst>
                    <a:ext uri="{FF2B5EF4-FFF2-40B4-BE49-F238E27FC236}">
                      <a16:creationId xmlns:a16="http://schemas.microsoft.com/office/drawing/2014/main" id="{35E7D8C8-99EC-EB49-889B-12C731A6CE20}"/>
                    </a:ext>
                  </a:extLst>
                </p14:cNvPr>
                <p14:cNvContentPartPr/>
                <p14:nvPr/>
              </p14:nvContentPartPr>
              <p14:xfrm>
                <a:off x="5432520" y="3291760"/>
                <a:ext cx="43920" cy="87840"/>
              </p14:xfrm>
            </p:contentPart>
          </mc:Choice>
          <mc:Fallback>
            <p:pic>
              <p:nvPicPr>
                <p:cNvPr id="59" name="Ink 58">
                  <a:extLst>
                    <a:ext uri="{FF2B5EF4-FFF2-40B4-BE49-F238E27FC236}">
                      <a16:creationId xmlns:a16="http://schemas.microsoft.com/office/drawing/2014/main" id="{35E7D8C8-99EC-EB49-889B-12C731A6CE20}"/>
                    </a:ext>
                  </a:extLst>
                </p:cNvPr>
                <p:cNvPicPr/>
                <p:nvPr/>
              </p:nvPicPr>
              <p:blipFill>
                <a:blip r:embed="rId102"/>
                <a:stretch>
                  <a:fillRect/>
                </a:stretch>
              </p:blipFill>
              <p:spPr>
                <a:xfrm>
                  <a:off x="5417400" y="3276280"/>
                  <a:ext cx="74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Ink 59">
                  <a:extLst>
                    <a:ext uri="{FF2B5EF4-FFF2-40B4-BE49-F238E27FC236}">
                      <a16:creationId xmlns:a16="http://schemas.microsoft.com/office/drawing/2014/main" id="{4198BD82-1B91-004B-9323-3326E76B7E7A}"/>
                    </a:ext>
                  </a:extLst>
                </p14:cNvPr>
                <p14:cNvContentPartPr/>
                <p14:nvPr/>
              </p14:nvContentPartPr>
              <p14:xfrm>
                <a:off x="5490120" y="3301840"/>
                <a:ext cx="15120" cy="89640"/>
              </p14:xfrm>
            </p:contentPart>
          </mc:Choice>
          <mc:Fallback>
            <p:pic>
              <p:nvPicPr>
                <p:cNvPr id="60" name="Ink 59">
                  <a:extLst>
                    <a:ext uri="{FF2B5EF4-FFF2-40B4-BE49-F238E27FC236}">
                      <a16:creationId xmlns:a16="http://schemas.microsoft.com/office/drawing/2014/main" id="{4198BD82-1B91-004B-9323-3326E76B7E7A}"/>
                    </a:ext>
                  </a:extLst>
                </p:cNvPr>
                <p:cNvPicPr/>
                <p:nvPr/>
              </p:nvPicPr>
              <p:blipFill>
                <a:blip r:embed="rId104"/>
                <a:stretch>
                  <a:fillRect/>
                </a:stretch>
              </p:blipFill>
              <p:spPr>
                <a:xfrm>
                  <a:off x="5475000" y="3286720"/>
                  <a:ext cx="45720" cy="120240"/>
                </a:xfrm>
                <a:prstGeom prst="rect">
                  <a:avLst/>
                </a:prstGeom>
              </p:spPr>
            </p:pic>
          </mc:Fallback>
        </mc:AlternateContent>
      </p:grpSp>
      <p:grpSp>
        <p:nvGrpSpPr>
          <p:cNvPr id="66" name="Group 65">
            <a:extLst>
              <a:ext uri="{FF2B5EF4-FFF2-40B4-BE49-F238E27FC236}">
                <a16:creationId xmlns:a16="http://schemas.microsoft.com/office/drawing/2014/main" id="{CAEE695A-B91D-4742-BC52-813E03090EDC}"/>
              </a:ext>
            </a:extLst>
          </p:cNvPr>
          <p:cNvGrpSpPr/>
          <p:nvPr/>
        </p:nvGrpSpPr>
        <p:grpSpPr>
          <a:xfrm>
            <a:off x="6717720" y="3337840"/>
            <a:ext cx="1953000" cy="276840"/>
            <a:chOff x="6717720" y="3337840"/>
            <a:chExt cx="1953000" cy="276840"/>
          </a:xfrm>
        </p:grpSpPr>
        <mc:AlternateContent xmlns:mc="http://schemas.openxmlformats.org/markup-compatibility/2006">
          <mc:Choice xmlns:p14="http://schemas.microsoft.com/office/powerpoint/2010/main" Requires="p14">
            <p:contentPart p14:bwMode="auto" r:id="rId105">
              <p14:nvContentPartPr>
                <p14:cNvPr id="61" name="Ink 60">
                  <a:extLst>
                    <a:ext uri="{FF2B5EF4-FFF2-40B4-BE49-F238E27FC236}">
                      <a16:creationId xmlns:a16="http://schemas.microsoft.com/office/drawing/2014/main" id="{FD97F4C8-2422-414B-905F-A31CCACC5F56}"/>
                    </a:ext>
                  </a:extLst>
                </p14:cNvPr>
                <p14:cNvContentPartPr/>
                <p14:nvPr/>
              </p14:nvContentPartPr>
              <p14:xfrm>
                <a:off x="6717720" y="3337840"/>
                <a:ext cx="559800" cy="276840"/>
              </p14:xfrm>
            </p:contentPart>
          </mc:Choice>
          <mc:Fallback>
            <p:pic>
              <p:nvPicPr>
                <p:cNvPr id="61" name="Ink 60">
                  <a:extLst>
                    <a:ext uri="{FF2B5EF4-FFF2-40B4-BE49-F238E27FC236}">
                      <a16:creationId xmlns:a16="http://schemas.microsoft.com/office/drawing/2014/main" id="{FD97F4C8-2422-414B-905F-A31CCACC5F56}"/>
                    </a:ext>
                  </a:extLst>
                </p:cNvPr>
                <p:cNvPicPr/>
                <p:nvPr/>
              </p:nvPicPr>
              <p:blipFill>
                <a:blip r:embed="rId106"/>
                <a:stretch>
                  <a:fillRect/>
                </a:stretch>
              </p:blipFill>
              <p:spPr>
                <a:xfrm>
                  <a:off x="6702600" y="3322720"/>
                  <a:ext cx="59040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Ink 61">
                  <a:extLst>
                    <a:ext uri="{FF2B5EF4-FFF2-40B4-BE49-F238E27FC236}">
                      <a16:creationId xmlns:a16="http://schemas.microsoft.com/office/drawing/2014/main" id="{8C9009E8-39DF-4945-B89F-DB46D859B838}"/>
                    </a:ext>
                  </a:extLst>
                </p14:cNvPr>
                <p14:cNvContentPartPr/>
                <p14:nvPr/>
              </p14:nvContentPartPr>
              <p14:xfrm>
                <a:off x="7311360" y="3460240"/>
                <a:ext cx="351720" cy="142200"/>
              </p14:xfrm>
            </p:contentPart>
          </mc:Choice>
          <mc:Fallback>
            <p:pic>
              <p:nvPicPr>
                <p:cNvPr id="62" name="Ink 61">
                  <a:extLst>
                    <a:ext uri="{FF2B5EF4-FFF2-40B4-BE49-F238E27FC236}">
                      <a16:creationId xmlns:a16="http://schemas.microsoft.com/office/drawing/2014/main" id="{8C9009E8-39DF-4945-B89F-DB46D859B838}"/>
                    </a:ext>
                  </a:extLst>
                </p:cNvPr>
                <p:cNvPicPr/>
                <p:nvPr/>
              </p:nvPicPr>
              <p:blipFill>
                <a:blip r:embed="rId108"/>
                <a:stretch>
                  <a:fillRect/>
                </a:stretch>
              </p:blipFill>
              <p:spPr>
                <a:xfrm>
                  <a:off x="7296240" y="3445120"/>
                  <a:ext cx="382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Ink 62">
                  <a:extLst>
                    <a:ext uri="{FF2B5EF4-FFF2-40B4-BE49-F238E27FC236}">
                      <a16:creationId xmlns:a16="http://schemas.microsoft.com/office/drawing/2014/main" id="{BA6786CE-6EEA-974A-99B0-F365984AFAE6}"/>
                    </a:ext>
                  </a:extLst>
                </p14:cNvPr>
                <p14:cNvContentPartPr/>
                <p14:nvPr/>
              </p14:nvContentPartPr>
              <p14:xfrm>
                <a:off x="7713480" y="3495520"/>
                <a:ext cx="20160" cy="75960"/>
              </p14:xfrm>
            </p:contentPart>
          </mc:Choice>
          <mc:Fallback>
            <p:pic>
              <p:nvPicPr>
                <p:cNvPr id="63" name="Ink 62">
                  <a:extLst>
                    <a:ext uri="{FF2B5EF4-FFF2-40B4-BE49-F238E27FC236}">
                      <a16:creationId xmlns:a16="http://schemas.microsoft.com/office/drawing/2014/main" id="{BA6786CE-6EEA-974A-99B0-F365984AFAE6}"/>
                    </a:ext>
                  </a:extLst>
                </p:cNvPr>
                <p:cNvPicPr/>
                <p:nvPr/>
              </p:nvPicPr>
              <p:blipFill>
                <a:blip r:embed="rId110"/>
                <a:stretch>
                  <a:fillRect/>
                </a:stretch>
              </p:blipFill>
              <p:spPr>
                <a:xfrm>
                  <a:off x="7698360" y="3480040"/>
                  <a:ext cx="50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4" name="Ink 63">
                  <a:extLst>
                    <a:ext uri="{FF2B5EF4-FFF2-40B4-BE49-F238E27FC236}">
                      <a16:creationId xmlns:a16="http://schemas.microsoft.com/office/drawing/2014/main" id="{52C38A7A-E408-0249-AD28-4D8C8250D1A9}"/>
                    </a:ext>
                  </a:extLst>
                </p14:cNvPr>
                <p14:cNvContentPartPr/>
                <p14:nvPr/>
              </p14:nvContentPartPr>
              <p14:xfrm>
                <a:off x="7853160" y="3438640"/>
                <a:ext cx="96120" cy="161640"/>
              </p14:xfrm>
            </p:contentPart>
          </mc:Choice>
          <mc:Fallback>
            <p:pic>
              <p:nvPicPr>
                <p:cNvPr id="64" name="Ink 63">
                  <a:extLst>
                    <a:ext uri="{FF2B5EF4-FFF2-40B4-BE49-F238E27FC236}">
                      <a16:creationId xmlns:a16="http://schemas.microsoft.com/office/drawing/2014/main" id="{52C38A7A-E408-0249-AD28-4D8C8250D1A9}"/>
                    </a:ext>
                  </a:extLst>
                </p:cNvPr>
                <p:cNvPicPr/>
                <p:nvPr/>
              </p:nvPicPr>
              <p:blipFill>
                <a:blip r:embed="rId112"/>
                <a:stretch>
                  <a:fillRect/>
                </a:stretch>
              </p:blipFill>
              <p:spPr>
                <a:xfrm>
                  <a:off x="7838040" y="3423160"/>
                  <a:ext cx="1267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5" name="Ink 64">
                  <a:extLst>
                    <a:ext uri="{FF2B5EF4-FFF2-40B4-BE49-F238E27FC236}">
                      <a16:creationId xmlns:a16="http://schemas.microsoft.com/office/drawing/2014/main" id="{C00072F0-300B-EF40-BA20-40E26D9C4ABF}"/>
                    </a:ext>
                  </a:extLst>
                </p14:cNvPr>
                <p14:cNvContentPartPr/>
                <p14:nvPr/>
              </p14:nvContentPartPr>
              <p14:xfrm>
                <a:off x="8005800" y="3451240"/>
                <a:ext cx="664920" cy="141120"/>
              </p14:xfrm>
            </p:contentPart>
          </mc:Choice>
          <mc:Fallback>
            <p:pic>
              <p:nvPicPr>
                <p:cNvPr id="65" name="Ink 64">
                  <a:extLst>
                    <a:ext uri="{FF2B5EF4-FFF2-40B4-BE49-F238E27FC236}">
                      <a16:creationId xmlns:a16="http://schemas.microsoft.com/office/drawing/2014/main" id="{C00072F0-300B-EF40-BA20-40E26D9C4ABF}"/>
                    </a:ext>
                  </a:extLst>
                </p:cNvPr>
                <p:cNvPicPr/>
                <p:nvPr/>
              </p:nvPicPr>
              <p:blipFill>
                <a:blip r:embed="rId114"/>
                <a:stretch>
                  <a:fillRect/>
                </a:stretch>
              </p:blipFill>
              <p:spPr>
                <a:xfrm>
                  <a:off x="7990680" y="3436120"/>
                  <a:ext cx="695520" cy="171720"/>
                </a:xfrm>
                <a:prstGeom prst="rect">
                  <a:avLst/>
                </a:prstGeom>
              </p:spPr>
            </p:pic>
          </mc:Fallback>
        </mc:AlternateContent>
      </p:grpSp>
      <p:grpSp>
        <p:nvGrpSpPr>
          <p:cNvPr id="72" name="Group 71">
            <a:extLst>
              <a:ext uri="{FF2B5EF4-FFF2-40B4-BE49-F238E27FC236}">
                <a16:creationId xmlns:a16="http://schemas.microsoft.com/office/drawing/2014/main" id="{3DD6CFF9-D11C-854C-BF58-679107571413}"/>
              </a:ext>
            </a:extLst>
          </p:cNvPr>
          <p:cNvGrpSpPr/>
          <p:nvPr/>
        </p:nvGrpSpPr>
        <p:grpSpPr>
          <a:xfrm>
            <a:off x="9021720" y="3362680"/>
            <a:ext cx="1069920" cy="173160"/>
            <a:chOff x="9021720" y="3362680"/>
            <a:chExt cx="1069920" cy="173160"/>
          </a:xfrm>
        </p:grpSpPr>
        <mc:AlternateContent xmlns:mc="http://schemas.openxmlformats.org/markup-compatibility/2006">
          <mc:Choice xmlns:p14="http://schemas.microsoft.com/office/powerpoint/2010/main" Requires="p14">
            <p:contentPart p14:bwMode="auto" r:id="rId115">
              <p14:nvContentPartPr>
                <p14:cNvPr id="68" name="Ink 67">
                  <a:extLst>
                    <a:ext uri="{FF2B5EF4-FFF2-40B4-BE49-F238E27FC236}">
                      <a16:creationId xmlns:a16="http://schemas.microsoft.com/office/drawing/2014/main" id="{4CE9BF2C-D8D3-7C4B-8DA9-7EA7A0669AD1}"/>
                    </a:ext>
                  </a:extLst>
                </p14:cNvPr>
                <p14:cNvContentPartPr/>
                <p14:nvPr/>
              </p14:nvContentPartPr>
              <p14:xfrm>
                <a:off x="9021720" y="3407680"/>
                <a:ext cx="138600" cy="128160"/>
              </p14:xfrm>
            </p:contentPart>
          </mc:Choice>
          <mc:Fallback>
            <p:pic>
              <p:nvPicPr>
                <p:cNvPr id="68" name="Ink 67">
                  <a:extLst>
                    <a:ext uri="{FF2B5EF4-FFF2-40B4-BE49-F238E27FC236}">
                      <a16:creationId xmlns:a16="http://schemas.microsoft.com/office/drawing/2014/main" id="{4CE9BF2C-D8D3-7C4B-8DA9-7EA7A0669AD1}"/>
                    </a:ext>
                  </a:extLst>
                </p:cNvPr>
                <p:cNvPicPr/>
                <p:nvPr/>
              </p:nvPicPr>
              <p:blipFill>
                <a:blip r:embed="rId116"/>
                <a:stretch>
                  <a:fillRect/>
                </a:stretch>
              </p:blipFill>
              <p:spPr>
                <a:xfrm>
                  <a:off x="9006600" y="3392560"/>
                  <a:ext cx="1692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Ink 68">
                  <a:extLst>
                    <a:ext uri="{FF2B5EF4-FFF2-40B4-BE49-F238E27FC236}">
                      <a16:creationId xmlns:a16="http://schemas.microsoft.com/office/drawing/2014/main" id="{6B99DD39-AC89-7D4B-8AD6-2B5109F7C4E9}"/>
                    </a:ext>
                  </a:extLst>
                </p14:cNvPr>
                <p14:cNvContentPartPr/>
                <p14:nvPr/>
              </p14:nvContentPartPr>
              <p14:xfrm>
                <a:off x="9225120" y="3433960"/>
                <a:ext cx="16200" cy="73440"/>
              </p14:xfrm>
            </p:contentPart>
          </mc:Choice>
          <mc:Fallback>
            <p:pic>
              <p:nvPicPr>
                <p:cNvPr id="69" name="Ink 68">
                  <a:extLst>
                    <a:ext uri="{FF2B5EF4-FFF2-40B4-BE49-F238E27FC236}">
                      <a16:creationId xmlns:a16="http://schemas.microsoft.com/office/drawing/2014/main" id="{6B99DD39-AC89-7D4B-8AD6-2B5109F7C4E9}"/>
                    </a:ext>
                  </a:extLst>
                </p:cNvPr>
                <p:cNvPicPr/>
                <p:nvPr/>
              </p:nvPicPr>
              <p:blipFill>
                <a:blip r:embed="rId118"/>
                <a:stretch>
                  <a:fillRect/>
                </a:stretch>
              </p:blipFill>
              <p:spPr>
                <a:xfrm>
                  <a:off x="9209640" y="3418480"/>
                  <a:ext cx="46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0" name="Ink 69">
                  <a:extLst>
                    <a:ext uri="{FF2B5EF4-FFF2-40B4-BE49-F238E27FC236}">
                      <a16:creationId xmlns:a16="http://schemas.microsoft.com/office/drawing/2014/main" id="{B22A3C1C-B1DB-4B43-A4FE-65F45824404B}"/>
                    </a:ext>
                  </a:extLst>
                </p14:cNvPr>
                <p14:cNvContentPartPr/>
                <p14:nvPr/>
              </p14:nvContentPartPr>
              <p14:xfrm>
                <a:off x="9245280" y="3362680"/>
                <a:ext cx="283680" cy="168480"/>
              </p14:xfrm>
            </p:contentPart>
          </mc:Choice>
          <mc:Fallback>
            <p:pic>
              <p:nvPicPr>
                <p:cNvPr id="70" name="Ink 69">
                  <a:extLst>
                    <a:ext uri="{FF2B5EF4-FFF2-40B4-BE49-F238E27FC236}">
                      <a16:creationId xmlns:a16="http://schemas.microsoft.com/office/drawing/2014/main" id="{B22A3C1C-B1DB-4B43-A4FE-65F45824404B}"/>
                    </a:ext>
                  </a:extLst>
                </p:cNvPr>
                <p:cNvPicPr/>
                <p:nvPr/>
              </p:nvPicPr>
              <p:blipFill>
                <a:blip r:embed="rId120"/>
                <a:stretch>
                  <a:fillRect/>
                </a:stretch>
              </p:blipFill>
              <p:spPr>
                <a:xfrm>
                  <a:off x="9230160" y="3347560"/>
                  <a:ext cx="3142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1" name="Ink 70">
                  <a:extLst>
                    <a:ext uri="{FF2B5EF4-FFF2-40B4-BE49-F238E27FC236}">
                      <a16:creationId xmlns:a16="http://schemas.microsoft.com/office/drawing/2014/main" id="{3FC27392-C17E-9E4B-AF31-8B3465C334AB}"/>
                    </a:ext>
                  </a:extLst>
                </p14:cNvPr>
                <p14:cNvContentPartPr/>
                <p14:nvPr/>
              </p14:nvContentPartPr>
              <p14:xfrm>
                <a:off x="9637680" y="3423880"/>
                <a:ext cx="453960" cy="109440"/>
              </p14:xfrm>
            </p:contentPart>
          </mc:Choice>
          <mc:Fallback>
            <p:pic>
              <p:nvPicPr>
                <p:cNvPr id="71" name="Ink 70">
                  <a:extLst>
                    <a:ext uri="{FF2B5EF4-FFF2-40B4-BE49-F238E27FC236}">
                      <a16:creationId xmlns:a16="http://schemas.microsoft.com/office/drawing/2014/main" id="{3FC27392-C17E-9E4B-AF31-8B3465C334AB}"/>
                    </a:ext>
                  </a:extLst>
                </p:cNvPr>
                <p:cNvPicPr/>
                <p:nvPr/>
              </p:nvPicPr>
              <p:blipFill>
                <a:blip r:embed="rId122"/>
                <a:stretch>
                  <a:fillRect/>
                </a:stretch>
              </p:blipFill>
              <p:spPr>
                <a:xfrm>
                  <a:off x="9622560" y="3408400"/>
                  <a:ext cx="484560" cy="140040"/>
                </a:xfrm>
                <a:prstGeom prst="rect">
                  <a:avLst/>
                </a:prstGeom>
              </p:spPr>
            </p:pic>
          </mc:Fallback>
        </mc:AlternateContent>
      </p:grpSp>
      <p:grpSp>
        <p:nvGrpSpPr>
          <p:cNvPr id="94" name="Group 93">
            <a:extLst>
              <a:ext uri="{FF2B5EF4-FFF2-40B4-BE49-F238E27FC236}">
                <a16:creationId xmlns:a16="http://schemas.microsoft.com/office/drawing/2014/main" id="{DF5F2199-E2DD-F94D-9010-B4D18EEF405F}"/>
              </a:ext>
            </a:extLst>
          </p:cNvPr>
          <p:cNvGrpSpPr/>
          <p:nvPr/>
        </p:nvGrpSpPr>
        <p:grpSpPr>
          <a:xfrm>
            <a:off x="2092800" y="4063960"/>
            <a:ext cx="703440" cy="169920"/>
            <a:chOff x="2092800" y="4063960"/>
            <a:chExt cx="703440" cy="169920"/>
          </a:xfrm>
        </p:grpSpPr>
        <mc:AlternateContent xmlns:mc="http://schemas.openxmlformats.org/markup-compatibility/2006">
          <mc:Choice xmlns:p14="http://schemas.microsoft.com/office/powerpoint/2010/main" Requires="p14">
            <p:contentPart p14:bwMode="auto" r:id="rId123">
              <p14:nvContentPartPr>
                <p14:cNvPr id="73" name="Ink 72">
                  <a:extLst>
                    <a:ext uri="{FF2B5EF4-FFF2-40B4-BE49-F238E27FC236}">
                      <a16:creationId xmlns:a16="http://schemas.microsoft.com/office/drawing/2014/main" id="{7B841720-3209-7645-AFD1-4D86C218C9F7}"/>
                    </a:ext>
                  </a:extLst>
                </p14:cNvPr>
                <p14:cNvContentPartPr/>
                <p14:nvPr/>
              </p14:nvContentPartPr>
              <p14:xfrm>
                <a:off x="2092800" y="4096720"/>
                <a:ext cx="163080" cy="104760"/>
              </p14:xfrm>
            </p:contentPart>
          </mc:Choice>
          <mc:Fallback>
            <p:pic>
              <p:nvPicPr>
                <p:cNvPr id="73" name="Ink 72">
                  <a:extLst>
                    <a:ext uri="{FF2B5EF4-FFF2-40B4-BE49-F238E27FC236}">
                      <a16:creationId xmlns:a16="http://schemas.microsoft.com/office/drawing/2014/main" id="{7B841720-3209-7645-AFD1-4D86C218C9F7}"/>
                    </a:ext>
                  </a:extLst>
                </p:cNvPr>
                <p:cNvPicPr/>
                <p:nvPr/>
              </p:nvPicPr>
              <p:blipFill>
                <a:blip r:embed="rId124"/>
                <a:stretch>
                  <a:fillRect/>
                </a:stretch>
              </p:blipFill>
              <p:spPr>
                <a:xfrm>
                  <a:off x="2077680" y="4081600"/>
                  <a:ext cx="193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4" name="Ink 73">
                  <a:extLst>
                    <a:ext uri="{FF2B5EF4-FFF2-40B4-BE49-F238E27FC236}">
                      <a16:creationId xmlns:a16="http://schemas.microsoft.com/office/drawing/2014/main" id="{EB064553-32CE-554A-9035-EAD9C0FA2739}"/>
                    </a:ext>
                  </a:extLst>
                </p14:cNvPr>
                <p14:cNvContentPartPr/>
                <p14:nvPr/>
              </p14:nvContentPartPr>
              <p14:xfrm>
                <a:off x="2357040" y="4063960"/>
                <a:ext cx="15120" cy="169920"/>
              </p14:xfrm>
            </p:contentPart>
          </mc:Choice>
          <mc:Fallback>
            <p:pic>
              <p:nvPicPr>
                <p:cNvPr id="74" name="Ink 73">
                  <a:extLst>
                    <a:ext uri="{FF2B5EF4-FFF2-40B4-BE49-F238E27FC236}">
                      <a16:creationId xmlns:a16="http://schemas.microsoft.com/office/drawing/2014/main" id="{EB064553-32CE-554A-9035-EAD9C0FA2739}"/>
                    </a:ext>
                  </a:extLst>
                </p:cNvPr>
                <p:cNvPicPr/>
                <p:nvPr/>
              </p:nvPicPr>
              <p:blipFill>
                <a:blip r:embed="rId126"/>
                <a:stretch>
                  <a:fillRect/>
                </a:stretch>
              </p:blipFill>
              <p:spPr>
                <a:xfrm>
                  <a:off x="2341560" y="4048480"/>
                  <a:ext cx="457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Ink 74">
                  <a:extLst>
                    <a:ext uri="{FF2B5EF4-FFF2-40B4-BE49-F238E27FC236}">
                      <a16:creationId xmlns:a16="http://schemas.microsoft.com/office/drawing/2014/main" id="{69A4AB0A-DB41-2A4C-BB0C-2AA866E94C58}"/>
                    </a:ext>
                  </a:extLst>
                </p14:cNvPr>
                <p14:cNvContentPartPr/>
                <p14:nvPr/>
              </p14:nvContentPartPr>
              <p14:xfrm>
                <a:off x="2478720" y="4102480"/>
                <a:ext cx="317520" cy="112680"/>
              </p14:xfrm>
            </p:contentPart>
          </mc:Choice>
          <mc:Fallback>
            <p:pic>
              <p:nvPicPr>
                <p:cNvPr id="75" name="Ink 74">
                  <a:extLst>
                    <a:ext uri="{FF2B5EF4-FFF2-40B4-BE49-F238E27FC236}">
                      <a16:creationId xmlns:a16="http://schemas.microsoft.com/office/drawing/2014/main" id="{69A4AB0A-DB41-2A4C-BB0C-2AA866E94C58}"/>
                    </a:ext>
                  </a:extLst>
                </p:cNvPr>
                <p:cNvPicPr/>
                <p:nvPr/>
              </p:nvPicPr>
              <p:blipFill>
                <a:blip r:embed="rId128"/>
                <a:stretch>
                  <a:fillRect/>
                </a:stretch>
              </p:blipFill>
              <p:spPr>
                <a:xfrm>
                  <a:off x="2463600" y="4087000"/>
                  <a:ext cx="348120" cy="142920"/>
                </a:xfrm>
                <a:prstGeom prst="rect">
                  <a:avLst/>
                </a:prstGeom>
              </p:spPr>
            </p:pic>
          </mc:Fallback>
        </mc:AlternateContent>
      </p:grpSp>
      <p:grpSp>
        <p:nvGrpSpPr>
          <p:cNvPr id="93" name="Group 92">
            <a:extLst>
              <a:ext uri="{FF2B5EF4-FFF2-40B4-BE49-F238E27FC236}">
                <a16:creationId xmlns:a16="http://schemas.microsoft.com/office/drawing/2014/main" id="{72BAA7AA-B0E0-8147-ADC8-BA4C239252AF}"/>
              </a:ext>
            </a:extLst>
          </p:cNvPr>
          <p:cNvGrpSpPr/>
          <p:nvPr/>
        </p:nvGrpSpPr>
        <p:grpSpPr>
          <a:xfrm>
            <a:off x="3174600" y="3916720"/>
            <a:ext cx="2059560" cy="288360"/>
            <a:chOff x="3174600" y="3916720"/>
            <a:chExt cx="2059560" cy="288360"/>
          </a:xfrm>
        </p:grpSpPr>
        <mc:AlternateContent xmlns:mc="http://schemas.openxmlformats.org/markup-compatibility/2006">
          <mc:Choice xmlns:p14="http://schemas.microsoft.com/office/powerpoint/2010/main" Requires="p14">
            <p:contentPart p14:bwMode="auto" r:id="rId129">
              <p14:nvContentPartPr>
                <p14:cNvPr id="76" name="Ink 75">
                  <a:extLst>
                    <a:ext uri="{FF2B5EF4-FFF2-40B4-BE49-F238E27FC236}">
                      <a16:creationId xmlns:a16="http://schemas.microsoft.com/office/drawing/2014/main" id="{CA7DA431-E9C1-4142-89BC-B82130F6B2A0}"/>
                    </a:ext>
                  </a:extLst>
                </p14:cNvPr>
                <p14:cNvContentPartPr/>
                <p14:nvPr/>
              </p14:nvContentPartPr>
              <p14:xfrm>
                <a:off x="3174600" y="4096360"/>
                <a:ext cx="108000" cy="108720"/>
              </p14:xfrm>
            </p:contentPart>
          </mc:Choice>
          <mc:Fallback>
            <p:pic>
              <p:nvPicPr>
                <p:cNvPr id="76" name="Ink 75">
                  <a:extLst>
                    <a:ext uri="{FF2B5EF4-FFF2-40B4-BE49-F238E27FC236}">
                      <a16:creationId xmlns:a16="http://schemas.microsoft.com/office/drawing/2014/main" id="{CA7DA431-E9C1-4142-89BC-B82130F6B2A0}"/>
                    </a:ext>
                  </a:extLst>
                </p:cNvPr>
                <p:cNvPicPr/>
                <p:nvPr/>
              </p:nvPicPr>
              <p:blipFill>
                <a:blip r:embed="rId130"/>
                <a:stretch>
                  <a:fillRect/>
                </a:stretch>
              </p:blipFill>
              <p:spPr>
                <a:xfrm>
                  <a:off x="3159480" y="4081240"/>
                  <a:ext cx="138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Ink 76">
                  <a:extLst>
                    <a:ext uri="{FF2B5EF4-FFF2-40B4-BE49-F238E27FC236}">
                      <a16:creationId xmlns:a16="http://schemas.microsoft.com/office/drawing/2014/main" id="{4CA3E170-2E42-AD40-9CF0-8BCD87645EF1}"/>
                    </a:ext>
                  </a:extLst>
                </p14:cNvPr>
                <p14:cNvContentPartPr/>
                <p14:nvPr/>
              </p14:nvContentPartPr>
              <p14:xfrm>
                <a:off x="3372960" y="3916720"/>
                <a:ext cx="328680" cy="239400"/>
              </p14:xfrm>
            </p:contentPart>
          </mc:Choice>
          <mc:Fallback>
            <p:pic>
              <p:nvPicPr>
                <p:cNvPr id="77" name="Ink 76">
                  <a:extLst>
                    <a:ext uri="{FF2B5EF4-FFF2-40B4-BE49-F238E27FC236}">
                      <a16:creationId xmlns:a16="http://schemas.microsoft.com/office/drawing/2014/main" id="{4CA3E170-2E42-AD40-9CF0-8BCD87645EF1}"/>
                    </a:ext>
                  </a:extLst>
                </p:cNvPr>
                <p:cNvPicPr/>
                <p:nvPr/>
              </p:nvPicPr>
              <p:blipFill>
                <a:blip r:embed="rId132"/>
                <a:stretch>
                  <a:fillRect/>
                </a:stretch>
              </p:blipFill>
              <p:spPr>
                <a:xfrm>
                  <a:off x="3357840" y="3901600"/>
                  <a:ext cx="3592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Ink 77">
                  <a:extLst>
                    <a:ext uri="{FF2B5EF4-FFF2-40B4-BE49-F238E27FC236}">
                      <a16:creationId xmlns:a16="http://schemas.microsoft.com/office/drawing/2014/main" id="{2B0D8AD2-0CE2-EB4A-8CAA-23A58A69FF93}"/>
                    </a:ext>
                  </a:extLst>
                </p14:cNvPr>
                <p14:cNvContentPartPr/>
                <p14:nvPr/>
              </p14:nvContentPartPr>
              <p14:xfrm>
                <a:off x="3766080" y="4072240"/>
                <a:ext cx="315000" cy="98640"/>
              </p14:xfrm>
            </p:contentPart>
          </mc:Choice>
          <mc:Fallback>
            <p:pic>
              <p:nvPicPr>
                <p:cNvPr id="78" name="Ink 77">
                  <a:extLst>
                    <a:ext uri="{FF2B5EF4-FFF2-40B4-BE49-F238E27FC236}">
                      <a16:creationId xmlns:a16="http://schemas.microsoft.com/office/drawing/2014/main" id="{2B0D8AD2-0CE2-EB4A-8CAA-23A58A69FF93}"/>
                    </a:ext>
                  </a:extLst>
                </p:cNvPr>
                <p:cNvPicPr/>
                <p:nvPr/>
              </p:nvPicPr>
              <p:blipFill>
                <a:blip r:embed="rId134"/>
                <a:stretch>
                  <a:fillRect/>
                </a:stretch>
              </p:blipFill>
              <p:spPr>
                <a:xfrm>
                  <a:off x="3750600" y="4056760"/>
                  <a:ext cx="345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Ink 78">
                  <a:extLst>
                    <a:ext uri="{FF2B5EF4-FFF2-40B4-BE49-F238E27FC236}">
                      <a16:creationId xmlns:a16="http://schemas.microsoft.com/office/drawing/2014/main" id="{DB152CE4-E227-7E4A-B039-AC5D4AC20CCD}"/>
                    </a:ext>
                  </a:extLst>
                </p14:cNvPr>
                <p14:cNvContentPartPr/>
                <p14:nvPr/>
              </p14:nvContentPartPr>
              <p14:xfrm>
                <a:off x="4189440" y="4065040"/>
                <a:ext cx="52200" cy="103320"/>
              </p14:xfrm>
            </p:contentPart>
          </mc:Choice>
          <mc:Fallback>
            <p:pic>
              <p:nvPicPr>
                <p:cNvPr id="79" name="Ink 78">
                  <a:extLst>
                    <a:ext uri="{FF2B5EF4-FFF2-40B4-BE49-F238E27FC236}">
                      <a16:creationId xmlns:a16="http://schemas.microsoft.com/office/drawing/2014/main" id="{DB152CE4-E227-7E4A-B039-AC5D4AC20CCD}"/>
                    </a:ext>
                  </a:extLst>
                </p:cNvPr>
                <p:cNvPicPr/>
                <p:nvPr/>
              </p:nvPicPr>
              <p:blipFill>
                <a:blip r:embed="rId136"/>
                <a:stretch>
                  <a:fillRect/>
                </a:stretch>
              </p:blipFill>
              <p:spPr>
                <a:xfrm>
                  <a:off x="4174320" y="4049560"/>
                  <a:ext cx="82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Ink 79">
                  <a:extLst>
                    <a:ext uri="{FF2B5EF4-FFF2-40B4-BE49-F238E27FC236}">
                      <a16:creationId xmlns:a16="http://schemas.microsoft.com/office/drawing/2014/main" id="{F2BE9EEF-3EE5-864F-ACBE-60497AFA284F}"/>
                    </a:ext>
                  </a:extLst>
                </p14:cNvPr>
                <p14:cNvContentPartPr/>
                <p14:nvPr/>
              </p14:nvContentPartPr>
              <p14:xfrm>
                <a:off x="4327320" y="4008160"/>
                <a:ext cx="118080" cy="121680"/>
              </p14:xfrm>
            </p:contentPart>
          </mc:Choice>
          <mc:Fallback>
            <p:pic>
              <p:nvPicPr>
                <p:cNvPr id="80" name="Ink 79">
                  <a:extLst>
                    <a:ext uri="{FF2B5EF4-FFF2-40B4-BE49-F238E27FC236}">
                      <a16:creationId xmlns:a16="http://schemas.microsoft.com/office/drawing/2014/main" id="{F2BE9EEF-3EE5-864F-ACBE-60497AFA284F}"/>
                    </a:ext>
                  </a:extLst>
                </p:cNvPr>
                <p:cNvPicPr/>
                <p:nvPr/>
              </p:nvPicPr>
              <p:blipFill>
                <a:blip r:embed="rId138"/>
                <a:stretch>
                  <a:fillRect/>
                </a:stretch>
              </p:blipFill>
              <p:spPr>
                <a:xfrm>
                  <a:off x="4311840" y="3992680"/>
                  <a:ext cx="148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Ink 80">
                  <a:extLst>
                    <a:ext uri="{FF2B5EF4-FFF2-40B4-BE49-F238E27FC236}">
                      <a16:creationId xmlns:a16="http://schemas.microsoft.com/office/drawing/2014/main" id="{483CBAFA-DCB8-104A-BC0B-E22E06E789F0}"/>
                    </a:ext>
                  </a:extLst>
                </p14:cNvPr>
                <p14:cNvContentPartPr/>
                <p14:nvPr/>
              </p14:nvContentPartPr>
              <p14:xfrm>
                <a:off x="4479600" y="4036240"/>
                <a:ext cx="754560" cy="113040"/>
              </p14:xfrm>
            </p:contentPart>
          </mc:Choice>
          <mc:Fallback>
            <p:pic>
              <p:nvPicPr>
                <p:cNvPr id="81" name="Ink 80">
                  <a:extLst>
                    <a:ext uri="{FF2B5EF4-FFF2-40B4-BE49-F238E27FC236}">
                      <a16:creationId xmlns:a16="http://schemas.microsoft.com/office/drawing/2014/main" id="{483CBAFA-DCB8-104A-BC0B-E22E06E789F0}"/>
                    </a:ext>
                  </a:extLst>
                </p:cNvPr>
                <p:cNvPicPr/>
                <p:nvPr/>
              </p:nvPicPr>
              <p:blipFill>
                <a:blip r:embed="rId140"/>
                <a:stretch>
                  <a:fillRect/>
                </a:stretch>
              </p:blipFill>
              <p:spPr>
                <a:xfrm>
                  <a:off x="4464480" y="4020760"/>
                  <a:ext cx="784800" cy="143280"/>
                </a:xfrm>
                <a:prstGeom prst="rect">
                  <a:avLst/>
                </a:prstGeom>
              </p:spPr>
            </p:pic>
          </mc:Fallback>
        </mc:AlternateContent>
      </p:grpSp>
      <p:grpSp>
        <p:nvGrpSpPr>
          <p:cNvPr id="92" name="Group 91">
            <a:extLst>
              <a:ext uri="{FF2B5EF4-FFF2-40B4-BE49-F238E27FC236}">
                <a16:creationId xmlns:a16="http://schemas.microsoft.com/office/drawing/2014/main" id="{52AB790C-C4D0-A248-9B53-A5C43F79C636}"/>
              </a:ext>
            </a:extLst>
          </p:cNvPr>
          <p:cNvGrpSpPr/>
          <p:nvPr/>
        </p:nvGrpSpPr>
        <p:grpSpPr>
          <a:xfrm>
            <a:off x="5740320" y="3961360"/>
            <a:ext cx="226800" cy="196200"/>
            <a:chOff x="5740320" y="3961360"/>
            <a:chExt cx="226800" cy="196200"/>
          </a:xfrm>
        </p:grpSpPr>
        <mc:AlternateContent xmlns:mc="http://schemas.openxmlformats.org/markup-compatibility/2006">
          <mc:Choice xmlns:p14="http://schemas.microsoft.com/office/powerpoint/2010/main" Requires="p14">
            <p:contentPart p14:bwMode="auto" r:id="rId141">
              <p14:nvContentPartPr>
                <p14:cNvPr id="82" name="Ink 81">
                  <a:extLst>
                    <a:ext uri="{FF2B5EF4-FFF2-40B4-BE49-F238E27FC236}">
                      <a16:creationId xmlns:a16="http://schemas.microsoft.com/office/drawing/2014/main" id="{63BA0F3F-5739-4242-8893-A1DCECA720C9}"/>
                    </a:ext>
                  </a:extLst>
                </p14:cNvPr>
                <p14:cNvContentPartPr/>
                <p14:nvPr/>
              </p14:nvContentPartPr>
              <p14:xfrm>
                <a:off x="5740320" y="4023280"/>
                <a:ext cx="7920" cy="107280"/>
              </p14:xfrm>
            </p:contentPart>
          </mc:Choice>
          <mc:Fallback>
            <p:pic>
              <p:nvPicPr>
                <p:cNvPr id="82" name="Ink 81">
                  <a:extLst>
                    <a:ext uri="{FF2B5EF4-FFF2-40B4-BE49-F238E27FC236}">
                      <a16:creationId xmlns:a16="http://schemas.microsoft.com/office/drawing/2014/main" id="{63BA0F3F-5739-4242-8893-A1DCECA720C9}"/>
                    </a:ext>
                  </a:extLst>
                </p:cNvPr>
                <p:cNvPicPr/>
                <p:nvPr/>
              </p:nvPicPr>
              <p:blipFill>
                <a:blip r:embed="rId142"/>
                <a:stretch>
                  <a:fillRect/>
                </a:stretch>
              </p:blipFill>
              <p:spPr>
                <a:xfrm>
                  <a:off x="5724840" y="4007800"/>
                  <a:ext cx="38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Ink 82">
                  <a:extLst>
                    <a:ext uri="{FF2B5EF4-FFF2-40B4-BE49-F238E27FC236}">
                      <a16:creationId xmlns:a16="http://schemas.microsoft.com/office/drawing/2014/main" id="{808D2F74-D578-5249-8295-BB7F2297FD43}"/>
                    </a:ext>
                  </a:extLst>
                </p14:cNvPr>
                <p14:cNvContentPartPr/>
                <p14:nvPr/>
              </p14:nvContentPartPr>
              <p14:xfrm>
                <a:off x="5767680" y="3961360"/>
                <a:ext cx="60840" cy="21600"/>
              </p14:xfrm>
            </p:contentPart>
          </mc:Choice>
          <mc:Fallback>
            <p:pic>
              <p:nvPicPr>
                <p:cNvPr id="83" name="Ink 82">
                  <a:extLst>
                    <a:ext uri="{FF2B5EF4-FFF2-40B4-BE49-F238E27FC236}">
                      <a16:creationId xmlns:a16="http://schemas.microsoft.com/office/drawing/2014/main" id="{808D2F74-D578-5249-8295-BB7F2297FD43}"/>
                    </a:ext>
                  </a:extLst>
                </p:cNvPr>
                <p:cNvPicPr/>
                <p:nvPr/>
              </p:nvPicPr>
              <p:blipFill>
                <a:blip r:embed="rId144"/>
                <a:stretch>
                  <a:fillRect/>
                </a:stretch>
              </p:blipFill>
              <p:spPr>
                <a:xfrm>
                  <a:off x="5752560" y="3945880"/>
                  <a:ext cx="914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Ink 83">
                  <a:extLst>
                    <a:ext uri="{FF2B5EF4-FFF2-40B4-BE49-F238E27FC236}">
                      <a16:creationId xmlns:a16="http://schemas.microsoft.com/office/drawing/2014/main" id="{E1B6AD47-E10F-CC41-BA33-254C4EDF780C}"/>
                    </a:ext>
                  </a:extLst>
                </p14:cNvPr>
                <p14:cNvContentPartPr/>
                <p14:nvPr/>
              </p14:nvContentPartPr>
              <p14:xfrm>
                <a:off x="5858760" y="3992680"/>
                <a:ext cx="108360" cy="164880"/>
              </p14:xfrm>
            </p:contentPart>
          </mc:Choice>
          <mc:Fallback>
            <p:pic>
              <p:nvPicPr>
                <p:cNvPr id="84" name="Ink 83">
                  <a:extLst>
                    <a:ext uri="{FF2B5EF4-FFF2-40B4-BE49-F238E27FC236}">
                      <a16:creationId xmlns:a16="http://schemas.microsoft.com/office/drawing/2014/main" id="{E1B6AD47-E10F-CC41-BA33-254C4EDF780C}"/>
                    </a:ext>
                  </a:extLst>
                </p:cNvPr>
                <p:cNvPicPr/>
                <p:nvPr/>
              </p:nvPicPr>
              <p:blipFill>
                <a:blip r:embed="rId146"/>
                <a:stretch>
                  <a:fillRect/>
                </a:stretch>
              </p:blipFill>
              <p:spPr>
                <a:xfrm>
                  <a:off x="5843640" y="3977560"/>
                  <a:ext cx="138960" cy="195120"/>
                </a:xfrm>
                <a:prstGeom prst="rect">
                  <a:avLst/>
                </a:prstGeom>
              </p:spPr>
            </p:pic>
          </mc:Fallback>
        </mc:AlternateContent>
      </p:grpSp>
      <p:grpSp>
        <p:nvGrpSpPr>
          <p:cNvPr id="91" name="Group 90">
            <a:extLst>
              <a:ext uri="{FF2B5EF4-FFF2-40B4-BE49-F238E27FC236}">
                <a16:creationId xmlns:a16="http://schemas.microsoft.com/office/drawing/2014/main" id="{DDD630E2-11C2-8F44-B060-4F3F8DDD935A}"/>
              </a:ext>
            </a:extLst>
          </p:cNvPr>
          <p:cNvGrpSpPr/>
          <p:nvPr/>
        </p:nvGrpSpPr>
        <p:grpSpPr>
          <a:xfrm>
            <a:off x="6359880" y="4002760"/>
            <a:ext cx="758880" cy="119520"/>
            <a:chOff x="6359880" y="4002760"/>
            <a:chExt cx="758880" cy="119520"/>
          </a:xfrm>
        </p:grpSpPr>
        <mc:AlternateContent xmlns:mc="http://schemas.openxmlformats.org/markup-compatibility/2006">
          <mc:Choice xmlns:p14="http://schemas.microsoft.com/office/powerpoint/2010/main" Requires="p14">
            <p:contentPart p14:bwMode="auto" r:id="rId147">
              <p14:nvContentPartPr>
                <p14:cNvPr id="85" name="Ink 84">
                  <a:extLst>
                    <a:ext uri="{FF2B5EF4-FFF2-40B4-BE49-F238E27FC236}">
                      <a16:creationId xmlns:a16="http://schemas.microsoft.com/office/drawing/2014/main" id="{C145A5DA-1674-724F-A21B-4CA28F71EF04}"/>
                    </a:ext>
                  </a:extLst>
                </p14:cNvPr>
                <p14:cNvContentPartPr/>
                <p14:nvPr/>
              </p14:nvContentPartPr>
              <p14:xfrm>
                <a:off x="6359880" y="4002760"/>
                <a:ext cx="303120" cy="116640"/>
              </p14:xfrm>
            </p:contentPart>
          </mc:Choice>
          <mc:Fallback>
            <p:pic>
              <p:nvPicPr>
                <p:cNvPr id="85" name="Ink 84">
                  <a:extLst>
                    <a:ext uri="{FF2B5EF4-FFF2-40B4-BE49-F238E27FC236}">
                      <a16:creationId xmlns:a16="http://schemas.microsoft.com/office/drawing/2014/main" id="{C145A5DA-1674-724F-A21B-4CA28F71EF04}"/>
                    </a:ext>
                  </a:extLst>
                </p:cNvPr>
                <p:cNvPicPr/>
                <p:nvPr/>
              </p:nvPicPr>
              <p:blipFill>
                <a:blip r:embed="rId148"/>
                <a:stretch>
                  <a:fillRect/>
                </a:stretch>
              </p:blipFill>
              <p:spPr>
                <a:xfrm>
                  <a:off x="6344760" y="3987640"/>
                  <a:ext cx="333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6" name="Ink 85">
                  <a:extLst>
                    <a:ext uri="{FF2B5EF4-FFF2-40B4-BE49-F238E27FC236}">
                      <a16:creationId xmlns:a16="http://schemas.microsoft.com/office/drawing/2014/main" id="{CCE8AE8D-D5EA-D140-9DF0-2870203244E5}"/>
                    </a:ext>
                  </a:extLst>
                </p14:cNvPr>
                <p14:cNvContentPartPr/>
                <p14:nvPr/>
              </p14:nvContentPartPr>
              <p14:xfrm>
                <a:off x="6736080" y="4004200"/>
                <a:ext cx="382680" cy="118080"/>
              </p14:xfrm>
            </p:contentPart>
          </mc:Choice>
          <mc:Fallback>
            <p:pic>
              <p:nvPicPr>
                <p:cNvPr id="86" name="Ink 85">
                  <a:extLst>
                    <a:ext uri="{FF2B5EF4-FFF2-40B4-BE49-F238E27FC236}">
                      <a16:creationId xmlns:a16="http://schemas.microsoft.com/office/drawing/2014/main" id="{CCE8AE8D-D5EA-D140-9DF0-2870203244E5}"/>
                    </a:ext>
                  </a:extLst>
                </p:cNvPr>
                <p:cNvPicPr/>
                <p:nvPr/>
              </p:nvPicPr>
              <p:blipFill>
                <a:blip r:embed="rId150"/>
                <a:stretch>
                  <a:fillRect/>
                </a:stretch>
              </p:blipFill>
              <p:spPr>
                <a:xfrm>
                  <a:off x="6720600" y="3988720"/>
                  <a:ext cx="412920" cy="148320"/>
                </a:xfrm>
                <a:prstGeom prst="rect">
                  <a:avLst/>
                </a:prstGeom>
              </p:spPr>
            </p:pic>
          </mc:Fallback>
        </mc:AlternateContent>
      </p:grpSp>
      <p:grpSp>
        <p:nvGrpSpPr>
          <p:cNvPr id="90" name="Group 89">
            <a:extLst>
              <a:ext uri="{FF2B5EF4-FFF2-40B4-BE49-F238E27FC236}">
                <a16:creationId xmlns:a16="http://schemas.microsoft.com/office/drawing/2014/main" id="{D58BC21E-FA26-E240-A3B9-EE0962EC5245}"/>
              </a:ext>
            </a:extLst>
          </p:cNvPr>
          <p:cNvGrpSpPr/>
          <p:nvPr/>
        </p:nvGrpSpPr>
        <p:grpSpPr>
          <a:xfrm>
            <a:off x="7396320" y="3859120"/>
            <a:ext cx="778320" cy="252720"/>
            <a:chOff x="7396320" y="3859120"/>
            <a:chExt cx="778320" cy="252720"/>
          </a:xfrm>
        </p:grpSpPr>
        <mc:AlternateContent xmlns:mc="http://schemas.openxmlformats.org/markup-compatibility/2006">
          <mc:Choice xmlns:p14="http://schemas.microsoft.com/office/powerpoint/2010/main" Requires="p14">
            <p:contentPart p14:bwMode="auto" r:id="rId151">
              <p14:nvContentPartPr>
                <p14:cNvPr id="87" name="Ink 86">
                  <a:extLst>
                    <a:ext uri="{FF2B5EF4-FFF2-40B4-BE49-F238E27FC236}">
                      <a16:creationId xmlns:a16="http://schemas.microsoft.com/office/drawing/2014/main" id="{CAAA6EC1-16F7-7444-8D4A-40A19275374F}"/>
                    </a:ext>
                  </a:extLst>
                </p14:cNvPr>
                <p14:cNvContentPartPr/>
                <p14:nvPr/>
              </p14:nvContentPartPr>
              <p14:xfrm>
                <a:off x="7457160" y="3881080"/>
                <a:ext cx="19080" cy="194760"/>
              </p14:xfrm>
            </p:contentPart>
          </mc:Choice>
          <mc:Fallback>
            <p:pic>
              <p:nvPicPr>
                <p:cNvPr id="87" name="Ink 86">
                  <a:extLst>
                    <a:ext uri="{FF2B5EF4-FFF2-40B4-BE49-F238E27FC236}">
                      <a16:creationId xmlns:a16="http://schemas.microsoft.com/office/drawing/2014/main" id="{CAAA6EC1-16F7-7444-8D4A-40A19275374F}"/>
                    </a:ext>
                  </a:extLst>
                </p:cNvPr>
                <p:cNvPicPr/>
                <p:nvPr/>
              </p:nvPicPr>
              <p:blipFill>
                <a:blip r:embed="rId152"/>
                <a:stretch>
                  <a:fillRect/>
                </a:stretch>
              </p:blipFill>
              <p:spPr>
                <a:xfrm>
                  <a:off x="7442040" y="3865600"/>
                  <a:ext cx="496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8" name="Ink 87">
                  <a:extLst>
                    <a:ext uri="{FF2B5EF4-FFF2-40B4-BE49-F238E27FC236}">
                      <a16:creationId xmlns:a16="http://schemas.microsoft.com/office/drawing/2014/main" id="{CEDB6C07-F6C4-9A46-8B26-5B8D2F0DC4F2}"/>
                    </a:ext>
                  </a:extLst>
                </p14:cNvPr>
                <p14:cNvContentPartPr/>
                <p14:nvPr/>
              </p14:nvContentPartPr>
              <p14:xfrm>
                <a:off x="7396320" y="3859120"/>
                <a:ext cx="316080" cy="231480"/>
              </p14:xfrm>
            </p:contentPart>
          </mc:Choice>
          <mc:Fallback>
            <p:pic>
              <p:nvPicPr>
                <p:cNvPr id="88" name="Ink 87">
                  <a:extLst>
                    <a:ext uri="{FF2B5EF4-FFF2-40B4-BE49-F238E27FC236}">
                      <a16:creationId xmlns:a16="http://schemas.microsoft.com/office/drawing/2014/main" id="{CEDB6C07-F6C4-9A46-8B26-5B8D2F0DC4F2}"/>
                    </a:ext>
                  </a:extLst>
                </p:cNvPr>
                <p:cNvPicPr/>
                <p:nvPr/>
              </p:nvPicPr>
              <p:blipFill>
                <a:blip r:embed="rId154"/>
                <a:stretch>
                  <a:fillRect/>
                </a:stretch>
              </p:blipFill>
              <p:spPr>
                <a:xfrm>
                  <a:off x="7381200" y="3844000"/>
                  <a:ext cx="3466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Ink 88">
                  <a:extLst>
                    <a:ext uri="{FF2B5EF4-FFF2-40B4-BE49-F238E27FC236}">
                      <a16:creationId xmlns:a16="http://schemas.microsoft.com/office/drawing/2014/main" id="{265A17BB-A921-B949-81A6-8552522EBB8D}"/>
                    </a:ext>
                  </a:extLst>
                </p14:cNvPr>
                <p14:cNvContentPartPr/>
                <p14:nvPr/>
              </p14:nvContentPartPr>
              <p14:xfrm>
                <a:off x="7772160" y="3982600"/>
                <a:ext cx="402480" cy="129240"/>
              </p14:xfrm>
            </p:contentPart>
          </mc:Choice>
          <mc:Fallback>
            <p:pic>
              <p:nvPicPr>
                <p:cNvPr id="89" name="Ink 88">
                  <a:extLst>
                    <a:ext uri="{FF2B5EF4-FFF2-40B4-BE49-F238E27FC236}">
                      <a16:creationId xmlns:a16="http://schemas.microsoft.com/office/drawing/2014/main" id="{265A17BB-A921-B949-81A6-8552522EBB8D}"/>
                    </a:ext>
                  </a:extLst>
                </p:cNvPr>
                <p:cNvPicPr/>
                <p:nvPr/>
              </p:nvPicPr>
              <p:blipFill>
                <a:blip r:embed="rId156"/>
                <a:stretch>
                  <a:fillRect/>
                </a:stretch>
              </p:blipFill>
              <p:spPr>
                <a:xfrm>
                  <a:off x="7757040" y="3967120"/>
                  <a:ext cx="433080" cy="159480"/>
                </a:xfrm>
                <a:prstGeom prst="rect">
                  <a:avLst/>
                </a:prstGeom>
              </p:spPr>
            </p:pic>
          </mc:Fallback>
        </mc:AlternateContent>
      </p:grpSp>
      <p:grpSp>
        <p:nvGrpSpPr>
          <p:cNvPr id="99" name="Group 98">
            <a:extLst>
              <a:ext uri="{FF2B5EF4-FFF2-40B4-BE49-F238E27FC236}">
                <a16:creationId xmlns:a16="http://schemas.microsoft.com/office/drawing/2014/main" id="{D5F8BC7D-8C31-F54E-919F-C59C2807A9B2}"/>
              </a:ext>
            </a:extLst>
          </p:cNvPr>
          <p:cNvGrpSpPr/>
          <p:nvPr/>
        </p:nvGrpSpPr>
        <p:grpSpPr>
          <a:xfrm>
            <a:off x="8524200" y="3911320"/>
            <a:ext cx="1092960" cy="186480"/>
            <a:chOff x="8524200" y="3911320"/>
            <a:chExt cx="1092960" cy="186480"/>
          </a:xfrm>
        </p:grpSpPr>
        <mc:AlternateContent xmlns:mc="http://schemas.openxmlformats.org/markup-compatibility/2006">
          <mc:Choice xmlns:p14="http://schemas.microsoft.com/office/powerpoint/2010/main" Requires="p14">
            <p:contentPart p14:bwMode="auto" r:id="rId157">
              <p14:nvContentPartPr>
                <p14:cNvPr id="95" name="Ink 94">
                  <a:extLst>
                    <a:ext uri="{FF2B5EF4-FFF2-40B4-BE49-F238E27FC236}">
                      <a16:creationId xmlns:a16="http://schemas.microsoft.com/office/drawing/2014/main" id="{336CFF13-7F30-184F-9E76-F400C34320BC}"/>
                    </a:ext>
                  </a:extLst>
                </p14:cNvPr>
                <p14:cNvContentPartPr/>
                <p14:nvPr/>
              </p14:nvContentPartPr>
              <p14:xfrm>
                <a:off x="8524200" y="3911320"/>
                <a:ext cx="322920" cy="186480"/>
              </p14:xfrm>
            </p:contentPart>
          </mc:Choice>
          <mc:Fallback>
            <p:pic>
              <p:nvPicPr>
                <p:cNvPr id="95" name="Ink 94">
                  <a:extLst>
                    <a:ext uri="{FF2B5EF4-FFF2-40B4-BE49-F238E27FC236}">
                      <a16:creationId xmlns:a16="http://schemas.microsoft.com/office/drawing/2014/main" id="{336CFF13-7F30-184F-9E76-F400C34320BC}"/>
                    </a:ext>
                  </a:extLst>
                </p:cNvPr>
                <p:cNvPicPr/>
                <p:nvPr/>
              </p:nvPicPr>
              <p:blipFill>
                <a:blip r:embed="rId158"/>
                <a:stretch>
                  <a:fillRect/>
                </a:stretch>
              </p:blipFill>
              <p:spPr>
                <a:xfrm>
                  <a:off x="8508720" y="3896200"/>
                  <a:ext cx="3531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6" name="Ink 95">
                  <a:extLst>
                    <a:ext uri="{FF2B5EF4-FFF2-40B4-BE49-F238E27FC236}">
                      <a16:creationId xmlns:a16="http://schemas.microsoft.com/office/drawing/2014/main" id="{8B79D0DD-A9A7-F841-B736-4B01F0AC7C0A}"/>
                    </a:ext>
                  </a:extLst>
                </p14:cNvPr>
                <p14:cNvContentPartPr/>
                <p14:nvPr/>
              </p14:nvContentPartPr>
              <p14:xfrm>
                <a:off x="8960880" y="3991960"/>
                <a:ext cx="72360" cy="78120"/>
              </p14:xfrm>
            </p:contentPart>
          </mc:Choice>
          <mc:Fallback>
            <p:pic>
              <p:nvPicPr>
                <p:cNvPr id="96" name="Ink 95">
                  <a:extLst>
                    <a:ext uri="{FF2B5EF4-FFF2-40B4-BE49-F238E27FC236}">
                      <a16:creationId xmlns:a16="http://schemas.microsoft.com/office/drawing/2014/main" id="{8B79D0DD-A9A7-F841-B736-4B01F0AC7C0A}"/>
                    </a:ext>
                  </a:extLst>
                </p:cNvPr>
                <p:cNvPicPr/>
                <p:nvPr/>
              </p:nvPicPr>
              <p:blipFill>
                <a:blip r:embed="rId160"/>
                <a:stretch>
                  <a:fillRect/>
                </a:stretch>
              </p:blipFill>
              <p:spPr>
                <a:xfrm>
                  <a:off x="8945760" y="3976840"/>
                  <a:ext cx="102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Ink 96">
                  <a:extLst>
                    <a:ext uri="{FF2B5EF4-FFF2-40B4-BE49-F238E27FC236}">
                      <a16:creationId xmlns:a16="http://schemas.microsoft.com/office/drawing/2014/main" id="{B077C21A-6C59-DE45-B5AC-6880E84F94E8}"/>
                    </a:ext>
                  </a:extLst>
                </p14:cNvPr>
                <p14:cNvContentPartPr/>
                <p14:nvPr/>
              </p14:nvContentPartPr>
              <p14:xfrm>
                <a:off x="9093000" y="3962080"/>
                <a:ext cx="136080" cy="85680"/>
              </p14:xfrm>
            </p:contentPart>
          </mc:Choice>
          <mc:Fallback>
            <p:pic>
              <p:nvPicPr>
                <p:cNvPr id="97" name="Ink 96">
                  <a:extLst>
                    <a:ext uri="{FF2B5EF4-FFF2-40B4-BE49-F238E27FC236}">
                      <a16:creationId xmlns:a16="http://schemas.microsoft.com/office/drawing/2014/main" id="{B077C21A-6C59-DE45-B5AC-6880E84F94E8}"/>
                    </a:ext>
                  </a:extLst>
                </p:cNvPr>
                <p:cNvPicPr/>
                <p:nvPr/>
              </p:nvPicPr>
              <p:blipFill>
                <a:blip r:embed="rId162"/>
                <a:stretch>
                  <a:fillRect/>
                </a:stretch>
              </p:blipFill>
              <p:spPr>
                <a:xfrm>
                  <a:off x="9077880" y="3946960"/>
                  <a:ext cx="166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8" name="Ink 97">
                  <a:extLst>
                    <a:ext uri="{FF2B5EF4-FFF2-40B4-BE49-F238E27FC236}">
                      <a16:creationId xmlns:a16="http://schemas.microsoft.com/office/drawing/2014/main" id="{95BCE54A-C46C-9E43-A819-4B99A3FF8A57}"/>
                    </a:ext>
                  </a:extLst>
                </p14:cNvPr>
                <p14:cNvContentPartPr/>
                <p14:nvPr/>
              </p14:nvContentPartPr>
              <p14:xfrm>
                <a:off x="9294960" y="3927520"/>
                <a:ext cx="322200" cy="113040"/>
              </p14:xfrm>
            </p:contentPart>
          </mc:Choice>
          <mc:Fallback>
            <p:pic>
              <p:nvPicPr>
                <p:cNvPr id="98" name="Ink 97">
                  <a:extLst>
                    <a:ext uri="{FF2B5EF4-FFF2-40B4-BE49-F238E27FC236}">
                      <a16:creationId xmlns:a16="http://schemas.microsoft.com/office/drawing/2014/main" id="{95BCE54A-C46C-9E43-A819-4B99A3FF8A57}"/>
                    </a:ext>
                  </a:extLst>
                </p:cNvPr>
                <p:cNvPicPr/>
                <p:nvPr/>
              </p:nvPicPr>
              <p:blipFill>
                <a:blip r:embed="rId164"/>
                <a:stretch>
                  <a:fillRect/>
                </a:stretch>
              </p:blipFill>
              <p:spPr>
                <a:xfrm>
                  <a:off x="9279480" y="3912040"/>
                  <a:ext cx="352800" cy="143640"/>
                </a:xfrm>
                <a:prstGeom prst="rect">
                  <a:avLst/>
                </a:prstGeom>
              </p:spPr>
            </p:pic>
          </mc:Fallback>
        </mc:AlternateContent>
      </p:grpSp>
      <p:grpSp>
        <p:nvGrpSpPr>
          <p:cNvPr id="112" name="Group 111">
            <a:extLst>
              <a:ext uri="{FF2B5EF4-FFF2-40B4-BE49-F238E27FC236}">
                <a16:creationId xmlns:a16="http://schemas.microsoft.com/office/drawing/2014/main" id="{E5122E85-8E3D-9F41-B484-EA62E30D492F}"/>
              </a:ext>
            </a:extLst>
          </p:cNvPr>
          <p:cNvGrpSpPr/>
          <p:nvPr/>
        </p:nvGrpSpPr>
        <p:grpSpPr>
          <a:xfrm>
            <a:off x="9954480" y="3698200"/>
            <a:ext cx="1135080" cy="528480"/>
            <a:chOff x="9954480" y="3698200"/>
            <a:chExt cx="1135080" cy="528480"/>
          </a:xfrm>
        </p:grpSpPr>
        <mc:AlternateContent xmlns:mc="http://schemas.openxmlformats.org/markup-compatibility/2006">
          <mc:Choice xmlns:p14="http://schemas.microsoft.com/office/powerpoint/2010/main" Requires="p14">
            <p:contentPart p14:bwMode="auto" r:id="rId165">
              <p14:nvContentPartPr>
                <p14:cNvPr id="106" name="Ink 105">
                  <a:extLst>
                    <a:ext uri="{FF2B5EF4-FFF2-40B4-BE49-F238E27FC236}">
                      <a16:creationId xmlns:a16="http://schemas.microsoft.com/office/drawing/2014/main" id="{2BECFFDE-9D79-DA44-BFED-8F219598B69B}"/>
                    </a:ext>
                  </a:extLst>
                </p14:cNvPr>
                <p14:cNvContentPartPr/>
                <p14:nvPr/>
              </p14:nvContentPartPr>
              <p14:xfrm>
                <a:off x="9954480" y="3830320"/>
                <a:ext cx="104760" cy="172440"/>
              </p14:xfrm>
            </p:contentPart>
          </mc:Choice>
          <mc:Fallback>
            <p:pic>
              <p:nvPicPr>
                <p:cNvPr id="106" name="Ink 105">
                  <a:extLst>
                    <a:ext uri="{FF2B5EF4-FFF2-40B4-BE49-F238E27FC236}">
                      <a16:creationId xmlns:a16="http://schemas.microsoft.com/office/drawing/2014/main" id="{2BECFFDE-9D79-DA44-BFED-8F219598B69B}"/>
                    </a:ext>
                  </a:extLst>
                </p:cNvPr>
                <p:cNvPicPr/>
                <p:nvPr/>
              </p:nvPicPr>
              <p:blipFill>
                <a:blip r:embed="rId166"/>
                <a:stretch>
                  <a:fillRect/>
                </a:stretch>
              </p:blipFill>
              <p:spPr>
                <a:xfrm>
                  <a:off x="9939000" y="3814840"/>
                  <a:ext cx="1353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7" name="Ink 106">
                  <a:extLst>
                    <a:ext uri="{FF2B5EF4-FFF2-40B4-BE49-F238E27FC236}">
                      <a16:creationId xmlns:a16="http://schemas.microsoft.com/office/drawing/2014/main" id="{2BC97E39-2C98-9F46-8BF3-C3654085DCE5}"/>
                    </a:ext>
                  </a:extLst>
                </p14:cNvPr>
                <p14:cNvContentPartPr/>
                <p14:nvPr/>
              </p14:nvContentPartPr>
              <p14:xfrm>
                <a:off x="10088400" y="3875680"/>
                <a:ext cx="126360" cy="351000"/>
              </p14:xfrm>
            </p:contentPart>
          </mc:Choice>
          <mc:Fallback>
            <p:pic>
              <p:nvPicPr>
                <p:cNvPr id="107" name="Ink 106">
                  <a:extLst>
                    <a:ext uri="{FF2B5EF4-FFF2-40B4-BE49-F238E27FC236}">
                      <a16:creationId xmlns:a16="http://schemas.microsoft.com/office/drawing/2014/main" id="{2BC97E39-2C98-9F46-8BF3-C3654085DCE5}"/>
                    </a:ext>
                  </a:extLst>
                </p:cNvPr>
                <p:cNvPicPr/>
                <p:nvPr/>
              </p:nvPicPr>
              <p:blipFill>
                <a:blip r:embed="rId168"/>
                <a:stretch>
                  <a:fillRect/>
                </a:stretch>
              </p:blipFill>
              <p:spPr>
                <a:xfrm>
                  <a:off x="10073280" y="3860560"/>
                  <a:ext cx="15696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8" name="Ink 107">
                  <a:extLst>
                    <a:ext uri="{FF2B5EF4-FFF2-40B4-BE49-F238E27FC236}">
                      <a16:creationId xmlns:a16="http://schemas.microsoft.com/office/drawing/2014/main" id="{D9F3048A-8A35-C747-87E1-C795B9B5753A}"/>
                    </a:ext>
                  </a:extLst>
                </p14:cNvPr>
                <p14:cNvContentPartPr/>
                <p14:nvPr/>
              </p14:nvContentPartPr>
              <p14:xfrm>
                <a:off x="10302240" y="3931840"/>
                <a:ext cx="6840" cy="74520"/>
              </p14:xfrm>
            </p:contentPart>
          </mc:Choice>
          <mc:Fallback>
            <p:pic>
              <p:nvPicPr>
                <p:cNvPr id="108" name="Ink 107">
                  <a:extLst>
                    <a:ext uri="{FF2B5EF4-FFF2-40B4-BE49-F238E27FC236}">
                      <a16:creationId xmlns:a16="http://schemas.microsoft.com/office/drawing/2014/main" id="{D9F3048A-8A35-C747-87E1-C795B9B5753A}"/>
                    </a:ext>
                  </a:extLst>
                </p:cNvPr>
                <p:cNvPicPr/>
                <p:nvPr/>
              </p:nvPicPr>
              <p:blipFill>
                <a:blip r:embed="rId170"/>
                <a:stretch>
                  <a:fillRect/>
                </a:stretch>
              </p:blipFill>
              <p:spPr>
                <a:xfrm>
                  <a:off x="10286760" y="3916360"/>
                  <a:ext cx="37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9" name="Ink 108">
                  <a:extLst>
                    <a:ext uri="{FF2B5EF4-FFF2-40B4-BE49-F238E27FC236}">
                      <a16:creationId xmlns:a16="http://schemas.microsoft.com/office/drawing/2014/main" id="{4EA9E80E-297B-DA45-A2D2-DAFE57FFF0DD}"/>
                    </a:ext>
                  </a:extLst>
                </p14:cNvPr>
                <p14:cNvContentPartPr/>
                <p14:nvPr/>
              </p14:nvContentPartPr>
              <p14:xfrm>
                <a:off x="10312320" y="3840400"/>
                <a:ext cx="175320" cy="185040"/>
              </p14:xfrm>
            </p:contentPart>
          </mc:Choice>
          <mc:Fallback>
            <p:pic>
              <p:nvPicPr>
                <p:cNvPr id="109" name="Ink 108">
                  <a:extLst>
                    <a:ext uri="{FF2B5EF4-FFF2-40B4-BE49-F238E27FC236}">
                      <a16:creationId xmlns:a16="http://schemas.microsoft.com/office/drawing/2014/main" id="{4EA9E80E-297B-DA45-A2D2-DAFE57FFF0DD}"/>
                    </a:ext>
                  </a:extLst>
                </p:cNvPr>
                <p:cNvPicPr/>
                <p:nvPr/>
              </p:nvPicPr>
              <p:blipFill>
                <a:blip r:embed="rId172"/>
                <a:stretch>
                  <a:fillRect/>
                </a:stretch>
              </p:blipFill>
              <p:spPr>
                <a:xfrm>
                  <a:off x="10296840" y="3824920"/>
                  <a:ext cx="2059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0" name="Ink 109">
                  <a:extLst>
                    <a:ext uri="{FF2B5EF4-FFF2-40B4-BE49-F238E27FC236}">
                      <a16:creationId xmlns:a16="http://schemas.microsoft.com/office/drawing/2014/main" id="{597BB0C4-62A4-3B40-9069-DD3D68A82844}"/>
                    </a:ext>
                  </a:extLst>
                </p14:cNvPr>
                <p14:cNvContentPartPr/>
                <p14:nvPr/>
              </p14:nvContentPartPr>
              <p14:xfrm>
                <a:off x="10598160" y="3698200"/>
                <a:ext cx="142560" cy="307440"/>
              </p14:xfrm>
            </p:contentPart>
          </mc:Choice>
          <mc:Fallback>
            <p:pic>
              <p:nvPicPr>
                <p:cNvPr id="110" name="Ink 109">
                  <a:extLst>
                    <a:ext uri="{FF2B5EF4-FFF2-40B4-BE49-F238E27FC236}">
                      <a16:creationId xmlns:a16="http://schemas.microsoft.com/office/drawing/2014/main" id="{597BB0C4-62A4-3B40-9069-DD3D68A82844}"/>
                    </a:ext>
                  </a:extLst>
                </p:cNvPr>
                <p:cNvPicPr/>
                <p:nvPr/>
              </p:nvPicPr>
              <p:blipFill>
                <a:blip r:embed="rId174"/>
                <a:stretch>
                  <a:fillRect/>
                </a:stretch>
              </p:blipFill>
              <p:spPr>
                <a:xfrm>
                  <a:off x="10583040" y="3682720"/>
                  <a:ext cx="17316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1" name="Ink 110">
                  <a:extLst>
                    <a:ext uri="{FF2B5EF4-FFF2-40B4-BE49-F238E27FC236}">
                      <a16:creationId xmlns:a16="http://schemas.microsoft.com/office/drawing/2014/main" id="{B6156080-663F-6B47-9ECF-892DACE1F1EE}"/>
                    </a:ext>
                  </a:extLst>
                </p14:cNvPr>
                <p14:cNvContentPartPr/>
                <p14:nvPr/>
              </p14:nvContentPartPr>
              <p14:xfrm>
                <a:off x="10739280" y="3759040"/>
                <a:ext cx="350280" cy="277560"/>
              </p14:xfrm>
            </p:contentPart>
          </mc:Choice>
          <mc:Fallback>
            <p:pic>
              <p:nvPicPr>
                <p:cNvPr id="111" name="Ink 110">
                  <a:extLst>
                    <a:ext uri="{FF2B5EF4-FFF2-40B4-BE49-F238E27FC236}">
                      <a16:creationId xmlns:a16="http://schemas.microsoft.com/office/drawing/2014/main" id="{B6156080-663F-6B47-9ECF-892DACE1F1EE}"/>
                    </a:ext>
                  </a:extLst>
                </p:cNvPr>
                <p:cNvPicPr/>
                <p:nvPr/>
              </p:nvPicPr>
              <p:blipFill>
                <a:blip r:embed="rId176"/>
                <a:stretch>
                  <a:fillRect/>
                </a:stretch>
              </p:blipFill>
              <p:spPr>
                <a:xfrm>
                  <a:off x="10724160" y="3743920"/>
                  <a:ext cx="380880" cy="308160"/>
                </a:xfrm>
                <a:prstGeom prst="rect">
                  <a:avLst/>
                </a:prstGeom>
              </p:spPr>
            </p:pic>
          </mc:Fallback>
        </mc:AlternateContent>
      </p:grpSp>
      <p:grpSp>
        <p:nvGrpSpPr>
          <p:cNvPr id="133" name="Group 132">
            <a:extLst>
              <a:ext uri="{FF2B5EF4-FFF2-40B4-BE49-F238E27FC236}">
                <a16:creationId xmlns:a16="http://schemas.microsoft.com/office/drawing/2014/main" id="{E470A696-A167-8D45-95A3-6D714DEBFB6C}"/>
              </a:ext>
            </a:extLst>
          </p:cNvPr>
          <p:cNvGrpSpPr/>
          <p:nvPr/>
        </p:nvGrpSpPr>
        <p:grpSpPr>
          <a:xfrm>
            <a:off x="2112960" y="4316680"/>
            <a:ext cx="907560" cy="477720"/>
            <a:chOff x="2112960" y="4316680"/>
            <a:chExt cx="907560" cy="477720"/>
          </a:xfrm>
        </p:grpSpPr>
        <mc:AlternateContent xmlns:mc="http://schemas.openxmlformats.org/markup-compatibility/2006">
          <mc:Choice xmlns:p14="http://schemas.microsoft.com/office/powerpoint/2010/main" Requires="p14">
            <p:contentPart p14:bwMode="auto" r:id="rId177">
              <p14:nvContentPartPr>
                <p14:cNvPr id="113" name="Ink 112">
                  <a:extLst>
                    <a:ext uri="{FF2B5EF4-FFF2-40B4-BE49-F238E27FC236}">
                      <a16:creationId xmlns:a16="http://schemas.microsoft.com/office/drawing/2014/main" id="{3F4BD2C9-9DF8-8B45-8302-06FA24A70BFA}"/>
                    </a:ext>
                  </a:extLst>
                </p14:cNvPr>
                <p14:cNvContentPartPr/>
                <p14:nvPr/>
              </p14:nvContentPartPr>
              <p14:xfrm>
                <a:off x="2214840" y="4316680"/>
                <a:ext cx="162720" cy="477720"/>
              </p14:xfrm>
            </p:contentPart>
          </mc:Choice>
          <mc:Fallback>
            <p:pic>
              <p:nvPicPr>
                <p:cNvPr id="113" name="Ink 112">
                  <a:extLst>
                    <a:ext uri="{FF2B5EF4-FFF2-40B4-BE49-F238E27FC236}">
                      <a16:creationId xmlns:a16="http://schemas.microsoft.com/office/drawing/2014/main" id="{3F4BD2C9-9DF8-8B45-8302-06FA24A70BFA}"/>
                    </a:ext>
                  </a:extLst>
                </p:cNvPr>
                <p:cNvPicPr/>
                <p:nvPr/>
              </p:nvPicPr>
              <p:blipFill>
                <a:blip r:embed="rId178"/>
                <a:stretch>
                  <a:fillRect/>
                </a:stretch>
              </p:blipFill>
              <p:spPr>
                <a:xfrm>
                  <a:off x="2199720" y="4301560"/>
                  <a:ext cx="193320" cy="507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4" name="Ink 113">
                  <a:extLst>
                    <a:ext uri="{FF2B5EF4-FFF2-40B4-BE49-F238E27FC236}">
                      <a16:creationId xmlns:a16="http://schemas.microsoft.com/office/drawing/2014/main" id="{12BAEFB1-C281-BB48-AB26-F97914F56350}"/>
                    </a:ext>
                  </a:extLst>
                </p14:cNvPr>
                <p14:cNvContentPartPr/>
                <p14:nvPr/>
              </p14:nvContentPartPr>
              <p14:xfrm>
                <a:off x="2112960" y="4663360"/>
                <a:ext cx="231480" cy="127440"/>
              </p14:xfrm>
            </p:contentPart>
          </mc:Choice>
          <mc:Fallback>
            <p:pic>
              <p:nvPicPr>
                <p:cNvPr id="114" name="Ink 113">
                  <a:extLst>
                    <a:ext uri="{FF2B5EF4-FFF2-40B4-BE49-F238E27FC236}">
                      <a16:creationId xmlns:a16="http://schemas.microsoft.com/office/drawing/2014/main" id="{12BAEFB1-C281-BB48-AB26-F97914F56350}"/>
                    </a:ext>
                  </a:extLst>
                </p:cNvPr>
                <p:cNvPicPr/>
                <p:nvPr/>
              </p:nvPicPr>
              <p:blipFill>
                <a:blip r:embed="rId180"/>
                <a:stretch>
                  <a:fillRect/>
                </a:stretch>
              </p:blipFill>
              <p:spPr>
                <a:xfrm>
                  <a:off x="2097840" y="4647880"/>
                  <a:ext cx="2620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5" name="Ink 114">
                  <a:extLst>
                    <a:ext uri="{FF2B5EF4-FFF2-40B4-BE49-F238E27FC236}">
                      <a16:creationId xmlns:a16="http://schemas.microsoft.com/office/drawing/2014/main" id="{E28BC652-395D-DB4D-A096-680DEBEA3206}"/>
                    </a:ext>
                  </a:extLst>
                </p14:cNvPr>
                <p14:cNvContentPartPr/>
                <p14:nvPr/>
              </p14:nvContentPartPr>
              <p14:xfrm>
                <a:off x="2407800" y="4439800"/>
                <a:ext cx="360" cy="360"/>
              </p14:xfrm>
            </p:contentPart>
          </mc:Choice>
          <mc:Fallback>
            <p:pic>
              <p:nvPicPr>
                <p:cNvPr id="115" name="Ink 114">
                  <a:extLst>
                    <a:ext uri="{FF2B5EF4-FFF2-40B4-BE49-F238E27FC236}">
                      <a16:creationId xmlns:a16="http://schemas.microsoft.com/office/drawing/2014/main" id="{E28BC652-395D-DB4D-A096-680DEBEA3206}"/>
                    </a:ext>
                  </a:extLst>
                </p:cNvPr>
                <p:cNvPicPr/>
                <p:nvPr/>
              </p:nvPicPr>
              <p:blipFill>
                <a:blip r:embed="rId46"/>
                <a:stretch>
                  <a:fillRect/>
                </a:stretch>
              </p:blipFill>
              <p:spPr>
                <a:xfrm>
                  <a:off x="2392320" y="442432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6" name="Ink 115">
                  <a:extLst>
                    <a:ext uri="{FF2B5EF4-FFF2-40B4-BE49-F238E27FC236}">
                      <a16:creationId xmlns:a16="http://schemas.microsoft.com/office/drawing/2014/main" id="{79D92F9E-909B-3440-900C-363F0AC5A3F6}"/>
                    </a:ext>
                  </a:extLst>
                </p14:cNvPr>
                <p14:cNvContentPartPr/>
                <p14:nvPr/>
              </p14:nvContentPartPr>
              <p14:xfrm>
                <a:off x="2425800" y="4439800"/>
                <a:ext cx="469800" cy="329760"/>
              </p14:xfrm>
            </p:contentPart>
          </mc:Choice>
          <mc:Fallback>
            <p:pic>
              <p:nvPicPr>
                <p:cNvPr id="116" name="Ink 115">
                  <a:extLst>
                    <a:ext uri="{FF2B5EF4-FFF2-40B4-BE49-F238E27FC236}">
                      <a16:creationId xmlns:a16="http://schemas.microsoft.com/office/drawing/2014/main" id="{79D92F9E-909B-3440-900C-363F0AC5A3F6}"/>
                    </a:ext>
                  </a:extLst>
                </p:cNvPr>
                <p:cNvPicPr/>
                <p:nvPr/>
              </p:nvPicPr>
              <p:blipFill>
                <a:blip r:embed="rId183"/>
                <a:stretch>
                  <a:fillRect/>
                </a:stretch>
              </p:blipFill>
              <p:spPr>
                <a:xfrm>
                  <a:off x="2410320" y="4424320"/>
                  <a:ext cx="50040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7" name="Ink 116">
                  <a:extLst>
                    <a:ext uri="{FF2B5EF4-FFF2-40B4-BE49-F238E27FC236}">
                      <a16:creationId xmlns:a16="http://schemas.microsoft.com/office/drawing/2014/main" id="{4D1F1648-63ED-DA4A-AE74-F7E3F6C0AD5D}"/>
                    </a:ext>
                  </a:extLst>
                </p14:cNvPr>
                <p14:cNvContentPartPr/>
                <p14:nvPr/>
              </p14:nvContentPartPr>
              <p14:xfrm>
                <a:off x="2936280" y="4663360"/>
                <a:ext cx="84240" cy="118440"/>
              </p14:xfrm>
            </p:contentPart>
          </mc:Choice>
          <mc:Fallback>
            <p:pic>
              <p:nvPicPr>
                <p:cNvPr id="117" name="Ink 116">
                  <a:extLst>
                    <a:ext uri="{FF2B5EF4-FFF2-40B4-BE49-F238E27FC236}">
                      <a16:creationId xmlns:a16="http://schemas.microsoft.com/office/drawing/2014/main" id="{4D1F1648-63ED-DA4A-AE74-F7E3F6C0AD5D}"/>
                    </a:ext>
                  </a:extLst>
                </p:cNvPr>
                <p:cNvPicPr/>
                <p:nvPr/>
              </p:nvPicPr>
              <p:blipFill>
                <a:blip r:embed="rId185"/>
                <a:stretch>
                  <a:fillRect/>
                </a:stretch>
              </p:blipFill>
              <p:spPr>
                <a:xfrm>
                  <a:off x="2920800" y="4647880"/>
                  <a:ext cx="114840" cy="148680"/>
                </a:xfrm>
                <a:prstGeom prst="rect">
                  <a:avLst/>
                </a:prstGeom>
              </p:spPr>
            </p:pic>
          </mc:Fallback>
        </mc:AlternateContent>
      </p:grpSp>
      <p:grpSp>
        <p:nvGrpSpPr>
          <p:cNvPr id="132" name="Group 131">
            <a:extLst>
              <a:ext uri="{FF2B5EF4-FFF2-40B4-BE49-F238E27FC236}">
                <a16:creationId xmlns:a16="http://schemas.microsoft.com/office/drawing/2014/main" id="{45C12F46-64C3-2C45-9FA5-575D501758D8}"/>
              </a:ext>
            </a:extLst>
          </p:cNvPr>
          <p:cNvGrpSpPr/>
          <p:nvPr/>
        </p:nvGrpSpPr>
        <p:grpSpPr>
          <a:xfrm>
            <a:off x="3493920" y="4541320"/>
            <a:ext cx="583200" cy="213840"/>
            <a:chOff x="3493920" y="4541320"/>
            <a:chExt cx="583200" cy="213840"/>
          </a:xfrm>
        </p:grpSpPr>
        <mc:AlternateContent xmlns:mc="http://schemas.openxmlformats.org/markup-compatibility/2006">
          <mc:Choice xmlns:p14="http://schemas.microsoft.com/office/powerpoint/2010/main" Requires="p14">
            <p:contentPart p14:bwMode="auto" r:id="rId186">
              <p14:nvContentPartPr>
                <p14:cNvPr id="118" name="Ink 117">
                  <a:extLst>
                    <a:ext uri="{FF2B5EF4-FFF2-40B4-BE49-F238E27FC236}">
                      <a16:creationId xmlns:a16="http://schemas.microsoft.com/office/drawing/2014/main" id="{41D11E9C-CBF5-6244-A40F-7442AD1A762E}"/>
                    </a:ext>
                  </a:extLst>
                </p14:cNvPr>
                <p14:cNvContentPartPr/>
                <p14:nvPr/>
              </p14:nvContentPartPr>
              <p14:xfrm>
                <a:off x="3493920" y="4541320"/>
                <a:ext cx="123480" cy="189360"/>
              </p14:xfrm>
            </p:contentPart>
          </mc:Choice>
          <mc:Fallback>
            <p:pic>
              <p:nvPicPr>
                <p:cNvPr id="118" name="Ink 117">
                  <a:extLst>
                    <a:ext uri="{FF2B5EF4-FFF2-40B4-BE49-F238E27FC236}">
                      <a16:creationId xmlns:a16="http://schemas.microsoft.com/office/drawing/2014/main" id="{41D11E9C-CBF5-6244-A40F-7442AD1A762E}"/>
                    </a:ext>
                  </a:extLst>
                </p:cNvPr>
                <p:cNvPicPr/>
                <p:nvPr/>
              </p:nvPicPr>
              <p:blipFill>
                <a:blip r:embed="rId187"/>
                <a:stretch>
                  <a:fillRect/>
                </a:stretch>
              </p:blipFill>
              <p:spPr>
                <a:xfrm>
                  <a:off x="3478440" y="4526200"/>
                  <a:ext cx="1537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9" name="Ink 118">
                  <a:extLst>
                    <a:ext uri="{FF2B5EF4-FFF2-40B4-BE49-F238E27FC236}">
                      <a16:creationId xmlns:a16="http://schemas.microsoft.com/office/drawing/2014/main" id="{8E28FD5B-8C9F-574E-BF41-B6DF8366DDC4}"/>
                    </a:ext>
                  </a:extLst>
                </p14:cNvPr>
                <p14:cNvContentPartPr/>
                <p14:nvPr/>
              </p14:nvContentPartPr>
              <p14:xfrm>
                <a:off x="3677880" y="4612600"/>
                <a:ext cx="399240" cy="142560"/>
              </p14:xfrm>
            </p:contentPart>
          </mc:Choice>
          <mc:Fallback>
            <p:pic>
              <p:nvPicPr>
                <p:cNvPr id="119" name="Ink 118">
                  <a:extLst>
                    <a:ext uri="{FF2B5EF4-FFF2-40B4-BE49-F238E27FC236}">
                      <a16:creationId xmlns:a16="http://schemas.microsoft.com/office/drawing/2014/main" id="{8E28FD5B-8C9F-574E-BF41-B6DF8366DDC4}"/>
                    </a:ext>
                  </a:extLst>
                </p:cNvPr>
                <p:cNvPicPr/>
                <p:nvPr/>
              </p:nvPicPr>
              <p:blipFill>
                <a:blip r:embed="rId189"/>
                <a:stretch>
                  <a:fillRect/>
                </a:stretch>
              </p:blipFill>
              <p:spPr>
                <a:xfrm>
                  <a:off x="3662400" y="4597120"/>
                  <a:ext cx="429840" cy="173160"/>
                </a:xfrm>
                <a:prstGeom prst="rect">
                  <a:avLst/>
                </a:prstGeom>
              </p:spPr>
            </p:pic>
          </mc:Fallback>
        </mc:AlternateContent>
      </p:grpSp>
      <p:grpSp>
        <p:nvGrpSpPr>
          <p:cNvPr id="131" name="Group 130">
            <a:extLst>
              <a:ext uri="{FF2B5EF4-FFF2-40B4-BE49-F238E27FC236}">
                <a16:creationId xmlns:a16="http://schemas.microsoft.com/office/drawing/2014/main" id="{021470D7-1F55-714D-807E-1720E9C15A08}"/>
              </a:ext>
            </a:extLst>
          </p:cNvPr>
          <p:cNvGrpSpPr/>
          <p:nvPr/>
        </p:nvGrpSpPr>
        <p:grpSpPr>
          <a:xfrm>
            <a:off x="4505160" y="4399120"/>
            <a:ext cx="2781000" cy="320040"/>
            <a:chOff x="4505160" y="4399120"/>
            <a:chExt cx="2781000" cy="320040"/>
          </a:xfrm>
        </p:grpSpPr>
        <mc:AlternateContent xmlns:mc="http://schemas.openxmlformats.org/markup-compatibility/2006">
          <mc:Choice xmlns:p14="http://schemas.microsoft.com/office/powerpoint/2010/main" Requires="p14">
            <p:contentPart p14:bwMode="auto" r:id="rId190">
              <p14:nvContentPartPr>
                <p14:cNvPr id="120" name="Ink 119">
                  <a:extLst>
                    <a:ext uri="{FF2B5EF4-FFF2-40B4-BE49-F238E27FC236}">
                      <a16:creationId xmlns:a16="http://schemas.microsoft.com/office/drawing/2014/main" id="{AC18353C-66C5-6045-9539-96C5C781EF4B}"/>
                    </a:ext>
                  </a:extLst>
                </p14:cNvPr>
                <p14:cNvContentPartPr/>
                <p14:nvPr/>
              </p14:nvContentPartPr>
              <p14:xfrm>
                <a:off x="4505160" y="4602160"/>
                <a:ext cx="148320" cy="117000"/>
              </p14:xfrm>
            </p:contentPart>
          </mc:Choice>
          <mc:Fallback>
            <p:pic>
              <p:nvPicPr>
                <p:cNvPr id="120" name="Ink 119">
                  <a:extLst>
                    <a:ext uri="{FF2B5EF4-FFF2-40B4-BE49-F238E27FC236}">
                      <a16:creationId xmlns:a16="http://schemas.microsoft.com/office/drawing/2014/main" id="{AC18353C-66C5-6045-9539-96C5C781EF4B}"/>
                    </a:ext>
                  </a:extLst>
                </p:cNvPr>
                <p:cNvPicPr/>
                <p:nvPr/>
              </p:nvPicPr>
              <p:blipFill>
                <a:blip r:embed="rId191"/>
                <a:stretch>
                  <a:fillRect/>
                </a:stretch>
              </p:blipFill>
              <p:spPr>
                <a:xfrm>
                  <a:off x="4490040" y="4587040"/>
                  <a:ext cx="1789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1" name="Ink 120">
                  <a:extLst>
                    <a:ext uri="{FF2B5EF4-FFF2-40B4-BE49-F238E27FC236}">
                      <a16:creationId xmlns:a16="http://schemas.microsoft.com/office/drawing/2014/main" id="{E3F67944-8DAD-6A47-BF89-9150620F365A}"/>
                    </a:ext>
                  </a:extLst>
                </p14:cNvPr>
                <p14:cNvContentPartPr/>
                <p14:nvPr/>
              </p14:nvContentPartPr>
              <p14:xfrm>
                <a:off x="4767960" y="4582000"/>
                <a:ext cx="78480" cy="113040"/>
              </p14:xfrm>
            </p:contentPart>
          </mc:Choice>
          <mc:Fallback>
            <p:pic>
              <p:nvPicPr>
                <p:cNvPr id="121" name="Ink 120">
                  <a:extLst>
                    <a:ext uri="{FF2B5EF4-FFF2-40B4-BE49-F238E27FC236}">
                      <a16:creationId xmlns:a16="http://schemas.microsoft.com/office/drawing/2014/main" id="{E3F67944-8DAD-6A47-BF89-9150620F365A}"/>
                    </a:ext>
                  </a:extLst>
                </p:cNvPr>
                <p:cNvPicPr/>
                <p:nvPr/>
              </p:nvPicPr>
              <p:blipFill>
                <a:blip r:embed="rId193"/>
                <a:stretch>
                  <a:fillRect/>
                </a:stretch>
              </p:blipFill>
              <p:spPr>
                <a:xfrm>
                  <a:off x="4752840" y="4566880"/>
                  <a:ext cx="109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2" name="Ink 121">
                  <a:extLst>
                    <a:ext uri="{FF2B5EF4-FFF2-40B4-BE49-F238E27FC236}">
                      <a16:creationId xmlns:a16="http://schemas.microsoft.com/office/drawing/2014/main" id="{0D3BFA0D-2717-BA4E-96DD-04BB39A40D11}"/>
                    </a:ext>
                  </a:extLst>
                </p14:cNvPr>
                <p14:cNvContentPartPr/>
                <p14:nvPr/>
              </p14:nvContentPartPr>
              <p14:xfrm>
                <a:off x="4924560" y="4571920"/>
                <a:ext cx="84600" cy="122400"/>
              </p14:xfrm>
            </p:contentPart>
          </mc:Choice>
          <mc:Fallback>
            <p:pic>
              <p:nvPicPr>
                <p:cNvPr id="122" name="Ink 121">
                  <a:extLst>
                    <a:ext uri="{FF2B5EF4-FFF2-40B4-BE49-F238E27FC236}">
                      <a16:creationId xmlns:a16="http://schemas.microsoft.com/office/drawing/2014/main" id="{0D3BFA0D-2717-BA4E-96DD-04BB39A40D11}"/>
                    </a:ext>
                  </a:extLst>
                </p:cNvPr>
                <p:cNvPicPr/>
                <p:nvPr/>
              </p:nvPicPr>
              <p:blipFill>
                <a:blip r:embed="rId195"/>
                <a:stretch>
                  <a:fillRect/>
                </a:stretch>
              </p:blipFill>
              <p:spPr>
                <a:xfrm>
                  <a:off x="4909440" y="4556440"/>
                  <a:ext cx="1148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3" name="Ink 122">
                  <a:extLst>
                    <a:ext uri="{FF2B5EF4-FFF2-40B4-BE49-F238E27FC236}">
                      <a16:creationId xmlns:a16="http://schemas.microsoft.com/office/drawing/2014/main" id="{4EBDC500-81A1-3848-87BA-D7C401FC9378}"/>
                    </a:ext>
                  </a:extLst>
                </p14:cNvPr>
                <p14:cNvContentPartPr/>
                <p14:nvPr/>
              </p14:nvContentPartPr>
              <p14:xfrm>
                <a:off x="5104920" y="4597840"/>
                <a:ext cx="307080" cy="112680"/>
              </p14:xfrm>
            </p:contentPart>
          </mc:Choice>
          <mc:Fallback>
            <p:pic>
              <p:nvPicPr>
                <p:cNvPr id="123" name="Ink 122">
                  <a:extLst>
                    <a:ext uri="{FF2B5EF4-FFF2-40B4-BE49-F238E27FC236}">
                      <a16:creationId xmlns:a16="http://schemas.microsoft.com/office/drawing/2014/main" id="{4EBDC500-81A1-3848-87BA-D7C401FC9378}"/>
                    </a:ext>
                  </a:extLst>
                </p:cNvPr>
                <p:cNvPicPr/>
                <p:nvPr/>
              </p:nvPicPr>
              <p:blipFill>
                <a:blip r:embed="rId197"/>
                <a:stretch>
                  <a:fillRect/>
                </a:stretch>
              </p:blipFill>
              <p:spPr>
                <a:xfrm>
                  <a:off x="5089800" y="4582720"/>
                  <a:ext cx="337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4" name="Ink 123">
                  <a:extLst>
                    <a:ext uri="{FF2B5EF4-FFF2-40B4-BE49-F238E27FC236}">
                      <a16:creationId xmlns:a16="http://schemas.microsoft.com/office/drawing/2014/main" id="{0AFCC00D-D9F6-5C46-BBBA-5BA787191DD9}"/>
                    </a:ext>
                  </a:extLst>
                </p14:cNvPr>
                <p14:cNvContentPartPr/>
                <p14:nvPr/>
              </p14:nvContentPartPr>
              <p14:xfrm>
                <a:off x="5476080" y="4561840"/>
                <a:ext cx="192960" cy="141840"/>
              </p14:xfrm>
            </p:contentPart>
          </mc:Choice>
          <mc:Fallback>
            <p:pic>
              <p:nvPicPr>
                <p:cNvPr id="124" name="Ink 123">
                  <a:extLst>
                    <a:ext uri="{FF2B5EF4-FFF2-40B4-BE49-F238E27FC236}">
                      <a16:creationId xmlns:a16="http://schemas.microsoft.com/office/drawing/2014/main" id="{0AFCC00D-D9F6-5C46-BBBA-5BA787191DD9}"/>
                    </a:ext>
                  </a:extLst>
                </p:cNvPr>
                <p:cNvPicPr/>
                <p:nvPr/>
              </p:nvPicPr>
              <p:blipFill>
                <a:blip r:embed="rId199"/>
                <a:stretch>
                  <a:fillRect/>
                </a:stretch>
              </p:blipFill>
              <p:spPr>
                <a:xfrm>
                  <a:off x="5460960" y="4546360"/>
                  <a:ext cx="2235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5" name="Ink 124">
                  <a:extLst>
                    <a:ext uri="{FF2B5EF4-FFF2-40B4-BE49-F238E27FC236}">
                      <a16:creationId xmlns:a16="http://schemas.microsoft.com/office/drawing/2014/main" id="{BE2B9203-98C4-1440-82F5-05F2BE60B242}"/>
                    </a:ext>
                  </a:extLst>
                </p14:cNvPr>
                <p14:cNvContentPartPr/>
                <p14:nvPr/>
              </p14:nvContentPartPr>
              <p14:xfrm>
                <a:off x="5791080" y="4592080"/>
                <a:ext cx="50760" cy="99000"/>
              </p14:xfrm>
            </p:contentPart>
          </mc:Choice>
          <mc:Fallback>
            <p:pic>
              <p:nvPicPr>
                <p:cNvPr id="125" name="Ink 124">
                  <a:extLst>
                    <a:ext uri="{FF2B5EF4-FFF2-40B4-BE49-F238E27FC236}">
                      <a16:creationId xmlns:a16="http://schemas.microsoft.com/office/drawing/2014/main" id="{BE2B9203-98C4-1440-82F5-05F2BE60B242}"/>
                    </a:ext>
                  </a:extLst>
                </p:cNvPr>
                <p:cNvPicPr/>
                <p:nvPr/>
              </p:nvPicPr>
              <p:blipFill>
                <a:blip r:embed="rId201"/>
                <a:stretch>
                  <a:fillRect/>
                </a:stretch>
              </p:blipFill>
              <p:spPr>
                <a:xfrm>
                  <a:off x="5775960" y="4576960"/>
                  <a:ext cx="813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6" name="Ink 125">
                  <a:extLst>
                    <a:ext uri="{FF2B5EF4-FFF2-40B4-BE49-F238E27FC236}">
                      <a16:creationId xmlns:a16="http://schemas.microsoft.com/office/drawing/2014/main" id="{2F4FD624-8207-234C-A15A-87742F277EE8}"/>
                    </a:ext>
                  </a:extLst>
                </p14:cNvPr>
                <p14:cNvContentPartPr/>
                <p14:nvPr/>
              </p14:nvContentPartPr>
              <p14:xfrm>
                <a:off x="5907360" y="4399120"/>
                <a:ext cx="134640" cy="272160"/>
              </p14:xfrm>
            </p:contentPart>
          </mc:Choice>
          <mc:Fallback>
            <p:pic>
              <p:nvPicPr>
                <p:cNvPr id="126" name="Ink 125">
                  <a:extLst>
                    <a:ext uri="{FF2B5EF4-FFF2-40B4-BE49-F238E27FC236}">
                      <a16:creationId xmlns:a16="http://schemas.microsoft.com/office/drawing/2014/main" id="{2F4FD624-8207-234C-A15A-87742F277EE8}"/>
                    </a:ext>
                  </a:extLst>
                </p:cNvPr>
                <p:cNvPicPr/>
                <p:nvPr/>
              </p:nvPicPr>
              <p:blipFill>
                <a:blip r:embed="rId203"/>
                <a:stretch>
                  <a:fillRect/>
                </a:stretch>
              </p:blipFill>
              <p:spPr>
                <a:xfrm>
                  <a:off x="5891880" y="4384000"/>
                  <a:ext cx="16524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7" name="Ink 126">
                  <a:extLst>
                    <a:ext uri="{FF2B5EF4-FFF2-40B4-BE49-F238E27FC236}">
                      <a16:creationId xmlns:a16="http://schemas.microsoft.com/office/drawing/2014/main" id="{EAB64072-EF82-C645-9DC3-F11E470119C7}"/>
                    </a:ext>
                  </a:extLst>
                </p14:cNvPr>
                <p14:cNvContentPartPr/>
                <p14:nvPr/>
              </p14:nvContentPartPr>
              <p14:xfrm>
                <a:off x="6103560" y="4541320"/>
                <a:ext cx="172440" cy="130680"/>
              </p14:xfrm>
            </p:contentPart>
          </mc:Choice>
          <mc:Fallback>
            <p:pic>
              <p:nvPicPr>
                <p:cNvPr id="127" name="Ink 126">
                  <a:extLst>
                    <a:ext uri="{FF2B5EF4-FFF2-40B4-BE49-F238E27FC236}">
                      <a16:creationId xmlns:a16="http://schemas.microsoft.com/office/drawing/2014/main" id="{EAB64072-EF82-C645-9DC3-F11E470119C7}"/>
                    </a:ext>
                  </a:extLst>
                </p:cNvPr>
                <p:cNvPicPr/>
                <p:nvPr/>
              </p:nvPicPr>
              <p:blipFill>
                <a:blip r:embed="rId205"/>
                <a:stretch>
                  <a:fillRect/>
                </a:stretch>
              </p:blipFill>
              <p:spPr>
                <a:xfrm>
                  <a:off x="6088440" y="4526200"/>
                  <a:ext cx="2030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8" name="Ink 127">
                  <a:extLst>
                    <a:ext uri="{FF2B5EF4-FFF2-40B4-BE49-F238E27FC236}">
                      <a16:creationId xmlns:a16="http://schemas.microsoft.com/office/drawing/2014/main" id="{5AD8E0B6-2961-CC4F-8017-5396308515B3}"/>
                    </a:ext>
                  </a:extLst>
                </p14:cNvPr>
                <p14:cNvContentPartPr/>
                <p14:nvPr/>
              </p14:nvContentPartPr>
              <p14:xfrm>
                <a:off x="6319200" y="4422880"/>
                <a:ext cx="78480" cy="236880"/>
              </p14:xfrm>
            </p:contentPart>
          </mc:Choice>
          <mc:Fallback>
            <p:pic>
              <p:nvPicPr>
                <p:cNvPr id="128" name="Ink 127">
                  <a:extLst>
                    <a:ext uri="{FF2B5EF4-FFF2-40B4-BE49-F238E27FC236}">
                      <a16:creationId xmlns:a16="http://schemas.microsoft.com/office/drawing/2014/main" id="{5AD8E0B6-2961-CC4F-8017-5396308515B3}"/>
                    </a:ext>
                  </a:extLst>
                </p:cNvPr>
                <p:cNvPicPr/>
                <p:nvPr/>
              </p:nvPicPr>
              <p:blipFill>
                <a:blip r:embed="rId207"/>
                <a:stretch>
                  <a:fillRect/>
                </a:stretch>
              </p:blipFill>
              <p:spPr>
                <a:xfrm>
                  <a:off x="6304080" y="4407400"/>
                  <a:ext cx="10872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9" name="Ink 128">
                  <a:extLst>
                    <a:ext uri="{FF2B5EF4-FFF2-40B4-BE49-F238E27FC236}">
                      <a16:creationId xmlns:a16="http://schemas.microsoft.com/office/drawing/2014/main" id="{4527AF07-472A-7449-B4EF-61B053F7DE2B}"/>
                    </a:ext>
                  </a:extLst>
                </p14:cNvPr>
                <p14:cNvContentPartPr/>
                <p14:nvPr/>
              </p14:nvContentPartPr>
              <p14:xfrm>
                <a:off x="6288960" y="4490200"/>
                <a:ext cx="459720" cy="145080"/>
              </p14:xfrm>
            </p:contentPart>
          </mc:Choice>
          <mc:Fallback>
            <p:pic>
              <p:nvPicPr>
                <p:cNvPr id="129" name="Ink 128">
                  <a:extLst>
                    <a:ext uri="{FF2B5EF4-FFF2-40B4-BE49-F238E27FC236}">
                      <a16:creationId xmlns:a16="http://schemas.microsoft.com/office/drawing/2014/main" id="{4527AF07-472A-7449-B4EF-61B053F7DE2B}"/>
                    </a:ext>
                  </a:extLst>
                </p:cNvPr>
                <p:cNvPicPr/>
                <p:nvPr/>
              </p:nvPicPr>
              <p:blipFill>
                <a:blip r:embed="rId209"/>
                <a:stretch>
                  <a:fillRect/>
                </a:stretch>
              </p:blipFill>
              <p:spPr>
                <a:xfrm>
                  <a:off x="6273480" y="4474720"/>
                  <a:ext cx="489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0" name="Ink 129">
                  <a:extLst>
                    <a:ext uri="{FF2B5EF4-FFF2-40B4-BE49-F238E27FC236}">
                      <a16:creationId xmlns:a16="http://schemas.microsoft.com/office/drawing/2014/main" id="{16941C65-8332-F543-96E9-44A323AAE652}"/>
                    </a:ext>
                  </a:extLst>
                </p14:cNvPr>
                <p14:cNvContentPartPr/>
                <p14:nvPr/>
              </p14:nvContentPartPr>
              <p14:xfrm>
                <a:off x="6939120" y="4581640"/>
                <a:ext cx="347040" cy="21240"/>
              </p14:xfrm>
            </p:contentPart>
          </mc:Choice>
          <mc:Fallback>
            <p:pic>
              <p:nvPicPr>
                <p:cNvPr id="130" name="Ink 129">
                  <a:extLst>
                    <a:ext uri="{FF2B5EF4-FFF2-40B4-BE49-F238E27FC236}">
                      <a16:creationId xmlns:a16="http://schemas.microsoft.com/office/drawing/2014/main" id="{16941C65-8332-F543-96E9-44A323AAE652}"/>
                    </a:ext>
                  </a:extLst>
                </p:cNvPr>
                <p:cNvPicPr/>
                <p:nvPr/>
              </p:nvPicPr>
              <p:blipFill>
                <a:blip r:embed="rId211"/>
                <a:stretch>
                  <a:fillRect/>
                </a:stretch>
              </p:blipFill>
              <p:spPr>
                <a:xfrm>
                  <a:off x="6923640" y="4566160"/>
                  <a:ext cx="377640" cy="51480"/>
                </a:xfrm>
                <a:prstGeom prst="rect">
                  <a:avLst/>
                </a:prstGeom>
              </p:spPr>
            </p:pic>
          </mc:Fallback>
        </mc:AlternateContent>
      </p:grpSp>
      <p:grpSp>
        <p:nvGrpSpPr>
          <p:cNvPr id="151" name="Group 150">
            <a:extLst>
              <a:ext uri="{FF2B5EF4-FFF2-40B4-BE49-F238E27FC236}">
                <a16:creationId xmlns:a16="http://schemas.microsoft.com/office/drawing/2014/main" id="{96FD864E-86EF-574F-A6F3-515F08B83F53}"/>
              </a:ext>
            </a:extLst>
          </p:cNvPr>
          <p:cNvGrpSpPr/>
          <p:nvPr/>
        </p:nvGrpSpPr>
        <p:grpSpPr>
          <a:xfrm>
            <a:off x="7675320" y="4250800"/>
            <a:ext cx="371520" cy="410760"/>
            <a:chOff x="7675320" y="4250800"/>
            <a:chExt cx="371520" cy="410760"/>
          </a:xfrm>
        </p:grpSpPr>
        <mc:AlternateContent xmlns:mc="http://schemas.openxmlformats.org/markup-compatibility/2006">
          <mc:Choice xmlns:p14="http://schemas.microsoft.com/office/powerpoint/2010/main" Requires="p14">
            <p:contentPart p14:bwMode="auto" r:id="rId212">
              <p14:nvContentPartPr>
                <p14:cNvPr id="134" name="Ink 133">
                  <a:extLst>
                    <a:ext uri="{FF2B5EF4-FFF2-40B4-BE49-F238E27FC236}">
                      <a16:creationId xmlns:a16="http://schemas.microsoft.com/office/drawing/2014/main" id="{48069921-AB7E-7D41-A25D-109C06A03396}"/>
                    </a:ext>
                  </a:extLst>
                </p14:cNvPr>
                <p14:cNvContentPartPr/>
                <p14:nvPr/>
              </p14:nvContentPartPr>
              <p14:xfrm>
                <a:off x="7675320" y="4500640"/>
                <a:ext cx="46440" cy="122400"/>
              </p14:xfrm>
            </p:contentPart>
          </mc:Choice>
          <mc:Fallback>
            <p:pic>
              <p:nvPicPr>
                <p:cNvPr id="134" name="Ink 133">
                  <a:extLst>
                    <a:ext uri="{FF2B5EF4-FFF2-40B4-BE49-F238E27FC236}">
                      <a16:creationId xmlns:a16="http://schemas.microsoft.com/office/drawing/2014/main" id="{48069921-AB7E-7D41-A25D-109C06A03396}"/>
                    </a:ext>
                  </a:extLst>
                </p:cNvPr>
                <p:cNvPicPr/>
                <p:nvPr/>
              </p:nvPicPr>
              <p:blipFill>
                <a:blip r:embed="rId213"/>
                <a:stretch>
                  <a:fillRect/>
                </a:stretch>
              </p:blipFill>
              <p:spPr>
                <a:xfrm>
                  <a:off x="7660200" y="4485520"/>
                  <a:ext cx="77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5" name="Ink 134">
                  <a:extLst>
                    <a:ext uri="{FF2B5EF4-FFF2-40B4-BE49-F238E27FC236}">
                      <a16:creationId xmlns:a16="http://schemas.microsoft.com/office/drawing/2014/main" id="{3862CBB3-9DC9-D549-BB32-B479D451CAAB}"/>
                    </a:ext>
                  </a:extLst>
                </p14:cNvPr>
                <p14:cNvContentPartPr/>
                <p14:nvPr/>
              </p14:nvContentPartPr>
              <p14:xfrm>
                <a:off x="7741920" y="4419280"/>
                <a:ext cx="2160" cy="5400"/>
              </p14:xfrm>
            </p:contentPart>
          </mc:Choice>
          <mc:Fallback>
            <p:pic>
              <p:nvPicPr>
                <p:cNvPr id="135" name="Ink 134">
                  <a:extLst>
                    <a:ext uri="{FF2B5EF4-FFF2-40B4-BE49-F238E27FC236}">
                      <a16:creationId xmlns:a16="http://schemas.microsoft.com/office/drawing/2014/main" id="{3862CBB3-9DC9-D549-BB32-B479D451CAAB}"/>
                    </a:ext>
                  </a:extLst>
                </p:cNvPr>
                <p:cNvPicPr/>
                <p:nvPr/>
              </p:nvPicPr>
              <p:blipFill>
                <a:blip r:embed="rId215"/>
                <a:stretch>
                  <a:fillRect/>
                </a:stretch>
              </p:blipFill>
              <p:spPr>
                <a:xfrm>
                  <a:off x="7726440" y="4404160"/>
                  <a:ext cx="32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6" name="Ink 135">
                  <a:extLst>
                    <a:ext uri="{FF2B5EF4-FFF2-40B4-BE49-F238E27FC236}">
                      <a16:creationId xmlns:a16="http://schemas.microsoft.com/office/drawing/2014/main" id="{75341C91-1BF5-FF43-AC86-1A6E9B38C305}"/>
                    </a:ext>
                  </a:extLst>
                </p14:cNvPr>
                <p14:cNvContentPartPr/>
                <p14:nvPr/>
              </p14:nvContentPartPr>
              <p14:xfrm>
                <a:off x="7819320" y="4250800"/>
                <a:ext cx="227520" cy="410760"/>
              </p14:xfrm>
            </p:contentPart>
          </mc:Choice>
          <mc:Fallback>
            <p:pic>
              <p:nvPicPr>
                <p:cNvPr id="136" name="Ink 135">
                  <a:extLst>
                    <a:ext uri="{FF2B5EF4-FFF2-40B4-BE49-F238E27FC236}">
                      <a16:creationId xmlns:a16="http://schemas.microsoft.com/office/drawing/2014/main" id="{75341C91-1BF5-FF43-AC86-1A6E9B38C305}"/>
                    </a:ext>
                  </a:extLst>
                </p:cNvPr>
                <p:cNvPicPr/>
                <p:nvPr/>
              </p:nvPicPr>
              <p:blipFill>
                <a:blip r:embed="rId217"/>
                <a:stretch>
                  <a:fillRect/>
                </a:stretch>
              </p:blipFill>
              <p:spPr>
                <a:xfrm>
                  <a:off x="7804200" y="4235320"/>
                  <a:ext cx="258120" cy="441000"/>
                </a:xfrm>
                <a:prstGeom prst="rect">
                  <a:avLst/>
                </a:prstGeom>
              </p:spPr>
            </p:pic>
          </mc:Fallback>
        </mc:AlternateContent>
      </p:grpSp>
      <p:grpSp>
        <p:nvGrpSpPr>
          <p:cNvPr id="150" name="Group 149">
            <a:extLst>
              <a:ext uri="{FF2B5EF4-FFF2-40B4-BE49-F238E27FC236}">
                <a16:creationId xmlns:a16="http://schemas.microsoft.com/office/drawing/2014/main" id="{E1ABEF0F-7A37-F343-81DA-03CC128C9386}"/>
              </a:ext>
            </a:extLst>
          </p:cNvPr>
          <p:cNvGrpSpPr/>
          <p:nvPr/>
        </p:nvGrpSpPr>
        <p:grpSpPr>
          <a:xfrm>
            <a:off x="8345280" y="4327840"/>
            <a:ext cx="552960" cy="257400"/>
            <a:chOff x="8345280" y="4327840"/>
            <a:chExt cx="552960" cy="257400"/>
          </a:xfrm>
        </p:grpSpPr>
        <mc:AlternateContent xmlns:mc="http://schemas.openxmlformats.org/markup-compatibility/2006">
          <mc:Choice xmlns:p14="http://schemas.microsoft.com/office/powerpoint/2010/main" Requires="p14">
            <p:contentPart p14:bwMode="auto" r:id="rId218">
              <p14:nvContentPartPr>
                <p14:cNvPr id="137" name="Ink 136">
                  <a:extLst>
                    <a:ext uri="{FF2B5EF4-FFF2-40B4-BE49-F238E27FC236}">
                      <a16:creationId xmlns:a16="http://schemas.microsoft.com/office/drawing/2014/main" id="{A751610A-6453-0B4F-A5CC-C962BC4A3BE9}"/>
                    </a:ext>
                  </a:extLst>
                </p14:cNvPr>
                <p14:cNvContentPartPr/>
                <p14:nvPr/>
              </p14:nvContentPartPr>
              <p14:xfrm>
                <a:off x="8345280" y="4327840"/>
                <a:ext cx="244800" cy="257400"/>
              </p14:xfrm>
            </p:contentPart>
          </mc:Choice>
          <mc:Fallback>
            <p:pic>
              <p:nvPicPr>
                <p:cNvPr id="137" name="Ink 136">
                  <a:extLst>
                    <a:ext uri="{FF2B5EF4-FFF2-40B4-BE49-F238E27FC236}">
                      <a16:creationId xmlns:a16="http://schemas.microsoft.com/office/drawing/2014/main" id="{A751610A-6453-0B4F-A5CC-C962BC4A3BE9}"/>
                    </a:ext>
                  </a:extLst>
                </p:cNvPr>
                <p:cNvPicPr/>
                <p:nvPr/>
              </p:nvPicPr>
              <p:blipFill>
                <a:blip r:embed="rId219"/>
                <a:stretch>
                  <a:fillRect/>
                </a:stretch>
              </p:blipFill>
              <p:spPr>
                <a:xfrm>
                  <a:off x="8329800" y="4312720"/>
                  <a:ext cx="27504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8" name="Ink 137">
                  <a:extLst>
                    <a:ext uri="{FF2B5EF4-FFF2-40B4-BE49-F238E27FC236}">
                      <a16:creationId xmlns:a16="http://schemas.microsoft.com/office/drawing/2014/main" id="{46B78772-6296-0E41-AFC0-BB99DC4768B7}"/>
                    </a:ext>
                  </a:extLst>
                </p14:cNvPr>
                <p14:cNvContentPartPr/>
                <p14:nvPr/>
              </p14:nvContentPartPr>
              <p14:xfrm>
                <a:off x="8654520" y="4355920"/>
                <a:ext cx="133920" cy="210600"/>
              </p14:xfrm>
            </p:contentPart>
          </mc:Choice>
          <mc:Fallback>
            <p:pic>
              <p:nvPicPr>
                <p:cNvPr id="138" name="Ink 137">
                  <a:extLst>
                    <a:ext uri="{FF2B5EF4-FFF2-40B4-BE49-F238E27FC236}">
                      <a16:creationId xmlns:a16="http://schemas.microsoft.com/office/drawing/2014/main" id="{46B78772-6296-0E41-AFC0-BB99DC4768B7}"/>
                    </a:ext>
                  </a:extLst>
                </p:cNvPr>
                <p:cNvPicPr/>
                <p:nvPr/>
              </p:nvPicPr>
              <p:blipFill>
                <a:blip r:embed="rId221"/>
                <a:stretch>
                  <a:fillRect/>
                </a:stretch>
              </p:blipFill>
              <p:spPr>
                <a:xfrm>
                  <a:off x="8639400" y="4340800"/>
                  <a:ext cx="1645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9" name="Ink 138">
                  <a:extLst>
                    <a:ext uri="{FF2B5EF4-FFF2-40B4-BE49-F238E27FC236}">
                      <a16:creationId xmlns:a16="http://schemas.microsoft.com/office/drawing/2014/main" id="{870DC6A4-BCA0-5C44-98B7-6017DD644B97}"/>
                    </a:ext>
                  </a:extLst>
                </p14:cNvPr>
                <p14:cNvContentPartPr/>
                <p14:nvPr/>
              </p14:nvContentPartPr>
              <p14:xfrm>
                <a:off x="8645880" y="4352320"/>
                <a:ext cx="251280" cy="207720"/>
              </p14:xfrm>
            </p:contentPart>
          </mc:Choice>
          <mc:Fallback>
            <p:pic>
              <p:nvPicPr>
                <p:cNvPr id="139" name="Ink 138">
                  <a:extLst>
                    <a:ext uri="{FF2B5EF4-FFF2-40B4-BE49-F238E27FC236}">
                      <a16:creationId xmlns:a16="http://schemas.microsoft.com/office/drawing/2014/main" id="{870DC6A4-BCA0-5C44-98B7-6017DD644B97}"/>
                    </a:ext>
                  </a:extLst>
                </p:cNvPr>
                <p:cNvPicPr/>
                <p:nvPr/>
              </p:nvPicPr>
              <p:blipFill>
                <a:blip r:embed="rId223"/>
                <a:stretch>
                  <a:fillRect/>
                </a:stretch>
              </p:blipFill>
              <p:spPr>
                <a:xfrm>
                  <a:off x="8630760" y="4336840"/>
                  <a:ext cx="2818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0" name="Ink 139">
                  <a:extLst>
                    <a:ext uri="{FF2B5EF4-FFF2-40B4-BE49-F238E27FC236}">
                      <a16:creationId xmlns:a16="http://schemas.microsoft.com/office/drawing/2014/main" id="{DD210341-E423-B847-AB64-A6A8A5F58398}"/>
                    </a:ext>
                  </a:extLst>
                </p14:cNvPr>
                <p14:cNvContentPartPr/>
                <p14:nvPr/>
              </p14:nvContentPartPr>
              <p14:xfrm>
                <a:off x="8788080" y="4459960"/>
                <a:ext cx="110160" cy="31680"/>
              </p14:xfrm>
            </p:contentPart>
          </mc:Choice>
          <mc:Fallback>
            <p:pic>
              <p:nvPicPr>
                <p:cNvPr id="140" name="Ink 139">
                  <a:extLst>
                    <a:ext uri="{FF2B5EF4-FFF2-40B4-BE49-F238E27FC236}">
                      <a16:creationId xmlns:a16="http://schemas.microsoft.com/office/drawing/2014/main" id="{DD210341-E423-B847-AB64-A6A8A5F58398}"/>
                    </a:ext>
                  </a:extLst>
                </p:cNvPr>
                <p:cNvPicPr/>
                <p:nvPr/>
              </p:nvPicPr>
              <p:blipFill>
                <a:blip r:embed="rId225"/>
                <a:stretch>
                  <a:fillRect/>
                </a:stretch>
              </p:blipFill>
              <p:spPr>
                <a:xfrm>
                  <a:off x="8772960" y="4444840"/>
                  <a:ext cx="140760" cy="61920"/>
                </a:xfrm>
                <a:prstGeom prst="rect">
                  <a:avLst/>
                </a:prstGeom>
              </p:spPr>
            </p:pic>
          </mc:Fallback>
        </mc:AlternateContent>
      </p:grpSp>
      <p:grpSp>
        <p:nvGrpSpPr>
          <p:cNvPr id="149" name="Group 148">
            <a:extLst>
              <a:ext uri="{FF2B5EF4-FFF2-40B4-BE49-F238E27FC236}">
                <a16:creationId xmlns:a16="http://schemas.microsoft.com/office/drawing/2014/main" id="{D0051E06-70D4-DF4F-AAEA-774E83D1CBC8}"/>
              </a:ext>
            </a:extLst>
          </p:cNvPr>
          <p:cNvGrpSpPr/>
          <p:nvPr/>
        </p:nvGrpSpPr>
        <p:grpSpPr>
          <a:xfrm>
            <a:off x="9273000" y="4287520"/>
            <a:ext cx="1299600" cy="257040"/>
            <a:chOff x="9273000" y="4287520"/>
            <a:chExt cx="1299600" cy="257040"/>
          </a:xfrm>
        </p:grpSpPr>
        <mc:AlternateContent xmlns:mc="http://schemas.openxmlformats.org/markup-compatibility/2006">
          <mc:Choice xmlns:p14="http://schemas.microsoft.com/office/powerpoint/2010/main" Requires="p14">
            <p:contentPart p14:bwMode="auto" r:id="rId226">
              <p14:nvContentPartPr>
                <p14:cNvPr id="141" name="Ink 140">
                  <a:extLst>
                    <a:ext uri="{FF2B5EF4-FFF2-40B4-BE49-F238E27FC236}">
                      <a16:creationId xmlns:a16="http://schemas.microsoft.com/office/drawing/2014/main" id="{91A47DDC-679D-5A40-871B-0F617DDF6CCB}"/>
                    </a:ext>
                  </a:extLst>
                </p14:cNvPr>
                <p14:cNvContentPartPr/>
                <p14:nvPr/>
              </p14:nvContentPartPr>
              <p14:xfrm>
                <a:off x="9273000" y="4439800"/>
                <a:ext cx="95760" cy="104760"/>
              </p14:xfrm>
            </p:contentPart>
          </mc:Choice>
          <mc:Fallback>
            <p:pic>
              <p:nvPicPr>
                <p:cNvPr id="141" name="Ink 140">
                  <a:extLst>
                    <a:ext uri="{FF2B5EF4-FFF2-40B4-BE49-F238E27FC236}">
                      <a16:creationId xmlns:a16="http://schemas.microsoft.com/office/drawing/2014/main" id="{91A47DDC-679D-5A40-871B-0F617DDF6CCB}"/>
                    </a:ext>
                  </a:extLst>
                </p:cNvPr>
                <p:cNvPicPr/>
                <p:nvPr/>
              </p:nvPicPr>
              <p:blipFill>
                <a:blip r:embed="rId227"/>
                <a:stretch>
                  <a:fillRect/>
                </a:stretch>
              </p:blipFill>
              <p:spPr>
                <a:xfrm>
                  <a:off x="9257880" y="4424320"/>
                  <a:ext cx="1260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2" name="Ink 141">
                  <a:extLst>
                    <a:ext uri="{FF2B5EF4-FFF2-40B4-BE49-F238E27FC236}">
                      <a16:creationId xmlns:a16="http://schemas.microsoft.com/office/drawing/2014/main" id="{663744E8-462E-F141-BBFA-CE8F1E5F77FE}"/>
                    </a:ext>
                  </a:extLst>
                </p14:cNvPr>
                <p14:cNvContentPartPr/>
                <p14:nvPr/>
              </p14:nvContentPartPr>
              <p14:xfrm>
                <a:off x="9443640" y="4439800"/>
                <a:ext cx="77040" cy="87840"/>
              </p14:xfrm>
            </p:contentPart>
          </mc:Choice>
          <mc:Fallback>
            <p:pic>
              <p:nvPicPr>
                <p:cNvPr id="142" name="Ink 141">
                  <a:extLst>
                    <a:ext uri="{FF2B5EF4-FFF2-40B4-BE49-F238E27FC236}">
                      <a16:creationId xmlns:a16="http://schemas.microsoft.com/office/drawing/2014/main" id="{663744E8-462E-F141-BBFA-CE8F1E5F77FE}"/>
                    </a:ext>
                  </a:extLst>
                </p:cNvPr>
                <p:cNvPicPr/>
                <p:nvPr/>
              </p:nvPicPr>
              <p:blipFill>
                <a:blip r:embed="rId229"/>
                <a:stretch>
                  <a:fillRect/>
                </a:stretch>
              </p:blipFill>
              <p:spPr>
                <a:xfrm>
                  <a:off x="9428520" y="4424320"/>
                  <a:ext cx="107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3" name="Ink 142">
                  <a:extLst>
                    <a:ext uri="{FF2B5EF4-FFF2-40B4-BE49-F238E27FC236}">
                      <a16:creationId xmlns:a16="http://schemas.microsoft.com/office/drawing/2014/main" id="{1A481651-297F-9940-8576-634C67B24B08}"/>
                    </a:ext>
                  </a:extLst>
                </p14:cNvPr>
                <p14:cNvContentPartPr/>
                <p14:nvPr/>
              </p14:nvContentPartPr>
              <p14:xfrm>
                <a:off x="9623280" y="4307680"/>
                <a:ext cx="39960" cy="219960"/>
              </p14:xfrm>
            </p:contentPart>
          </mc:Choice>
          <mc:Fallback>
            <p:pic>
              <p:nvPicPr>
                <p:cNvPr id="143" name="Ink 142">
                  <a:extLst>
                    <a:ext uri="{FF2B5EF4-FFF2-40B4-BE49-F238E27FC236}">
                      <a16:creationId xmlns:a16="http://schemas.microsoft.com/office/drawing/2014/main" id="{1A481651-297F-9940-8576-634C67B24B08}"/>
                    </a:ext>
                  </a:extLst>
                </p:cNvPr>
                <p:cNvPicPr/>
                <p:nvPr/>
              </p:nvPicPr>
              <p:blipFill>
                <a:blip r:embed="rId231"/>
                <a:stretch>
                  <a:fillRect/>
                </a:stretch>
              </p:blipFill>
              <p:spPr>
                <a:xfrm>
                  <a:off x="9608160" y="4292560"/>
                  <a:ext cx="705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4" name="Ink 143">
                  <a:extLst>
                    <a:ext uri="{FF2B5EF4-FFF2-40B4-BE49-F238E27FC236}">
                      <a16:creationId xmlns:a16="http://schemas.microsoft.com/office/drawing/2014/main" id="{7C55E436-0E22-DC44-8CDD-7F64F3D78CEC}"/>
                    </a:ext>
                  </a:extLst>
                </p14:cNvPr>
                <p14:cNvContentPartPr/>
                <p14:nvPr/>
              </p14:nvContentPartPr>
              <p14:xfrm>
                <a:off x="9600960" y="4409200"/>
                <a:ext cx="107640" cy="47160"/>
              </p14:xfrm>
            </p:contentPart>
          </mc:Choice>
          <mc:Fallback>
            <p:pic>
              <p:nvPicPr>
                <p:cNvPr id="144" name="Ink 143">
                  <a:extLst>
                    <a:ext uri="{FF2B5EF4-FFF2-40B4-BE49-F238E27FC236}">
                      <a16:creationId xmlns:a16="http://schemas.microsoft.com/office/drawing/2014/main" id="{7C55E436-0E22-DC44-8CDD-7F64F3D78CEC}"/>
                    </a:ext>
                  </a:extLst>
                </p:cNvPr>
                <p:cNvPicPr/>
                <p:nvPr/>
              </p:nvPicPr>
              <p:blipFill>
                <a:blip r:embed="rId233"/>
                <a:stretch>
                  <a:fillRect/>
                </a:stretch>
              </p:blipFill>
              <p:spPr>
                <a:xfrm>
                  <a:off x="9585840" y="4394080"/>
                  <a:ext cx="138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5" name="Ink 144">
                  <a:extLst>
                    <a:ext uri="{FF2B5EF4-FFF2-40B4-BE49-F238E27FC236}">
                      <a16:creationId xmlns:a16="http://schemas.microsoft.com/office/drawing/2014/main" id="{26307F71-B328-C74B-8AD8-CC0C9F4D9221}"/>
                    </a:ext>
                  </a:extLst>
                </p14:cNvPr>
                <p14:cNvContentPartPr/>
                <p14:nvPr/>
              </p14:nvContentPartPr>
              <p14:xfrm>
                <a:off x="9732720" y="4387960"/>
                <a:ext cx="99720" cy="129240"/>
              </p14:xfrm>
            </p:contentPart>
          </mc:Choice>
          <mc:Fallback>
            <p:pic>
              <p:nvPicPr>
                <p:cNvPr id="145" name="Ink 144">
                  <a:extLst>
                    <a:ext uri="{FF2B5EF4-FFF2-40B4-BE49-F238E27FC236}">
                      <a16:creationId xmlns:a16="http://schemas.microsoft.com/office/drawing/2014/main" id="{26307F71-B328-C74B-8AD8-CC0C9F4D9221}"/>
                    </a:ext>
                  </a:extLst>
                </p:cNvPr>
                <p:cNvPicPr/>
                <p:nvPr/>
              </p:nvPicPr>
              <p:blipFill>
                <a:blip r:embed="rId235"/>
                <a:stretch>
                  <a:fillRect/>
                </a:stretch>
              </p:blipFill>
              <p:spPr>
                <a:xfrm>
                  <a:off x="9717240" y="4372840"/>
                  <a:ext cx="1303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6" name="Ink 145">
                  <a:extLst>
                    <a:ext uri="{FF2B5EF4-FFF2-40B4-BE49-F238E27FC236}">
                      <a16:creationId xmlns:a16="http://schemas.microsoft.com/office/drawing/2014/main" id="{64B506C5-A1B6-8D49-8CD1-21244580D26C}"/>
                    </a:ext>
                  </a:extLst>
                </p14:cNvPr>
                <p14:cNvContentPartPr/>
                <p14:nvPr/>
              </p14:nvContentPartPr>
              <p14:xfrm>
                <a:off x="9885360" y="4449880"/>
                <a:ext cx="20160" cy="85320"/>
              </p14:xfrm>
            </p:contentPart>
          </mc:Choice>
          <mc:Fallback>
            <p:pic>
              <p:nvPicPr>
                <p:cNvPr id="146" name="Ink 145">
                  <a:extLst>
                    <a:ext uri="{FF2B5EF4-FFF2-40B4-BE49-F238E27FC236}">
                      <a16:creationId xmlns:a16="http://schemas.microsoft.com/office/drawing/2014/main" id="{64B506C5-A1B6-8D49-8CD1-21244580D26C}"/>
                    </a:ext>
                  </a:extLst>
                </p:cNvPr>
                <p:cNvPicPr/>
                <p:nvPr/>
              </p:nvPicPr>
              <p:blipFill>
                <a:blip r:embed="rId237"/>
                <a:stretch>
                  <a:fillRect/>
                </a:stretch>
              </p:blipFill>
              <p:spPr>
                <a:xfrm>
                  <a:off x="9870240" y="4434760"/>
                  <a:ext cx="50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7" name="Ink 146">
                  <a:extLst>
                    <a:ext uri="{FF2B5EF4-FFF2-40B4-BE49-F238E27FC236}">
                      <a16:creationId xmlns:a16="http://schemas.microsoft.com/office/drawing/2014/main" id="{89A897B0-AF61-F947-8545-B1F8DDE54383}"/>
                    </a:ext>
                  </a:extLst>
                </p14:cNvPr>
                <p14:cNvContentPartPr/>
                <p14:nvPr/>
              </p14:nvContentPartPr>
              <p14:xfrm>
                <a:off x="9946560" y="4322440"/>
                <a:ext cx="56520" cy="6120"/>
              </p14:xfrm>
            </p:contentPart>
          </mc:Choice>
          <mc:Fallback>
            <p:pic>
              <p:nvPicPr>
                <p:cNvPr id="147" name="Ink 146">
                  <a:extLst>
                    <a:ext uri="{FF2B5EF4-FFF2-40B4-BE49-F238E27FC236}">
                      <a16:creationId xmlns:a16="http://schemas.microsoft.com/office/drawing/2014/main" id="{89A897B0-AF61-F947-8545-B1F8DDE54383}"/>
                    </a:ext>
                  </a:extLst>
                </p:cNvPr>
                <p:cNvPicPr/>
                <p:nvPr/>
              </p:nvPicPr>
              <p:blipFill>
                <a:blip r:embed="rId239"/>
                <a:stretch>
                  <a:fillRect/>
                </a:stretch>
              </p:blipFill>
              <p:spPr>
                <a:xfrm>
                  <a:off x="9931080" y="4306960"/>
                  <a:ext cx="867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8" name="Ink 147">
                  <a:extLst>
                    <a:ext uri="{FF2B5EF4-FFF2-40B4-BE49-F238E27FC236}">
                      <a16:creationId xmlns:a16="http://schemas.microsoft.com/office/drawing/2014/main" id="{E6815378-493F-0241-9FF7-6106171C2AC7}"/>
                    </a:ext>
                  </a:extLst>
                </p14:cNvPr>
                <p14:cNvContentPartPr/>
                <p14:nvPr/>
              </p14:nvContentPartPr>
              <p14:xfrm>
                <a:off x="9987960" y="4287520"/>
                <a:ext cx="584640" cy="230400"/>
              </p14:xfrm>
            </p:contentPart>
          </mc:Choice>
          <mc:Fallback>
            <p:pic>
              <p:nvPicPr>
                <p:cNvPr id="148" name="Ink 147">
                  <a:extLst>
                    <a:ext uri="{FF2B5EF4-FFF2-40B4-BE49-F238E27FC236}">
                      <a16:creationId xmlns:a16="http://schemas.microsoft.com/office/drawing/2014/main" id="{E6815378-493F-0241-9FF7-6106171C2AC7}"/>
                    </a:ext>
                  </a:extLst>
                </p:cNvPr>
                <p:cNvPicPr/>
                <p:nvPr/>
              </p:nvPicPr>
              <p:blipFill>
                <a:blip r:embed="rId241"/>
                <a:stretch>
                  <a:fillRect/>
                </a:stretch>
              </p:blipFill>
              <p:spPr>
                <a:xfrm>
                  <a:off x="9972840" y="4272040"/>
                  <a:ext cx="614880" cy="261000"/>
                </a:xfrm>
                <a:prstGeom prst="rect">
                  <a:avLst/>
                </a:prstGeom>
              </p:spPr>
            </p:pic>
          </mc:Fallback>
        </mc:AlternateContent>
      </p:grpSp>
      <p:grpSp>
        <p:nvGrpSpPr>
          <p:cNvPr id="171" name="Group 170">
            <a:extLst>
              <a:ext uri="{FF2B5EF4-FFF2-40B4-BE49-F238E27FC236}">
                <a16:creationId xmlns:a16="http://schemas.microsoft.com/office/drawing/2014/main" id="{7FCE1373-BB91-2248-913A-F7950C73487B}"/>
              </a:ext>
            </a:extLst>
          </p:cNvPr>
          <p:cNvGrpSpPr/>
          <p:nvPr/>
        </p:nvGrpSpPr>
        <p:grpSpPr>
          <a:xfrm>
            <a:off x="2214840" y="5020840"/>
            <a:ext cx="1420200" cy="221400"/>
            <a:chOff x="2214840" y="5020840"/>
            <a:chExt cx="1420200" cy="221400"/>
          </a:xfrm>
        </p:grpSpPr>
        <mc:AlternateContent xmlns:mc="http://schemas.openxmlformats.org/markup-compatibility/2006">
          <mc:Choice xmlns:p14="http://schemas.microsoft.com/office/powerpoint/2010/main" Requires="p14">
            <p:contentPart p14:bwMode="auto" r:id="rId242">
              <p14:nvContentPartPr>
                <p14:cNvPr id="152" name="Ink 151">
                  <a:extLst>
                    <a:ext uri="{FF2B5EF4-FFF2-40B4-BE49-F238E27FC236}">
                      <a16:creationId xmlns:a16="http://schemas.microsoft.com/office/drawing/2014/main" id="{154894A4-5039-E64E-9633-F5634643008F}"/>
                    </a:ext>
                  </a:extLst>
                </p14:cNvPr>
                <p14:cNvContentPartPr/>
                <p14:nvPr/>
              </p14:nvContentPartPr>
              <p14:xfrm>
                <a:off x="2214840" y="5020840"/>
                <a:ext cx="204120" cy="181800"/>
              </p14:xfrm>
            </p:contentPart>
          </mc:Choice>
          <mc:Fallback>
            <p:pic>
              <p:nvPicPr>
                <p:cNvPr id="152" name="Ink 151">
                  <a:extLst>
                    <a:ext uri="{FF2B5EF4-FFF2-40B4-BE49-F238E27FC236}">
                      <a16:creationId xmlns:a16="http://schemas.microsoft.com/office/drawing/2014/main" id="{154894A4-5039-E64E-9633-F5634643008F}"/>
                    </a:ext>
                  </a:extLst>
                </p:cNvPr>
                <p:cNvPicPr/>
                <p:nvPr/>
              </p:nvPicPr>
              <p:blipFill>
                <a:blip r:embed="rId243"/>
                <a:stretch>
                  <a:fillRect/>
                </a:stretch>
              </p:blipFill>
              <p:spPr>
                <a:xfrm>
                  <a:off x="2199360" y="5005720"/>
                  <a:ext cx="2347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3" name="Ink 152">
                  <a:extLst>
                    <a:ext uri="{FF2B5EF4-FFF2-40B4-BE49-F238E27FC236}">
                      <a16:creationId xmlns:a16="http://schemas.microsoft.com/office/drawing/2014/main" id="{D18F0F07-93AF-784B-AD27-15CFDD9E9D32}"/>
                    </a:ext>
                  </a:extLst>
                </p14:cNvPr>
                <p14:cNvContentPartPr/>
                <p14:nvPr/>
              </p14:nvContentPartPr>
              <p14:xfrm>
                <a:off x="2468640" y="5110480"/>
                <a:ext cx="119880" cy="118440"/>
              </p14:xfrm>
            </p:contentPart>
          </mc:Choice>
          <mc:Fallback>
            <p:pic>
              <p:nvPicPr>
                <p:cNvPr id="153" name="Ink 152">
                  <a:extLst>
                    <a:ext uri="{FF2B5EF4-FFF2-40B4-BE49-F238E27FC236}">
                      <a16:creationId xmlns:a16="http://schemas.microsoft.com/office/drawing/2014/main" id="{D18F0F07-93AF-784B-AD27-15CFDD9E9D32}"/>
                    </a:ext>
                  </a:extLst>
                </p:cNvPr>
                <p:cNvPicPr/>
                <p:nvPr/>
              </p:nvPicPr>
              <p:blipFill>
                <a:blip r:embed="rId245"/>
                <a:stretch>
                  <a:fillRect/>
                </a:stretch>
              </p:blipFill>
              <p:spPr>
                <a:xfrm>
                  <a:off x="2453520" y="5095000"/>
                  <a:ext cx="1504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4" name="Ink 153">
                  <a:extLst>
                    <a:ext uri="{FF2B5EF4-FFF2-40B4-BE49-F238E27FC236}">
                      <a16:creationId xmlns:a16="http://schemas.microsoft.com/office/drawing/2014/main" id="{C885974D-CBDB-B144-A38A-9C2240DB0789}"/>
                    </a:ext>
                  </a:extLst>
                </p14:cNvPr>
                <p14:cNvContentPartPr/>
                <p14:nvPr/>
              </p14:nvContentPartPr>
              <p14:xfrm>
                <a:off x="2665920" y="5090680"/>
                <a:ext cx="104040" cy="122760"/>
              </p14:xfrm>
            </p:contentPart>
          </mc:Choice>
          <mc:Fallback>
            <p:pic>
              <p:nvPicPr>
                <p:cNvPr id="154" name="Ink 153">
                  <a:extLst>
                    <a:ext uri="{FF2B5EF4-FFF2-40B4-BE49-F238E27FC236}">
                      <a16:creationId xmlns:a16="http://schemas.microsoft.com/office/drawing/2014/main" id="{C885974D-CBDB-B144-A38A-9C2240DB0789}"/>
                    </a:ext>
                  </a:extLst>
                </p:cNvPr>
                <p:cNvPicPr/>
                <p:nvPr/>
              </p:nvPicPr>
              <p:blipFill>
                <a:blip r:embed="rId247"/>
                <a:stretch>
                  <a:fillRect/>
                </a:stretch>
              </p:blipFill>
              <p:spPr>
                <a:xfrm>
                  <a:off x="2650800" y="5075560"/>
                  <a:ext cx="134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5" name="Ink 154">
                  <a:extLst>
                    <a:ext uri="{FF2B5EF4-FFF2-40B4-BE49-F238E27FC236}">
                      <a16:creationId xmlns:a16="http://schemas.microsoft.com/office/drawing/2014/main" id="{2C00C3DD-23E0-7245-AEBF-485D04A728CC}"/>
                    </a:ext>
                  </a:extLst>
                </p14:cNvPr>
                <p14:cNvContentPartPr/>
                <p14:nvPr/>
              </p14:nvContentPartPr>
              <p14:xfrm>
                <a:off x="2865000" y="5029120"/>
                <a:ext cx="217800" cy="212040"/>
              </p14:xfrm>
            </p:contentPart>
          </mc:Choice>
          <mc:Fallback>
            <p:pic>
              <p:nvPicPr>
                <p:cNvPr id="155" name="Ink 154">
                  <a:extLst>
                    <a:ext uri="{FF2B5EF4-FFF2-40B4-BE49-F238E27FC236}">
                      <a16:creationId xmlns:a16="http://schemas.microsoft.com/office/drawing/2014/main" id="{2C00C3DD-23E0-7245-AEBF-485D04A728CC}"/>
                    </a:ext>
                  </a:extLst>
                </p:cNvPr>
                <p:cNvPicPr/>
                <p:nvPr/>
              </p:nvPicPr>
              <p:blipFill>
                <a:blip r:embed="rId249"/>
                <a:stretch>
                  <a:fillRect/>
                </a:stretch>
              </p:blipFill>
              <p:spPr>
                <a:xfrm>
                  <a:off x="2849880" y="5013640"/>
                  <a:ext cx="2484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6" name="Ink 155">
                  <a:extLst>
                    <a:ext uri="{FF2B5EF4-FFF2-40B4-BE49-F238E27FC236}">
                      <a16:creationId xmlns:a16="http://schemas.microsoft.com/office/drawing/2014/main" id="{D6A54AE6-7B32-454B-8290-5C1F7CB44F7F}"/>
                    </a:ext>
                  </a:extLst>
                </p14:cNvPr>
                <p14:cNvContentPartPr/>
                <p14:nvPr/>
              </p14:nvContentPartPr>
              <p14:xfrm>
                <a:off x="3180000" y="5130640"/>
                <a:ext cx="455040" cy="111600"/>
              </p14:xfrm>
            </p:contentPart>
          </mc:Choice>
          <mc:Fallback>
            <p:pic>
              <p:nvPicPr>
                <p:cNvPr id="156" name="Ink 155">
                  <a:extLst>
                    <a:ext uri="{FF2B5EF4-FFF2-40B4-BE49-F238E27FC236}">
                      <a16:creationId xmlns:a16="http://schemas.microsoft.com/office/drawing/2014/main" id="{D6A54AE6-7B32-454B-8290-5C1F7CB44F7F}"/>
                    </a:ext>
                  </a:extLst>
                </p:cNvPr>
                <p:cNvPicPr/>
                <p:nvPr/>
              </p:nvPicPr>
              <p:blipFill>
                <a:blip r:embed="rId251"/>
                <a:stretch>
                  <a:fillRect/>
                </a:stretch>
              </p:blipFill>
              <p:spPr>
                <a:xfrm>
                  <a:off x="3164520" y="5115520"/>
                  <a:ext cx="485640" cy="141840"/>
                </a:xfrm>
                <a:prstGeom prst="rect">
                  <a:avLst/>
                </a:prstGeom>
              </p:spPr>
            </p:pic>
          </mc:Fallback>
        </mc:AlternateContent>
      </p:grpSp>
      <p:grpSp>
        <p:nvGrpSpPr>
          <p:cNvPr id="170" name="Group 169">
            <a:extLst>
              <a:ext uri="{FF2B5EF4-FFF2-40B4-BE49-F238E27FC236}">
                <a16:creationId xmlns:a16="http://schemas.microsoft.com/office/drawing/2014/main" id="{EC7A6B1A-5AAB-A64B-8CA9-21A2DA038E46}"/>
              </a:ext>
            </a:extLst>
          </p:cNvPr>
          <p:cNvGrpSpPr/>
          <p:nvPr/>
        </p:nvGrpSpPr>
        <p:grpSpPr>
          <a:xfrm>
            <a:off x="4033200" y="4843000"/>
            <a:ext cx="2862360" cy="573840"/>
            <a:chOff x="4033200" y="4843000"/>
            <a:chExt cx="2862360" cy="573840"/>
          </a:xfrm>
        </p:grpSpPr>
        <mc:AlternateContent xmlns:mc="http://schemas.openxmlformats.org/markup-compatibility/2006">
          <mc:Choice xmlns:p14="http://schemas.microsoft.com/office/powerpoint/2010/main" Requires="p14">
            <p:contentPart p14:bwMode="auto" r:id="rId252">
              <p14:nvContentPartPr>
                <p14:cNvPr id="157" name="Ink 156">
                  <a:extLst>
                    <a:ext uri="{FF2B5EF4-FFF2-40B4-BE49-F238E27FC236}">
                      <a16:creationId xmlns:a16="http://schemas.microsoft.com/office/drawing/2014/main" id="{FBBE8B5D-FA9C-5C4A-8F4F-5DDE2E051164}"/>
                    </a:ext>
                  </a:extLst>
                </p14:cNvPr>
                <p14:cNvContentPartPr/>
                <p14:nvPr/>
              </p14:nvContentPartPr>
              <p14:xfrm>
                <a:off x="4033200" y="5071960"/>
                <a:ext cx="475200" cy="152640"/>
              </p14:xfrm>
            </p:contentPart>
          </mc:Choice>
          <mc:Fallback>
            <p:pic>
              <p:nvPicPr>
                <p:cNvPr id="157" name="Ink 156">
                  <a:extLst>
                    <a:ext uri="{FF2B5EF4-FFF2-40B4-BE49-F238E27FC236}">
                      <a16:creationId xmlns:a16="http://schemas.microsoft.com/office/drawing/2014/main" id="{FBBE8B5D-FA9C-5C4A-8F4F-5DDE2E051164}"/>
                    </a:ext>
                  </a:extLst>
                </p:cNvPr>
                <p:cNvPicPr/>
                <p:nvPr/>
              </p:nvPicPr>
              <p:blipFill>
                <a:blip r:embed="rId253"/>
                <a:stretch>
                  <a:fillRect/>
                </a:stretch>
              </p:blipFill>
              <p:spPr>
                <a:xfrm>
                  <a:off x="4018080" y="5056480"/>
                  <a:ext cx="5054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8" name="Ink 157">
                  <a:extLst>
                    <a:ext uri="{FF2B5EF4-FFF2-40B4-BE49-F238E27FC236}">
                      <a16:creationId xmlns:a16="http://schemas.microsoft.com/office/drawing/2014/main" id="{F826A6E1-518C-7A4D-921E-E4E2CEA1E701}"/>
                    </a:ext>
                  </a:extLst>
                </p14:cNvPr>
                <p14:cNvContentPartPr/>
                <p14:nvPr/>
              </p14:nvContentPartPr>
              <p14:xfrm>
                <a:off x="4541520" y="4961800"/>
                <a:ext cx="464760" cy="255960"/>
              </p14:xfrm>
            </p:contentPart>
          </mc:Choice>
          <mc:Fallback>
            <p:pic>
              <p:nvPicPr>
                <p:cNvPr id="158" name="Ink 157">
                  <a:extLst>
                    <a:ext uri="{FF2B5EF4-FFF2-40B4-BE49-F238E27FC236}">
                      <a16:creationId xmlns:a16="http://schemas.microsoft.com/office/drawing/2014/main" id="{F826A6E1-518C-7A4D-921E-E4E2CEA1E701}"/>
                    </a:ext>
                  </a:extLst>
                </p:cNvPr>
                <p:cNvPicPr/>
                <p:nvPr/>
              </p:nvPicPr>
              <p:blipFill>
                <a:blip r:embed="rId255"/>
                <a:stretch>
                  <a:fillRect/>
                </a:stretch>
              </p:blipFill>
              <p:spPr>
                <a:xfrm>
                  <a:off x="4526040" y="4946680"/>
                  <a:ext cx="49500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9" name="Ink 158">
                  <a:extLst>
                    <a:ext uri="{FF2B5EF4-FFF2-40B4-BE49-F238E27FC236}">
                      <a16:creationId xmlns:a16="http://schemas.microsoft.com/office/drawing/2014/main" id="{6C643D97-0527-004A-88F1-7F6C10970B52}"/>
                    </a:ext>
                  </a:extLst>
                </p14:cNvPr>
                <p14:cNvContentPartPr/>
                <p14:nvPr/>
              </p14:nvContentPartPr>
              <p14:xfrm>
                <a:off x="5100240" y="5064040"/>
                <a:ext cx="570960" cy="344520"/>
              </p14:xfrm>
            </p:contentPart>
          </mc:Choice>
          <mc:Fallback>
            <p:pic>
              <p:nvPicPr>
                <p:cNvPr id="159" name="Ink 158">
                  <a:extLst>
                    <a:ext uri="{FF2B5EF4-FFF2-40B4-BE49-F238E27FC236}">
                      <a16:creationId xmlns:a16="http://schemas.microsoft.com/office/drawing/2014/main" id="{6C643D97-0527-004A-88F1-7F6C10970B52}"/>
                    </a:ext>
                  </a:extLst>
                </p:cNvPr>
                <p:cNvPicPr/>
                <p:nvPr/>
              </p:nvPicPr>
              <p:blipFill>
                <a:blip r:embed="rId257"/>
                <a:stretch>
                  <a:fillRect/>
                </a:stretch>
              </p:blipFill>
              <p:spPr>
                <a:xfrm>
                  <a:off x="5084760" y="5048920"/>
                  <a:ext cx="60156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0" name="Ink 159">
                  <a:extLst>
                    <a:ext uri="{FF2B5EF4-FFF2-40B4-BE49-F238E27FC236}">
                      <a16:creationId xmlns:a16="http://schemas.microsoft.com/office/drawing/2014/main" id="{39421C87-A61B-4844-B26C-908E6B4B4087}"/>
                    </a:ext>
                  </a:extLst>
                </p14:cNvPr>
                <p14:cNvContentPartPr/>
                <p14:nvPr/>
              </p14:nvContentPartPr>
              <p14:xfrm>
                <a:off x="5831760" y="5181400"/>
                <a:ext cx="62280" cy="99000"/>
              </p14:xfrm>
            </p:contentPart>
          </mc:Choice>
          <mc:Fallback>
            <p:pic>
              <p:nvPicPr>
                <p:cNvPr id="160" name="Ink 159">
                  <a:extLst>
                    <a:ext uri="{FF2B5EF4-FFF2-40B4-BE49-F238E27FC236}">
                      <a16:creationId xmlns:a16="http://schemas.microsoft.com/office/drawing/2014/main" id="{39421C87-A61B-4844-B26C-908E6B4B4087}"/>
                    </a:ext>
                  </a:extLst>
                </p:cNvPr>
                <p:cNvPicPr/>
                <p:nvPr/>
              </p:nvPicPr>
              <p:blipFill>
                <a:blip r:embed="rId259"/>
                <a:stretch>
                  <a:fillRect/>
                </a:stretch>
              </p:blipFill>
              <p:spPr>
                <a:xfrm>
                  <a:off x="5816280" y="5166280"/>
                  <a:ext cx="928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1" name="Ink 160">
                  <a:extLst>
                    <a:ext uri="{FF2B5EF4-FFF2-40B4-BE49-F238E27FC236}">
                      <a16:creationId xmlns:a16="http://schemas.microsoft.com/office/drawing/2014/main" id="{5C8E49D4-B6FB-E246-880E-0DE74B75EAC1}"/>
                    </a:ext>
                  </a:extLst>
                </p14:cNvPr>
                <p14:cNvContentPartPr/>
                <p14:nvPr/>
              </p14:nvContentPartPr>
              <p14:xfrm>
                <a:off x="6166920" y="4897000"/>
                <a:ext cx="11160" cy="259560"/>
              </p14:xfrm>
            </p:contentPart>
          </mc:Choice>
          <mc:Fallback>
            <p:pic>
              <p:nvPicPr>
                <p:cNvPr id="161" name="Ink 160">
                  <a:extLst>
                    <a:ext uri="{FF2B5EF4-FFF2-40B4-BE49-F238E27FC236}">
                      <a16:creationId xmlns:a16="http://schemas.microsoft.com/office/drawing/2014/main" id="{5C8E49D4-B6FB-E246-880E-0DE74B75EAC1}"/>
                    </a:ext>
                  </a:extLst>
                </p:cNvPr>
                <p:cNvPicPr/>
                <p:nvPr/>
              </p:nvPicPr>
              <p:blipFill>
                <a:blip r:embed="rId261"/>
                <a:stretch>
                  <a:fillRect/>
                </a:stretch>
              </p:blipFill>
              <p:spPr>
                <a:xfrm>
                  <a:off x="6151800" y="4881520"/>
                  <a:ext cx="4176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2" name="Ink 161">
                  <a:extLst>
                    <a:ext uri="{FF2B5EF4-FFF2-40B4-BE49-F238E27FC236}">
                      <a16:creationId xmlns:a16="http://schemas.microsoft.com/office/drawing/2014/main" id="{CCF2E883-F3D6-C841-8FDB-31DCAA1C5F0F}"/>
                    </a:ext>
                  </a:extLst>
                </p14:cNvPr>
                <p14:cNvContentPartPr/>
                <p14:nvPr/>
              </p14:nvContentPartPr>
              <p14:xfrm>
                <a:off x="6075480" y="4843000"/>
                <a:ext cx="566640" cy="282600"/>
              </p14:xfrm>
            </p:contentPart>
          </mc:Choice>
          <mc:Fallback>
            <p:pic>
              <p:nvPicPr>
                <p:cNvPr id="162" name="Ink 161">
                  <a:extLst>
                    <a:ext uri="{FF2B5EF4-FFF2-40B4-BE49-F238E27FC236}">
                      <a16:creationId xmlns:a16="http://schemas.microsoft.com/office/drawing/2014/main" id="{CCF2E883-F3D6-C841-8FDB-31DCAA1C5F0F}"/>
                    </a:ext>
                  </a:extLst>
                </p:cNvPr>
                <p:cNvPicPr/>
                <p:nvPr/>
              </p:nvPicPr>
              <p:blipFill>
                <a:blip r:embed="rId263"/>
                <a:stretch>
                  <a:fillRect/>
                </a:stretch>
              </p:blipFill>
              <p:spPr>
                <a:xfrm>
                  <a:off x="6060360" y="4827880"/>
                  <a:ext cx="59724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3" name="Ink 162">
                  <a:extLst>
                    <a:ext uri="{FF2B5EF4-FFF2-40B4-BE49-F238E27FC236}">
                      <a16:creationId xmlns:a16="http://schemas.microsoft.com/office/drawing/2014/main" id="{1DCFE2E9-465C-9D4A-9B33-1DB53124CBC8}"/>
                    </a:ext>
                  </a:extLst>
                </p14:cNvPr>
                <p14:cNvContentPartPr/>
                <p14:nvPr/>
              </p14:nvContentPartPr>
              <p14:xfrm>
                <a:off x="6604680" y="5008600"/>
                <a:ext cx="290880" cy="408240"/>
              </p14:xfrm>
            </p:contentPart>
          </mc:Choice>
          <mc:Fallback>
            <p:pic>
              <p:nvPicPr>
                <p:cNvPr id="163" name="Ink 162">
                  <a:extLst>
                    <a:ext uri="{FF2B5EF4-FFF2-40B4-BE49-F238E27FC236}">
                      <a16:creationId xmlns:a16="http://schemas.microsoft.com/office/drawing/2014/main" id="{1DCFE2E9-465C-9D4A-9B33-1DB53124CBC8}"/>
                    </a:ext>
                  </a:extLst>
                </p:cNvPr>
                <p:cNvPicPr/>
                <p:nvPr/>
              </p:nvPicPr>
              <p:blipFill>
                <a:blip r:embed="rId265"/>
                <a:stretch>
                  <a:fillRect/>
                </a:stretch>
              </p:blipFill>
              <p:spPr>
                <a:xfrm>
                  <a:off x="6589200" y="4993480"/>
                  <a:ext cx="321120" cy="438840"/>
                </a:xfrm>
                <a:prstGeom prst="rect">
                  <a:avLst/>
                </a:prstGeom>
              </p:spPr>
            </p:pic>
          </mc:Fallback>
        </mc:AlternateContent>
      </p:grpSp>
      <p:grpSp>
        <p:nvGrpSpPr>
          <p:cNvPr id="169" name="Group 168">
            <a:extLst>
              <a:ext uri="{FF2B5EF4-FFF2-40B4-BE49-F238E27FC236}">
                <a16:creationId xmlns:a16="http://schemas.microsoft.com/office/drawing/2014/main" id="{F075CBC9-61F6-4241-B459-A789130BFBA7}"/>
              </a:ext>
            </a:extLst>
          </p:cNvPr>
          <p:cNvGrpSpPr/>
          <p:nvPr/>
        </p:nvGrpSpPr>
        <p:grpSpPr>
          <a:xfrm>
            <a:off x="7218120" y="4815640"/>
            <a:ext cx="1377360" cy="506160"/>
            <a:chOff x="7218120" y="4815640"/>
            <a:chExt cx="1377360" cy="506160"/>
          </a:xfrm>
        </p:grpSpPr>
        <mc:AlternateContent xmlns:mc="http://schemas.openxmlformats.org/markup-compatibility/2006">
          <mc:Choice xmlns:p14="http://schemas.microsoft.com/office/powerpoint/2010/main" Requires="p14">
            <p:contentPart p14:bwMode="auto" r:id="rId266">
              <p14:nvContentPartPr>
                <p14:cNvPr id="164" name="Ink 163">
                  <a:extLst>
                    <a:ext uri="{FF2B5EF4-FFF2-40B4-BE49-F238E27FC236}">
                      <a16:creationId xmlns:a16="http://schemas.microsoft.com/office/drawing/2014/main" id="{233FBEE2-55B7-1740-AE1D-D082ECD77CE1}"/>
                    </a:ext>
                  </a:extLst>
                </p14:cNvPr>
                <p14:cNvContentPartPr/>
                <p14:nvPr/>
              </p14:nvContentPartPr>
              <p14:xfrm>
                <a:off x="7218120" y="4815640"/>
                <a:ext cx="315000" cy="301680"/>
              </p14:xfrm>
            </p:contentPart>
          </mc:Choice>
          <mc:Fallback>
            <p:pic>
              <p:nvPicPr>
                <p:cNvPr id="164" name="Ink 163">
                  <a:extLst>
                    <a:ext uri="{FF2B5EF4-FFF2-40B4-BE49-F238E27FC236}">
                      <a16:creationId xmlns:a16="http://schemas.microsoft.com/office/drawing/2014/main" id="{233FBEE2-55B7-1740-AE1D-D082ECD77CE1}"/>
                    </a:ext>
                  </a:extLst>
                </p:cNvPr>
                <p:cNvPicPr/>
                <p:nvPr/>
              </p:nvPicPr>
              <p:blipFill>
                <a:blip r:embed="rId267"/>
                <a:stretch>
                  <a:fillRect/>
                </a:stretch>
              </p:blipFill>
              <p:spPr>
                <a:xfrm>
                  <a:off x="7203000" y="4800520"/>
                  <a:ext cx="34524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5" name="Ink 164">
                  <a:extLst>
                    <a:ext uri="{FF2B5EF4-FFF2-40B4-BE49-F238E27FC236}">
                      <a16:creationId xmlns:a16="http://schemas.microsoft.com/office/drawing/2014/main" id="{02ED6041-A202-3F4E-B262-F659F9D5B8A0}"/>
                    </a:ext>
                  </a:extLst>
                </p14:cNvPr>
                <p14:cNvContentPartPr/>
                <p14:nvPr/>
              </p14:nvContentPartPr>
              <p14:xfrm>
                <a:off x="7584240" y="4956760"/>
                <a:ext cx="276480" cy="365040"/>
              </p14:xfrm>
            </p:contentPart>
          </mc:Choice>
          <mc:Fallback>
            <p:pic>
              <p:nvPicPr>
                <p:cNvPr id="165" name="Ink 164">
                  <a:extLst>
                    <a:ext uri="{FF2B5EF4-FFF2-40B4-BE49-F238E27FC236}">
                      <a16:creationId xmlns:a16="http://schemas.microsoft.com/office/drawing/2014/main" id="{02ED6041-A202-3F4E-B262-F659F9D5B8A0}"/>
                    </a:ext>
                  </a:extLst>
                </p:cNvPr>
                <p:cNvPicPr/>
                <p:nvPr/>
              </p:nvPicPr>
              <p:blipFill>
                <a:blip r:embed="rId269"/>
                <a:stretch>
                  <a:fillRect/>
                </a:stretch>
              </p:blipFill>
              <p:spPr>
                <a:xfrm>
                  <a:off x="7568760" y="4941640"/>
                  <a:ext cx="30708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6" name="Ink 165">
                  <a:extLst>
                    <a:ext uri="{FF2B5EF4-FFF2-40B4-BE49-F238E27FC236}">
                      <a16:creationId xmlns:a16="http://schemas.microsoft.com/office/drawing/2014/main" id="{BF0AC9C9-7D29-1141-83F2-BAD7FC27EC85}"/>
                    </a:ext>
                  </a:extLst>
                </p14:cNvPr>
                <p14:cNvContentPartPr/>
                <p14:nvPr/>
              </p14:nvContentPartPr>
              <p14:xfrm>
                <a:off x="7955040" y="4998520"/>
                <a:ext cx="141120" cy="130320"/>
              </p14:xfrm>
            </p:contentPart>
          </mc:Choice>
          <mc:Fallback>
            <p:pic>
              <p:nvPicPr>
                <p:cNvPr id="166" name="Ink 165">
                  <a:extLst>
                    <a:ext uri="{FF2B5EF4-FFF2-40B4-BE49-F238E27FC236}">
                      <a16:creationId xmlns:a16="http://schemas.microsoft.com/office/drawing/2014/main" id="{BF0AC9C9-7D29-1141-83F2-BAD7FC27EC85}"/>
                    </a:ext>
                  </a:extLst>
                </p:cNvPr>
                <p:cNvPicPr/>
                <p:nvPr/>
              </p:nvPicPr>
              <p:blipFill>
                <a:blip r:embed="rId271"/>
                <a:stretch>
                  <a:fillRect/>
                </a:stretch>
              </p:blipFill>
              <p:spPr>
                <a:xfrm>
                  <a:off x="7939920" y="4983400"/>
                  <a:ext cx="171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7" name="Ink 166">
                  <a:extLst>
                    <a:ext uri="{FF2B5EF4-FFF2-40B4-BE49-F238E27FC236}">
                      <a16:creationId xmlns:a16="http://schemas.microsoft.com/office/drawing/2014/main" id="{DEF196C3-796F-7D4B-94A2-A950D3045203}"/>
                    </a:ext>
                  </a:extLst>
                </p14:cNvPr>
                <p14:cNvContentPartPr/>
                <p14:nvPr/>
              </p14:nvContentPartPr>
              <p14:xfrm>
                <a:off x="8134680" y="4825720"/>
                <a:ext cx="426960" cy="248040"/>
              </p14:xfrm>
            </p:contentPart>
          </mc:Choice>
          <mc:Fallback>
            <p:pic>
              <p:nvPicPr>
                <p:cNvPr id="167" name="Ink 166">
                  <a:extLst>
                    <a:ext uri="{FF2B5EF4-FFF2-40B4-BE49-F238E27FC236}">
                      <a16:creationId xmlns:a16="http://schemas.microsoft.com/office/drawing/2014/main" id="{DEF196C3-796F-7D4B-94A2-A950D3045203}"/>
                    </a:ext>
                  </a:extLst>
                </p:cNvPr>
                <p:cNvPicPr/>
                <p:nvPr/>
              </p:nvPicPr>
              <p:blipFill>
                <a:blip r:embed="rId273"/>
                <a:stretch>
                  <a:fillRect/>
                </a:stretch>
              </p:blipFill>
              <p:spPr>
                <a:xfrm>
                  <a:off x="8119560" y="4810600"/>
                  <a:ext cx="4575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8" name="Ink 167">
                  <a:extLst>
                    <a:ext uri="{FF2B5EF4-FFF2-40B4-BE49-F238E27FC236}">
                      <a16:creationId xmlns:a16="http://schemas.microsoft.com/office/drawing/2014/main" id="{AD909DBA-9470-8942-B45E-BAB81A0F1B7D}"/>
                    </a:ext>
                  </a:extLst>
                </p14:cNvPr>
                <p14:cNvContentPartPr/>
                <p14:nvPr/>
              </p14:nvContentPartPr>
              <p14:xfrm>
                <a:off x="8595120" y="5059360"/>
                <a:ext cx="360" cy="360"/>
              </p14:xfrm>
            </p:contentPart>
          </mc:Choice>
          <mc:Fallback>
            <p:pic>
              <p:nvPicPr>
                <p:cNvPr id="168" name="Ink 167">
                  <a:extLst>
                    <a:ext uri="{FF2B5EF4-FFF2-40B4-BE49-F238E27FC236}">
                      <a16:creationId xmlns:a16="http://schemas.microsoft.com/office/drawing/2014/main" id="{AD909DBA-9470-8942-B45E-BAB81A0F1B7D}"/>
                    </a:ext>
                  </a:extLst>
                </p:cNvPr>
                <p:cNvPicPr/>
                <p:nvPr/>
              </p:nvPicPr>
              <p:blipFill>
                <a:blip r:embed="rId46"/>
                <a:stretch>
                  <a:fillRect/>
                </a:stretch>
              </p:blipFill>
              <p:spPr>
                <a:xfrm>
                  <a:off x="8580000" y="5044240"/>
                  <a:ext cx="30960" cy="30960"/>
                </a:xfrm>
                <a:prstGeom prst="rect">
                  <a:avLst/>
                </a:prstGeom>
              </p:spPr>
            </p:pic>
          </mc:Fallback>
        </mc:AlternateContent>
      </p:grpSp>
    </p:spTree>
    <p:extLst>
      <p:ext uri="{BB962C8B-B14F-4D97-AF65-F5344CB8AC3E}">
        <p14:creationId xmlns:p14="http://schemas.microsoft.com/office/powerpoint/2010/main" val="2943456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uilding&#10;&#10;Description automatically generated">
            <a:extLst>
              <a:ext uri="{FF2B5EF4-FFF2-40B4-BE49-F238E27FC236}">
                <a16:creationId xmlns:a16="http://schemas.microsoft.com/office/drawing/2014/main" id="{F7B6CF80-3DFD-D14E-B8B6-66B2E52E0E00}"/>
              </a:ext>
            </a:extLst>
          </p:cNvPr>
          <p:cNvPicPr>
            <a:picLocks noChangeAspect="1"/>
          </p:cNvPicPr>
          <p:nvPr/>
        </p:nvPicPr>
        <p:blipFill>
          <a:blip r:embed="rId2"/>
          <a:stretch>
            <a:fillRect/>
          </a:stretch>
        </p:blipFill>
        <p:spPr>
          <a:xfrm>
            <a:off x="4856480" y="582863"/>
            <a:ext cx="2766060" cy="5313747"/>
          </a:xfrm>
          <a:prstGeom prst="rect">
            <a:avLst/>
          </a:prstGeom>
        </p:spPr>
      </p:pic>
      <p:grpSp>
        <p:nvGrpSpPr>
          <p:cNvPr id="7" name="Group 6">
            <a:extLst>
              <a:ext uri="{FF2B5EF4-FFF2-40B4-BE49-F238E27FC236}">
                <a16:creationId xmlns:a16="http://schemas.microsoft.com/office/drawing/2014/main" id="{3859894C-95A9-EE44-A8DC-89A82919BF20}"/>
              </a:ext>
            </a:extLst>
          </p:cNvPr>
          <p:cNvGrpSpPr/>
          <p:nvPr/>
        </p:nvGrpSpPr>
        <p:grpSpPr>
          <a:xfrm>
            <a:off x="7699080" y="4937680"/>
            <a:ext cx="337680" cy="391320"/>
            <a:chOff x="7699080" y="4937680"/>
            <a:chExt cx="337680" cy="39132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CE48776B-2CDD-6C48-9D83-86370A4E9253}"/>
                    </a:ext>
                  </a:extLst>
                </p14:cNvPr>
                <p14:cNvContentPartPr/>
                <p14:nvPr/>
              </p14:nvContentPartPr>
              <p14:xfrm>
                <a:off x="7699080" y="5058280"/>
                <a:ext cx="101160" cy="270720"/>
              </p14:xfrm>
            </p:contentPart>
          </mc:Choice>
          <mc:Fallback>
            <p:pic>
              <p:nvPicPr>
                <p:cNvPr id="4" name="Ink 3">
                  <a:extLst>
                    <a:ext uri="{FF2B5EF4-FFF2-40B4-BE49-F238E27FC236}">
                      <a16:creationId xmlns:a16="http://schemas.microsoft.com/office/drawing/2014/main" id="{CE48776B-2CDD-6C48-9D83-86370A4E9253}"/>
                    </a:ext>
                  </a:extLst>
                </p:cNvPr>
                <p:cNvPicPr/>
                <p:nvPr/>
              </p:nvPicPr>
              <p:blipFill>
                <a:blip r:embed="rId4"/>
                <a:stretch>
                  <a:fillRect/>
                </a:stretch>
              </p:blipFill>
              <p:spPr>
                <a:xfrm>
                  <a:off x="7683600" y="5042800"/>
                  <a:ext cx="1317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D75B8DE5-177F-3D4A-8B62-07E917D5AF4C}"/>
                    </a:ext>
                  </a:extLst>
                </p14:cNvPr>
                <p14:cNvContentPartPr/>
                <p14:nvPr/>
              </p14:nvContentPartPr>
              <p14:xfrm>
                <a:off x="7853520" y="4947760"/>
                <a:ext cx="47520" cy="189720"/>
              </p14:xfrm>
            </p:contentPart>
          </mc:Choice>
          <mc:Fallback>
            <p:pic>
              <p:nvPicPr>
                <p:cNvPr id="5" name="Ink 4">
                  <a:extLst>
                    <a:ext uri="{FF2B5EF4-FFF2-40B4-BE49-F238E27FC236}">
                      <a16:creationId xmlns:a16="http://schemas.microsoft.com/office/drawing/2014/main" id="{D75B8DE5-177F-3D4A-8B62-07E917D5AF4C}"/>
                    </a:ext>
                  </a:extLst>
                </p:cNvPr>
                <p:cNvPicPr/>
                <p:nvPr/>
              </p:nvPicPr>
              <p:blipFill>
                <a:blip r:embed="rId6"/>
                <a:stretch>
                  <a:fillRect/>
                </a:stretch>
              </p:blipFill>
              <p:spPr>
                <a:xfrm>
                  <a:off x="7838400" y="4932640"/>
                  <a:ext cx="777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28B55792-AC2C-EF44-BAFE-2E2D30DAE98D}"/>
                    </a:ext>
                  </a:extLst>
                </p14:cNvPr>
                <p14:cNvContentPartPr/>
                <p14:nvPr/>
              </p14:nvContentPartPr>
              <p14:xfrm>
                <a:off x="7934880" y="4937680"/>
                <a:ext cx="101880" cy="221400"/>
              </p14:xfrm>
            </p:contentPart>
          </mc:Choice>
          <mc:Fallback>
            <p:pic>
              <p:nvPicPr>
                <p:cNvPr id="6" name="Ink 5">
                  <a:extLst>
                    <a:ext uri="{FF2B5EF4-FFF2-40B4-BE49-F238E27FC236}">
                      <a16:creationId xmlns:a16="http://schemas.microsoft.com/office/drawing/2014/main" id="{28B55792-AC2C-EF44-BAFE-2E2D30DAE98D}"/>
                    </a:ext>
                  </a:extLst>
                </p:cNvPr>
                <p:cNvPicPr/>
                <p:nvPr/>
              </p:nvPicPr>
              <p:blipFill>
                <a:blip r:embed="rId8"/>
                <a:stretch>
                  <a:fillRect/>
                </a:stretch>
              </p:blipFill>
              <p:spPr>
                <a:xfrm>
                  <a:off x="7919760" y="4922200"/>
                  <a:ext cx="132480" cy="251640"/>
                </a:xfrm>
                <a:prstGeom prst="rect">
                  <a:avLst/>
                </a:prstGeom>
              </p:spPr>
            </p:pic>
          </mc:Fallback>
        </mc:AlternateContent>
      </p:grpSp>
      <p:grpSp>
        <p:nvGrpSpPr>
          <p:cNvPr id="12" name="Group 11">
            <a:extLst>
              <a:ext uri="{FF2B5EF4-FFF2-40B4-BE49-F238E27FC236}">
                <a16:creationId xmlns:a16="http://schemas.microsoft.com/office/drawing/2014/main" id="{294BFDBA-E126-2940-9B63-8A634ADEA0D0}"/>
              </a:ext>
            </a:extLst>
          </p:cNvPr>
          <p:cNvGrpSpPr/>
          <p:nvPr/>
        </p:nvGrpSpPr>
        <p:grpSpPr>
          <a:xfrm>
            <a:off x="8317200" y="4946320"/>
            <a:ext cx="478080" cy="192600"/>
            <a:chOff x="8317200" y="4946320"/>
            <a:chExt cx="478080" cy="192600"/>
          </a:xfrm>
        </p:grpSpPr>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EDB7E747-4279-7641-BB90-35707BDBB512}"/>
                    </a:ext>
                  </a:extLst>
                </p14:cNvPr>
                <p14:cNvContentPartPr/>
                <p14:nvPr/>
              </p14:nvContentPartPr>
              <p14:xfrm>
                <a:off x="8317200" y="4967920"/>
                <a:ext cx="115560" cy="171000"/>
              </p14:xfrm>
            </p:contentPart>
          </mc:Choice>
          <mc:Fallback>
            <p:pic>
              <p:nvPicPr>
                <p:cNvPr id="8" name="Ink 7">
                  <a:extLst>
                    <a:ext uri="{FF2B5EF4-FFF2-40B4-BE49-F238E27FC236}">
                      <a16:creationId xmlns:a16="http://schemas.microsoft.com/office/drawing/2014/main" id="{EDB7E747-4279-7641-BB90-35707BDBB512}"/>
                    </a:ext>
                  </a:extLst>
                </p:cNvPr>
                <p:cNvPicPr/>
                <p:nvPr/>
              </p:nvPicPr>
              <p:blipFill>
                <a:blip r:embed="rId10"/>
                <a:stretch>
                  <a:fillRect/>
                </a:stretch>
              </p:blipFill>
              <p:spPr>
                <a:xfrm>
                  <a:off x="8301720" y="4952800"/>
                  <a:ext cx="1461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65DD9996-9083-8F43-8BC1-F5333687C419}"/>
                    </a:ext>
                  </a:extLst>
                </p14:cNvPr>
                <p14:cNvContentPartPr/>
                <p14:nvPr/>
              </p14:nvContentPartPr>
              <p14:xfrm>
                <a:off x="8330880" y="4946320"/>
                <a:ext cx="154800" cy="11880"/>
              </p14:xfrm>
            </p:contentPart>
          </mc:Choice>
          <mc:Fallback>
            <p:pic>
              <p:nvPicPr>
                <p:cNvPr id="9" name="Ink 8">
                  <a:extLst>
                    <a:ext uri="{FF2B5EF4-FFF2-40B4-BE49-F238E27FC236}">
                      <a16:creationId xmlns:a16="http://schemas.microsoft.com/office/drawing/2014/main" id="{65DD9996-9083-8F43-8BC1-F5333687C419}"/>
                    </a:ext>
                  </a:extLst>
                </p:cNvPr>
                <p:cNvPicPr/>
                <p:nvPr/>
              </p:nvPicPr>
              <p:blipFill>
                <a:blip r:embed="rId12"/>
                <a:stretch>
                  <a:fillRect/>
                </a:stretch>
              </p:blipFill>
              <p:spPr>
                <a:xfrm>
                  <a:off x="8315760" y="4931200"/>
                  <a:ext cx="1854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12C6C68A-343C-614D-AB93-72705BBD6EF6}"/>
                    </a:ext>
                  </a:extLst>
                </p14:cNvPr>
                <p14:cNvContentPartPr/>
                <p14:nvPr/>
              </p14:nvContentPartPr>
              <p14:xfrm>
                <a:off x="8534280" y="5110480"/>
                <a:ext cx="360" cy="360"/>
              </p14:xfrm>
            </p:contentPart>
          </mc:Choice>
          <mc:Fallback>
            <p:pic>
              <p:nvPicPr>
                <p:cNvPr id="10" name="Ink 9">
                  <a:extLst>
                    <a:ext uri="{FF2B5EF4-FFF2-40B4-BE49-F238E27FC236}">
                      <a16:creationId xmlns:a16="http://schemas.microsoft.com/office/drawing/2014/main" id="{12C6C68A-343C-614D-AB93-72705BBD6EF6}"/>
                    </a:ext>
                  </a:extLst>
                </p:cNvPr>
                <p:cNvPicPr/>
                <p:nvPr/>
              </p:nvPicPr>
              <p:blipFill>
                <a:blip r:embed="rId14"/>
                <a:stretch>
                  <a:fillRect/>
                </a:stretch>
              </p:blipFill>
              <p:spPr>
                <a:xfrm>
                  <a:off x="8518800" y="509500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C6BAEA7C-5FE2-DC47-8F3F-6F399E29F656}"/>
                    </a:ext>
                  </a:extLst>
                </p14:cNvPr>
                <p14:cNvContentPartPr/>
                <p14:nvPr/>
              </p14:nvContentPartPr>
              <p14:xfrm>
                <a:off x="8642640" y="4992760"/>
                <a:ext cx="152640" cy="128880"/>
              </p14:xfrm>
            </p:contentPart>
          </mc:Choice>
          <mc:Fallback>
            <p:pic>
              <p:nvPicPr>
                <p:cNvPr id="11" name="Ink 10">
                  <a:extLst>
                    <a:ext uri="{FF2B5EF4-FFF2-40B4-BE49-F238E27FC236}">
                      <a16:creationId xmlns:a16="http://schemas.microsoft.com/office/drawing/2014/main" id="{C6BAEA7C-5FE2-DC47-8F3F-6F399E29F656}"/>
                    </a:ext>
                  </a:extLst>
                </p:cNvPr>
                <p:cNvPicPr/>
                <p:nvPr/>
              </p:nvPicPr>
              <p:blipFill>
                <a:blip r:embed="rId16"/>
                <a:stretch>
                  <a:fillRect/>
                </a:stretch>
              </p:blipFill>
              <p:spPr>
                <a:xfrm>
                  <a:off x="8627160" y="4977280"/>
                  <a:ext cx="183240" cy="159480"/>
                </a:xfrm>
                <a:prstGeom prst="rect">
                  <a:avLst/>
                </a:prstGeom>
              </p:spPr>
            </p:pic>
          </mc:Fallback>
        </mc:AlternateContent>
      </p:grpSp>
      <p:grpSp>
        <p:nvGrpSpPr>
          <p:cNvPr id="21" name="Group 20">
            <a:extLst>
              <a:ext uri="{FF2B5EF4-FFF2-40B4-BE49-F238E27FC236}">
                <a16:creationId xmlns:a16="http://schemas.microsoft.com/office/drawing/2014/main" id="{BB4C016D-2F4D-A24D-AC27-6EF9D08C4903}"/>
              </a:ext>
            </a:extLst>
          </p:cNvPr>
          <p:cNvGrpSpPr/>
          <p:nvPr/>
        </p:nvGrpSpPr>
        <p:grpSpPr>
          <a:xfrm>
            <a:off x="7761360" y="741520"/>
            <a:ext cx="348480" cy="300960"/>
            <a:chOff x="7761360" y="741520"/>
            <a:chExt cx="348480" cy="300960"/>
          </a:xfrm>
        </p:grpSpPr>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FADB55EE-EFAD-124D-B075-F4FEEE48D597}"/>
                    </a:ext>
                  </a:extLst>
                </p14:cNvPr>
                <p14:cNvContentPartPr/>
                <p14:nvPr/>
              </p14:nvContentPartPr>
              <p14:xfrm>
                <a:off x="7761360" y="835120"/>
                <a:ext cx="122040" cy="207360"/>
              </p14:xfrm>
            </p:contentPart>
          </mc:Choice>
          <mc:Fallback>
            <p:pic>
              <p:nvPicPr>
                <p:cNvPr id="13" name="Ink 12">
                  <a:extLst>
                    <a:ext uri="{FF2B5EF4-FFF2-40B4-BE49-F238E27FC236}">
                      <a16:creationId xmlns:a16="http://schemas.microsoft.com/office/drawing/2014/main" id="{FADB55EE-EFAD-124D-B075-F4FEEE48D597}"/>
                    </a:ext>
                  </a:extLst>
                </p:cNvPr>
                <p:cNvPicPr/>
                <p:nvPr/>
              </p:nvPicPr>
              <p:blipFill>
                <a:blip r:embed="rId18"/>
                <a:stretch>
                  <a:fillRect/>
                </a:stretch>
              </p:blipFill>
              <p:spPr>
                <a:xfrm>
                  <a:off x="7746240" y="820000"/>
                  <a:ext cx="1522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0898E32A-D3B9-9148-A34B-B0B551285418}"/>
                    </a:ext>
                  </a:extLst>
                </p14:cNvPr>
                <p14:cNvContentPartPr/>
                <p14:nvPr/>
              </p14:nvContentPartPr>
              <p14:xfrm>
                <a:off x="7975560" y="741520"/>
                <a:ext cx="23400" cy="210240"/>
              </p14:xfrm>
            </p:contentPart>
          </mc:Choice>
          <mc:Fallback>
            <p:pic>
              <p:nvPicPr>
                <p:cNvPr id="14" name="Ink 13">
                  <a:extLst>
                    <a:ext uri="{FF2B5EF4-FFF2-40B4-BE49-F238E27FC236}">
                      <a16:creationId xmlns:a16="http://schemas.microsoft.com/office/drawing/2014/main" id="{0898E32A-D3B9-9148-A34B-B0B551285418}"/>
                    </a:ext>
                  </a:extLst>
                </p:cNvPr>
                <p:cNvPicPr/>
                <p:nvPr/>
              </p:nvPicPr>
              <p:blipFill>
                <a:blip r:embed="rId20"/>
                <a:stretch>
                  <a:fillRect/>
                </a:stretch>
              </p:blipFill>
              <p:spPr>
                <a:xfrm>
                  <a:off x="7960080" y="726400"/>
                  <a:ext cx="540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E72BBDC4-CCCB-2945-A126-5A6A3D6B73B9}"/>
                    </a:ext>
                  </a:extLst>
                </p14:cNvPr>
                <p14:cNvContentPartPr/>
                <p14:nvPr/>
              </p14:nvContentPartPr>
              <p14:xfrm>
                <a:off x="8067000" y="761680"/>
                <a:ext cx="28440" cy="170280"/>
              </p14:xfrm>
            </p:contentPart>
          </mc:Choice>
          <mc:Fallback>
            <p:pic>
              <p:nvPicPr>
                <p:cNvPr id="15" name="Ink 14">
                  <a:extLst>
                    <a:ext uri="{FF2B5EF4-FFF2-40B4-BE49-F238E27FC236}">
                      <a16:creationId xmlns:a16="http://schemas.microsoft.com/office/drawing/2014/main" id="{E72BBDC4-CCCB-2945-A126-5A6A3D6B73B9}"/>
                    </a:ext>
                  </a:extLst>
                </p:cNvPr>
                <p:cNvPicPr/>
                <p:nvPr/>
              </p:nvPicPr>
              <p:blipFill>
                <a:blip r:embed="rId22"/>
                <a:stretch>
                  <a:fillRect/>
                </a:stretch>
              </p:blipFill>
              <p:spPr>
                <a:xfrm>
                  <a:off x="8051520" y="746560"/>
                  <a:ext cx="586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93F0DD6C-F76D-EA46-9F05-D22247F6EB0B}"/>
                    </a:ext>
                  </a:extLst>
                </p14:cNvPr>
                <p14:cNvContentPartPr/>
                <p14:nvPr/>
              </p14:nvContentPartPr>
              <p14:xfrm>
                <a:off x="7988520" y="855280"/>
                <a:ext cx="121320" cy="8280"/>
              </p14:xfrm>
            </p:contentPart>
          </mc:Choice>
          <mc:Fallback>
            <p:pic>
              <p:nvPicPr>
                <p:cNvPr id="16" name="Ink 15">
                  <a:extLst>
                    <a:ext uri="{FF2B5EF4-FFF2-40B4-BE49-F238E27FC236}">
                      <a16:creationId xmlns:a16="http://schemas.microsoft.com/office/drawing/2014/main" id="{93F0DD6C-F76D-EA46-9F05-D22247F6EB0B}"/>
                    </a:ext>
                  </a:extLst>
                </p:cNvPr>
                <p:cNvPicPr/>
                <p:nvPr/>
              </p:nvPicPr>
              <p:blipFill>
                <a:blip r:embed="rId24"/>
                <a:stretch>
                  <a:fillRect/>
                </a:stretch>
              </p:blipFill>
              <p:spPr>
                <a:xfrm>
                  <a:off x="7973400" y="840160"/>
                  <a:ext cx="151560" cy="38880"/>
                </a:xfrm>
                <a:prstGeom prst="rect">
                  <a:avLst/>
                </a:prstGeom>
              </p:spPr>
            </p:pic>
          </mc:Fallback>
        </mc:AlternateContent>
      </p:grpSp>
      <p:grpSp>
        <p:nvGrpSpPr>
          <p:cNvPr id="20" name="Group 19">
            <a:extLst>
              <a:ext uri="{FF2B5EF4-FFF2-40B4-BE49-F238E27FC236}">
                <a16:creationId xmlns:a16="http://schemas.microsoft.com/office/drawing/2014/main" id="{4CA8CDE2-8541-4B42-811F-B9F6FAA7F846}"/>
              </a:ext>
            </a:extLst>
          </p:cNvPr>
          <p:cNvGrpSpPr/>
          <p:nvPr/>
        </p:nvGrpSpPr>
        <p:grpSpPr>
          <a:xfrm>
            <a:off x="8352480" y="737920"/>
            <a:ext cx="182160" cy="234000"/>
            <a:chOff x="8352480" y="737920"/>
            <a:chExt cx="182160" cy="234000"/>
          </a:xfrm>
        </p:grpSpPr>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2DC1C949-F71A-9044-AFE8-4322CD1E56C9}"/>
                    </a:ext>
                  </a:extLst>
                </p14:cNvPr>
                <p14:cNvContentPartPr/>
                <p14:nvPr/>
              </p14:nvContentPartPr>
              <p14:xfrm>
                <a:off x="8352480" y="737920"/>
                <a:ext cx="123840" cy="234000"/>
              </p14:xfrm>
            </p:contentPart>
          </mc:Choice>
          <mc:Fallback>
            <p:pic>
              <p:nvPicPr>
                <p:cNvPr id="17" name="Ink 16">
                  <a:extLst>
                    <a:ext uri="{FF2B5EF4-FFF2-40B4-BE49-F238E27FC236}">
                      <a16:creationId xmlns:a16="http://schemas.microsoft.com/office/drawing/2014/main" id="{2DC1C949-F71A-9044-AFE8-4322CD1E56C9}"/>
                    </a:ext>
                  </a:extLst>
                </p:cNvPr>
                <p:cNvPicPr/>
                <p:nvPr/>
              </p:nvPicPr>
              <p:blipFill>
                <a:blip r:embed="rId26"/>
                <a:stretch>
                  <a:fillRect/>
                </a:stretch>
              </p:blipFill>
              <p:spPr>
                <a:xfrm>
                  <a:off x="8337360" y="722440"/>
                  <a:ext cx="1544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C02CA9D7-EC0D-5B4E-B85A-D3919039C49C}"/>
                    </a:ext>
                  </a:extLst>
                </p14:cNvPr>
                <p14:cNvContentPartPr/>
                <p14:nvPr/>
              </p14:nvContentPartPr>
              <p14:xfrm>
                <a:off x="8534280" y="914320"/>
                <a:ext cx="360" cy="360"/>
              </p14:xfrm>
            </p:contentPart>
          </mc:Choice>
          <mc:Fallback>
            <p:pic>
              <p:nvPicPr>
                <p:cNvPr id="18" name="Ink 17">
                  <a:extLst>
                    <a:ext uri="{FF2B5EF4-FFF2-40B4-BE49-F238E27FC236}">
                      <a16:creationId xmlns:a16="http://schemas.microsoft.com/office/drawing/2014/main" id="{C02CA9D7-EC0D-5B4E-B85A-D3919039C49C}"/>
                    </a:ext>
                  </a:extLst>
                </p:cNvPr>
                <p:cNvPicPr/>
                <p:nvPr/>
              </p:nvPicPr>
              <p:blipFill>
                <a:blip r:embed="rId14"/>
                <a:stretch>
                  <a:fillRect/>
                </a:stretch>
              </p:blipFill>
              <p:spPr>
                <a:xfrm>
                  <a:off x="8519160" y="898840"/>
                  <a:ext cx="30960" cy="30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B5F6DB2D-D3FF-7E4C-9025-0C437D21DC61}"/>
                  </a:ext>
                </a:extLst>
              </p14:cNvPr>
              <p14:cNvContentPartPr/>
              <p14:nvPr/>
            </p14:nvContentPartPr>
            <p14:xfrm>
              <a:off x="8665680" y="753400"/>
              <a:ext cx="126720" cy="130320"/>
            </p14:xfrm>
          </p:contentPart>
        </mc:Choice>
        <mc:Fallback>
          <p:pic>
            <p:nvPicPr>
              <p:cNvPr id="19" name="Ink 18">
                <a:extLst>
                  <a:ext uri="{FF2B5EF4-FFF2-40B4-BE49-F238E27FC236}">
                    <a16:creationId xmlns:a16="http://schemas.microsoft.com/office/drawing/2014/main" id="{B5F6DB2D-D3FF-7E4C-9025-0C437D21DC61}"/>
                  </a:ext>
                </a:extLst>
              </p:cNvPr>
              <p:cNvPicPr/>
              <p:nvPr/>
            </p:nvPicPr>
            <p:blipFill>
              <a:blip r:embed="rId29"/>
              <a:stretch>
                <a:fillRect/>
              </a:stretch>
            </p:blipFill>
            <p:spPr>
              <a:xfrm>
                <a:off x="8650560" y="737920"/>
                <a:ext cx="157320" cy="160920"/>
              </a:xfrm>
              <a:prstGeom prst="rect">
                <a:avLst/>
              </a:prstGeom>
            </p:spPr>
          </p:pic>
        </mc:Fallback>
      </mc:AlternateContent>
    </p:spTree>
    <p:extLst>
      <p:ext uri="{BB962C8B-B14F-4D97-AF65-F5344CB8AC3E}">
        <p14:creationId xmlns:p14="http://schemas.microsoft.com/office/powerpoint/2010/main" val="678024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hoto, old, different, many&#10;&#10;Description automatically generated">
            <a:extLst>
              <a:ext uri="{FF2B5EF4-FFF2-40B4-BE49-F238E27FC236}">
                <a16:creationId xmlns:a16="http://schemas.microsoft.com/office/drawing/2014/main" id="{55900F07-C975-2D44-866D-81A99A2646D5}"/>
              </a:ext>
            </a:extLst>
          </p:cNvPr>
          <p:cNvPicPr>
            <a:picLocks noChangeAspect="1"/>
          </p:cNvPicPr>
          <p:nvPr/>
        </p:nvPicPr>
        <p:blipFill>
          <a:blip r:embed="rId2"/>
          <a:stretch>
            <a:fillRect/>
          </a:stretch>
        </p:blipFill>
        <p:spPr>
          <a:xfrm>
            <a:off x="2692400" y="1134241"/>
            <a:ext cx="3327400" cy="4589517"/>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ADFC04AD-8364-EE49-84B2-CFB212DDDA79}"/>
                  </a:ext>
                </a:extLst>
              </p14:cNvPr>
              <p14:cNvContentPartPr/>
              <p14:nvPr/>
            </p14:nvContentPartPr>
            <p14:xfrm>
              <a:off x="5642640" y="3046240"/>
              <a:ext cx="360" cy="360"/>
            </p14:xfrm>
          </p:contentPart>
        </mc:Choice>
        <mc:Fallback>
          <p:pic>
            <p:nvPicPr>
              <p:cNvPr id="7" name="Ink 6">
                <a:extLst>
                  <a:ext uri="{FF2B5EF4-FFF2-40B4-BE49-F238E27FC236}">
                    <a16:creationId xmlns:a16="http://schemas.microsoft.com/office/drawing/2014/main" id="{ADFC04AD-8364-EE49-84B2-CFB212DDDA79}"/>
                  </a:ext>
                </a:extLst>
              </p:cNvPr>
              <p:cNvPicPr/>
              <p:nvPr/>
            </p:nvPicPr>
            <p:blipFill>
              <a:blip r:embed="rId4"/>
              <a:stretch>
                <a:fillRect/>
              </a:stretch>
            </p:blipFill>
            <p:spPr>
              <a:xfrm>
                <a:off x="5633640" y="3037600"/>
                <a:ext cx="18000" cy="18000"/>
              </a:xfrm>
              <a:prstGeom prst="rect">
                <a:avLst/>
              </a:prstGeom>
            </p:spPr>
          </p:pic>
        </mc:Fallback>
      </mc:AlternateContent>
      <p:grpSp>
        <p:nvGrpSpPr>
          <p:cNvPr id="34" name="Group 33">
            <a:extLst>
              <a:ext uri="{FF2B5EF4-FFF2-40B4-BE49-F238E27FC236}">
                <a16:creationId xmlns:a16="http://schemas.microsoft.com/office/drawing/2014/main" id="{657B563F-B1DD-5147-A2BC-13D7B4BB91AC}"/>
              </a:ext>
            </a:extLst>
          </p:cNvPr>
          <p:cNvGrpSpPr/>
          <p:nvPr/>
        </p:nvGrpSpPr>
        <p:grpSpPr>
          <a:xfrm>
            <a:off x="6867840" y="538480"/>
            <a:ext cx="530640" cy="443160"/>
            <a:chOff x="6867840" y="538480"/>
            <a:chExt cx="530640" cy="443160"/>
          </a:xfrm>
        </p:grpSpPr>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03FD1B82-6CFE-D24C-A684-ADB930B419E5}"/>
                    </a:ext>
                  </a:extLst>
                </p14:cNvPr>
                <p14:cNvContentPartPr/>
                <p14:nvPr/>
              </p14:nvContentPartPr>
              <p14:xfrm>
                <a:off x="6889800" y="586360"/>
                <a:ext cx="44640" cy="395280"/>
              </p14:xfrm>
            </p:contentPart>
          </mc:Choice>
          <mc:Fallback>
            <p:pic>
              <p:nvPicPr>
                <p:cNvPr id="8" name="Ink 7">
                  <a:extLst>
                    <a:ext uri="{FF2B5EF4-FFF2-40B4-BE49-F238E27FC236}">
                      <a16:creationId xmlns:a16="http://schemas.microsoft.com/office/drawing/2014/main" id="{03FD1B82-6CFE-D24C-A684-ADB930B419E5}"/>
                    </a:ext>
                  </a:extLst>
                </p:cNvPr>
                <p:cNvPicPr/>
                <p:nvPr/>
              </p:nvPicPr>
              <p:blipFill>
                <a:blip r:embed="rId6"/>
                <a:stretch>
                  <a:fillRect/>
                </a:stretch>
              </p:blipFill>
              <p:spPr>
                <a:xfrm>
                  <a:off x="6874680" y="571240"/>
                  <a:ext cx="75240" cy="425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C004AFEA-7CC8-4640-9E90-FAD282B22E20}"/>
                    </a:ext>
                  </a:extLst>
                </p14:cNvPr>
                <p14:cNvContentPartPr/>
                <p14:nvPr/>
              </p14:nvContentPartPr>
              <p14:xfrm>
                <a:off x="7009680" y="538480"/>
                <a:ext cx="30240" cy="356760"/>
              </p14:xfrm>
            </p:contentPart>
          </mc:Choice>
          <mc:Fallback>
            <p:pic>
              <p:nvPicPr>
                <p:cNvPr id="9" name="Ink 8">
                  <a:extLst>
                    <a:ext uri="{FF2B5EF4-FFF2-40B4-BE49-F238E27FC236}">
                      <a16:creationId xmlns:a16="http://schemas.microsoft.com/office/drawing/2014/main" id="{C004AFEA-7CC8-4640-9E90-FAD282B22E20}"/>
                    </a:ext>
                  </a:extLst>
                </p:cNvPr>
                <p:cNvPicPr/>
                <p:nvPr/>
              </p:nvPicPr>
              <p:blipFill>
                <a:blip r:embed="rId8"/>
                <a:stretch>
                  <a:fillRect/>
                </a:stretch>
              </p:blipFill>
              <p:spPr>
                <a:xfrm>
                  <a:off x="6994560" y="523000"/>
                  <a:ext cx="6048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7A74CB9E-D668-974F-8E32-A6C5AE66EE1E}"/>
                    </a:ext>
                  </a:extLst>
                </p14:cNvPr>
                <p14:cNvContentPartPr/>
                <p14:nvPr/>
              </p14:nvContentPartPr>
              <p14:xfrm>
                <a:off x="6867840" y="751240"/>
                <a:ext cx="311400" cy="101880"/>
              </p14:xfrm>
            </p:contentPart>
          </mc:Choice>
          <mc:Fallback>
            <p:pic>
              <p:nvPicPr>
                <p:cNvPr id="10" name="Ink 9">
                  <a:extLst>
                    <a:ext uri="{FF2B5EF4-FFF2-40B4-BE49-F238E27FC236}">
                      <a16:creationId xmlns:a16="http://schemas.microsoft.com/office/drawing/2014/main" id="{7A74CB9E-D668-974F-8E32-A6C5AE66EE1E}"/>
                    </a:ext>
                  </a:extLst>
                </p:cNvPr>
                <p:cNvPicPr/>
                <p:nvPr/>
              </p:nvPicPr>
              <p:blipFill>
                <a:blip r:embed="rId10"/>
                <a:stretch>
                  <a:fillRect/>
                </a:stretch>
              </p:blipFill>
              <p:spPr>
                <a:xfrm>
                  <a:off x="6852720" y="735760"/>
                  <a:ext cx="342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7DC358CB-EC3D-FE42-867B-EC2ED41ACD04}"/>
                    </a:ext>
                  </a:extLst>
                </p14:cNvPr>
                <p14:cNvContentPartPr/>
                <p14:nvPr/>
              </p14:nvContentPartPr>
              <p14:xfrm>
                <a:off x="7254120" y="717400"/>
                <a:ext cx="144360" cy="129960"/>
              </p14:xfrm>
            </p:contentPart>
          </mc:Choice>
          <mc:Fallback>
            <p:pic>
              <p:nvPicPr>
                <p:cNvPr id="11" name="Ink 10">
                  <a:extLst>
                    <a:ext uri="{FF2B5EF4-FFF2-40B4-BE49-F238E27FC236}">
                      <a16:creationId xmlns:a16="http://schemas.microsoft.com/office/drawing/2014/main" id="{7DC358CB-EC3D-FE42-867B-EC2ED41ACD04}"/>
                    </a:ext>
                  </a:extLst>
                </p:cNvPr>
                <p:cNvPicPr/>
                <p:nvPr/>
              </p:nvPicPr>
              <p:blipFill>
                <a:blip r:embed="rId12"/>
                <a:stretch>
                  <a:fillRect/>
                </a:stretch>
              </p:blipFill>
              <p:spPr>
                <a:xfrm>
                  <a:off x="7239000" y="702280"/>
                  <a:ext cx="174600" cy="160560"/>
                </a:xfrm>
                <a:prstGeom prst="rect">
                  <a:avLst/>
                </a:prstGeom>
              </p:spPr>
            </p:pic>
          </mc:Fallback>
        </mc:AlternateContent>
      </p:grpSp>
      <p:grpSp>
        <p:nvGrpSpPr>
          <p:cNvPr id="33" name="Group 32">
            <a:extLst>
              <a:ext uri="{FF2B5EF4-FFF2-40B4-BE49-F238E27FC236}">
                <a16:creationId xmlns:a16="http://schemas.microsoft.com/office/drawing/2014/main" id="{2E8E0309-29DB-A84C-B8B2-6D6890DFA22B}"/>
              </a:ext>
            </a:extLst>
          </p:cNvPr>
          <p:cNvGrpSpPr/>
          <p:nvPr/>
        </p:nvGrpSpPr>
        <p:grpSpPr>
          <a:xfrm>
            <a:off x="7660560" y="436600"/>
            <a:ext cx="234720" cy="427320"/>
            <a:chOff x="7660560" y="436600"/>
            <a:chExt cx="234720" cy="427320"/>
          </a:xfrm>
        </p:grpSpPr>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C291F7B0-1B80-8549-A27B-C149BEC43011}"/>
                    </a:ext>
                  </a:extLst>
                </p14:cNvPr>
                <p14:cNvContentPartPr/>
                <p14:nvPr/>
              </p14:nvContentPartPr>
              <p14:xfrm>
                <a:off x="7723200" y="436600"/>
                <a:ext cx="79920" cy="427320"/>
              </p14:xfrm>
            </p:contentPart>
          </mc:Choice>
          <mc:Fallback>
            <p:pic>
              <p:nvPicPr>
                <p:cNvPr id="12" name="Ink 11">
                  <a:extLst>
                    <a:ext uri="{FF2B5EF4-FFF2-40B4-BE49-F238E27FC236}">
                      <a16:creationId xmlns:a16="http://schemas.microsoft.com/office/drawing/2014/main" id="{C291F7B0-1B80-8549-A27B-C149BEC43011}"/>
                    </a:ext>
                  </a:extLst>
                </p:cNvPr>
                <p:cNvPicPr/>
                <p:nvPr/>
              </p:nvPicPr>
              <p:blipFill>
                <a:blip r:embed="rId14"/>
                <a:stretch>
                  <a:fillRect/>
                </a:stretch>
              </p:blipFill>
              <p:spPr>
                <a:xfrm>
                  <a:off x="7707720" y="421480"/>
                  <a:ext cx="11052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751180CD-926B-A046-8E06-69D352C0937A}"/>
                    </a:ext>
                  </a:extLst>
                </p14:cNvPr>
                <p14:cNvContentPartPr/>
                <p14:nvPr/>
              </p14:nvContentPartPr>
              <p14:xfrm>
                <a:off x="7660560" y="690760"/>
                <a:ext cx="234720" cy="143640"/>
              </p14:xfrm>
            </p:contentPart>
          </mc:Choice>
          <mc:Fallback>
            <p:pic>
              <p:nvPicPr>
                <p:cNvPr id="13" name="Ink 12">
                  <a:extLst>
                    <a:ext uri="{FF2B5EF4-FFF2-40B4-BE49-F238E27FC236}">
                      <a16:creationId xmlns:a16="http://schemas.microsoft.com/office/drawing/2014/main" id="{751180CD-926B-A046-8E06-69D352C0937A}"/>
                    </a:ext>
                  </a:extLst>
                </p:cNvPr>
                <p:cNvPicPr/>
                <p:nvPr/>
              </p:nvPicPr>
              <p:blipFill>
                <a:blip r:embed="rId16"/>
                <a:stretch>
                  <a:fillRect/>
                </a:stretch>
              </p:blipFill>
              <p:spPr>
                <a:xfrm>
                  <a:off x="7645080" y="675280"/>
                  <a:ext cx="264960" cy="174240"/>
                </a:xfrm>
                <a:prstGeom prst="rect">
                  <a:avLst/>
                </a:prstGeom>
              </p:spPr>
            </p:pic>
          </mc:Fallback>
        </mc:AlternateContent>
      </p:grpSp>
      <p:grpSp>
        <p:nvGrpSpPr>
          <p:cNvPr id="32" name="Group 31">
            <a:extLst>
              <a:ext uri="{FF2B5EF4-FFF2-40B4-BE49-F238E27FC236}">
                <a16:creationId xmlns:a16="http://schemas.microsoft.com/office/drawing/2014/main" id="{C98B39DE-0B3A-0342-8100-E09732A55EE9}"/>
              </a:ext>
            </a:extLst>
          </p:cNvPr>
          <p:cNvGrpSpPr/>
          <p:nvPr/>
        </p:nvGrpSpPr>
        <p:grpSpPr>
          <a:xfrm>
            <a:off x="8137920" y="386560"/>
            <a:ext cx="984600" cy="591120"/>
            <a:chOff x="8137920" y="386560"/>
            <a:chExt cx="984600" cy="591120"/>
          </a:xfrm>
        </p:grpSpPr>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F4D4DF2C-C8FA-154B-A08C-E9FB31B13560}"/>
                    </a:ext>
                  </a:extLst>
                </p14:cNvPr>
                <p14:cNvContentPartPr/>
                <p14:nvPr/>
              </p14:nvContentPartPr>
              <p14:xfrm>
                <a:off x="8174280" y="386560"/>
                <a:ext cx="218160" cy="446760"/>
              </p14:xfrm>
            </p:contentPart>
          </mc:Choice>
          <mc:Fallback>
            <p:pic>
              <p:nvPicPr>
                <p:cNvPr id="14" name="Ink 13">
                  <a:extLst>
                    <a:ext uri="{FF2B5EF4-FFF2-40B4-BE49-F238E27FC236}">
                      <a16:creationId xmlns:a16="http://schemas.microsoft.com/office/drawing/2014/main" id="{F4D4DF2C-C8FA-154B-A08C-E9FB31B13560}"/>
                    </a:ext>
                  </a:extLst>
                </p:cNvPr>
                <p:cNvPicPr/>
                <p:nvPr/>
              </p:nvPicPr>
              <p:blipFill>
                <a:blip r:embed="rId18"/>
                <a:stretch>
                  <a:fillRect/>
                </a:stretch>
              </p:blipFill>
              <p:spPr>
                <a:xfrm>
                  <a:off x="8159160" y="371080"/>
                  <a:ext cx="24840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A8C12B39-9B6A-8B43-8120-08C38B1C4955}"/>
                    </a:ext>
                  </a:extLst>
                </p14:cNvPr>
                <p14:cNvContentPartPr/>
                <p14:nvPr/>
              </p14:nvContentPartPr>
              <p14:xfrm>
                <a:off x="8137920" y="731080"/>
                <a:ext cx="144720" cy="147960"/>
              </p14:xfrm>
            </p:contentPart>
          </mc:Choice>
          <mc:Fallback>
            <p:pic>
              <p:nvPicPr>
                <p:cNvPr id="15" name="Ink 14">
                  <a:extLst>
                    <a:ext uri="{FF2B5EF4-FFF2-40B4-BE49-F238E27FC236}">
                      <a16:creationId xmlns:a16="http://schemas.microsoft.com/office/drawing/2014/main" id="{A8C12B39-9B6A-8B43-8120-08C38B1C4955}"/>
                    </a:ext>
                  </a:extLst>
                </p:cNvPr>
                <p:cNvPicPr/>
                <p:nvPr/>
              </p:nvPicPr>
              <p:blipFill>
                <a:blip r:embed="rId20"/>
                <a:stretch>
                  <a:fillRect/>
                </a:stretch>
              </p:blipFill>
              <p:spPr>
                <a:xfrm>
                  <a:off x="8122800" y="715960"/>
                  <a:ext cx="1749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A5513B66-6BC9-CD41-87A0-A38F4BC727CF}"/>
                    </a:ext>
                  </a:extLst>
                </p14:cNvPr>
                <p14:cNvContentPartPr/>
                <p14:nvPr/>
              </p14:nvContentPartPr>
              <p14:xfrm>
                <a:off x="8330880" y="640000"/>
                <a:ext cx="360" cy="360"/>
              </p14:xfrm>
            </p:contentPart>
          </mc:Choice>
          <mc:Fallback>
            <p:pic>
              <p:nvPicPr>
                <p:cNvPr id="16" name="Ink 15">
                  <a:extLst>
                    <a:ext uri="{FF2B5EF4-FFF2-40B4-BE49-F238E27FC236}">
                      <a16:creationId xmlns:a16="http://schemas.microsoft.com/office/drawing/2014/main" id="{A5513B66-6BC9-CD41-87A0-A38F4BC727CF}"/>
                    </a:ext>
                  </a:extLst>
                </p:cNvPr>
                <p:cNvPicPr/>
                <p:nvPr/>
              </p:nvPicPr>
              <p:blipFill>
                <a:blip r:embed="rId22"/>
                <a:stretch>
                  <a:fillRect/>
                </a:stretch>
              </p:blipFill>
              <p:spPr>
                <a:xfrm>
                  <a:off x="8315760" y="62452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Ink 16">
                  <a:extLst>
                    <a:ext uri="{FF2B5EF4-FFF2-40B4-BE49-F238E27FC236}">
                      <a16:creationId xmlns:a16="http://schemas.microsoft.com/office/drawing/2014/main" id="{CFA399BA-8FDC-C444-A3C0-4C1C07957D2B}"/>
                    </a:ext>
                  </a:extLst>
                </p14:cNvPr>
                <p14:cNvContentPartPr/>
                <p14:nvPr/>
              </p14:nvContentPartPr>
              <p14:xfrm>
                <a:off x="8376600" y="691840"/>
                <a:ext cx="167040" cy="285840"/>
              </p14:xfrm>
            </p:contentPart>
          </mc:Choice>
          <mc:Fallback>
            <p:pic>
              <p:nvPicPr>
                <p:cNvPr id="17" name="Ink 16">
                  <a:extLst>
                    <a:ext uri="{FF2B5EF4-FFF2-40B4-BE49-F238E27FC236}">
                      <a16:creationId xmlns:a16="http://schemas.microsoft.com/office/drawing/2014/main" id="{CFA399BA-8FDC-C444-A3C0-4C1C07957D2B}"/>
                    </a:ext>
                  </a:extLst>
                </p:cNvPr>
                <p:cNvPicPr/>
                <p:nvPr/>
              </p:nvPicPr>
              <p:blipFill>
                <a:blip r:embed="rId24"/>
                <a:stretch>
                  <a:fillRect/>
                </a:stretch>
              </p:blipFill>
              <p:spPr>
                <a:xfrm>
                  <a:off x="8361480" y="676720"/>
                  <a:ext cx="19728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AE6334BD-7579-D54E-B0B8-A3F0560470AA}"/>
                    </a:ext>
                  </a:extLst>
                </p14:cNvPr>
                <p14:cNvContentPartPr/>
                <p14:nvPr/>
              </p14:nvContentPartPr>
              <p14:xfrm>
                <a:off x="8635800" y="664840"/>
                <a:ext cx="105120" cy="114480"/>
              </p14:xfrm>
            </p:contentPart>
          </mc:Choice>
          <mc:Fallback>
            <p:pic>
              <p:nvPicPr>
                <p:cNvPr id="18" name="Ink 17">
                  <a:extLst>
                    <a:ext uri="{FF2B5EF4-FFF2-40B4-BE49-F238E27FC236}">
                      <a16:creationId xmlns:a16="http://schemas.microsoft.com/office/drawing/2014/main" id="{AE6334BD-7579-D54E-B0B8-A3F0560470AA}"/>
                    </a:ext>
                  </a:extLst>
                </p:cNvPr>
                <p:cNvPicPr/>
                <p:nvPr/>
              </p:nvPicPr>
              <p:blipFill>
                <a:blip r:embed="rId26"/>
                <a:stretch>
                  <a:fillRect/>
                </a:stretch>
              </p:blipFill>
              <p:spPr>
                <a:xfrm>
                  <a:off x="8620320" y="649720"/>
                  <a:ext cx="1357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Ink 18">
                  <a:extLst>
                    <a:ext uri="{FF2B5EF4-FFF2-40B4-BE49-F238E27FC236}">
                      <a16:creationId xmlns:a16="http://schemas.microsoft.com/office/drawing/2014/main" id="{CF066D23-3697-A749-BB63-B15012B5B804}"/>
                    </a:ext>
                  </a:extLst>
                </p14:cNvPr>
                <p14:cNvContentPartPr/>
                <p14:nvPr/>
              </p14:nvContentPartPr>
              <p14:xfrm>
                <a:off x="8798520" y="609400"/>
                <a:ext cx="324000" cy="155160"/>
              </p14:xfrm>
            </p:contentPart>
          </mc:Choice>
          <mc:Fallback>
            <p:pic>
              <p:nvPicPr>
                <p:cNvPr id="19" name="Ink 18">
                  <a:extLst>
                    <a:ext uri="{FF2B5EF4-FFF2-40B4-BE49-F238E27FC236}">
                      <a16:creationId xmlns:a16="http://schemas.microsoft.com/office/drawing/2014/main" id="{CF066D23-3697-A749-BB63-B15012B5B804}"/>
                    </a:ext>
                  </a:extLst>
                </p:cNvPr>
                <p:cNvPicPr/>
                <p:nvPr/>
              </p:nvPicPr>
              <p:blipFill>
                <a:blip r:embed="rId28"/>
                <a:stretch>
                  <a:fillRect/>
                </a:stretch>
              </p:blipFill>
              <p:spPr>
                <a:xfrm>
                  <a:off x="8783040" y="594280"/>
                  <a:ext cx="354600" cy="185760"/>
                </a:xfrm>
                <a:prstGeom prst="rect">
                  <a:avLst/>
                </a:prstGeom>
              </p:spPr>
            </p:pic>
          </mc:Fallback>
        </mc:AlternateContent>
      </p:grpSp>
      <p:grpSp>
        <p:nvGrpSpPr>
          <p:cNvPr id="31" name="Group 30">
            <a:extLst>
              <a:ext uri="{FF2B5EF4-FFF2-40B4-BE49-F238E27FC236}">
                <a16:creationId xmlns:a16="http://schemas.microsoft.com/office/drawing/2014/main" id="{84CB09AD-79A5-184E-9A78-525255C029A1}"/>
              </a:ext>
            </a:extLst>
          </p:cNvPr>
          <p:cNvGrpSpPr/>
          <p:nvPr/>
        </p:nvGrpSpPr>
        <p:grpSpPr>
          <a:xfrm>
            <a:off x="9481080" y="457120"/>
            <a:ext cx="512640" cy="295200"/>
            <a:chOff x="9481080" y="457120"/>
            <a:chExt cx="512640" cy="295200"/>
          </a:xfrm>
        </p:grpSpPr>
        <mc:AlternateContent xmlns:mc="http://schemas.openxmlformats.org/markup-compatibility/2006">
          <mc:Choice xmlns:p14="http://schemas.microsoft.com/office/powerpoint/2010/main" Requires="p14">
            <p:contentPart p14:bwMode="auto" r:id="rId29">
              <p14:nvContentPartPr>
                <p14:cNvPr id="20" name="Ink 19">
                  <a:extLst>
                    <a:ext uri="{FF2B5EF4-FFF2-40B4-BE49-F238E27FC236}">
                      <a16:creationId xmlns:a16="http://schemas.microsoft.com/office/drawing/2014/main" id="{BA75672E-74EB-D049-91C4-9C11408FDCC2}"/>
                    </a:ext>
                  </a:extLst>
                </p14:cNvPr>
                <p14:cNvContentPartPr/>
                <p14:nvPr/>
              </p14:nvContentPartPr>
              <p14:xfrm>
                <a:off x="9481080" y="640000"/>
                <a:ext cx="64440" cy="112320"/>
              </p14:xfrm>
            </p:contentPart>
          </mc:Choice>
          <mc:Fallback>
            <p:pic>
              <p:nvPicPr>
                <p:cNvPr id="20" name="Ink 19">
                  <a:extLst>
                    <a:ext uri="{FF2B5EF4-FFF2-40B4-BE49-F238E27FC236}">
                      <a16:creationId xmlns:a16="http://schemas.microsoft.com/office/drawing/2014/main" id="{BA75672E-74EB-D049-91C4-9C11408FDCC2}"/>
                    </a:ext>
                  </a:extLst>
                </p:cNvPr>
                <p:cNvPicPr/>
                <p:nvPr/>
              </p:nvPicPr>
              <p:blipFill>
                <a:blip r:embed="rId30"/>
                <a:stretch>
                  <a:fillRect/>
                </a:stretch>
              </p:blipFill>
              <p:spPr>
                <a:xfrm>
                  <a:off x="9465960" y="624520"/>
                  <a:ext cx="950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02E291CA-4C87-4F4E-A86D-F2CE11326CF0}"/>
                    </a:ext>
                  </a:extLst>
                </p14:cNvPr>
                <p14:cNvContentPartPr/>
                <p14:nvPr/>
              </p14:nvContentPartPr>
              <p14:xfrm>
                <a:off x="9641640" y="640000"/>
                <a:ext cx="110880" cy="86760"/>
              </p14:xfrm>
            </p:contentPart>
          </mc:Choice>
          <mc:Fallback>
            <p:pic>
              <p:nvPicPr>
                <p:cNvPr id="21" name="Ink 20">
                  <a:extLst>
                    <a:ext uri="{FF2B5EF4-FFF2-40B4-BE49-F238E27FC236}">
                      <a16:creationId xmlns:a16="http://schemas.microsoft.com/office/drawing/2014/main" id="{02E291CA-4C87-4F4E-A86D-F2CE11326CF0}"/>
                    </a:ext>
                  </a:extLst>
                </p:cNvPr>
                <p:cNvPicPr/>
                <p:nvPr/>
              </p:nvPicPr>
              <p:blipFill>
                <a:blip r:embed="rId32"/>
                <a:stretch>
                  <a:fillRect/>
                </a:stretch>
              </p:blipFill>
              <p:spPr>
                <a:xfrm>
                  <a:off x="9626520" y="624520"/>
                  <a:ext cx="141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Ink 21">
                  <a:extLst>
                    <a:ext uri="{FF2B5EF4-FFF2-40B4-BE49-F238E27FC236}">
                      <a16:creationId xmlns:a16="http://schemas.microsoft.com/office/drawing/2014/main" id="{9025FF23-0B8E-6248-94F6-12BD10DC6059}"/>
                    </a:ext>
                  </a:extLst>
                </p14:cNvPr>
                <p14:cNvContentPartPr/>
                <p14:nvPr/>
              </p14:nvContentPartPr>
              <p14:xfrm>
                <a:off x="9926040" y="457120"/>
                <a:ext cx="27000" cy="280080"/>
              </p14:xfrm>
            </p:contentPart>
          </mc:Choice>
          <mc:Fallback>
            <p:pic>
              <p:nvPicPr>
                <p:cNvPr id="22" name="Ink 21">
                  <a:extLst>
                    <a:ext uri="{FF2B5EF4-FFF2-40B4-BE49-F238E27FC236}">
                      <a16:creationId xmlns:a16="http://schemas.microsoft.com/office/drawing/2014/main" id="{9025FF23-0B8E-6248-94F6-12BD10DC6059}"/>
                    </a:ext>
                  </a:extLst>
                </p:cNvPr>
                <p:cNvPicPr/>
                <p:nvPr/>
              </p:nvPicPr>
              <p:blipFill>
                <a:blip r:embed="rId34"/>
                <a:stretch>
                  <a:fillRect/>
                </a:stretch>
              </p:blipFill>
              <p:spPr>
                <a:xfrm>
                  <a:off x="9910920" y="441640"/>
                  <a:ext cx="5760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Ink 22">
                  <a:extLst>
                    <a:ext uri="{FF2B5EF4-FFF2-40B4-BE49-F238E27FC236}">
                      <a16:creationId xmlns:a16="http://schemas.microsoft.com/office/drawing/2014/main" id="{1902E257-3F3A-3243-9CA2-C1FB7BC81879}"/>
                    </a:ext>
                  </a:extLst>
                </p14:cNvPr>
                <p14:cNvContentPartPr/>
                <p14:nvPr/>
              </p14:nvContentPartPr>
              <p14:xfrm>
                <a:off x="9905880" y="619480"/>
                <a:ext cx="87840" cy="21240"/>
              </p14:xfrm>
            </p:contentPart>
          </mc:Choice>
          <mc:Fallback>
            <p:pic>
              <p:nvPicPr>
                <p:cNvPr id="23" name="Ink 22">
                  <a:extLst>
                    <a:ext uri="{FF2B5EF4-FFF2-40B4-BE49-F238E27FC236}">
                      <a16:creationId xmlns:a16="http://schemas.microsoft.com/office/drawing/2014/main" id="{1902E257-3F3A-3243-9CA2-C1FB7BC81879}"/>
                    </a:ext>
                  </a:extLst>
                </p:cNvPr>
                <p:cNvPicPr/>
                <p:nvPr/>
              </p:nvPicPr>
              <p:blipFill>
                <a:blip r:embed="rId36"/>
                <a:stretch>
                  <a:fillRect/>
                </a:stretch>
              </p:blipFill>
              <p:spPr>
                <a:xfrm>
                  <a:off x="9890400" y="604360"/>
                  <a:ext cx="118080" cy="51840"/>
                </a:xfrm>
                <a:prstGeom prst="rect">
                  <a:avLst/>
                </a:prstGeom>
              </p:spPr>
            </p:pic>
          </mc:Fallback>
        </mc:AlternateContent>
      </p:grpSp>
      <p:grpSp>
        <p:nvGrpSpPr>
          <p:cNvPr id="30" name="Group 29">
            <a:extLst>
              <a:ext uri="{FF2B5EF4-FFF2-40B4-BE49-F238E27FC236}">
                <a16:creationId xmlns:a16="http://schemas.microsoft.com/office/drawing/2014/main" id="{9505179C-13F8-974C-9274-EE5470111B4B}"/>
              </a:ext>
            </a:extLst>
          </p:cNvPr>
          <p:cNvGrpSpPr/>
          <p:nvPr/>
        </p:nvGrpSpPr>
        <p:grpSpPr>
          <a:xfrm>
            <a:off x="10322400" y="395920"/>
            <a:ext cx="1198440" cy="483840"/>
            <a:chOff x="10322400" y="395920"/>
            <a:chExt cx="1198440" cy="483840"/>
          </a:xfrm>
        </p:grpSpPr>
        <mc:AlternateContent xmlns:mc="http://schemas.openxmlformats.org/markup-compatibility/2006">
          <mc:Choice xmlns:p14="http://schemas.microsoft.com/office/powerpoint/2010/main" Requires="p14">
            <p:contentPart p14:bwMode="auto" r:id="rId37">
              <p14:nvContentPartPr>
                <p14:cNvPr id="24" name="Ink 23">
                  <a:extLst>
                    <a:ext uri="{FF2B5EF4-FFF2-40B4-BE49-F238E27FC236}">
                      <a16:creationId xmlns:a16="http://schemas.microsoft.com/office/drawing/2014/main" id="{1A2243E3-4EE1-DF48-AC69-0B5A3C9F9D76}"/>
                    </a:ext>
                  </a:extLst>
                </p14:cNvPr>
                <p14:cNvContentPartPr/>
                <p14:nvPr/>
              </p14:nvContentPartPr>
              <p14:xfrm>
                <a:off x="10322400" y="589240"/>
                <a:ext cx="40320" cy="83880"/>
              </p14:xfrm>
            </p:contentPart>
          </mc:Choice>
          <mc:Fallback>
            <p:pic>
              <p:nvPicPr>
                <p:cNvPr id="24" name="Ink 23">
                  <a:extLst>
                    <a:ext uri="{FF2B5EF4-FFF2-40B4-BE49-F238E27FC236}">
                      <a16:creationId xmlns:a16="http://schemas.microsoft.com/office/drawing/2014/main" id="{1A2243E3-4EE1-DF48-AC69-0B5A3C9F9D76}"/>
                    </a:ext>
                  </a:extLst>
                </p:cNvPr>
                <p:cNvPicPr/>
                <p:nvPr/>
              </p:nvPicPr>
              <p:blipFill>
                <a:blip r:embed="rId38"/>
                <a:stretch>
                  <a:fillRect/>
                </a:stretch>
              </p:blipFill>
              <p:spPr>
                <a:xfrm>
                  <a:off x="10307280" y="573760"/>
                  <a:ext cx="70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Ink 24">
                  <a:extLst>
                    <a:ext uri="{FF2B5EF4-FFF2-40B4-BE49-F238E27FC236}">
                      <a16:creationId xmlns:a16="http://schemas.microsoft.com/office/drawing/2014/main" id="{35B68463-8CCF-8E4A-829B-992D9D9A82F4}"/>
                    </a:ext>
                  </a:extLst>
                </p14:cNvPr>
                <p14:cNvContentPartPr/>
                <p14:nvPr/>
              </p14:nvContentPartPr>
              <p14:xfrm>
                <a:off x="10413840" y="517960"/>
                <a:ext cx="181800" cy="112320"/>
              </p14:xfrm>
            </p:contentPart>
          </mc:Choice>
          <mc:Fallback>
            <p:pic>
              <p:nvPicPr>
                <p:cNvPr id="25" name="Ink 24">
                  <a:extLst>
                    <a:ext uri="{FF2B5EF4-FFF2-40B4-BE49-F238E27FC236}">
                      <a16:creationId xmlns:a16="http://schemas.microsoft.com/office/drawing/2014/main" id="{35B68463-8CCF-8E4A-829B-992D9D9A82F4}"/>
                    </a:ext>
                  </a:extLst>
                </p:cNvPr>
                <p:cNvPicPr/>
                <p:nvPr/>
              </p:nvPicPr>
              <p:blipFill>
                <a:blip r:embed="rId40"/>
                <a:stretch>
                  <a:fillRect/>
                </a:stretch>
              </p:blipFill>
              <p:spPr>
                <a:xfrm>
                  <a:off x="10398720" y="502840"/>
                  <a:ext cx="2120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Ink 25">
                  <a:extLst>
                    <a:ext uri="{FF2B5EF4-FFF2-40B4-BE49-F238E27FC236}">
                      <a16:creationId xmlns:a16="http://schemas.microsoft.com/office/drawing/2014/main" id="{C27055E3-4F15-BB4F-9A35-C4E67D3860CF}"/>
                    </a:ext>
                  </a:extLst>
                </p14:cNvPr>
                <p14:cNvContentPartPr/>
                <p14:nvPr/>
              </p14:nvContentPartPr>
              <p14:xfrm>
                <a:off x="10674120" y="531640"/>
                <a:ext cx="51120" cy="91800"/>
              </p14:xfrm>
            </p:contentPart>
          </mc:Choice>
          <mc:Fallback>
            <p:pic>
              <p:nvPicPr>
                <p:cNvPr id="26" name="Ink 25">
                  <a:extLst>
                    <a:ext uri="{FF2B5EF4-FFF2-40B4-BE49-F238E27FC236}">
                      <a16:creationId xmlns:a16="http://schemas.microsoft.com/office/drawing/2014/main" id="{C27055E3-4F15-BB4F-9A35-C4E67D3860CF}"/>
                    </a:ext>
                  </a:extLst>
                </p:cNvPr>
                <p:cNvPicPr/>
                <p:nvPr/>
              </p:nvPicPr>
              <p:blipFill>
                <a:blip r:embed="rId42"/>
                <a:stretch>
                  <a:fillRect/>
                </a:stretch>
              </p:blipFill>
              <p:spPr>
                <a:xfrm>
                  <a:off x="10659000" y="516520"/>
                  <a:ext cx="81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Ink 26">
                  <a:extLst>
                    <a:ext uri="{FF2B5EF4-FFF2-40B4-BE49-F238E27FC236}">
                      <a16:creationId xmlns:a16="http://schemas.microsoft.com/office/drawing/2014/main" id="{9D57992B-E1EA-3B46-8B62-08A00803CF5F}"/>
                    </a:ext>
                  </a:extLst>
                </p14:cNvPr>
                <p14:cNvContentPartPr/>
                <p14:nvPr/>
              </p14:nvContentPartPr>
              <p14:xfrm>
                <a:off x="10860960" y="395920"/>
                <a:ext cx="37080" cy="210600"/>
              </p14:xfrm>
            </p:contentPart>
          </mc:Choice>
          <mc:Fallback>
            <p:pic>
              <p:nvPicPr>
                <p:cNvPr id="27" name="Ink 26">
                  <a:extLst>
                    <a:ext uri="{FF2B5EF4-FFF2-40B4-BE49-F238E27FC236}">
                      <a16:creationId xmlns:a16="http://schemas.microsoft.com/office/drawing/2014/main" id="{9D57992B-E1EA-3B46-8B62-08A00803CF5F}"/>
                    </a:ext>
                  </a:extLst>
                </p:cNvPr>
                <p:cNvPicPr/>
                <p:nvPr/>
              </p:nvPicPr>
              <p:blipFill>
                <a:blip r:embed="rId44"/>
                <a:stretch>
                  <a:fillRect/>
                </a:stretch>
              </p:blipFill>
              <p:spPr>
                <a:xfrm>
                  <a:off x="10845480" y="380800"/>
                  <a:ext cx="673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Ink 27">
                  <a:extLst>
                    <a:ext uri="{FF2B5EF4-FFF2-40B4-BE49-F238E27FC236}">
                      <a16:creationId xmlns:a16="http://schemas.microsoft.com/office/drawing/2014/main" id="{BEC40E83-1B24-2641-83C2-508EC31A9430}"/>
                    </a:ext>
                  </a:extLst>
                </p14:cNvPr>
                <p14:cNvContentPartPr/>
                <p14:nvPr/>
              </p14:nvContentPartPr>
              <p14:xfrm>
                <a:off x="10796520" y="482680"/>
                <a:ext cx="326880" cy="397080"/>
              </p14:xfrm>
            </p:contentPart>
          </mc:Choice>
          <mc:Fallback>
            <p:pic>
              <p:nvPicPr>
                <p:cNvPr id="28" name="Ink 27">
                  <a:extLst>
                    <a:ext uri="{FF2B5EF4-FFF2-40B4-BE49-F238E27FC236}">
                      <a16:creationId xmlns:a16="http://schemas.microsoft.com/office/drawing/2014/main" id="{BEC40E83-1B24-2641-83C2-508EC31A9430}"/>
                    </a:ext>
                  </a:extLst>
                </p:cNvPr>
                <p:cNvPicPr/>
                <p:nvPr/>
              </p:nvPicPr>
              <p:blipFill>
                <a:blip r:embed="rId46"/>
                <a:stretch>
                  <a:fillRect/>
                </a:stretch>
              </p:blipFill>
              <p:spPr>
                <a:xfrm>
                  <a:off x="10781040" y="467200"/>
                  <a:ext cx="35712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Ink 28">
                  <a:extLst>
                    <a:ext uri="{FF2B5EF4-FFF2-40B4-BE49-F238E27FC236}">
                      <a16:creationId xmlns:a16="http://schemas.microsoft.com/office/drawing/2014/main" id="{24076CEE-75BE-2544-93E4-ABDE3360829F}"/>
                    </a:ext>
                  </a:extLst>
                </p14:cNvPr>
                <p14:cNvContentPartPr/>
                <p14:nvPr/>
              </p14:nvContentPartPr>
              <p14:xfrm>
                <a:off x="11163360" y="501400"/>
                <a:ext cx="357480" cy="223200"/>
              </p14:xfrm>
            </p:contentPart>
          </mc:Choice>
          <mc:Fallback>
            <p:pic>
              <p:nvPicPr>
                <p:cNvPr id="29" name="Ink 28">
                  <a:extLst>
                    <a:ext uri="{FF2B5EF4-FFF2-40B4-BE49-F238E27FC236}">
                      <a16:creationId xmlns:a16="http://schemas.microsoft.com/office/drawing/2014/main" id="{24076CEE-75BE-2544-93E4-ABDE3360829F}"/>
                    </a:ext>
                  </a:extLst>
                </p:cNvPr>
                <p:cNvPicPr/>
                <p:nvPr/>
              </p:nvPicPr>
              <p:blipFill>
                <a:blip r:embed="rId48"/>
                <a:stretch>
                  <a:fillRect/>
                </a:stretch>
              </p:blipFill>
              <p:spPr>
                <a:xfrm>
                  <a:off x="11148240" y="485920"/>
                  <a:ext cx="388080" cy="25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35" name="Ink 34">
                <a:extLst>
                  <a:ext uri="{FF2B5EF4-FFF2-40B4-BE49-F238E27FC236}">
                    <a16:creationId xmlns:a16="http://schemas.microsoft.com/office/drawing/2014/main" id="{3C29CB27-6590-E749-A126-84AEDE85E003}"/>
                  </a:ext>
                </a:extLst>
              </p14:cNvPr>
              <p14:cNvContentPartPr/>
              <p14:nvPr/>
            </p14:nvContentPartPr>
            <p14:xfrm>
              <a:off x="6801600" y="1036360"/>
              <a:ext cx="330480" cy="499320"/>
            </p14:xfrm>
          </p:contentPart>
        </mc:Choice>
        <mc:Fallback>
          <p:pic>
            <p:nvPicPr>
              <p:cNvPr id="35" name="Ink 34">
                <a:extLst>
                  <a:ext uri="{FF2B5EF4-FFF2-40B4-BE49-F238E27FC236}">
                    <a16:creationId xmlns:a16="http://schemas.microsoft.com/office/drawing/2014/main" id="{3C29CB27-6590-E749-A126-84AEDE85E003}"/>
                  </a:ext>
                </a:extLst>
              </p:cNvPr>
              <p:cNvPicPr/>
              <p:nvPr/>
            </p:nvPicPr>
            <p:blipFill>
              <a:blip r:embed="rId50"/>
              <a:stretch>
                <a:fillRect/>
              </a:stretch>
            </p:blipFill>
            <p:spPr>
              <a:xfrm>
                <a:off x="6786120" y="1021240"/>
                <a:ext cx="360720"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Ink 35">
                <a:extLst>
                  <a:ext uri="{FF2B5EF4-FFF2-40B4-BE49-F238E27FC236}">
                    <a16:creationId xmlns:a16="http://schemas.microsoft.com/office/drawing/2014/main" id="{62312526-DDA0-6842-95D6-09E0E0963D98}"/>
                  </a:ext>
                </a:extLst>
              </p14:cNvPr>
              <p14:cNvContentPartPr/>
              <p14:nvPr/>
            </p14:nvContentPartPr>
            <p14:xfrm>
              <a:off x="7399200" y="1097200"/>
              <a:ext cx="149760" cy="170280"/>
            </p14:xfrm>
          </p:contentPart>
        </mc:Choice>
        <mc:Fallback>
          <p:pic>
            <p:nvPicPr>
              <p:cNvPr id="36" name="Ink 35">
                <a:extLst>
                  <a:ext uri="{FF2B5EF4-FFF2-40B4-BE49-F238E27FC236}">
                    <a16:creationId xmlns:a16="http://schemas.microsoft.com/office/drawing/2014/main" id="{62312526-DDA0-6842-95D6-09E0E0963D98}"/>
                  </a:ext>
                </a:extLst>
              </p:cNvPr>
              <p:cNvPicPr/>
              <p:nvPr/>
            </p:nvPicPr>
            <p:blipFill>
              <a:blip r:embed="rId52"/>
              <a:stretch>
                <a:fillRect/>
              </a:stretch>
            </p:blipFill>
            <p:spPr>
              <a:xfrm>
                <a:off x="7384080" y="1081720"/>
                <a:ext cx="180360" cy="200880"/>
              </a:xfrm>
              <a:prstGeom prst="rect">
                <a:avLst/>
              </a:prstGeom>
            </p:spPr>
          </p:pic>
        </mc:Fallback>
      </mc:AlternateContent>
      <p:grpSp>
        <p:nvGrpSpPr>
          <p:cNvPr id="47" name="Group 46">
            <a:extLst>
              <a:ext uri="{FF2B5EF4-FFF2-40B4-BE49-F238E27FC236}">
                <a16:creationId xmlns:a16="http://schemas.microsoft.com/office/drawing/2014/main" id="{0D59415E-DB77-3942-A70E-2933F9CBC50D}"/>
              </a:ext>
            </a:extLst>
          </p:cNvPr>
          <p:cNvGrpSpPr/>
          <p:nvPr/>
        </p:nvGrpSpPr>
        <p:grpSpPr>
          <a:xfrm>
            <a:off x="7808160" y="1072000"/>
            <a:ext cx="829440" cy="233280"/>
            <a:chOff x="7808160" y="1072000"/>
            <a:chExt cx="829440" cy="233280"/>
          </a:xfrm>
        </p:grpSpPr>
        <mc:AlternateContent xmlns:mc="http://schemas.openxmlformats.org/markup-compatibility/2006">
          <mc:Choice xmlns:p14="http://schemas.microsoft.com/office/powerpoint/2010/main" Requires="p14">
            <p:contentPart p14:bwMode="auto" r:id="rId53">
              <p14:nvContentPartPr>
                <p14:cNvPr id="37" name="Ink 36">
                  <a:extLst>
                    <a:ext uri="{FF2B5EF4-FFF2-40B4-BE49-F238E27FC236}">
                      <a16:creationId xmlns:a16="http://schemas.microsoft.com/office/drawing/2014/main" id="{5C327474-EFB0-B54F-89A8-B7EF4A7252A7}"/>
                    </a:ext>
                  </a:extLst>
                </p14:cNvPr>
                <p14:cNvContentPartPr/>
                <p14:nvPr/>
              </p14:nvContentPartPr>
              <p14:xfrm>
                <a:off x="7808160" y="1092880"/>
                <a:ext cx="127080" cy="190800"/>
              </p14:xfrm>
            </p:contentPart>
          </mc:Choice>
          <mc:Fallback>
            <p:pic>
              <p:nvPicPr>
                <p:cNvPr id="37" name="Ink 36">
                  <a:extLst>
                    <a:ext uri="{FF2B5EF4-FFF2-40B4-BE49-F238E27FC236}">
                      <a16:creationId xmlns:a16="http://schemas.microsoft.com/office/drawing/2014/main" id="{5C327474-EFB0-B54F-89A8-B7EF4A7252A7}"/>
                    </a:ext>
                  </a:extLst>
                </p:cNvPr>
                <p:cNvPicPr/>
                <p:nvPr/>
              </p:nvPicPr>
              <p:blipFill>
                <a:blip r:embed="rId54"/>
                <a:stretch>
                  <a:fillRect/>
                </a:stretch>
              </p:blipFill>
              <p:spPr>
                <a:xfrm>
                  <a:off x="7792680" y="1077760"/>
                  <a:ext cx="1576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Ink 37">
                  <a:extLst>
                    <a:ext uri="{FF2B5EF4-FFF2-40B4-BE49-F238E27FC236}">
                      <a16:creationId xmlns:a16="http://schemas.microsoft.com/office/drawing/2014/main" id="{004173A3-7983-4649-8D18-7BDA65F6EA43}"/>
                    </a:ext>
                  </a:extLst>
                </p14:cNvPr>
                <p14:cNvContentPartPr/>
                <p14:nvPr/>
              </p14:nvContentPartPr>
              <p14:xfrm>
                <a:off x="8025960" y="1072000"/>
                <a:ext cx="159120" cy="206280"/>
              </p14:xfrm>
            </p:contentPart>
          </mc:Choice>
          <mc:Fallback>
            <p:pic>
              <p:nvPicPr>
                <p:cNvPr id="38" name="Ink 37">
                  <a:extLst>
                    <a:ext uri="{FF2B5EF4-FFF2-40B4-BE49-F238E27FC236}">
                      <a16:creationId xmlns:a16="http://schemas.microsoft.com/office/drawing/2014/main" id="{004173A3-7983-4649-8D18-7BDA65F6EA43}"/>
                    </a:ext>
                  </a:extLst>
                </p:cNvPr>
                <p:cNvPicPr/>
                <p:nvPr/>
              </p:nvPicPr>
              <p:blipFill>
                <a:blip r:embed="rId56"/>
                <a:stretch>
                  <a:fillRect/>
                </a:stretch>
              </p:blipFill>
              <p:spPr>
                <a:xfrm>
                  <a:off x="8010840" y="1056880"/>
                  <a:ext cx="1897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Ink 38">
                  <a:extLst>
                    <a:ext uri="{FF2B5EF4-FFF2-40B4-BE49-F238E27FC236}">
                      <a16:creationId xmlns:a16="http://schemas.microsoft.com/office/drawing/2014/main" id="{BD622BFA-4899-434F-884F-32D189B087EA}"/>
                    </a:ext>
                  </a:extLst>
                </p14:cNvPr>
                <p14:cNvContentPartPr/>
                <p14:nvPr/>
              </p14:nvContentPartPr>
              <p14:xfrm>
                <a:off x="8239440" y="1109080"/>
                <a:ext cx="146880" cy="196200"/>
              </p14:xfrm>
            </p:contentPart>
          </mc:Choice>
          <mc:Fallback>
            <p:pic>
              <p:nvPicPr>
                <p:cNvPr id="39" name="Ink 38">
                  <a:extLst>
                    <a:ext uri="{FF2B5EF4-FFF2-40B4-BE49-F238E27FC236}">
                      <a16:creationId xmlns:a16="http://schemas.microsoft.com/office/drawing/2014/main" id="{BD622BFA-4899-434F-884F-32D189B087EA}"/>
                    </a:ext>
                  </a:extLst>
                </p:cNvPr>
                <p:cNvPicPr/>
                <p:nvPr/>
              </p:nvPicPr>
              <p:blipFill>
                <a:blip r:embed="rId58"/>
                <a:stretch>
                  <a:fillRect/>
                </a:stretch>
              </p:blipFill>
              <p:spPr>
                <a:xfrm>
                  <a:off x="8224320" y="1093600"/>
                  <a:ext cx="1771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Ink 39">
                  <a:extLst>
                    <a:ext uri="{FF2B5EF4-FFF2-40B4-BE49-F238E27FC236}">
                      <a16:creationId xmlns:a16="http://schemas.microsoft.com/office/drawing/2014/main" id="{023E782D-52C4-9D4D-822F-B7A175D05EAD}"/>
                    </a:ext>
                  </a:extLst>
                </p14:cNvPr>
                <p14:cNvContentPartPr/>
                <p14:nvPr/>
              </p14:nvContentPartPr>
              <p14:xfrm>
                <a:off x="8409000" y="1127800"/>
                <a:ext cx="228600" cy="173880"/>
              </p14:xfrm>
            </p:contentPart>
          </mc:Choice>
          <mc:Fallback>
            <p:pic>
              <p:nvPicPr>
                <p:cNvPr id="40" name="Ink 39">
                  <a:extLst>
                    <a:ext uri="{FF2B5EF4-FFF2-40B4-BE49-F238E27FC236}">
                      <a16:creationId xmlns:a16="http://schemas.microsoft.com/office/drawing/2014/main" id="{023E782D-52C4-9D4D-822F-B7A175D05EAD}"/>
                    </a:ext>
                  </a:extLst>
                </p:cNvPr>
                <p:cNvPicPr/>
                <p:nvPr/>
              </p:nvPicPr>
              <p:blipFill>
                <a:blip r:embed="rId60"/>
                <a:stretch>
                  <a:fillRect/>
                </a:stretch>
              </p:blipFill>
              <p:spPr>
                <a:xfrm>
                  <a:off x="8393880" y="1112680"/>
                  <a:ext cx="258840" cy="204480"/>
                </a:xfrm>
                <a:prstGeom prst="rect">
                  <a:avLst/>
                </a:prstGeom>
              </p:spPr>
            </p:pic>
          </mc:Fallback>
        </mc:AlternateContent>
      </p:grpSp>
      <p:grpSp>
        <p:nvGrpSpPr>
          <p:cNvPr id="58" name="Group 57">
            <a:extLst>
              <a:ext uri="{FF2B5EF4-FFF2-40B4-BE49-F238E27FC236}">
                <a16:creationId xmlns:a16="http://schemas.microsoft.com/office/drawing/2014/main" id="{9EF85B3E-E93C-D744-8A97-2503BAFF7A17}"/>
              </a:ext>
            </a:extLst>
          </p:cNvPr>
          <p:cNvGrpSpPr/>
          <p:nvPr/>
        </p:nvGrpSpPr>
        <p:grpSpPr>
          <a:xfrm>
            <a:off x="6786840" y="1481680"/>
            <a:ext cx="1645560" cy="355320"/>
            <a:chOff x="6786840" y="1481680"/>
            <a:chExt cx="1645560" cy="355320"/>
          </a:xfrm>
        </p:grpSpPr>
        <mc:AlternateContent xmlns:mc="http://schemas.openxmlformats.org/markup-compatibility/2006">
          <mc:Choice xmlns:p14="http://schemas.microsoft.com/office/powerpoint/2010/main" Requires="p14">
            <p:contentPart p14:bwMode="auto" r:id="rId61">
              <p14:nvContentPartPr>
                <p14:cNvPr id="51" name="Ink 50">
                  <a:extLst>
                    <a:ext uri="{FF2B5EF4-FFF2-40B4-BE49-F238E27FC236}">
                      <a16:creationId xmlns:a16="http://schemas.microsoft.com/office/drawing/2014/main" id="{C3C1F96C-27E6-974F-8321-20F4A529161B}"/>
                    </a:ext>
                  </a:extLst>
                </p14:cNvPr>
                <p14:cNvContentPartPr/>
                <p14:nvPr/>
              </p14:nvContentPartPr>
              <p14:xfrm>
                <a:off x="6786840" y="1642960"/>
                <a:ext cx="283680" cy="127800"/>
              </p14:xfrm>
            </p:contentPart>
          </mc:Choice>
          <mc:Fallback>
            <p:pic>
              <p:nvPicPr>
                <p:cNvPr id="51" name="Ink 50">
                  <a:extLst>
                    <a:ext uri="{FF2B5EF4-FFF2-40B4-BE49-F238E27FC236}">
                      <a16:creationId xmlns:a16="http://schemas.microsoft.com/office/drawing/2014/main" id="{C3C1F96C-27E6-974F-8321-20F4A529161B}"/>
                    </a:ext>
                  </a:extLst>
                </p:cNvPr>
                <p:cNvPicPr/>
                <p:nvPr/>
              </p:nvPicPr>
              <p:blipFill>
                <a:blip r:embed="rId62"/>
                <a:stretch>
                  <a:fillRect/>
                </a:stretch>
              </p:blipFill>
              <p:spPr>
                <a:xfrm>
                  <a:off x="6771360" y="1627840"/>
                  <a:ext cx="3142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2" name="Ink 51">
                  <a:extLst>
                    <a:ext uri="{FF2B5EF4-FFF2-40B4-BE49-F238E27FC236}">
                      <a16:creationId xmlns:a16="http://schemas.microsoft.com/office/drawing/2014/main" id="{D85B019F-3DC7-754E-9688-4788588D2CBE}"/>
                    </a:ext>
                  </a:extLst>
                </p14:cNvPr>
                <p14:cNvContentPartPr/>
                <p14:nvPr/>
              </p14:nvContentPartPr>
              <p14:xfrm>
                <a:off x="7132080" y="1481680"/>
                <a:ext cx="388080" cy="261360"/>
              </p14:xfrm>
            </p:contentPart>
          </mc:Choice>
          <mc:Fallback>
            <p:pic>
              <p:nvPicPr>
                <p:cNvPr id="52" name="Ink 51">
                  <a:extLst>
                    <a:ext uri="{FF2B5EF4-FFF2-40B4-BE49-F238E27FC236}">
                      <a16:creationId xmlns:a16="http://schemas.microsoft.com/office/drawing/2014/main" id="{D85B019F-3DC7-754E-9688-4788588D2CBE}"/>
                    </a:ext>
                  </a:extLst>
                </p:cNvPr>
                <p:cNvPicPr/>
                <p:nvPr/>
              </p:nvPicPr>
              <p:blipFill>
                <a:blip r:embed="rId64"/>
                <a:stretch>
                  <a:fillRect/>
                </a:stretch>
              </p:blipFill>
              <p:spPr>
                <a:xfrm>
                  <a:off x="7116960" y="1466200"/>
                  <a:ext cx="41868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3" name="Ink 52">
                  <a:extLst>
                    <a:ext uri="{FF2B5EF4-FFF2-40B4-BE49-F238E27FC236}">
                      <a16:creationId xmlns:a16="http://schemas.microsoft.com/office/drawing/2014/main" id="{2E7DC9FB-0D1B-1F45-A0ED-CA37747FDF57}"/>
                    </a:ext>
                  </a:extLst>
                </p14:cNvPr>
                <p14:cNvContentPartPr/>
                <p14:nvPr/>
              </p14:nvContentPartPr>
              <p14:xfrm>
                <a:off x="7670640" y="1483120"/>
                <a:ext cx="19440" cy="229320"/>
              </p14:xfrm>
            </p:contentPart>
          </mc:Choice>
          <mc:Fallback>
            <p:pic>
              <p:nvPicPr>
                <p:cNvPr id="53" name="Ink 52">
                  <a:extLst>
                    <a:ext uri="{FF2B5EF4-FFF2-40B4-BE49-F238E27FC236}">
                      <a16:creationId xmlns:a16="http://schemas.microsoft.com/office/drawing/2014/main" id="{2E7DC9FB-0D1B-1F45-A0ED-CA37747FDF57}"/>
                    </a:ext>
                  </a:extLst>
                </p:cNvPr>
                <p:cNvPicPr/>
                <p:nvPr/>
              </p:nvPicPr>
              <p:blipFill>
                <a:blip r:embed="rId66"/>
                <a:stretch>
                  <a:fillRect/>
                </a:stretch>
              </p:blipFill>
              <p:spPr>
                <a:xfrm>
                  <a:off x="7655520" y="1468000"/>
                  <a:ext cx="500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4" name="Ink 53">
                  <a:extLst>
                    <a:ext uri="{FF2B5EF4-FFF2-40B4-BE49-F238E27FC236}">
                      <a16:creationId xmlns:a16="http://schemas.microsoft.com/office/drawing/2014/main" id="{CE9E0BD4-746B-8F48-A6B0-EA9D55CD0596}"/>
                    </a:ext>
                  </a:extLst>
                </p14:cNvPr>
                <p14:cNvContentPartPr/>
                <p14:nvPr/>
              </p14:nvContentPartPr>
              <p14:xfrm>
                <a:off x="7609800" y="1635400"/>
                <a:ext cx="201240" cy="64800"/>
              </p14:xfrm>
            </p:contentPart>
          </mc:Choice>
          <mc:Fallback>
            <p:pic>
              <p:nvPicPr>
                <p:cNvPr id="54" name="Ink 53">
                  <a:extLst>
                    <a:ext uri="{FF2B5EF4-FFF2-40B4-BE49-F238E27FC236}">
                      <a16:creationId xmlns:a16="http://schemas.microsoft.com/office/drawing/2014/main" id="{CE9E0BD4-746B-8F48-A6B0-EA9D55CD0596}"/>
                    </a:ext>
                  </a:extLst>
                </p:cNvPr>
                <p:cNvPicPr/>
                <p:nvPr/>
              </p:nvPicPr>
              <p:blipFill>
                <a:blip r:embed="rId68"/>
                <a:stretch>
                  <a:fillRect/>
                </a:stretch>
              </p:blipFill>
              <p:spPr>
                <a:xfrm>
                  <a:off x="7594320" y="1620280"/>
                  <a:ext cx="231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5" name="Ink 54">
                  <a:extLst>
                    <a:ext uri="{FF2B5EF4-FFF2-40B4-BE49-F238E27FC236}">
                      <a16:creationId xmlns:a16="http://schemas.microsoft.com/office/drawing/2014/main" id="{A2F63369-11D8-B648-A2C7-6B15182D45C1}"/>
                    </a:ext>
                  </a:extLst>
                </p14:cNvPr>
                <p14:cNvContentPartPr/>
                <p14:nvPr/>
              </p14:nvContentPartPr>
              <p14:xfrm>
                <a:off x="7812840" y="1523800"/>
                <a:ext cx="360" cy="360"/>
              </p14:xfrm>
            </p:contentPart>
          </mc:Choice>
          <mc:Fallback>
            <p:pic>
              <p:nvPicPr>
                <p:cNvPr id="55" name="Ink 54">
                  <a:extLst>
                    <a:ext uri="{FF2B5EF4-FFF2-40B4-BE49-F238E27FC236}">
                      <a16:creationId xmlns:a16="http://schemas.microsoft.com/office/drawing/2014/main" id="{A2F63369-11D8-B648-A2C7-6B15182D45C1}"/>
                    </a:ext>
                  </a:extLst>
                </p:cNvPr>
                <p:cNvPicPr/>
                <p:nvPr/>
              </p:nvPicPr>
              <p:blipFill>
                <a:blip r:embed="rId22"/>
                <a:stretch>
                  <a:fillRect/>
                </a:stretch>
              </p:blipFill>
              <p:spPr>
                <a:xfrm>
                  <a:off x="7797720" y="150868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6" name="Ink 55">
                  <a:extLst>
                    <a:ext uri="{FF2B5EF4-FFF2-40B4-BE49-F238E27FC236}">
                      <a16:creationId xmlns:a16="http://schemas.microsoft.com/office/drawing/2014/main" id="{28742192-085F-444B-B946-7E3176383D1B}"/>
                    </a:ext>
                  </a:extLst>
                </p14:cNvPr>
                <p14:cNvContentPartPr/>
                <p14:nvPr/>
              </p14:nvContentPartPr>
              <p14:xfrm>
                <a:off x="7957200" y="1590040"/>
                <a:ext cx="105120" cy="246960"/>
              </p14:xfrm>
            </p:contentPart>
          </mc:Choice>
          <mc:Fallback>
            <p:pic>
              <p:nvPicPr>
                <p:cNvPr id="56" name="Ink 55">
                  <a:extLst>
                    <a:ext uri="{FF2B5EF4-FFF2-40B4-BE49-F238E27FC236}">
                      <a16:creationId xmlns:a16="http://schemas.microsoft.com/office/drawing/2014/main" id="{28742192-085F-444B-B946-7E3176383D1B}"/>
                    </a:ext>
                  </a:extLst>
                </p:cNvPr>
                <p:cNvPicPr/>
                <p:nvPr/>
              </p:nvPicPr>
              <p:blipFill>
                <a:blip r:embed="rId71"/>
                <a:stretch>
                  <a:fillRect/>
                </a:stretch>
              </p:blipFill>
              <p:spPr>
                <a:xfrm>
                  <a:off x="7942080" y="1574920"/>
                  <a:ext cx="1353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7" name="Ink 56">
                  <a:extLst>
                    <a:ext uri="{FF2B5EF4-FFF2-40B4-BE49-F238E27FC236}">
                      <a16:creationId xmlns:a16="http://schemas.microsoft.com/office/drawing/2014/main" id="{FD047E88-2146-6D4A-A3F0-A393D905E9D6}"/>
                    </a:ext>
                  </a:extLst>
                </p14:cNvPr>
                <p14:cNvContentPartPr/>
                <p14:nvPr/>
              </p14:nvContentPartPr>
              <p14:xfrm>
                <a:off x="8127840" y="1503640"/>
                <a:ext cx="304560" cy="212400"/>
              </p14:xfrm>
            </p:contentPart>
          </mc:Choice>
          <mc:Fallback>
            <p:pic>
              <p:nvPicPr>
                <p:cNvPr id="57" name="Ink 56">
                  <a:extLst>
                    <a:ext uri="{FF2B5EF4-FFF2-40B4-BE49-F238E27FC236}">
                      <a16:creationId xmlns:a16="http://schemas.microsoft.com/office/drawing/2014/main" id="{FD047E88-2146-6D4A-A3F0-A393D905E9D6}"/>
                    </a:ext>
                  </a:extLst>
                </p:cNvPr>
                <p:cNvPicPr/>
                <p:nvPr/>
              </p:nvPicPr>
              <p:blipFill>
                <a:blip r:embed="rId73"/>
                <a:stretch>
                  <a:fillRect/>
                </a:stretch>
              </p:blipFill>
              <p:spPr>
                <a:xfrm>
                  <a:off x="8112720" y="1488160"/>
                  <a:ext cx="334800" cy="243000"/>
                </a:xfrm>
                <a:prstGeom prst="rect">
                  <a:avLst/>
                </a:prstGeom>
              </p:spPr>
            </p:pic>
          </mc:Fallback>
        </mc:AlternateContent>
      </p:grpSp>
      <p:grpSp>
        <p:nvGrpSpPr>
          <p:cNvPr id="78" name="Group 77">
            <a:extLst>
              <a:ext uri="{FF2B5EF4-FFF2-40B4-BE49-F238E27FC236}">
                <a16:creationId xmlns:a16="http://schemas.microsoft.com/office/drawing/2014/main" id="{23413A11-25CA-ED43-955C-5A79B1B4F11C}"/>
              </a:ext>
            </a:extLst>
          </p:cNvPr>
          <p:cNvGrpSpPr/>
          <p:nvPr/>
        </p:nvGrpSpPr>
        <p:grpSpPr>
          <a:xfrm>
            <a:off x="8869440" y="865000"/>
            <a:ext cx="3173400" cy="876600"/>
            <a:chOff x="8869440" y="865000"/>
            <a:chExt cx="3173400" cy="876600"/>
          </a:xfrm>
        </p:grpSpPr>
        <mc:AlternateContent xmlns:mc="http://schemas.openxmlformats.org/markup-compatibility/2006">
          <mc:Choice xmlns:p14="http://schemas.microsoft.com/office/powerpoint/2010/main" Requires="p14">
            <p:contentPart p14:bwMode="auto" r:id="rId74">
              <p14:nvContentPartPr>
                <p14:cNvPr id="41" name="Ink 40">
                  <a:extLst>
                    <a:ext uri="{FF2B5EF4-FFF2-40B4-BE49-F238E27FC236}">
                      <a16:creationId xmlns:a16="http://schemas.microsoft.com/office/drawing/2014/main" id="{21B22C0C-5D8E-3A47-9A22-F710847B55C4}"/>
                    </a:ext>
                  </a:extLst>
                </p14:cNvPr>
                <p14:cNvContentPartPr/>
                <p14:nvPr/>
              </p14:nvContentPartPr>
              <p14:xfrm>
                <a:off x="9132960" y="1107280"/>
                <a:ext cx="547200" cy="108720"/>
              </p14:xfrm>
            </p:contentPart>
          </mc:Choice>
          <mc:Fallback>
            <p:pic>
              <p:nvPicPr>
                <p:cNvPr id="41" name="Ink 40">
                  <a:extLst>
                    <a:ext uri="{FF2B5EF4-FFF2-40B4-BE49-F238E27FC236}">
                      <a16:creationId xmlns:a16="http://schemas.microsoft.com/office/drawing/2014/main" id="{21B22C0C-5D8E-3A47-9A22-F710847B55C4}"/>
                    </a:ext>
                  </a:extLst>
                </p:cNvPr>
                <p:cNvPicPr/>
                <p:nvPr/>
              </p:nvPicPr>
              <p:blipFill>
                <a:blip r:embed="rId75"/>
                <a:stretch>
                  <a:fillRect/>
                </a:stretch>
              </p:blipFill>
              <p:spPr>
                <a:xfrm>
                  <a:off x="9117840" y="1092160"/>
                  <a:ext cx="5778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2" name="Ink 41">
                  <a:extLst>
                    <a:ext uri="{FF2B5EF4-FFF2-40B4-BE49-F238E27FC236}">
                      <a16:creationId xmlns:a16="http://schemas.microsoft.com/office/drawing/2014/main" id="{EA7B8BBE-5C9F-1E4E-ABDB-CAC330BF2786}"/>
                    </a:ext>
                  </a:extLst>
                </p14:cNvPr>
                <p14:cNvContentPartPr/>
                <p14:nvPr/>
              </p14:nvContentPartPr>
              <p14:xfrm>
                <a:off x="9784200" y="1110160"/>
                <a:ext cx="286560" cy="92160"/>
              </p14:xfrm>
            </p:contentPart>
          </mc:Choice>
          <mc:Fallback>
            <p:pic>
              <p:nvPicPr>
                <p:cNvPr id="42" name="Ink 41">
                  <a:extLst>
                    <a:ext uri="{FF2B5EF4-FFF2-40B4-BE49-F238E27FC236}">
                      <a16:creationId xmlns:a16="http://schemas.microsoft.com/office/drawing/2014/main" id="{EA7B8BBE-5C9F-1E4E-ABDB-CAC330BF2786}"/>
                    </a:ext>
                  </a:extLst>
                </p:cNvPr>
                <p:cNvPicPr/>
                <p:nvPr/>
              </p:nvPicPr>
              <p:blipFill>
                <a:blip r:embed="rId77"/>
                <a:stretch>
                  <a:fillRect/>
                </a:stretch>
              </p:blipFill>
              <p:spPr>
                <a:xfrm>
                  <a:off x="9769080" y="1094680"/>
                  <a:ext cx="317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3" name="Ink 42">
                  <a:extLst>
                    <a:ext uri="{FF2B5EF4-FFF2-40B4-BE49-F238E27FC236}">
                      <a16:creationId xmlns:a16="http://schemas.microsoft.com/office/drawing/2014/main" id="{9E4B5D9F-480B-C54E-B2B7-4B3A5244EC03}"/>
                    </a:ext>
                  </a:extLst>
                </p14:cNvPr>
                <p14:cNvContentPartPr/>
                <p14:nvPr/>
              </p14:nvContentPartPr>
              <p14:xfrm>
                <a:off x="10175520" y="994240"/>
                <a:ext cx="249480" cy="303480"/>
              </p14:xfrm>
            </p:contentPart>
          </mc:Choice>
          <mc:Fallback>
            <p:pic>
              <p:nvPicPr>
                <p:cNvPr id="43" name="Ink 42">
                  <a:extLst>
                    <a:ext uri="{FF2B5EF4-FFF2-40B4-BE49-F238E27FC236}">
                      <a16:creationId xmlns:a16="http://schemas.microsoft.com/office/drawing/2014/main" id="{9E4B5D9F-480B-C54E-B2B7-4B3A5244EC03}"/>
                    </a:ext>
                  </a:extLst>
                </p:cNvPr>
                <p:cNvPicPr/>
                <p:nvPr/>
              </p:nvPicPr>
              <p:blipFill>
                <a:blip r:embed="rId79"/>
                <a:stretch>
                  <a:fillRect/>
                </a:stretch>
              </p:blipFill>
              <p:spPr>
                <a:xfrm>
                  <a:off x="10160400" y="979120"/>
                  <a:ext cx="28008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4" name="Ink 43">
                  <a:extLst>
                    <a:ext uri="{FF2B5EF4-FFF2-40B4-BE49-F238E27FC236}">
                      <a16:creationId xmlns:a16="http://schemas.microsoft.com/office/drawing/2014/main" id="{839F982E-41D9-834B-82A5-18B77EF05BB7}"/>
                    </a:ext>
                  </a:extLst>
                </p14:cNvPr>
                <p14:cNvContentPartPr/>
                <p14:nvPr/>
              </p14:nvContentPartPr>
              <p14:xfrm>
                <a:off x="10526880" y="904240"/>
                <a:ext cx="39600" cy="212400"/>
              </p14:xfrm>
            </p:contentPart>
          </mc:Choice>
          <mc:Fallback>
            <p:pic>
              <p:nvPicPr>
                <p:cNvPr id="44" name="Ink 43">
                  <a:extLst>
                    <a:ext uri="{FF2B5EF4-FFF2-40B4-BE49-F238E27FC236}">
                      <a16:creationId xmlns:a16="http://schemas.microsoft.com/office/drawing/2014/main" id="{839F982E-41D9-834B-82A5-18B77EF05BB7}"/>
                    </a:ext>
                  </a:extLst>
                </p:cNvPr>
                <p:cNvPicPr/>
                <p:nvPr/>
              </p:nvPicPr>
              <p:blipFill>
                <a:blip r:embed="rId81"/>
                <a:stretch>
                  <a:fillRect/>
                </a:stretch>
              </p:blipFill>
              <p:spPr>
                <a:xfrm>
                  <a:off x="10511760" y="888760"/>
                  <a:ext cx="702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5" name="Ink 44">
                  <a:extLst>
                    <a:ext uri="{FF2B5EF4-FFF2-40B4-BE49-F238E27FC236}">
                      <a16:creationId xmlns:a16="http://schemas.microsoft.com/office/drawing/2014/main" id="{E2166A3F-0CCE-3B47-964D-723F50476E60}"/>
                    </a:ext>
                  </a:extLst>
                </p14:cNvPr>
                <p14:cNvContentPartPr/>
                <p14:nvPr/>
              </p14:nvContentPartPr>
              <p14:xfrm>
                <a:off x="10474680" y="1015840"/>
                <a:ext cx="182160" cy="19440"/>
              </p14:xfrm>
            </p:contentPart>
          </mc:Choice>
          <mc:Fallback>
            <p:pic>
              <p:nvPicPr>
                <p:cNvPr id="45" name="Ink 44">
                  <a:extLst>
                    <a:ext uri="{FF2B5EF4-FFF2-40B4-BE49-F238E27FC236}">
                      <a16:creationId xmlns:a16="http://schemas.microsoft.com/office/drawing/2014/main" id="{E2166A3F-0CCE-3B47-964D-723F50476E60}"/>
                    </a:ext>
                  </a:extLst>
                </p:cNvPr>
                <p:cNvPicPr/>
                <p:nvPr/>
              </p:nvPicPr>
              <p:blipFill>
                <a:blip r:embed="rId83"/>
                <a:stretch>
                  <a:fillRect/>
                </a:stretch>
              </p:blipFill>
              <p:spPr>
                <a:xfrm>
                  <a:off x="10459560" y="1000720"/>
                  <a:ext cx="2127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Ink 47">
                  <a:extLst>
                    <a:ext uri="{FF2B5EF4-FFF2-40B4-BE49-F238E27FC236}">
                      <a16:creationId xmlns:a16="http://schemas.microsoft.com/office/drawing/2014/main" id="{72DE1F98-E8CC-4249-9172-8894B333CE71}"/>
                    </a:ext>
                  </a:extLst>
                </p14:cNvPr>
                <p14:cNvContentPartPr/>
                <p14:nvPr/>
              </p14:nvContentPartPr>
              <p14:xfrm>
                <a:off x="11017560" y="914320"/>
                <a:ext cx="67320" cy="209880"/>
              </p14:xfrm>
            </p:contentPart>
          </mc:Choice>
          <mc:Fallback>
            <p:pic>
              <p:nvPicPr>
                <p:cNvPr id="48" name="Ink 47">
                  <a:extLst>
                    <a:ext uri="{FF2B5EF4-FFF2-40B4-BE49-F238E27FC236}">
                      <a16:creationId xmlns:a16="http://schemas.microsoft.com/office/drawing/2014/main" id="{72DE1F98-E8CC-4249-9172-8894B333CE71}"/>
                    </a:ext>
                  </a:extLst>
                </p:cNvPr>
                <p:cNvPicPr/>
                <p:nvPr/>
              </p:nvPicPr>
              <p:blipFill>
                <a:blip r:embed="rId85"/>
                <a:stretch>
                  <a:fillRect/>
                </a:stretch>
              </p:blipFill>
              <p:spPr>
                <a:xfrm>
                  <a:off x="11002440" y="898840"/>
                  <a:ext cx="975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Ink 48">
                  <a:extLst>
                    <a:ext uri="{FF2B5EF4-FFF2-40B4-BE49-F238E27FC236}">
                      <a16:creationId xmlns:a16="http://schemas.microsoft.com/office/drawing/2014/main" id="{055C67F3-7A3E-4940-9759-FD26C25401F5}"/>
                    </a:ext>
                  </a:extLst>
                </p14:cNvPr>
                <p14:cNvContentPartPr/>
                <p14:nvPr/>
              </p14:nvContentPartPr>
              <p14:xfrm>
                <a:off x="10972200" y="865000"/>
                <a:ext cx="596880" cy="261720"/>
              </p14:xfrm>
            </p:contentPart>
          </mc:Choice>
          <mc:Fallback>
            <p:pic>
              <p:nvPicPr>
                <p:cNvPr id="49" name="Ink 48">
                  <a:extLst>
                    <a:ext uri="{FF2B5EF4-FFF2-40B4-BE49-F238E27FC236}">
                      <a16:creationId xmlns:a16="http://schemas.microsoft.com/office/drawing/2014/main" id="{055C67F3-7A3E-4940-9759-FD26C25401F5}"/>
                    </a:ext>
                  </a:extLst>
                </p:cNvPr>
                <p:cNvPicPr/>
                <p:nvPr/>
              </p:nvPicPr>
              <p:blipFill>
                <a:blip r:embed="rId87"/>
                <a:stretch>
                  <a:fillRect/>
                </a:stretch>
              </p:blipFill>
              <p:spPr>
                <a:xfrm>
                  <a:off x="10957080" y="849880"/>
                  <a:ext cx="6274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Ink 58">
                  <a:extLst>
                    <a:ext uri="{FF2B5EF4-FFF2-40B4-BE49-F238E27FC236}">
                      <a16:creationId xmlns:a16="http://schemas.microsoft.com/office/drawing/2014/main" id="{DF93B220-4FF5-1244-9983-12749DAE6B95}"/>
                    </a:ext>
                  </a:extLst>
                </p14:cNvPr>
                <p14:cNvContentPartPr/>
                <p14:nvPr/>
              </p14:nvContentPartPr>
              <p14:xfrm>
                <a:off x="8869440" y="1452880"/>
                <a:ext cx="23760" cy="234720"/>
              </p14:xfrm>
            </p:contentPart>
          </mc:Choice>
          <mc:Fallback>
            <p:pic>
              <p:nvPicPr>
                <p:cNvPr id="59" name="Ink 58">
                  <a:extLst>
                    <a:ext uri="{FF2B5EF4-FFF2-40B4-BE49-F238E27FC236}">
                      <a16:creationId xmlns:a16="http://schemas.microsoft.com/office/drawing/2014/main" id="{DF93B220-4FF5-1244-9983-12749DAE6B95}"/>
                    </a:ext>
                  </a:extLst>
                </p:cNvPr>
                <p:cNvPicPr/>
                <p:nvPr/>
              </p:nvPicPr>
              <p:blipFill>
                <a:blip r:embed="rId89"/>
                <a:stretch>
                  <a:fillRect/>
                </a:stretch>
              </p:blipFill>
              <p:spPr>
                <a:xfrm>
                  <a:off x="8854320" y="1437400"/>
                  <a:ext cx="543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Ink 59">
                  <a:extLst>
                    <a:ext uri="{FF2B5EF4-FFF2-40B4-BE49-F238E27FC236}">
                      <a16:creationId xmlns:a16="http://schemas.microsoft.com/office/drawing/2014/main" id="{7315929D-2F58-1940-8311-8DC30491F14B}"/>
                    </a:ext>
                  </a:extLst>
                </p14:cNvPr>
                <p14:cNvContentPartPr/>
                <p14:nvPr/>
              </p14:nvContentPartPr>
              <p14:xfrm>
                <a:off x="8971320" y="1462960"/>
                <a:ext cx="25560" cy="234720"/>
              </p14:xfrm>
            </p:contentPart>
          </mc:Choice>
          <mc:Fallback>
            <p:pic>
              <p:nvPicPr>
                <p:cNvPr id="60" name="Ink 59">
                  <a:extLst>
                    <a:ext uri="{FF2B5EF4-FFF2-40B4-BE49-F238E27FC236}">
                      <a16:creationId xmlns:a16="http://schemas.microsoft.com/office/drawing/2014/main" id="{7315929D-2F58-1940-8311-8DC30491F14B}"/>
                    </a:ext>
                  </a:extLst>
                </p:cNvPr>
                <p:cNvPicPr/>
                <p:nvPr/>
              </p:nvPicPr>
              <p:blipFill>
                <a:blip r:embed="rId91"/>
                <a:stretch>
                  <a:fillRect/>
                </a:stretch>
              </p:blipFill>
              <p:spPr>
                <a:xfrm>
                  <a:off x="8955840" y="1447480"/>
                  <a:ext cx="561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1" name="Ink 60">
                  <a:extLst>
                    <a:ext uri="{FF2B5EF4-FFF2-40B4-BE49-F238E27FC236}">
                      <a16:creationId xmlns:a16="http://schemas.microsoft.com/office/drawing/2014/main" id="{78073C98-B727-304D-B317-8637437C9A87}"/>
                    </a:ext>
                  </a:extLst>
                </p14:cNvPr>
                <p14:cNvContentPartPr/>
                <p14:nvPr/>
              </p14:nvContentPartPr>
              <p14:xfrm>
                <a:off x="8879520" y="1595080"/>
                <a:ext cx="153000" cy="21960"/>
              </p14:xfrm>
            </p:contentPart>
          </mc:Choice>
          <mc:Fallback>
            <p:pic>
              <p:nvPicPr>
                <p:cNvPr id="61" name="Ink 60">
                  <a:extLst>
                    <a:ext uri="{FF2B5EF4-FFF2-40B4-BE49-F238E27FC236}">
                      <a16:creationId xmlns:a16="http://schemas.microsoft.com/office/drawing/2014/main" id="{78073C98-B727-304D-B317-8637437C9A87}"/>
                    </a:ext>
                  </a:extLst>
                </p:cNvPr>
                <p:cNvPicPr/>
                <p:nvPr/>
              </p:nvPicPr>
              <p:blipFill>
                <a:blip r:embed="rId93"/>
                <a:stretch>
                  <a:fillRect/>
                </a:stretch>
              </p:blipFill>
              <p:spPr>
                <a:xfrm>
                  <a:off x="8864400" y="1579600"/>
                  <a:ext cx="1836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2" name="Ink 61">
                  <a:extLst>
                    <a:ext uri="{FF2B5EF4-FFF2-40B4-BE49-F238E27FC236}">
                      <a16:creationId xmlns:a16="http://schemas.microsoft.com/office/drawing/2014/main" id="{A090AFAB-2966-DA42-B292-3B175645EE09}"/>
                    </a:ext>
                  </a:extLst>
                </p14:cNvPr>
                <p14:cNvContentPartPr/>
                <p14:nvPr/>
              </p14:nvContentPartPr>
              <p14:xfrm>
                <a:off x="9133680" y="1666000"/>
                <a:ext cx="7920" cy="75600"/>
              </p14:xfrm>
            </p:contentPart>
          </mc:Choice>
          <mc:Fallback>
            <p:pic>
              <p:nvPicPr>
                <p:cNvPr id="62" name="Ink 61">
                  <a:extLst>
                    <a:ext uri="{FF2B5EF4-FFF2-40B4-BE49-F238E27FC236}">
                      <a16:creationId xmlns:a16="http://schemas.microsoft.com/office/drawing/2014/main" id="{A090AFAB-2966-DA42-B292-3B175645EE09}"/>
                    </a:ext>
                  </a:extLst>
                </p:cNvPr>
                <p:cNvPicPr/>
                <p:nvPr/>
              </p:nvPicPr>
              <p:blipFill>
                <a:blip r:embed="rId95"/>
                <a:stretch>
                  <a:fillRect/>
                </a:stretch>
              </p:blipFill>
              <p:spPr>
                <a:xfrm>
                  <a:off x="9118560" y="1650880"/>
                  <a:ext cx="385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Ink 62">
                  <a:extLst>
                    <a:ext uri="{FF2B5EF4-FFF2-40B4-BE49-F238E27FC236}">
                      <a16:creationId xmlns:a16="http://schemas.microsoft.com/office/drawing/2014/main" id="{6B3AD04F-A75B-9D40-9AE4-0F6B120C077B}"/>
                    </a:ext>
                  </a:extLst>
                </p14:cNvPr>
                <p14:cNvContentPartPr/>
                <p14:nvPr/>
              </p14:nvContentPartPr>
              <p14:xfrm>
                <a:off x="9271920" y="1473040"/>
                <a:ext cx="104400" cy="184680"/>
              </p14:xfrm>
            </p:contentPart>
          </mc:Choice>
          <mc:Fallback>
            <p:pic>
              <p:nvPicPr>
                <p:cNvPr id="63" name="Ink 62">
                  <a:extLst>
                    <a:ext uri="{FF2B5EF4-FFF2-40B4-BE49-F238E27FC236}">
                      <a16:creationId xmlns:a16="http://schemas.microsoft.com/office/drawing/2014/main" id="{6B3AD04F-A75B-9D40-9AE4-0F6B120C077B}"/>
                    </a:ext>
                  </a:extLst>
                </p:cNvPr>
                <p:cNvPicPr/>
                <p:nvPr/>
              </p:nvPicPr>
              <p:blipFill>
                <a:blip r:embed="rId97"/>
                <a:stretch>
                  <a:fillRect/>
                </a:stretch>
              </p:blipFill>
              <p:spPr>
                <a:xfrm>
                  <a:off x="9256800" y="1457920"/>
                  <a:ext cx="1346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4" name="Ink 63">
                  <a:extLst>
                    <a:ext uri="{FF2B5EF4-FFF2-40B4-BE49-F238E27FC236}">
                      <a16:creationId xmlns:a16="http://schemas.microsoft.com/office/drawing/2014/main" id="{F0CEDD0F-4D7F-974C-803E-918C3CA55E0A}"/>
                    </a:ext>
                  </a:extLst>
                </p14:cNvPr>
                <p14:cNvContentPartPr/>
                <p14:nvPr/>
              </p14:nvContentPartPr>
              <p14:xfrm>
                <a:off x="9771960" y="1452160"/>
                <a:ext cx="97920" cy="133920"/>
              </p14:xfrm>
            </p:contentPart>
          </mc:Choice>
          <mc:Fallback>
            <p:pic>
              <p:nvPicPr>
                <p:cNvPr id="64" name="Ink 63">
                  <a:extLst>
                    <a:ext uri="{FF2B5EF4-FFF2-40B4-BE49-F238E27FC236}">
                      <a16:creationId xmlns:a16="http://schemas.microsoft.com/office/drawing/2014/main" id="{F0CEDD0F-4D7F-974C-803E-918C3CA55E0A}"/>
                    </a:ext>
                  </a:extLst>
                </p:cNvPr>
                <p:cNvPicPr/>
                <p:nvPr/>
              </p:nvPicPr>
              <p:blipFill>
                <a:blip r:embed="rId99"/>
                <a:stretch>
                  <a:fillRect/>
                </a:stretch>
              </p:blipFill>
              <p:spPr>
                <a:xfrm>
                  <a:off x="9756480" y="1437040"/>
                  <a:ext cx="1285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5" name="Ink 64">
                  <a:extLst>
                    <a:ext uri="{FF2B5EF4-FFF2-40B4-BE49-F238E27FC236}">
                      <a16:creationId xmlns:a16="http://schemas.microsoft.com/office/drawing/2014/main" id="{4EF4666E-93B5-0F48-BA2A-A62EF43C2E68}"/>
                    </a:ext>
                  </a:extLst>
                </p14:cNvPr>
                <p14:cNvContentPartPr/>
                <p14:nvPr/>
              </p14:nvContentPartPr>
              <p14:xfrm>
                <a:off x="9958800" y="1480240"/>
                <a:ext cx="302760" cy="123840"/>
              </p14:xfrm>
            </p:contentPart>
          </mc:Choice>
          <mc:Fallback>
            <p:pic>
              <p:nvPicPr>
                <p:cNvPr id="65" name="Ink 64">
                  <a:extLst>
                    <a:ext uri="{FF2B5EF4-FFF2-40B4-BE49-F238E27FC236}">
                      <a16:creationId xmlns:a16="http://schemas.microsoft.com/office/drawing/2014/main" id="{4EF4666E-93B5-0F48-BA2A-A62EF43C2E68}"/>
                    </a:ext>
                  </a:extLst>
                </p:cNvPr>
                <p:cNvPicPr/>
                <p:nvPr/>
              </p:nvPicPr>
              <p:blipFill>
                <a:blip r:embed="rId101"/>
                <a:stretch>
                  <a:fillRect/>
                </a:stretch>
              </p:blipFill>
              <p:spPr>
                <a:xfrm>
                  <a:off x="9943680" y="1464760"/>
                  <a:ext cx="333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6" name="Ink 65">
                  <a:extLst>
                    <a:ext uri="{FF2B5EF4-FFF2-40B4-BE49-F238E27FC236}">
                      <a16:creationId xmlns:a16="http://schemas.microsoft.com/office/drawing/2014/main" id="{A3F8B8A7-291C-D240-9421-B276501260C7}"/>
                    </a:ext>
                  </a:extLst>
                </p14:cNvPr>
                <p14:cNvContentPartPr/>
                <p14:nvPr/>
              </p14:nvContentPartPr>
              <p14:xfrm>
                <a:off x="10373160" y="1320760"/>
                <a:ext cx="176760" cy="226440"/>
              </p14:xfrm>
            </p:contentPart>
          </mc:Choice>
          <mc:Fallback>
            <p:pic>
              <p:nvPicPr>
                <p:cNvPr id="66" name="Ink 65">
                  <a:extLst>
                    <a:ext uri="{FF2B5EF4-FFF2-40B4-BE49-F238E27FC236}">
                      <a16:creationId xmlns:a16="http://schemas.microsoft.com/office/drawing/2014/main" id="{A3F8B8A7-291C-D240-9421-B276501260C7}"/>
                    </a:ext>
                  </a:extLst>
                </p:cNvPr>
                <p:cNvPicPr/>
                <p:nvPr/>
              </p:nvPicPr>
              <p:blipFill>
                <a:blip r:embed="rId103"/>
                <a:stretch>
                  <a:fillRect/>
                </a:stretch>
              </p:blipFill>
              <p:spPr>
                <a:xfrm>
                  <a:off x="10358040" y="1305280"/>
                  <a:ext cx="2070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7" name="Ink 66">
                  <a:extLst>
                    <a:ext uri="{FF2B5EF4-FFF2-40B4-BE49-F238E27FC236}">
                      <a16:creationId xmlns:a16="http://schemas.microsoft.com/office/drawing/2014/main" id="{EF3E98E4-CC61-C94D-A536-463D6E7498C7}"/>
                    </a:ext>
                  </a:extLst>
                </p14:cNvPr>
                <p14:cNvContentPartPr/>
                <p14:nvPr/>
              </p14:nvContentPartPr>
              <p14:xfrm>
                <a:off x="10610400" y="1473040"/>
                <a:ext cx="6840" cy="74160"/>
              </p14:xfrm>
            </p:contentPart>
          </mc:Choice>
          <mc:Fallback>
            <p:pic>
              <p:nvPicPr>
                <p:cNvPr id="67" name="Ink 66">
                  <a:extLst>
                    <a:ext uri="{FF2B5EF4-FFF2-40B4-BE49-F238E27FC236}">
                      <a16:creationId xmlns:a16="http://schemas.microsoft.com/office/drawing/2014/main" id="{EF3E98E4-CC61-C94D-A536-463D6E7498C7}"/>
                    </a:ext>
                  </a:extLst>
                </p:cNvPr>
                <p:cNvPicPr/>
                <p:nvPr/>
              </p:nvPicPr>
              <p:blipFill>
                <a:blip r:embed="rId105"/>
                <a:stretch>
                  <a:fillRect/>
                </a:stretch>
              </p:blipFill>
              <p:spPr>
                <a:xfrm>
                  <a:off x="10595280" y="1457920"/>
                  <a:ext cx="37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8" name="Ink 67">
                  <a:extLst>
                    <a:ext uri="{FF2B5EF4-FFF2-40B4-BE49-F238E27FC236}">
                      <a16:creationId xmlns:a16="http://schemas.microsoft.com/office/drawing/2014/main" id="{528447E5-0C8C-7843-82BC-04D62739C63B}"/>
                    </a:ext>
                  </a:extLst>
                </p14:cNvPr>
                <p14:cNvContentPartPr/>
                <p14:nvPr/>
              </p14:nvContentPartPr>
              <p14:xfrm>
                <a:off x="10625520" y="1397800"/>
                <a:ext cx="77400" cy="62640"/>
              </p14:xfrm>
            </p:contentPart>
          </mc:Choice>
          <mc:Fallback>
            <p:pic>
              <p:nvPicPr>
                <p:cNvPr id="68" name="Ink 67">
                  <a:extLst>
                    <a:ext uri="{FF2B5EF4-FFF2-40B4-BE49-F238E27FC236}">
                      <a16:creationId xmlns:a16="http://schemas.microsoft.com/office/drawing/2014/main" id="{528447E5-0C8C-7843-82BC-04D62739C63B}"/>
                    </a:ext>
                  </a:extLst>
                </p:cNvPr>
                <p:cNvPicPr/>
                <p:nvPr/>
              </p:nvPicPr>
              <p:blipFill>
                <a:blip r:embed="rId107"/>
                <a:stretch>
                  <a:fillRect/>
                </a:stretch>
              </p:blipFill>
              <p:spPr>
                <a:xfrm>
                  <a:off x="10610040" y="1382680"/>
                  <a:ext cx="108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Ink 68">
                  <a:extLst>
                    <a:ext uri="{FF2B5EF4-FFF2-40B4-BE49-F238E27FC236}">
                      <a16:creationId xmlns:a16="http://schemas.microsoft.com/office/drawing/2014/main" id="{E8C877FA-E116-AC41-B939-71A19C436BF4}"/>
                    </a:ext>
                  </a:extLst>
                </p14:cNvPr>
                <p14:cNvContentPartPr/>
                <p14:nvPr/>
              </p14:nvContentPartPr>
              <p14:xfrm>
                <a:off x="10709400" y="1452880"/>
                <a:ext cx="90720" cy="128520"/>
              </p14:xfrm>
            </p:contentPart>
          </mc:Choice>
          <mc:Fallback>
            <p:pic>
              <p:nvPicPr>
                <p:cNvPr id="69" name="Ink 68">
                  <a:extLst>
                    <a:ext uri="{FF2B5EF4-FFF2-40B4-BE49-F238E27FC236}">
                      <a16:creationId xmlns:a16="http://schemas.microsoft.com/office/drawing/2014/main" id="{E8C877FA-E116-AC41-B939-71A19C436BF4}"/>
                    </a:ext>
                  </a:extLst>
                </p:cNvPr>
                <p:cNvPicPr/>
                <p:nvPr/>
              </p:nvPicPr>
              <p:blipFill>
                <a:blip r:embed="rId109"/>
                <a:stretch>
                  <a:fillRect/>
                </a:stretch>
              </p:blipFill>
              <p:spPr>
                <a:xfrm>
                  <a:off x="10694280" y="1437400"/>
                  <a:ext cx="121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Ink 69">
                  <a:extLst>
                    <a:ext uri="{FF2B5EF4-FFF2-40B4-BE49-F238E27FC236}">
                      <a16:creationId xmlns:a16="http://schemas.microsoft.com/office/drawing/2014/main" id="{F18B0BC5-1F68-934F-8D58-1CC614AF9A8F}"/>
                    </a:ext>
                  </a:extLst>
                </p14:cNvPr>
                <p14:cNvContentPartPr/>
                <p14:nvPr/>
              </p14:nvContentPartPr>
              <p14:xfrm>
                <a:off x="10808400" y="1483120"/>
                <a:ext cx="138960" cy="96120"/>
              </p14:xfrm>
            </p:contentPart>
          </mc:Choice>
          <mc:Fallback>
            <p:pic>
              <p:nvPicPr>
                <p:cNvPr id="70" name="Ink 69">
                  <a:extLst>
                    <a:ext uri="{FF2B5EF4-FFF2-40B4-BE49-F238E27FC236}">
                      <a16:creationId xmlns:a16="http://schemas.microsoft.com/office/drawing/2014/main" id="{F18B0BC5-1F68-934F-8D58-1CC614AF9A8F}"/>
                    </a:ext>
                  </a:extLst>
                </p:cNvPr>
                <p:cNvPicPr/>
                <p:nvPr/>
              </p:nvPicPr>
              <p:blipFill>
                <a:blip r:embed="rId111"/>
                <a:stretch>
                  <a:fillRect/>
                </a:stretch>
              </p:blipFill>
              <p:spPr>
                <a:xfrm>
                  <a:off x="10793280" y="1468000"/>
                  <a:ext cx="169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Ink 70">
                  <a:extLst>
                    <a:ext uri="{FF2B5EF4-FFF2-40B4-BE49-F238E27FC236}">
                      <a16:creationId xmlns:a16="http://schemas.microsoft.com/office/drawing/2014/main" id="{E8705253-440F-0645-93A9-77B83C35CD55}"/>
                    </a:ext>
                  </a:extLst>
                </p14:cNvPr>
                <p14:cNvContentPartPr/>
                <p14:nvPr/>
              </p14:nvContentPartPr>
              <p14:xfrm>
                <a:off x="11052480" y="1290160"/>
                <a:ext cx="54360" cy="310680"/>
              </p14:xfrm>
            </p:contentPart>
          </mc:Choice>
          <mc:Fallback>
            <p:pic>
              <p:nvPicPr>
                <p:cNvPr id="71" name="Ink 70">
                  <a:extLst>
                    <a:ext uri="{FF2B5EF4-FFF2-40B4-BE49-F238E27FC236}">
                      <a16:creationId xmlns:a16="http://schemas.microsoft.com/office/drawing/2014/main" id="{E8705253-440F-0645-93A9-77B83C35CD55}"/>
                    </a:ext>
                  </a:extLst>
                </p:cNvPr>
                <p:cNvPicPr/>
                <p:nvPr/>
              </p:nvPicPr>
              <p:blipFill>
                <a:blip r:embed="rId113"/>
                <a:stretch>
                  <a:fillRect/>
                </a:stretch>
              </p:blipFill>
              <p:spPr>
                <a:xfrm>
                  <a:off x="11037000" y="1275040"/>
                  <a:ext cx="8496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Ink 71">
                  <a:extLst>
                    <a:ext uri="{FF2B5EF4-FFF2-40B4-BE49-F238E27FC236}">
                      <a16:creationId xmlns:a16="http://schemas.microsoft.com/office/drawing/2014/main" id="{37D971F4-365E-F441-93B5-9F5047AB461B}"/>
                    </a:ext>
                  </a:extLst>
                </p14:cNvPr>
                <p14:cNvContentPartPr/>
                <p14:nvPr/>
              </p14:nvContentPartPr>
              <p14:xfrm>
                <a:off x="10993080" y="1473040"/>
                <a:ext cx="233640" cy="124920"/>
              </p14:xfrm>
            </p:contentPart>
          </mc:Choice>
          <mc:Fallback>
            <p:pic>
              <p:nvPicPr>
                <p:cNvPr id="72" name="Ink 71">
                  <a:extLst>
                    <a:ext uri="{FF2B5EF4-FFF2-40B4-BE49-F238E27FC236}">
                      <a16:creationId xmlns:a16="http://schemas.microsoft.com/office/drawing/2014/main" id="{37D971F4-365E-F441-93B5-9F5047AB461B}"/>
                    </a:ext>
                  </a:extLst>
                </p:cNvPr>
                <p:cNvPicPr/>
                <p:nvPr/>
              </p:nvPicPr>
              <p:blipFill>
                <a:blip r:embed="rId115"/>
                <a:stretch>
                  <a:fillRect/>
                </a:stretch>
              </p:blipFill>
              <p:spPr>
                <a:xfrm>
                  <a:off x="10977600" y="1457560"/>
                  <a:ext cx="2642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Ink 72">
                  <a:extLst>
                    <a:ext uri="{FF2B5EF4-FFF2-40B4-BE49-F238E27FC236}">
                      <a16:creationId xmlns:a16="http://schemas.microsoft.com/office/drawing/2014/main" id="{71B5BAD7-F082-2E45-92AD-AA8E7FC01AEC}"/>
                    </a:ext>
                  </a:extLst>
                </p14:cNvPr>
                <p14:cNvContentPartPr/>
                <p14:nvPr/>
              </p14:nvContentPartPr>
              <p14:xfrm>
                <a:off x="11257320" y="1422280"/>
                <a:ext cx="327960" cy="152640"/>
              </p14:xfrm>
            </p:contentPart>
          </mc:Choice>
          <mc:Fallback>
            <p:pic>
              <p:nvPicPr>
                <p:cNvPr id="73" name="Ink 72">
                  <a:extLst>
                    <a:ext uri="{FF2B5EF4-FFF2-40B4-BE49-F238E27FC236}">
                      <a16:creationId xmlns:a16="http://schemas.microsoft.com/office/drawing/2014/main" id="{71B5BAD7-F082-2E45-92AD-AA8E7FC01AEC}"/>
                    </a:ext>
                  </a:extLst>
                </p:cNvPr>
                <p:cNvPicPr/>
                <p:nvPr/>
              </p:nvPicPr>
              <p:blipFill>
                <a:blip r:embed="rId117"/>
                <a:stretch>
                  <a:fillRect/>
                </a:stretch>
              </p:blipFill>
              <p:spPr>
                <a:xfrm>
                  <a:off x="11241840" y="1406800"/>
                  <a:ext cx="358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Ink 73">
                  <a:extLst>
                    <a:ext uri="{FF2B5EF4-FFF2-40B4-BE49-F238E27FC236}">
                      <a16:creationId xmlns:a16="http://schemas.microsoft.com/office/drawing/2014/main" id="{48FDC4CF-FC98-5549-BD15-E402B2BF1BDD}"/>
                    </a:ext>
                  </a:extLst>
                </p14:cNvPr>
                <p14:cNvContentPartPr/>
                <p14:nvPr/>
              </p14:nvContentPartPr>
              <p14:xfrm>
                <a:off x="11662320" y="1413640"/>
                <a:ext cx="86760" cy="169920"/>
              </p14:xfrm>
            </p:contentPart>
          </mc:Choice>
          <mc:Fallback>
            <p:pic>
              <p:nvPicPr>
                <p:cNvPr id="74" name="Ink 73">
                  <a:extLst>
                    <a:ext uri="{FF2B5EF4-FFF2-40B4-BE49-F238E27FC236}">
                      <a16:creationId xmlns:a16="http://schemas.microsoft.com/office/drawing/2014/main" id="{48FDC4CF-FC98-5549-BD15-E402B2BF1BDD}"/>
                    </a:ext>
                  </a:extLst>
                </p:cNvPr>
                <p:cNvPicPr/>
                <p:nvPr/>
              </p:nvPicPr>
              <p:blipFill>
                <a:blip r:embed="rId119"/>
                <a:stretch>
                  <a:fillRect/>
                </a:stretch>
              </p:blipFill>
              <p:spPr>
                <a:xfrm>
                  <a:off x="11647200" y="1398520"/>
                  <a:ext cx="1173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Ink 74">
                  <a:extLst>
                    <a:ext uri="{FF2B5EF4-FFF2-40B4-BE49-F238E27FC236}">
                      <a16:creationId xmlns:a16="http://schemas.microsoft.com/office/drawing/2014/main" id="{1E4CE0E2-0644-B547-A3D8-623C5A36818E}"/>
                    </a:ext>
                  </a:extLst>
                </p14:cNvPr>
                <p14:cNvContentPartPr/>
                <p14:nvPr/>
              </p14:nvContentPartPr>
              <p14:xfrm>
                <a:off x="11775360" y="1523800"/>
                <a:ext cx="4680" cy="2520"/>
              </p14:xfrm>
            </p:contentPart>
          </mc:Choice>
          <mc:Fallback>
            <p:pic>
              <p:nvPicPr>
                <p:cNvPr id="75" name="Ink 74">
                  <a:extLst>
                    <a:ext uri="{FF2B5EF4-FFF2-40B4-BE49-F238E27FC236}">
                      <a16:creationId xmlns:a16="http://schemas.microsoft.com/office/drawing/2014/main" id="{1E4CE0E2-0644-B547-A3D8-623C5A36818E}"/>
                    </a:ext>
                  </a:extLst>
                </p:cNvPr>
                <p:cNvPicPr/>
                <p:nvPr/>
              </p:nvPicPr>
              <p:blipFill>
                <a:blip r:embed="rId121"/>
                <a:stretch>
                  <a:fillRect/>
                </a:stretch>
              </p:blipFill>
              <p:spPr>
                <a:xfrm>
                  <a:off x="11759880" y="1508680"/>
                  <a:ext cx="352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Ink 75">
                  <a:extLst>
                    <a:ext uri="{FF2B5EF4-FFF2-40B4-BE49-F238E27FC236}">
                      <a16:creationId xmlns:a16="http://schemas.microsoft.com/office/drawing/2014/main" id="{CFF2FC64-3B72-0D4A-A922-5FC4C0CDEF97}"/>
                    </a:ext>
                  </a:extLst>
                </p14:cNvPr>
                <p14:cNvContentPartPr/>
                <p14:nvPr/>
              </p14:nvContentPartPr>
              <p14:xfrm>
                <a:off x="11754840" y="1210600"/>
                <a:ext cx="288000" cy="251280"/>
              </p14:xfrm>
            </p:contentPart>
          </mc:Choice>
          <mc:Fallback>
            <p:pic>
              <p:nvPicPr>
                <p:cNvPr id="76" name="Ink 75">
                  <a:extLst>
                    <a:ext uri="{FF2B5EF4-FFF2-40B4-BE49-F238E27FC236}">
                      <a16:creationId xmlns:a16="http://schemas.microsoft.com/office/drawing/2014/main" id="{CFF2FC64-3B72-0D4A-A922-5FC4C0CDEF97}"/>
                    </a:ext>
                  </a:extLst>
                </p:cNvPr>
                <p:cNvPicPr/>
                <p:nvPr/>
              </p:nvPicPr>
              <p:blipFill>
                <a:blip r:embed="rId123"/>
                <a:stretch>
                  <a:fillRect/>
                </a:stretch>
              </p:blipFill>
              <p:spPr>
                <a:xfrm>
                  <a:off x="11739720" y="1195480"/>
                  <a:ext cx="3186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7" name="Ink 76">
                  <a:extLst>
                    <a:ext uri="{FF2B5EF4-FFF2-40B4-BE49-F238E27FC236}">
                      <a16:creationId xmlns:a16="http://schemas.microsoft.com/office/drawing/2014/main" id="{CA58924D-254C-1949-857D-F00E604C53AE}"/>
                    </a:ext>
                  </a:extLst>
                </p14:cNvPr>
                <p14:cNvContentPartPr/>
                <p14:nvPr/>
              </p14:nvContentPartPr>
              <p14:xfrm>
                <a:off x="11859600" y="1541800"/>
                <a:ext cx="17640" cy="2520"/>
              </p14:xfrm>
            </p:contentPart>
          </mc:Choice>
          <mc:Fallback>
            <p:pic>
              <p:nvPicPr>
                <p:cNvPr id="77" name="Ink 76">
                  <a:extLst>
                    <a:ext uri="{FF2B5EF4-FFF2-40B4-BE49-F238E27FC236}">
                      <a16:creationId xmlns:a16="http://schemas.microsoft.com/office/drawing/2014/main" id="{CA58924D-254C-1949-857D-F00E604C53AE}"/>
                    </a:ext>
                  </a:extLst>
                </p:cNvPr>
                <p:cNvPicPr/>
                <p:nvPr/>
              </p:nvPicPr>
              <p:blipFill>
                <a:blip r:embed="rId125"/>
                <a:stretch>
                  <a:fillRect/>
                </a:stretch>
              </p:blipFill>
              <p:spPr>
                <a:xfrm>
                  <a:off x="11844480" y="1526680"/>
                  <a:ext cx="48240" cy="33120"/>
                </a:xfrm>
                <a:prstGeom prst="rect">
                  <a:avLst/>
                </a:prstGeom>
              </p:spPr>
            </p:pic>
          </mc:Fallback>
        </mc:AlternateContent>
      </p:grpSp>
      <p:grpSp>
        <p:nvGrpSpPr>
          <p:cNvPr id="103" name="Group 102">
            <a:extLst>
              <a:ext uri="{FF2B5EF4-FFF2-40B4-BE49-F238E27FC236}">
                <a16:creationId xmlns:a16="http://schemas.microsoft.com/office/drawing/2014/main" id="{2A4D772A-9B67-F04C-9322-602FB760D612}"/>
              </a:ext>
            </a:extLst>
          </p:cNvPr>
          <p:cNvGrpSpPr/>
          <p:nvPr/>
        </p:nvGrpSpPr>
        <p:grpSpPr>
          <a:xfrm>
            <a:off x="6621600" y="2180440"/>
            <a:ext cx="1460160" cy="2206800"/>
            <a:chOff x="6621600" y="2180440"/>
            <a:chExt cx="1460160" cy="2206800"/>
          </a:xfrm>
        </p:grpSpPr>
        <mc:AlternateContent xmlns:mc="http://schemas.openxmlformats.org/markup-compatibility/2006">
          <mc:Choice xmlns:p14="http://schemas.microsoft.com/office/powerpoint/2010/main" Requires="p14">
            <p:contentPart p14:bwMode="auto" r:id="rId126">
              <p14:nvContentPartPr>
                <p14:cNvPr id="79" name="Ink 78">
                  <a:extLst>
                    <a:ext uri="{FF2B5EF4-FFF2-40B4-BE49-F238E27FC236}">
                      <a16:creationId xmlns:a16="http://schemas.microsoft.com/office/drawing/2014/main" id="{34DD9714-2AD9-964C-B9B1-824B159DEDDD}"/>
                    </a:ext>
                  </a:extLst>
                </p14:cNvPr>
                <p14:cNvContentPartPr/>
                <p14:nvPr/>
              </p14:nvContentPartPr>
              <p14:xfrm>
                <a:off x="6799080" y="2180440"/>
                <a:ext cx="1048320" cy="1027440"/>
              </p14:xfrm>
            </p:contentPart>
          </mc:Choice>
          <mc:Fallback>
            <p:pic>
              <p:nvPicPr>
                <p:cNvPr id="79" name="Ink 78">
                  <a:extLst>
                    <a:ext uri="{FF2B5EF4-FFF2-40B4-BE49-F238E27FC236}">
                      <a16:creationId xmlns:a16="http://schemas.microsoft.com/office/drawing/2014/main" id="{34DD9714-2AD9-964C-B9B1-824B159DEDDD}"/>
                    </a:ext>
                  </a:extLst>
                </p:cNvPr>
                <p:cNvPicPr/>
                <p:nvPr/>
              </p:nvPicPr>
              <p:blipFill>
                <a:blip r:embed="rId127"/>
                <a:stretch>
                  <a:fillRect/>
                </a:stretch>
              </p:blipFill>
              <p:spPr>
                <a:xfrm>
                  <a:off x="6783960" y="2165320"/>
                  <a:ext cx="1078560" cy="1057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0" name="Ink 79">
                  <a:extLst>
                    <a:ext uri="{FF2B5EF4-FFF2-40B4-BE49-F238E27FC236}">
                      <a16:creationId xmlns:a16="http://schemas.microsoft.com/office/drawing/2014/main" id="{F0F299EA-E6CF-824A-AEE7-93AAD7F30341}"/>
                    </a:ext>
                  </a:extLst>
                </p14:cNvPr>
                <p14:cNvContentPartPr/>
                <p14:nvPr/>
              </p14:nvContentPartPr>
              <p14:xfrm>
                <a:off x="7239720" y="2653480"/>
                <a:ext cx="159840" cy="149760"/>
              </p14:xfrm>
            </p:contentPart>
          </mc:Choice>
          <mc:Fallback>
            <p:pic>
              <p:nvPicPr>
                <p:cNvPr id="80" name="Ink 79">
                  <a:extLst>
                    <a:ext uri="{FF2B5EF4-FFF2-40B4-BE49-F238E27FC236}">
                      <a16:creationId xmlns:a16="http://schemas.microsoft.com/office/drawing/2014/main" id="{F0F299EA-E6CF-824A-AEE7-93AAD7F30341}"/>
                    </a:ext>
                  </a:extLst>
                </p:cNvPr>
                <p:cNvPicPr/>
                <p:nvPr/>
              </p:nvPicPr>
              <p:blipFill>
                <a:blip r:embed="rId129"/>
                <a:stretch>
                  <a:fillRect/>
                </a:stretch>
              </p:blipFill>
              <p:spPr>
                <a:xfrm>
                  <a:off x="7224600" y="2638360"/>
                  <a:ext cx="1900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2" name="Ink 81">
                  <a:extLst>
                    <a:ext uri="{FF2B5EF4-FFF2-40B4-BE49-F238E27FC236}">
                      <a16:creationId xmlns:a16="http://schemas.microsoft.com/office/drawing/2014/main" id="{A587D683-F7BB-3049-8F01-81A597D3AD3E}"/>
                    </a:ext>
                  </a:extLst>
                </p14:cNvPr>
                <p14:cNvContentPartPr/>
                <p14:nvPr/>
              </p14:nvContentPartPr>
              <p14:xfrm>
                <a:off x="6621600" y="2753200"/>
                <a:ext cx="711000" cy="960120"/>
              </p14:xfrm>
            </p:contentPart>
          </mc:Choice>
          <mc:Fallback>
            <p:pic>
              <p:nvPicPr>
                <p:cNvPr id="82" name="Ink 81">
                  <a:extLst>
                    <a:ext uri="{FF2B5EF4-FFF2-40B4-BE49-F238E27FC236}">
                      <a16:creationId xmlns:a16="http://schemas.microsoft.com/office/drawing/2014/main" id="{A587D683-F7BB-3049-8F01-81A597D3AD3E}"/>
                    </a:ext>
                  </a:extLst>
                </p:cNvPr>
                <p:cNvPicPr/>
                <p:nvPr/>
              </p:nvPicPr>
              <p:blipFill>
                <a:blip r:embed="rId131"/>
                <a:stretch>
                  <a:fillRect/>
                </a:stretch>
              </p:blipFill>
              <p:spPr>
                <a:xfrm>
                  <a:off x="6606480" y="2738080"/>
                  <a:ext cx="741600" cy="990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4" name="Ink 83">
                  <a:extLst>
                    <a:ext uri="{FF2B5EF4-FFF2-40B4-BE49-F238E27FC236}">
                      <a16:creationId xmlns:a16="http://schemas.microsoft.com/office/drawing/2014/main" id="{D0ECBF52-4EA9-084A-8D17-B4D0A085F950}"/>
                    </a:ext>
                  </a:extLst>
                </p14:cNvPr>
                <p14:cNvContentPartPr/>
                <p14:nvPr/>
              </p14:nvContentPartPr>
              <p14:xfrm>
                <a:off x="6736080" y="3667600"/>
                <a:ext cx="168480" cy="193680"/>
              </p14:xfrm>
            </p:contentPart>
          </mc:Choice>
          <mc:Fallback>
            <p:pic>
              <p:nvPicPr>
                <p:cNvPr id="84" name="Ink 83">
                  <a:extLst>
                    <a:ext uri="{FF2B5EF4-FFF2-40B4-BE49-F238E27FC236}">
                      <a16:creationId xmlns:a16="http://schemas.microsoft.com/office/drawing/2014/main" id="{D0ECBF52-4EA9-084A-8D17-B4D0A085F950}"/>
                    </a:ext>
                  </a:extLst>
                </p:cNvPr>
                <p:cNvPicPr/>
                <p:nvPr/>
              </p:nvPicPr>
              <p:blipFill>
                <a:blip r:embed="rId133"/>
                <a:stretch>
                  <a:fillRect/>
                </a:stretch>
              </p:blipFill>
              <p:spPr>
                <a:xfrm>
                  <a:off x="6720600" y="3652480"/>
                  <a:ext cx="1987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5" name="Ink 84">
                  <a:extLst>
                    <a:ext uri="{FF2B5EF4-FFF2-40B4-BE49-F238E27FC236}">
                      <a16:creationId xmlns:a16="http://schemas.microsoft.com/office/drawing/2014/main" id="{A90AA970-021D-1F49-AB0C-BF0B11075B03}"/>
                    </a:ext>
                  </a:extLst>
                </p14:cNvPr>
                <p14:cNvContentPartPr/>
                <p14:nvPr/>
              </p14:nvContentPartPr>
              <p14:xfrm>
                <a:off x="6917160" y="3789640"/>
                <a:ext cx="103320" cy="249840"/>
              </p14:xfrm>
            </p:contentPart>
          </mc:Choice>
          <mc:Fallback>
            <p:pic>
              <p:nvPicPr>
                <p:cNvPr id="85" name="Ink 84">
                  <a:extLst>
                    <a:ext uri="{FF2B5EF4-FFF2-40B4-BE49-F238E27FC236}">
                      <a16:creationId xmlns:a16="http://schemas.microsoft.com/office/drawing/2014/main" id="{A90AA970-021D-1F49-AB0C-BF0B11075B03}"/>
                    </a:ext>
                  </a:extLst>
                </p:cNvPr>
                <p:cNvPicPr/>
                <p:nvPr/>
              </p:nvPicPr>
              <p:blipFill>
                <a:blip r:embed="rId135"/>
                <a:stretch>
                  <a:fillRect/>
                </a:stretch>
              </p:blipFill>
              <p:spPr>
                <a:xfrm>
                  <a:off x="6901680" y="3774160"/>
                  <a:ext cx="1339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Ink 85">
                  <a:extLst>
                    <a:ext uri="{FF2B5EF4-FFF2-40B4-BE49-F238E27FC236}">
                      <a16:creationId xmlns:a16="http://schemas.microsoft.com/office/drawing/2014/main" id="{06260DE5-7370-2A41-A4C0-831DD086C416}"/>
                    </a:ext>
                  </a:extLst>
                </p14:cNvPr>
                <p14:cNvContentPartPr/>
                <p14:nvPr/>
              </p14:nvContentPartPr>
              <p14:xfrm>
                <a:off x="7124520" y="3708280"/>
                <a:ext cx="46080" cy="184680"/>
              </p14:xfrm>
            </p:contentPart>
          </mc:Choice>
          <mc:Fallback>
            <p:pic>
              <p:nvPicPr>
                <p:cNvPr id="86" name="Ink 85">
                  <a:extLst>
                    <a:ext uri="{FF2B5EF4-FFF2-40B4-BE49-F238E27FC236}">
                      <a16:creationId xmlns:a16="http://schemas.microsoft.com/office/drawing/2014/main" id="{06260DE5-7370-2A41-A4C0-831DD086C416}"/>
                    </a:ext>
                  </a:extLst>
                </p:cNvPr>
                <p:cNvPicPr/>
                <p:nvPr/>
              </p:nvPicPr>
              <p:blipFill>
                <a:blip r:embed="rId137"/>
                <a:stretch>
                  <a:fillRect/>
                </a:stretch>
              </p:blipFill>
              <p:spPr>
                <a:xfrm>
                  <a:off x="7109400" y="3692800"/>
                  <a:ext cx="766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Ink 86">
                  <a:extLst>
                    <a:ext uri="{FF2B5EF4-FFF2-40B4-BE49-F238E27FC236}">
                      <a16:creationId xmlns:a16="http://schemas.microsoft.com/office/drawing/2014/main" id="{7D6C9F61-C50D-8A41-B65E-5EA9C7E39C04}"/>
                    </a:ext>
                  </a:extLst>
                </p14:cNvPr>
                <p14:cNvContentPartPr/>
                <p14:nvPr/>
              </p14:nvContentPartPr>
              <p14:xfrm>
                <a:off x="7213440" y="3819880"/>
                <a:ext cx="77040" cy="74160"/>
              </p14:xfrm>
            </p:contentPart>
          </mc:Choice>
          <mc:Fallback>
            <p:pic>
              <p:nvPicPr>
                <p:cNvPr id="87" name="Ink 86">
                  <a:extLst>
                    <a:ext uri="{FF2B5EF4-FFF2-40B4-BE49-F238E27FC236}">
                      <a16:creationId xmlns:a16="http://schemas.microsoft.com/office/drawing/2014/main" id="{7D6C9F61-C50D-8A41-B65E-5EA9C7E39C04}"/>
                    </a:ext>
                  </a:extLst>
                </p:cNvPr>
                <p:cNvPicPr/>
                <p:nvPr/>
              </p:nvPicPr>
              <p:blipFill>
                <a:blip r:embed="rId139"/>
                <a:stretch>
                  <a:fillRect/>
                </a:stretch>
              </p:blipFill>
              <p:spPr>
                <a:xfrm>
                  <a:off x="7198320" y="3804760"/>
                  <a:ext cx="1076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Ink 87">
                  <a:extLst>
                    <a:ext uri="{FF2B5EF4-FFF2-40B4-BE49-F238E27FC236}">
                      <a16:creationId xmlns:a16="http://schemas.microsoft.com/office/drawing/2014/main" id="{B6A94ED7-E0C1-FD4F-A529-AFC66FCF9683}"/>
                    </a:ext>
                  </a:extLst>
                </p14:cNvPr>
                <p14:cNvContentPartPr/>
                <p14:nvPr/>
              </p14:nvContentPartPr>
              <p14:xfrm>
                <a:off x="7325040" y="3830320"/>
                <a:ext cx="29520" cy="76680"/>
              </p14:xfrm>
            </p:contentPart>
          </mc:Choice>
          <mc:Fallback>
            <p:pic>
              <p:nvPicPr>
                <p:cNvPr id="88" name="Ink 87">
                  <a:extLst>
                    <a:ext uri="{FF2B5EF4-FFF2-40B4-BE49-F238E27FC236}">
                      <a16:creationId xmlns:a16="http://schemas.microsoft.com/office/drawing/2014/main" id="{B6A94ED7-E0C1-FD4F-A529-AFC66FCF9683}"/>
                    </a:ext>
                  </a:extLst>
                </p:cNvPr>
                <p:cNvPicPr/>
                <p:nvPr/>
              </p:nvPicPr>
              <p:blipFill>
                <a:blip r:embed="rId141"/>
                <a:stretch>
                  <a:fillRect/>
                </a:stretch>
              </p:blipFill>
              <p:spPr>
                <a:xfrm>
                  <a:off x="7309920" y="3814840"/>
                  <a:ext cx="597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Ink 88">
                  <a:extLst>
                    <a:ext uri="{FF2B5EF4-FFF2-40B4-BE49-F238E27FC236}">
                      <a16:creationId xmlns:a16="http://schemas.microsoft.com/office/drawing/2014/main" id="{F61133B5-A757-9741-8384-9F9870ADC3F5}"/>
                    </a:ext>
                  </a:extLst>
                </p14:cNvPr>
                <p14:cNvContentPartPr/>
                <p14:nvPr/>
              </p14:nvContentPartPr>
              <p14:xfrm>
                <a:off x="7396320" y="3738880"/>
                <a:ext cx="3960" cy="8280"/>
              </p14:xfrm>
            </p:contentPart>
          </mc:Choice>
          <mc:Fallback>
            <p:pic>
              <p:nvPicPr>
                <p:cNvPr id="89" name="Ink 88">
                  <a:extLst>
                    <a:ext uri="{FF2B5EF4-FFF2-40B4-BE49-F238E27FC236}">
                      <a16:creationId xmlns:a16="http://schemas.microsoft.com/office/drawing/2014/main" id="{F61133B5-A757-9741-8384-9F9870ADC3F5}"/>
                    </a:ext>
                  </a:extLst>
                </p:cNvPr>
                <p:cNvPicPr/>
                <p:nvPr/>
              </p:nvPicPr>
              <p:blipFill>
                <a:blip r:embed="rId143"/>
                <a:stretch>
                  <a:fillRect/>
                </a:stretch>
              </p:blipFill>
              <p:spPr>
                <a:xfrm>
                  <a:off x="7381200" y="3723400"/>
                  <a:ext cx="345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Ink 89">
                  <a:extLst>
                    <a:ext uri="{FF2B5EF4-FFF2-40B4-BE49-F238E27FC236}">
                      <a16:creationId xmlns:a16="http://schemas.microsoft.com/office/drawing/2014/main" id="{8CEA0576-1BC6-8140-8871-6CB57EE3F3B3}"/>
                    </a:ext>
                  </a:extLst>
                </p14:cNvPr>
                <p14:cNvContentPartPr/>
                <p14:nvPr/>
              </p14:nvContentPartPr>
              <p14:xfrm>
                <a:off x="7433040" y="3677680"/>
                <a:ext cx="105840" cy="225000"/>
              </p14:xfrm>
            </p:contentPart>
          </mc:Choice>
          <mc:Fallback>
            <p:pic>
              <p:nvPicPr>
                <p:cNvPr id="90" name="Ink 89">
                  <a:extLst>
                    <a:ext uri="{FF2B5EF4-FFF2-40B4-BE49-F238E27FC236}">
                      <a16:creationId xmlns:a16="http://schemas.microsoft.com/office/drawing/2014/main" id="{8CEA0576-1BC6-8140-8871-6CB57EE3F3B3}"/>
                    </a:ext>
                  </a:extLst>
                </p:cNvPr>
                <p:cNvPicPr/>
                <p:nvPr/>
              </p:nvPicPr>
              <p:blipFill>
                <a:blip r:embed="rId145"/>
                <a:stretch>
                  <a:fillRect/>
                </a:stretch>
              </p:blipFill>
              <p:spPr>
                <a:xfrm>
                  <a:off x="7417920" y="3662560"/>
                  <a:ext cx="1364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Ink 90">
                  <a:extLst>
                    <a:ext uri="{FF2B5EF4-FFF2-40B4-BE49-F238E27FC236}">
                      <a16:creationId xmlns:a16="http://schemas.microsoft.com/office/drawing/2014/main" id="{91CAC14A-8D15-9B4B-8B9F-7E0EAFF74E53}"/>
                    </a:ext>
                  </a:extLst>
                </p14:cNvPr>
                <p14:cNvContentPartPr/>
                <p14:nvPr/>
              </p14:nvContentPartPr>
              <p14:xfrm>
                <a:off x="7589280" y="3806560"/>
                <a:ext cx="281160" cy="95040"/>
              </p14:xfrm>
            </p:contentPart>
          </mc:Choice>
          <mc:Fallback>
            <p:pic>
              <p:nvPicPr>
                <p:cNvPr id="91" name="Ink 90">
                  <a:extLst>
                    <a:ext uri="{FF2B5EF4-FFF2-40B4-BE49-F238E27FC236}">
                      <a16:creationId xmlns:a16="http://schemas.microsoft.com/office/drawing/2014/main" id="{91CAC14A-8D15-9B4B-8B9F-7E0EAFF74E53}"/>
                    </a:ext>
                  </a:extLst>
                </p:cNvPr>
                <p:cNvPicPr/>
                <p:nvPr/>
              </p:nvPicPr>
              <p:blipFill>
                <a:blip r:embed="rId147"/>
                <a:stretch>
                  <a:fillRect/>
                </a:stretch>
              </p:blipFill>
              <p:spPr>
                <a:xfrm>
                  <a:off x="7574160" y="3791440"/>
                  <a:ext cx="3117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2" name="Ink 91">
                  <a:extLst>
                    <a:ext uri="{FF2B5EF4-FFF2-40B4-BE49-F238E27FC236}">
                      <a16:creationId xmlns:a16="http://schemas.microsoft.com/office/drawing/2014/main" id="{BCF2B7B6-9CD5-6F46-AF98-0F4F2190363E}"/>
                    </a:ext>
                  </a:extLst>
                </p14:cNvPr>
                <p14:cNvContentPartPr/>
                <p14:nvPr/>
              </p14:nvContentPartPr>
              <p14:xfrm>
                <a:off x="7924800" y="3839680"/>
                <a:ext cx="156960" cy="83160"/>
              </p14:xfrm>
            </p:contentPart>
          </mc:Choice>
          <mc:Fallback>
            <p:pic>
              <p:nvPicPr>
                <p:cNvPr id="92" name="Ink 91">
                  <a:extLst>
                    <a:ext uri="{FF2B5EF4-FFF2-40B4-BE49-F238E27FC236}">
                      <a16:creationId xmlns:a16="http://schemas.microsoft.com/office/drawing/2014/main" id="{BCF2B7B6-9CD5-6F46-AF98-0F4F2190363E}"/>
                    </a:ext>
                  </a:extLst>
                </p:cNvPr>
                <p:cNvPicPr/>
                <p:nvPr/>
              </p:nvPicPr>
              <p:blipFill>
                <a:blip r:embed="rId149"/>
                <a:stretch>
                  <a:fillRect/>
                </a:stretch>
              </p:blipFill>
              <p:spPr>
                <a:xfrm>
                  <a:off x="7909680" y="3824200"/>
                  <a:ext cx="1875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3" name="Ink 92">
                  <a:extLst>
                    <a:ext uri="{FF2B5EF4-FFF2-40B4-BE49-F238E27FC236}">
                      <a16:creationId xmlns:a16="http://schemas.microsoft.com/office/drawing/2014/main" id="{1469F60D-6751-F54B-BAB8-C53E05CD1DA8}"/>
                    </a:ext>
                  </a:extLst>
                </p14:cNvPr>
                <p14:cNvContentPartPr/>
                <p14:nvPr/>
              </p14:nvContentPartPr>
              <p14:xfrm>
                <a:off x="7246560" y="4063960"/>
                <a:ext cx="112680" cy="104040"/>
              </p14:xfrm>
            </p:contentPart>
          </mc:Choice>
          <mc:Fallback>
            <p:pic>
              <p:nvPicPr>
                <p:cNvPr id="93" name="Ink 92">
                  <a:extLst>
                    <a:ext uri="{FF2B5EF4-FFF2-40B4-BE49-F238E27FC236}">
                      <a16:creationId xmlns:a16="http://schemas.microsoft.com/office/drawing/2014/main" id="{1469F60D-6751-F54B-BAB8-C53E05CD1DA8}"/>
                    </a:ext>
                  </a:extLst>
                </p:cNvPr>
                <p:cNvPicPr/>
                <p:nvPr/>
              </p:nvPicPr>
              <p:blipFill>
                <a:blip r:embed="rId151"/>
                <a:stretch>
                  <a:fillRect/>
                </a:stretch>
              </p:blipFill>
              <p:spPr>
                <a:xfrm>
                  <a:off x="7231440" y="4048480"/>
                  <a:ext cx="143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4" name="Ink 93">
                  <a:extLst>
                    <a:ext uri="{FF2B5EF4-FFF2-40B4-BE49-F238E27FC236}">
                      <a16:creationId xmlns:a16="http://schemas.microsoft.com/office/drawing/2014/main" id="{9FBA5667-70D2-FA41-A76D-AFB5B655B083}"/>
                    </a:ext>
                  </a:extLst>
                </p14:cNvPr>
                <p14:cNvContentPartPr/>
                <p14:nvPr/>
              </p14:nvContentPartPr>
              <p14:xfrm>
                <a:off x="7437000" y="4094200"/>
                <a:ext cx="78840" cy="63360"/>
              </p14:xfrm>
            </p:contentPart>
          </mc:Choice>
          <mc:Fallback>
            <p:pic>
              <p:nvPicPr>
                <p:cNvPr id="94" name="Ink 93">
                  <a:extLst>
                    <a:ext uri="{FF2B5EF4-FFF2-40B4-BE49-F238E27FC236}">
                      <a16:creationId xmlns:a16="http://schemas.microsoft.com/office/drawing/2014/main" id="{9FBA5667-70D2-FA41-A76D-AFB5B655B083}"/>
                    </a:ext>
                  </a:extLst>
                </p:cNvPr>
                <p:cNvPicPr/>
                <p:nvPr/>
              </p:nvPicPr>
              <p:blipFill>
                <a:blip r:embed="rId153"/>
                <a:stretch>
                  <a:fillRect/>
                </a:stretch>
              </p:blipFill>
              <p:spPr>
                <a:xfrm>
                  <a:off x="7421520" y="4079080"/>
                  <a:ext cx="1094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Ink 94">
                  <a:extLst>
                    <a:ext uri="{FF2B5EF4-FFF2-40B4-BE49-F238E27FC236}">
                      <a16:creationId xmlns:a16="http://schemas.microsoft.com/office/drawing/2014/main" id="{7E5A4D4B-8ACA-8C45-BF52-3DF7058BC95E}"/>
                    </a:ext>
                  </a:extLst>
                </p14:cNvPr>
                <p14:cNvContentPartPr/>
                <p14:nvPr/>
              </p14:nvContentPartPr>
              <p14:xfrm>
                <a:off x="7546440" y="4108600"/>
                <a:ext cx="100800" cy="278640"/>
              </p14:xfrm>
            </p:contentPart>
          </mc:Choice>
          <mc:Fallback>
            <p:pic>
              <p:nvPicPr>
                <p:cNvPr id="95" name="Ink 94">
                  <a:extLst>
                    <a:ext uri="{FF2B5EF4-FFF2-40B4-BE49-F238E27FC236}">
                      <a16:creationId xmlns:a16="http://schemas.microsoft.com/office/drawing/2014/main" id="{7E5A4D4B-8ACA-8C45-BF52-3DF7058BC95E}"/>
                    </a:ext>
                  </a:extLst>
                </p:cNvPr>
                <p:cNvPicPr/>
                <p:nvPr/>
              </p:nvPicPr>
              <p:blipFill>
                <a:blip r:embed="rId155"/>
                <a:stretch>
                  <a:fillRect/>
                </a:stretch>
              </p:blipFill>
              <p:spPr>
                <a:xfrm>
                  <a:off x="7531320" y="4093120"/>
                  <a:ext cx="13140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Ink 95">
                  <a:extLst>
                    <a:ext uri="{FF2B5EF4-FFF2-40B4-BE49-F238E27FC236}">
                      <a16:creationId xmlns:a16="http://schemas.microsoft.com/office/drawing/2014/main" id="{96CCD87A-59BC-D545-B0B2-E60D90D7B712}"/>
                    </a:ext>
                  </a:extLst>
                </p14:cNvPr>
                <p14:cNvContentPartPr/>
                <p14:nvPr/>
              </p14:nvContentPartPr>
              <p14:xfrm>
                <a:off x="7779360" y="4033360"/>
                <a:ext cx="14760" cy="174960"/>
              </p14:xfrm>
            </p:contentPart>
          </mc:Choice>
          <mc:Fallback>
            <p:pic>
              <p:nvPicPr>
                <p:cNvPr id="96" name="Ink 95">
                  <a:extLst>
                    <a:ext uri="{FF2B5EF4-FFF2-40B4-BE49-F238E27FC236}">
                      <a16:creationId xmlns:a16="http://schemas.microsoft.com/office/drawing/2014/main" id="{96CCD87A-59BC-D545-B0B2-E60D90D7B712}"/>
                    </a:ext>
                  </a:extLst>
                </p:cNvPr>
                <p:cNvPicPr/>
                <p:nvPr/>
              </p:nvPicPr>
              <p:blipFill>
                <a:blip r:embed="rId157"/>
                <a:stretch>
                  <a:fillRect/>
                </a:stretch>
              </p:blipFill>
              <p:spPr>
                <a:xfrm>
                  <a:off x="7764240" y="4018240"/>
                  <a:ext cx="453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7" name="Ink 96">
                  <a:extLst>
                    <a:ext uri="{FF2B5EF4-FFF2-40B4-BE49-F238E27FC236}">
                      <a16:creationId xmlns:a16="http://schemas.microsoft.com/office/drawing/2014/main" id="{C1C22D58-2B5E-3A42-9B58-72504C5353F5}"/>
                    </a:ext>
                  </a:extLst>
                </p14:cNvPr>
                <p14:cNvContentPartPr/>
                <p14:nvPr/>
              </p14:nvContentPartPr>
              <p14:xfrm>
                <a:off x="7721400" y="4134880"/>
                <a:ext cx="96840" cy="22320"/>
              </p14:xfrm>
            </p:contentPart>
          </mc:Choice>
          <mc:Fallback>
            <p:pic>
              <p:nvPicPr>
                <p:cNvPr id="97" name="Ink 96">
                  <a:extLst>
                    <a:ext uri="{FF2B5EF4-FFF2-40B4-BE49-F238E27FC236}">
                      <a16:creationId xmlns:a16="http://schemas.microsoft.com/office/drawing/2014/main" id="{C1C22D58-2B5E-3A42-9B58-72504C5353F5}"/>
                    </a:ext>
                  </a:extLst>
                </p:cNvPr>
                <p:cNvPicPr/>
                <p:nvPr/>
              </p:nvPicPr>
              <p:blipFill>
                <a:blip r:embed="rId159"/>
                <a:stretch>
                  <a:fillRect/>
                </a:stretch>
              </p:blipFill>
              <p:spPr>
                <a:xfrm>
                  <a:off x="7706280" y="4119760"/>
                  <a:ext cx="1274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8" name="Ink 97">
                  <a:extLst>
                    <a:ext uri="{FF2B5EF4-FFF2-40B4-BE49-F238E27FC236}">
                      <a16:creationId xmlns:a16="http://schemas.microsoft.com/office/drawing/2014/main" id="{CAEAEBC5-C4E7-6F45-9509-92C4F03E1CF5}"/>
                    </a:ext>
                  </a:extLst>
                </p14:cNvPr>
                <p14:cNvContentPartPr/>
                <p14:nvPr/>
              </p14:nvContentPartPr>
              <p14:xfrm>
                <a:off x="7716000" y="3982600"/>
                <a:ext cx="6120" cy="83880"/>
              </p14:xfrm>
            </p:contentPart>
          </mc:Choice>
          <mc:Fallback>
            <p:pic>
              <p:nvPicPr>
                <p:cNvPr id="98" name="Ink 97">
                  <a:extLst>
                    <a:ext uri="{FF2B5EF4-FFF2-40B4-BE49-F238E27FC236}">
                      <a16:creationId xmlns:a16="http://schemas.microsoft.com/office/drawing/2014/main" id="{CAEAEBC5-C4E7-6F45-9509-92C4F03E1CF5}"/>
                    </a:ext>
                  </a:extLst>
                </p:cNvPr>
                <p:cNvPicPr/>
                <p:nvPr/>
              </p:nvPicPr>
              <p:blipFill>
                <a:blip r:embed="rId161"/>
                <a:stretch>
                  <a:fillRect/>
                </a:stretch>
              </p:blipFill>
              <p:spPr>
                <a:xfrm>
                  <a:off x="7700880" y="3967120"/>
                  <a:ext cx="36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0" name="Ink 99">
                  <a:extLst>
                    <a:ext uri="{FF2B5EF4-FFF2-40B4-BE49-F238E27FC236}">
                      <a16:creationId xmlns:a16="http://schemas.microsoft.com/office/drawing/2014/main" id="{B5439F44-20AB-EB4B-944A-15E6207820DD}"/>
                    </a:ext>
                  </a:extLst>
                </p14:cNvPr>
                <p14:cNvContentPartPr/>
                <p14:nvPr/>
              </p14:nvContentPartPr>
              <p14:xfrm>
                <a:off x="7056480" y="2347120"/>
                <a:ext cx="145800" cy="160200"/>
              </p14:xfrm>
            </p:contentPart>
          </mc:Choice>
          <mc:Fallback>
            <p:pic>
              <p:nvPicPr>
                <p:cNvPr id="100" name="Ink 99">
                  <a:extLst>
                    <a:ext uri="{FF2B5EF4-FFF2-40B4-BE49-F238E27FC236}">
                      <a16:creationId xmlns:a16="http://schemas.microsoft.com/office/drawing/2014/main" id="{B5439F44-20AB-EB4B-944A-15E6207820DD}"/>
                    </a:ext>
                  </a:extLst>
                </p:cNvPr>
                <p:cNvPicPr/>
                <p:nvPr/>
              </p:nvPicPr>
              <p:blipFill>
                <a:blip r:embed="rId163"/>
                <a:stretch>
                  <a:fillRect/>
                </a:stretch>
              </p:blipFill>
              <p:spPr>
                <a:xfrm>
                  <a:off x="7041360" y="2332000"/>
                  <a:ext cx="176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1" name="Ink 100">
                  <a:extLst>
                    <a:ext uri="{FF2B5EF4-FFF2-40B4-BE49-F238E27FC236}">
                      <a16:creationId xmlns:a16="http://schemas.microsoft.com/office/drawing/2014/main" id="{C7A89E1B-19F1-F443-BEA8-E48339A075B4}"/>
                    </a:ext>
                  </a:extLst>
                </p14:cNvPr>
                <p14:cNvContentPartPr/>
                <p14:nvPr/>
              </p14:nvContentPartPr>
              <p14:xfrm>
                <a:off x="7604400" y="2503720"/>
                <a:ext cx="156960" cy="157680"/>
              </p14:xfrm>
            </p:contentPart>
          </mc:Choice>
          <mc:Fallback>
            <p:pic>
              <p:nvPicPr>
                <p:cNvPr id="101" name="Ink 100">
                  <a:extLst>
                    <a:ext uri="{FF2B5EF4-FFF2-40B4-BE49-F238E27FC236}">
                      <a16:creationId xmlns:a16="http://schemas.microsoft.com/office/drawing/2014/main" id="{C7A89E1B-19F1-F443-BEA8-E48339A075B4}"/>
                    </a:ext>
                  </a:extLst>
                </p:cNvPr>
                <p:cNvPicPr/>
                <p:nvPr/>
              </p:nvPicPr>
              <p:blipFill>
                <a:blip r:embed="rId165"/>
                <a:stretch>
                  <a:fillRect/>
                </a:stretch>
              </p:blipFill>
              <p:spPr>
                <a:xfrm>
                  <a:off x="7588920" y="2488240"/>
                  <a:ext cx="187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2" name="Ink 101">
                  <a:extLst>
                    <a:ext uri="{FF2B5EF4-FFF2-40B4-BE49-F238E27FC236}">
                      <a16:creationId xmlns:a16="http://schemas.microsoft.com/office/drawing/2014/main" id="{3C037B1C-95A9-5D40-A5AE-92B70E3F7678}"/>
                    </a:ext>
                  </a:extLst>
                </p14:cNvPr>
                <p14:cNvContentPartPr/>
                <p14:nvPr/>
              </p14:nvContentPartPr>
              <p14:xfrm>
                <a:off x="7065120" y="2905840"/>
                <a:ext cx="115200" cy="169920"/>
              </p14:xfrm>
            </p:contentPart>
          </mc:Choice>
          <mc:Fallback>
            <p:pic>
              <p:nvPicPr>
                <p:cNvPr id="102" name="Ink 101">
                  <a:extLst>
                    <a:ext uri="{FF2B5EF4-FFF2-40B4-BE49-F238E27FC236}">
                      <a16:creationId xmlns:a16="http://schemas.microsoft.com/office/drawing/2014/main" id="{3C037B1C-95A9-5D40-A5AE-92B70E3F7678}"/>
                    </a:ext>
                  </a:extLst>
                </p:cNvPr>
                <p:cNvPicPr/>
                <p:nvPr/>
              </p:nvPicPr>
              <p:blipFill>
                <a:blip r:embed="rId167"/>
                <a:stretch>
                  <a:fillRect/>
                </a:stretch>
              </p:blipFill>
              <p:spPr>
                <a:xfrm>
                  <a:off x="7049640" y="2890720"/>
                  <a:ext cx="145800" cy="200160"/>
                </a:xfrm>
                <a:prstGeom prst="rect">
                  <a:avLst/>
                </a:prstGeom>
              </p:spPr>
            </p:pic>
          </mc:Fallback>
        </mc:AlternateContent>
      </p:grpSp>
      <p:grpSp>
        <p:nvGrpSpPr>
          <p:cNvPr id="109" name="Group 108">
            <a:extLst>
              <a:ext uri="{FF2B5EF4-FFF2-40B4-BE49-F238E27FC236}">
                <a16:creationId xmlns:a16="http://schemas.microsoft.com/office/drawing/2014/main" id="{E12CAC65-ADB3-CF40-8EB5-64F2DE4FF2CD}"/>
              </a:ext>
            </a:extLst>
          </p:cNvPr>
          <p:cNvGrpSpPr/>
          <p:nvPr/>
        </p:nvGrpSpPr>
        <p:grpSpPr>
          <a:xfrm>
            <a:off x="6429360" y="2031760"/>
            <a:ext cx="747000" cy="374400"/>
            <a:chOff x="6429360" y="2031760"/>
            <a:chExt cx="747000" cy="374400"/>
          </a:xfrm>
        </p:grpSpPr>
        <mc:AlternateContent xmlns:mc="http://schemas.openxmlformats.org/markup-compatibility/2006">
          <mc:Choice xmlns:p14="http://schemas.microsoft.com/office/powerpoint/2010/main" Requires="p14">
            <p:contentPart p14:bwMode="auto" r:id="rId168">
              <p14:nvContentPartPr>
                <p14:cNvPr id="104" name="Ink 103">
                  <a:extLst>
                    <a:ext uri="{FF2B5EF4-FFF2-40B4-BE49-F238E27FC236}">
                      <a16:creationId xmlns:a16="http://schemas.microsoft.com/office/drawing/2014/main" id="{794F3DA0-C37A-6C49-9794-A004DE1CAE37}"/>
                    </a:ext>
                  </a:extLst>
                </p14:cNvPr>
                <p14:cNvContentPartPr/>
                <p14:nvPr/>
              </p14:nvContentPartPr>
              <p14:xfrm>
                <a:off x="6429360" y="2072440"/>
                <a:ext cx="108360" cy="157320"/>
              </p14:xfrm>
            </p:contentPart>
          </mc:Choice>
          <mc:Fallback>
            <p:pic>
              <p:nvPicPr>
                <p:cNvPr id="104" name="Ink 103">
                  <a:extLst>
                    <a:ext uri="{FF2B5EF4-FFF2-40B4-BE49-F238E27FC236}">
                      <a16:creationId xmlns:a16="http://schemas.microsoft.com/office/drawing/2014/main" id="{794F3DA0-C37A-6C49-9794-A004DE1CAE37}"/>
                    </a:ext>
                  </a:extLst>
                </p:cNvPr>
                <p:cNvPicPr/>
                <p:nvPr/>
              </p:nvPicPr>
              <p:blipFill>
                <a:blip r:embed="rId169"/>
                <a:stretch>
                  <a:fillRect/>
                </a:stretch>
              </p:blipFill>
              <p:spPr>
                <a:xfrm>
                  <a:off x="6414240" y="2057320"/>
                  <a:ext cx="1389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5" name="Ink 104">
                  <a:extLst>
                    <a:ext uri="{FF2B5EF4-FFF2-40B4-BE49-F238E27FC236}">
                      <a16:creationId xmlns:a16="http://schemas.microsoft.com/office/drawing/2014/main" id="{4A0A45C9-AFA0-2C43-8E46-0B0F568746D3}"/>
                    </a:ext>
                  </a:extLst>
                </p14:cNvPr>
                <p14:cNvContentPartPr/>
                <p14:nvPr/>
              </p14:nvContentPartPr>
              <p14:xfrm>
                <a:off x="6644640" y="2031760"/>
                <a:ext cx="20160" cy="196920"/>
              </p14:xfrm>
            </p:contentPart>
          </mc:Choice>
          <mc:Fallback>
            <p:pic>
              <p:nvPicPr>
                <p:cNvPr id="105" name="Ink 104">
                  <a:extLst>
                    <a:ext uri="{FF2B5EF4-FFF2-40B4-BE49-F238E27FC236}">
                      <a16:creationId xmlns:a16="http://schemas.microsoft.com/office/drawing/2014/main" id="{4A0A45C9-AFA0-2C43-8E46-0B0F568746D3}"/>
                    </a:ext>
                  </a:extLst>
                </p:cNvPr>
                <p:cNvPicPr/>
                <p:nvPr/>
              </p:nvPicPr>
              <p:blipFill>
                <a:blip r:embed="rId171"/>
                <a:stretch>
                  <a:fillRect/>
                </a:stretch>
              </p:blipFill>
              <p:spPr>
                <a:xfrm>
                  <a:off x="6629160" y="2016640"/>
                  <a:ext cx="507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6" name="Ink 105">
                  <a:extLst>
                    <a:ext uri="{FF2B5EF4-FFF2-40B4-BE49-F238E27FC236}">
                      <a16:creationId xmlns:a16="http://schemas.microsoft.com/office/drawing/2014/main" id="{1B3B4167-3A46-D248-AD79-102CE0A144C0}"/>
                    </a:ext>
                  </a:extLst>
                </p14:cNvPr>
                <p14:cNvContentPartPr/>
                <p14:nvPr/>
              </p14:nvContentPartPr>
              <p14:xfrm>
                <a:off x="6700080" y="2133280"/>
                <a:ext cx="86400" cy="203760"/>
              </p14:xfrm>
            </p:contentPart>
          </mc:Choice>
          <mc:Fallback>
            <p:pic>
              <p:nvPicPr>
                <p:cNvPr id="106" name="Ink 105">
                  <a:extLst>
                    <a:ext uri="{FF2B5EF4-FFF2-40B4-BE49-F238E27FC236}">
                      <a16:creationId xmlns:a16="http://schemas.microsoft.com/office/drawing/2014/main" id="{1B3B4167-3A46-D248-AD79-102CE0A144C0}"/>
                    </a:ext>
                  </a:extLst>
                </p:cNvPr>
                <p:cNvPicPr/>
                <p:nvPr/>
              </p:nvPicPr>
              <p:blipFill>
                <a:blip r:embed="rId173"/>
                <a:stretch>
                  <a:fillRect/>
                </a:stretch>
              </p:blipFill>
              <p:spPr>
                <a:xfrm>
                  <a:off x="6684960" y="2118160"/>
                  <a:ext cx="1170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7" name="Ink 106">
                  <a:extLst>
                    <a:ext uri="{FF2B5EF4-FFF2-40B4-BE49-F238E27FC236}">
                      <a16:creationId xmlns:a16="http://schemas.microsoft.com/office/drawing/2014/main" id="{14043485-76DB-5B43-8839-122EF31671E8}"/>
                    </a:ext>
                  </a:extLst>
                </p14:cNvPr>
                <p14:cNvContentPartPr/>
                <p14:nvPr/>
              </p14:nvContentPartPr>
              <p14:xfrm>
                <a:off x="6827520" y="2072440"/>
                <a:ext cx="173520" cy="136800"/>
              </p14:xfrm>
            </p:contentPart>
          </mc:Choice>
          <mc:Fallback>
            <p:pic>
              <p:nvPicPr>
                <p:cNvPr id="107" name="Ink 106">
                  <a:extLst>
                    <a:ext uri="{FF2B5EF4-FFF2-40B4-BE49-F238E27FC236}">
                      <a16:creationId xmlns:a16="http://schemas.microsoft.com/office/drawing/2014/main" id="{14043485-76DB-5B43-8839-122EF31671E8}"/>
                    </a:ext>
                  </a:extLst>
                </p:cNvPr>
                <p:cNvPicPr/>
                <p:nvPr/>
              </p:nvPicPr>
              <p:blipFill>
                <a:blip r:embed="rId175"/>
                <a:stretch>
                  <a:fillRect/>
                </a:stretch>
              </p:blipFill>
              <p:spPr>
                <a:xfrm>
                  <a:off x="6812040" y="2057320"/>
                  <a:ext cx="203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8" name="Ink 107">
                  <a:extLst>
                    <a:ext uri="{FF2B5EF4-FFF2-40B4-BE49-F238E27FC236}">
                      <a16:creationId xmlns:a16="http://schemas.microsoft.com/office/drawing/2014/main" id="{2237830B-2F66-7C45-8C46-EF0308B92BC1}"/>
                    </a:ext>
                  </a:extLst>
                </p14:cNvPr>
                <p14:cNvContentPartPr/>
                <p14:nvPr/>
              </p14:nvContentPartPr>
              <p14:xfrm>
                <a:off x="7100400" y="2128600"/>
                <a:ext cx="75960" cy="277560"/>
              </p14:xfrm>
            </p:contentPart>
          </mc:Choice>
          <mc:Fallback>
            <p:pic>
              <p:nvPicPr>
                <p:cNvPr id="108" name="Ink 107">
                  <a:extLst>
                    <a:ext uri="{FF2B5EF4-FFF2-40B4-BE49-F238E27FC236}">
                      <a16:creationId xmlns:a16="http://schemas.microsoft.com/office/drawing/2014/main" id="{2237830B-2F66-7C45-8C46-EF0308B92BC1}"/>
                    </a:ext>
                  </a:extLst>
                </p:cNvPr>
                <p:cNvPicPr/>
                <p:nvPr/>
              </p:nvPicPr>
              <p:blipFill>
                <a:blip r:embed="rId177"/>
                <a:stretch>
                  <a:fillRect/>
                </a:stretch>
              </p:blipFill>
              <p:spPr>
                <a:xfrm>
                  <a:off x="7085280" y="2113120"/>
                  <a:ext cx="106560" cy="30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8">
            <p14:nvContentPartPr>
              <p14:cNvPr id="110" name="Ink 109">
                <a:extLst>
                  <a:ext uri="{FF2B5EF4-FFF2-40B4-BE49-F238E27FC236}">
                    <a16:creationId xmlns:a16="http://schemas.microsoft.com/office/drawing/2014/main" id="{DE92C63B-C625-EB4A-8931-826D89FC87C6}"/>
                  </a:ext>
                </a:extLst>
              </p14:cNvPr>
              <p14:cNvContentPartPr/>
              <p14:nvPr/>
            </p14:nvContentPartPr>
            <p14:xfrm>
              <a:off x="7752000" y="2492200"/>
              <a:ext cx="435240" cy="98640"/>
            </p14:xfrm>
          </p:contentPart>
        </mc:Choice>
        <mc:Fallback>
          <p:pic>
            <p:nvPicPr>
              <p:cNvPr id="110" name="Ink 109">
                <a:extLst>
                  <a:ext uri="{FF2B5EF4-FFF2-40B4-BE49-F238E27FC236}">
                    <a16:creationId xmlns:a16="http://schemas.microsoft.com/office/drawing/2014/main" id="{DE92C63B-C625-EB4A-8931-826D89FC87C6}"/>
                  </a:ext>
                </a:extLst>
              </p:cNvPr>
              <p:cNvPicPr/>
              <p:nvPr/>
            </p:nvPicPr>
            <p:blipFill>
              <a:blip r:embed="rId179"/>
              <a:stretch>
                <a:fillRect/>
              </a:stretch>
            </p:blipFill>
            <p:spPr>
              <a:xfrm>
                <a:off x="7736520" y="2477080"/>
                <a:ext cx="465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2" name="Ink 121">
                <a:extLst>
                  <a:ext uri="{FF2B5EF4-FFF2-40B4-BE49-F238E27FC236}">
                    <a16:creationId xmlns:a16="http://schemas.microsoft.com/office/drawing/2014/main" id="{67621EEC-BFAA-C54A-99E0-32310F050CB9}"/>
                  </a:ext>
                </a:extLst>
              </p14:cNvPr>
              <p14:cNvContentPartPr/>
              <p14:nvPr/>
            </p14:nvContentPartPr>
            <p14:xfrm>
              <a:off x="6614400" y="3007360"/>
              <a:ext cx="528480" cy="247320"/>
            </p14:xfrm>
          </p:contentPart>
        </mc:Choice>
        <mc:Fallback>
          <p:pic>
            <p:nvPicPr>
              <p:cNvPr id="122" name="Ink 121">
                <a:extLst>
                  <a:ext uri="{FF2B5EF4-FFF2-40B4-BE49-F238E27FC236}">
                    <a16:creationId xmlns:a16="http://schemas.microsoft.com/office/drawing/2014/main" id="{67621EEC-BFAA-C54A-99E0-32310F050CB9}"/>
                  </a:ext>
                </a:extLst>
              </p:cNvPr>
              <p:cNvPicPr/>
              <p:nvPr/>
            </p:nvPicPr>
            <p:blipFill>
              <a:blip r:embed="rId181"/>
              <a:stretch>
                <a:fillRect/>
              </a:stretch>
            </p:blipFill>
            <p:spPr>
              <a:xfrm>
                <a:off x="6598920" y="2991880"/>
                <a:ext cx="558720" cy="277920"/>
              </a:xfrm>
              <a:prstGeom prst="rect">
                <a:avLst/>
              </a:prstGeom>
            </p:spPr>
          </p:pic>
        </mc:Fallback>
      </mc:AlternateContent>
      <p:grpSp>
        <p:nvGrpSpPr>
          <p:cNvPr id="131" name="Group 130">
            <a:extLst>
              <a:ext uri="{FF2B5EF4-FFF2-40B4-BE49-F238E27FC236}">
                <a16:creationId xmlns:a16="http://schemas.microsoft.com/office/drawing/2014/main" id="{B6E0AC10-16B7-8B49-A64D-5FD8A2E1E8A5}"/>
              </a:ext>
            </a:extLst>
          </p:cNvPr>
          <p:cNvGrpSpPr/>
          <p:nvPr/>
        </p:nvGrpSpPr>
        <p:grpSpPr>
          <a:xfrm>
            <a:off x="8265360" y="2296000"/>
            <a:ext cx="762480" cy="436680"/>
            <a:chOff x="8265360" y="2296000"/>
            <a:chExt cx="762480" cy="436680"/>
          </a:xfrm>
        </p:grpSpPr>
        <mc:AlternateContent xmlns:mc="http://schemas.openxmlformats.org/markup-compatibility/2006">
          <mc:Choice xmlns:p14="http://schemas.microsoft.com/office/powerpoint/2010/main" Requires="p14">
            <p:contentPart p14:bwMode="auto" r:id="rId182">
              <p14:nvContentPartPr>
                <p14:cNvPr id="126" name="Ink 125">
                  <a:extLst>
                    <a:ext uri="{FF2B5EF4-FFF2-40B4-BE49-F238E27FC236}">
                      <a16:creationId xmlns:a16="http://schemas.microsoft.com/office/drawing/2014/main" id="{EC1D783A-55AE-894B-9820-CD5A3FF387B5}"/>
                    </a:ext>
                  </a:extLst>
                </p14:cNvPr>
                <p14:cNvContentPartPr/>
                <p14:nvPr/>
              </p14:nvContentPartPr>
              <p14:xfrm>
                <a:off x="8265360" y="2366920"/>
                <a:ext cx="157320" cy="203040"/>
              </p14:xfrm>
            </p:contentPart>
          </mc:Choice>
          <mc:Fallback>
            <p:pic>
              <p:nvPicPr>
                <p:cNvPr id="126" name="Ink 125">
                  <a:extLst>
                    <a:ext uri="{FF2B5EF4-FFF2-40B4-BE49-F238E27FC236}">
                      <a16:creationId xmlns:a16="http://schemas.microsoft.com/office/drawing/2014/main" id="{EC1D783A-55AE-894B-9820-CD5A3FF387B5}"/>
                    </a:ext>
                  </a:extLst>
                </p:cNvPr>
                <p:cNvPicPr/>
                <p:nvPr/>
              </p:nvPicPr>
              <p:blipFill>
                <a:blip r:embed="rId183"/>
                <a:stretch>
                  <a:fillRect/>
                </a:stretch>
              </p:blipFill>
              <p:spPr>
                <a:xfrm>
                  <a:off x="8250240" y="2351800"/>
                  <a:ext cx="1879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7" name="Ink 126">
                  <a:extLst>
                    <a:ext uri="{FF2B5EF4-FFF2-40B4-BE49-F238E27FC236}">
                      <a16:creationId xmlns:a16="http://schemas.microsoft.com/office/drawing/2014/main" id="{D21702C9-2D18-C743-8C1A-51DAB7C3E0CA}"/>
                    </a:ext>
                  </a:extLst>
                </p14:cNvPr>
                <p14:cNvContentPartPr/>
                <p14:nvPr/>
              </p14:nvContentPartPr>
              <p14:xfrm>
                <a:off x="8592240" y="2296000"/>
                <a:ext cx="28440" cy="258840"/>
              </p14:xfrm>
            </p:contentPart>
          </mc:Choice>
          <mc:Fallback>
            <p:pic>
              <p:nvPicPr>
                <p:cNvPr id="127" name="Ink 126">
                  <a:extLst>
                    <a:ext uri="{FF2B5EF4-FFF2-40B4-BE49-F238E27FC236}">
                      <a16:creationId xmlns:a16="http://schemas.microsoft.com/office/drawing/2014/main" id="{D21702C9-2D18-C743-8C1A-51DAB7C3E0CA}"/>
                    </a:ext>
                  </a:extLst>
                </p:cNvPr>
                <p:cNvPicPr/>
                <p:nvPr/>
              </p:nvPicPr>
              <p:blipFill>
                <a:blip r:embed="rId185"/>
                <a:stretch>
                  <a:fillRect/>
                </a:stretch>
              </p:blipFill>
              <p:spPr>
                <a:xfrm>
                  <a:off x="8577120" y="2280880"/>
                  <a:ext cx="590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8" name="Ink 127">
                  <a:extLst>
                    <a:ext uri="{FF2B5EF4-FFF2-40B4-BE49-F238E27FC236}">
                      <a16:creationId xmlns:a16="http://schemas.microsoft.com/office/drawing/2014/main" id="{E177C6E4-3106-DE44-83E0-D8BB66A1B30A}"/>
                    </a:ext>
                  </a:extLst>
                </p14:cNvPr>
                <p14:cNvContentPartPr/>
                <p14:nvPr/>
              </p14:nvContentPartPr>
              <p14:xfrm>
                <a:off x="8658120" y="2457640"/>
                <a:ext cx="94680" cy="275040"/>
              </p14:xfrm>
            </p:contentPart>
          </mc:Choice>
          <mc:Fallback>
            <p:pic>
              <p:nvPicPr>
                <p:cNvPr id="128" name="Ink 127">
                  <a:extLst>
                    <a:ext uri="{FF2B5EF4-FFF2-40B4-BE49-F238E27FC236}">
                      <a16:creationId xmlns:a16="http://schemas.microsoft.com/office/drawing/2014/main" id="{E177C6E4-3106-DE44-83E0-D8BB66A1B30A}"/>
                    </a:ext>
                  </a:extLst>
                </p:cNvPr>
                <p:cNvPicPr/>
                <p:nvPr/>
              </p:nvPicPr>
              <p:blipFill>
                <a:blip r:embed="rId187"/>
                <a:stretch>
                  <a:fillRect/>
                </a:stretch>
              </p:blipFill>
              <p:spPr>
                <a:xfrm>
                  <a:off x="8643000" y="2442520"/>
                  <a:ext cx="12492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9" name="Ink 128">
                  <a:extLst>
                    <a:ext uri="{FF2B5EF4-FFF2-40B4-BE49-F238E27FC236}">
                      <a16:creationId xmlns:a16="http://schemas.microsoft.com/office/drawing/2014/main" id="{AAB71D1F-0C6C-4C42-96A4-4105907403F0}"/>
                    </a:ext>
                  </a:extLst>
                </p14:cNvPr>
                <p14:cNvContentPartPr/>
                <p14:nvPr/>
              </p14:nvContentPartPr>
              <p14:xfrm>
                <a:off x="8828040" y="2350360"/>
                <a:ext cx="123120" cy="219960"/>
              </p14:xfrm>
            </p:contentPart>
          </mc:Choice>
          <mc:Fallback>
            <p:pic>
              <p:nvPicPr>
                <p:cNvPr id="129" name="Ink 128">
                  <a:extLst>
                    <a:ext uri="{FF2B5EF4-FFF2-40B4-BE49-F238E27FC236}">
                      <a16:creationId xmlns:a16="http://schemas.microsoft.com/office/drawing/2014/main" id="{AAB71D1F-0C6C-4C42-96A4-4105907403F0}"/>
                    </a:ext>
                  </a:extLst>
                </p:cNvPr>
                <p:cNvPicPr/>
                <p:nvPr/>
              </p:nvPicPr>
              <p:blipFill>
                <a:blip r:embed="rId189"/>
                <a:stretch>
                  <a:fillRect/>
                </a:stretch>
              </p:blipFill>
              <p:spPr>
                <a:xfrm>
                  <a:off x="8812920" y="2335240"/>
                  <a:ext cx="1533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0" name="Ink 129">
                  <a:extLst>
                    <a:ext uri="{FF2B5EF4-FFF2-40B4-BE49-F238E27FC236}">
                      <a16:creationId xmlns:a16="http://schemas.microsoft.com/office/drawing/2014/main" id="{EED3B535-116C-BB48-A98F-D954840556E5}"/>
                    </a:ext>
                  </a:extLst>
                </p14:cNvPr>
                <p14:cNvContentPartPr/>
                <p14:nvPr/>
              </p14:nvContentPartPr>
              <p14:xfrm>
                <a:off x="9022080" y="2539720"/>
                <a:ext cx="5760" cy="83520"/>
              </p14:xfrm>
            </p:contentPart>
          </mc:Choice>
          <mc:Fallback>
            <p:pic>
              <p:nvPicPr>
                <p:cNvPr id="130" name="Ink 129">
                  <a:extLst>
                    <a:ext uri="{FF2B5EF4-FFF2-40B4-BE49-F238E27FC236}">
                      <a16:creationId xmlns:a16="http://schemas.microsoft.com/office/drawing/2014/main" id="{EED3B535-116C-BB48-A98F-D954840556E5}"/>
                    </a:ext>
                  </a:extLst>
                </p:cNvPr>
                <p:cNvPicPr/>
                <p:nvPr/>
              </p:nvPicPr>
              <p:blipFill>
                <a:blip r:embed="rId191"/>
                <a:stretch>
                  <a:fillRect/>
                </a:stretch>
              </p:blipFill>
              <p:spPr>
                <a:xfrm>
                  <a:off x="9006600" y="2524600"/>
                  <a:ext cx="36360" cy="113760"/>
                </a:xfrm>
                <a:prstGeom prst="rect">
                  <a:avLst/>
                </a:prstGeom>
              </p:spPr>
            </p:pic>
          </mc:Fallback>
        </mc:AlternateContent>
      </p:grpSp>
      <p:grpSp>
        <p:nvGrpSpPr>
          <p:cNvPr id="138" name="Group 137">
            <a:extLst>
              <a:ext uri="{FF2B5EF4-FFF2-40B4-BE49-F238E27FC236}">
                <a16:creationId xmlns:a16="http://schemas.microsoft.com/office/drawing/2014/main" id="{C61C4DBD-CEC3-004F-BA5A-03FA22B15951}"/>
              </a:ext>
            </a:extLst>
          </p:cNvPr>
          <p:cNvGrpSpPr/>
          <p:nvPr/>
        </p:nvGrpSpPr>
        <p:grpSpPr>
          <a:xfrm>
            <a:off x="6083760" y="3037600"/>
            <a:ext cx="664920" cy="413640"/>
            <a:chOff x="6083760" y="3037600"/>
            <a:chExt cx="664920" cy="413640"/>
          </a:xfrm>
        </p:grpSpPr>
        <mc:AlternateContent xmlns:mc="http://schemas.openxmlformats.org/markup-compatibility/2006">
          <mc:Choice xmlns:p14="http://schemas.microsoft.com/office/powerpoint/2010/main" Requires="p14">
            <p:contentPart p14:bwMode="auto" r:id="rId192">
              <p14:nvContentPartPr>
                <p14:cNvPr id="132" name="Ink 131">
                  <a:extLst>
                    <a:ext uri="{FF2B5EF4-FFF2-40B4-BE49-F238E27FC236}">
                      <a16:creationId xmlns:a16="http://schemas.microsoft.com/office/drawing/2014/main" id="{CA73813E-3A66-D647-BAD4-C16B1FA0A836}"/>
                    </a:ext>
                  </a:extLst>
                </p14:cNvPr>
                <p14:cNvContentPartPr/>
                <p14:nvPr/>
              </p14:nvContentPartPr>
              <p14:xfrm>
                <a:off x="6083760" y="3078280"/>
                <a:ext cx="124200" cy="177120"/>
              </p14:xfrm>
            </p:contentPart>
          </mc:Choice>
          <mc:Fallback>
            <p:pic>
              <p:nvPicPr>
                <p:cNvPr id="132" name="Ink 131">
                  <a:extLst>
                    <a:ext uri="{FF2B5EF4-FFF2-40B4-BE49-F238E27FC236}">
                      <a16:creationId xmlns:a16="http://schemas.microsoft.com/office/drawing/2014/main" id="{CA73813E-3A66-D647-BAD4-C16B1FA0A836}"/>
                    </a:ext>
                  </a:extLst>
                </p:cNvPr>
                <p:cNvPicPr/>
                <p:nvPr/>
              </p:nvPicPr>
              <p:blipFill>
                <a:blip r:embed="rId193"/>
                <a:stretch>
                  <a:fillRect/>
                </a:stretch>
              </p:blipFill>
              <p:spPr>
                <a:xfrm>
                  <a:off x="6068640" y="3063160"/>
                  <a:ext cx="1544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3" name="Ink 132">
                  <a:extLst>
                    <a:ext uri="{FF2B5EF4-FFF2-40B4-BE49-F238E27FC236}">
                      <a16:creationId xmlns:a16="http://schemas.microsoft.com/office/drawing/2014/main" id="{014B6D97-9150-9749-9A31-D027943B568F}"/>
                    </a:ext>
                  </a:extLst>
                </p14:cNvPr>
                <p14:cNvContentPartPr/>
                <p14:nvPr/>
              </p14:nvContentPartPr>
              <p14:xfrm>
                <a:off x="6238920" y="3037600"/>
                <a:ext cx="47520" cy="243720"/>
              </p14:xfrm>
            </p:contentPart>
          </mc:Choice>
          <mc:Fallback>
            <p:pic>
              <p:nvPicPr>
                <p:cNvPr id="133" name="Ink 132">
                  <a:extLst>
                    <a:ext uri="{FF2B5EF4-FFF2-40B4-BE49-F238E27FC236}">
                      <a16:creationId xmlns:a16="http://schemas.microsoft.com/office/drawing/2014/main" id="{014B6D97-9150-9749-9A31-D027943B568F}"/>
                    </a:ext>
                  </a:extLst>
                </p:cNvPr>
                <p:cNvPicPr/>
                <p:nvPr/>
              </p:nvPicPr>
              <p:blipFill>
                <a:blip r:embed="rId195"/>
                <a:stretch>
                  <a:fillRect/>
                </a:stretch>
              </p:blipFill>
              <p:spPr>
                <a:xfrm>
                  <a:off x="6223440" y="3022480"/>
                  <a:ext cx="7812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4" name="Ink 133">
                  <a:extLst>
                    <a:ext uri="{FF2B5EF4-FFF2-40B4-BE49-F238E27FC236}">
                      <a16:creationId xmlns:a16="http://schemas.microsoft.com/office/drawing/2014/main" id="{F1137E90-8723-9148-936E-D4148115C649}"/>
                    </a:ext>
                  </a:extLst>
                </p14:cNvPr>
                <p14:cNvContentPartPr/>
                <p14:nvPr/>
              </p14:nvContentPartPr>
              <p14:xfrm>
                <a:off x="6259440" y="3192400"/>
                <a:ext cx="104040" cy="258840"/>
              </p14:xfrm>
            </p:contentPart>
          </mc:Choice>
          <mc:Fallback>
            <p:pic>
              <p:nvPicPr>
                <p:cNvPr id="134" name="Ink 133">
                  <a:extLst>
                    <a:ext uri="{FF2B5EF4-FFF2-40B4-BE49-F238E27FC236}">
                      <a16:creationId xmlns:a16="http://schemas.microsoft.com/office/drawing/2014/main" id="{F1137E90-8723-9148-936E-D4148115C649}"/>
                    </a:ext>
                  </a:extLst>
                </p:cNvPr>
                <p:cNvPicPr/>
                <p:nvPr/>
              </p:nvPicPr>
              <p:blipFill>
                <a:blip r:embed="rId197"/>
                <a:stretch>
                  <a:fillRect/>
                </a:stretch>
              </p:blipFill>
              <p:spPr>
                <a:xfrm>
                  <a:off x="6243960" y="3176920"/>
                  <a:ext cx="13464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5" name="Ink 134">
                  <a:extLst>
                    <a:ext uri="{FF2B5EF4-FFF2-40B4-BE49-F238E27FC236}">
                      <a16:creationId xmlns:a16="http://schemas.microsoft.com/office/drawing/2014/main" id="{422430B3-CDE6-5B49-B3C9-DC6D07E39A3A}"/>
                    </a:ext>
                  </a:extLst>
                </p14:cNvPr>
                <p14:cNvContentPartPr/>
                <p14:nvPr/>
              </p14:nvContentPartPr>
              <p14:xfrm>
                <a:off x="6410280" y="3118240"/>
                <a:ext cx="102600" cy="201240"/>
              </p14:xfrm>
            </p:contentPart>
          </mc:Choice>
          <mc:Fallback>
            <p:pic>
              <p:nvPicPr>
                <p:cNvPr id="135" name="Ink 134">
                  <a:extLst>
                    <a:ext uri="{FF2B5EF4-FFF2-40B4-BE49-F238E27FC236}">
                      <a16:creationId xmlns:a16="http://schemas.microsoft.com/office/drawing/2014/main" id="{422430B3-CDE6-5B49-B3C9-DC6D07E39A3A}"/>
                    </a:ext>
                  </a:extLst>
                </p:cNvPr>
                <p:cNvPicPr/>
                <p:nvPr/>
              </p:nvPicPr>
              <p:blipFill>
                <a:blip r:embed="rId199"/>
                <a:stretch>
                  <a:fillRect/>
                </a:stretch>
              </p:blipFill>
              <p:spPr>
                <a:xfrm>
                  <a:off x="6394800" y="3103120"/>
                  <a:ext cx="1332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6" name="Ink 135">
                  <a:extLst>
                    <a:ext uri="{FF2B5EF4-FFF2-40B4-BE49-F238E27FC236}">
                      <a16:creationId xmlns:a16="http://schemas.microsoft.com/office/drawing/2014/main" id="{34439EE0-0EA2-3542-A614-78279C6AB502}"/>
                    </a:ext>
                  </a:extLst>
                </p14:cNvPr>
                <p14:cNvContentPartPr/>
                <p14:nvPr/>
              </p14:nvContentPartPr>
              <p14:xfrm>
                <a:off x="6463560" y="3331000"/>
                <a:ext cx="100440" cy="118080"/>
              </p14:xfrm>
            </p:contentPart>
          </mc:Choice>
          <mc:Fallback>
            <p:pic>
              <p:nvPicPr>
                <p:cNvPr id="136" name="Ink 135">
                  <a:extLst>
                    <a:ext uri="{FF2B5EF4-FFF2-40B4-BE49-F238E27FC236}">
                      <a16:creationId xmlns:a16="http://schemas.microsoft.com/office/drawing/2014/main" id="{34439EE0-0EA2-3542-A614-78279C6AB502}"/>
                    </a:ext>
                  </a:extLst>
                </p:cNvPr>
                <p:cNvPicPr/>
                <p:nvPr/>
              </p:nvPicPr>
              <p:blipFill>
                <a:blip r:embed="rId201"/>
                <a:stretch>
                  <a:fillRect/>
                </a:stretch>
              </p:blipFill>
              <p:spPr>
                <a:xfrm>
                  <a:off x="6448440" y="3315520"/>
                  <a:ext cx="131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7" name="Ink 136">
                  <a:extLst>
                    <a:ext uri="{FF2B5EF4-FFF2-40B4-BE49-F238E27FC236}">
                      <a16:creationId xmlns:a16="http://schemas.microsoft.com/office/drawing/2014/main" id="{6E8BC9AC-C97C-2149-B5B6-1A3E39F213FA}"/>
                    </a:ext>
                  </a:extLst>
                </p14:cNvPr>
                <p14:cNvContentPartPr/>
                <p14:nvPr/>
              </p14:nvContentPartPr>
              <p14:xfrm>
                <a:off x="6580920" y="3345760"/>
                <a:ext cx="167760" cy="79200"/>
              </p14:xfrm>
            </p:contentPart>
          </mc:Choice>
          <mc:Fallback>
            <p:pic>
              <p:nvPicPr>
                <p:cNvPr id="137" name="Ink 136">
                  <a:extLst>
                    <a:ext uri="{FF2B5EF4-FFF2-40B4-BE49-F238E27FC236}">
                      <a16:creationId xmlns:a16="http://schemas.microsoft.com/office/drawing/2014/main" id="{6E8BC9AC-C97C-2149-B5B6-1A3E39F213FA}"/>
                    </a:ext>
                  </a:extLst>
                </p:cNvPr>
                <p:cNvPicPr/>
                <p:nvPr/>
              </p:nvPicPr>
              <p:blipFill>
                <a:blip r:embed="rId203"/>
                <a:stretch>
                  <a:fillRect/>
                </a:stretch>
              </p:blipFill>
              <p:spPr>
                <a:xfrm>
                  <a:off x="6565440" y="3330640"/>
                  <a:ext cx="198360" cy="109440"/>
                </a:xfrm>
                <a:prstGeom prst="rect">
                  <a:avLst/>
                </a:prstGeom>
              </p:spPr>
            </p:pic>
          </mc:Fallback>
        </mc:AlternateContent>
      </p:grpSp>
      <p:grpSp>
        <p:nvGrpSpPr>
          <p:cNvPr id="141" name="Group 140">
            <a:extLst>
              <a:ext uri="{FF2B5EF4-FFF2-40B4-BE49-F238E27FC236}">
                <a16:creationId xmlns:a16="http://schemas.microsoft.com/office/drawing/2014/main" id="{7A22B685-A16F-BA49-A422-C4C6A358E7E2}"/>
              </a:ext>
            </a:extLst>
          </p:cNvPr>
          <p:cNvGrpSpPr/>
          <p:nvPr/>
        </p:nvGrpSpPr>
        <p:grpSpPr>
          <a:xfrm>
            <a:off x="8016240" y="3068200"/>
            <a:ext cx="520200" cy="301680"/>
            <a:chOff x="8016240" y="3068200"/>
            <a:chExt cx="520200" cy="301680"/>
          </a:xfrm>
        </p:grpSpPr>
        <mc:AlternateContent xmlns:mc="http://schemas.openxmlformats.org/markup-compatibility/2006">
          <mc:Choice xmlns:p14="http://schemas.microsoft.com/office/powerpoint/2010/main" Requires="p14">
            <p:contentPart p14:bwMode="auto" r:id="rId204">
              <p14:nvContentPartPr>
                <p14:cNvPr id="139" name="Ink 138">
                  <a:extLst>
                    <a:ext uri="{FF2B5EF4-FFF2-40B4-BE49-F238E27FC236}">
                      <a16:creationId xmlns:a16="http://schemas.microsoft.com/office/drawing/2014/main" id="{7A6B67C1-3A3C-E94D-94F7-3F09BE7D658A}"/>
                    </a:ext>
                  </a:extLst>
                </p14:cNvPr>
                <p14:cNvContentPartPr/>
                <p14:nvPr/>
              </p14:nvContentPartPr>
              <p14:xfrm>
                <a:off x="8016240" y="3068200"/>
                <a:ext cx="358560" cy="241920"/>
              </p14:xfrm>
            </p:contentPart>
          </mc:Choice>
          <mc:Fallback>
            <p:pic>
              <p:nvPicPr>
                <p:cNvPr id="139" name="Ink 138">
                  <a:extLst>
                    <a:ext uri="{FF2B5EF4-FFF2-40B4-BE49-F238E27FC236}">
                      <a16:creationId xmlns:a16="http://schemas.microsoft.com/office/drawing/2014/main" id="{7A6B67C1-3A3C-E94D-94F7-3F09BE7D658A}"/>
                    </a:ext>
                  </a:extLst>
                </p:cNvPr>
                <p:cNvPicPr/>
                <p:nvPr/>
              </p:nvPicPr>
              <p:blipFill>
                <a:blip r:embed="rId205"/>
                <a:stretch>
                  <a:fillRect/>
                </a:stretch>
              </p:blipFill>
              <p:spPr>
                <a:xfrm>
                  <a:off x="8000760" y="3052720"/>
                  <a:ext cx="3891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0" name="Ink 139">
                  <a:extLst>
                    <a:ext uri="{FF2B5EF4-FFF2-40B4-BE49-F238E27FC236}">
                      <a16:creationId xmlns:a16="http://schemas.microsoft.com/office/drawing/2014/main" id="{D32DAC65-C42A-8745-8582-859CCDDC42BB}"/>
                    </a:ext>
                  </a:extLst>
                </p14:cNvPr>
                <p14:cNvContentPartPr/>
                <p14:nvPr/>
              </p14:nvContentPartPr>
              <p14:xfrm>
                <a:off x="8382000" y="3251080"/>
                <a:ext cx="154440" cy="118800"/>
              </p14:xfrm>
            </p:contentPart>
          </mc:Choice>
          <mc:Fallback>
            <p:pic>
              <p:nvPicPr>
                <p:cNvPr id="140" name="Ink 139">
                  <a:extLst>
                    <a:ext uri="{FF2B5EF4-FFF2-40B4-BE49-F238E27FC236}">
                      <a16:creationId xmlns:a16="http://schemas.microsoft.com/office/drawing/2014/main" id="{D32DAC65-C42A-8745-8582-859CCDDC42BB}"/>
                    </a:ext>
                  </a:extLst>
                </p:cNvPr>
                <p:cNvPicPr/>
                <p:nvPr/>
              </p:nvPicPr>
              <p:blipFill>
                <a:blip r:embed="rId207"/>
                <a:stretch>
                  <a:fillRect/>
                </a:stretch>
              </p:blipFill>
              <p:spPr>
                <a:xfrm>
                  <a:off x="8366520" y="3235600"/>
                  <a:ext cx="184680" cy="149400"/>
                </a:xfrm>
                <a:prstGeom prst="rect">
                  <a:avLst/>
                </a:prstGeom>
              </p:spPr>
            </p:pic>
          </mc:Fallback>
        </mc:AlternateContent>
      </p:grpSp>
      <p:grpSp>
        <p:nvGrpSpPr>
          <p:cNvPr id="153" name="Group 152">
            <a:extLst>
              <a:ext uri="{FF2B5EF4-FFF2-40B4-BE49-F238E27FC236}">
                <a16:creationId xmlns:a16="http://schemas.microsoft.com/office/drawing/2014/main" id="{31EBC884-0383-6145-B263-935DF5A1B136}"/>
              </a:ext>
            </a:extLst>
          </p:cNvPr>
          <p:cNvGrpSpPr/>
          <p:nvPr/>
        </p:nvGrpSpPr>
        <p:grpSpPr>
          <a:xfrm>
            <a:off x="8843520" y="3169720"/>
            <a:ext cx="974160" cy="457200"/>
            <a:chOff x="8843520" y="3169720"/>
            <a:chExt cx="974160" cy="457200"/>
          </a:xfrm>
        </p:grpSpPr>
        <mc:AlternateContent xmlns:mc="http://schemas.openxmlformats.org/markup-compatibility/2006">
          <mc:Choice xmlns:p14="http://schemas.microsoft.com/office/powerpoint/2010/main" Requires="p14">
            <p:contentPart p14:bwMode="auto" r:id="rId208">
              <p14:nvContentPartPr>
                <p14:cNvPr id="142" name="Ink 141">
                  <a:extLst>
                    <a:ext uri="{FF2B5EF4-FFF2-40B4-BE49-F238E27FC236}">
                      <a16:creationId xmlns:a16="http://schemas.microsoft.com/office/drawing/2014/main" id="{904360C2-25F4-944D-A72E-60429C43FA23}"/>
                    </a:ext>
                  </a:extLst>
                </p14:cNvPr>
                <p14:cNvContentPartPr/>
                <p14:nvPr/>
              </p14:nvContentPartPr>
              <p14:xfrm>
                <a:off x="8843520" y="3271240"/>
                <a:ext cx="93960" cy="108360"/>
              </p14:xfrm>
            </p:contentPart>
          </mc:Choice>
          <mc:Fallback>
            <p:pic>
              <p:nvPicPr>
                <p:cNvPr id="142" name="Ink 141">
                  <a:extLst>
                    <a:ext uri="{FF2B5EF4-FFF2-40B4-BE49-F238E27FC236}">
                      <a16:creationId xmlns:a16="http://schemas.microsoft.com/office/drawing/2014/main" id="{904360C2-25F4-944D-A72E-60429C43FA23}"/>
                    </a:ext>
                  </a:extLst>
                </p:cNvPr>
                <p:cNvPicPr/>
                <p:nvPr/>
              </p:nvPicPr>
              <p:blipFill>
                <a:blip r:embed="rId209"/>
                <a:stretch>
                  <a:fillRect/>
                </a:stretch>
              </p:blipFill>
              <p:spPr>
                <a:xfrm>
                  <a:off x="8828040" y="3256120"/>
                  <a:ext cx="124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3" name="Ink 142">
                  <a:extLst>
                    <a:ext uri="{FF2B5EF4-FFF2-40B4-BE49-F238E27FC236}">
                      <a16:creationId xmlns:a16="http://schemas.microsoft.com/office/drawing/2014/main" id="{8A3C85B8-25C4-3B42-AD41-21999AA4DCC8}"/>
                    </a:ext>
                  </a:extLst>
                </p14:cNvPr>
                <p14:cNvContentPartPr/>
                <p14:nvPr/>
              </p14:nvContentPartPr>
              <p14:xfrm>
                <a:off x="8950800" y="3271240"/>
                <a:ext cx="351720" cy="122400"/>
              </p14:xfrm>
            </p:contentPart>
          </mc:Choice>
          <mc:Fallback>
            <p:pic>
              <p:nvPicPr>
                <p:cNvPr id="143" name="Ink 142">
                  <a:extLst>
                    <a:ext uri="{FF2B5EF4-FFF2-40B4-BE49-F238E27FC236}">
                      <a16:creationId xmlns:a16="http://schemas.microsoft.com/office/drawing/2014/main" id="{8A3C85B8-25C4-3B42-AD41-21999AA4DCC8}"/>
                    </a:ext>
                  </a:extLst>
                </p:cNvPr>
                <p:cNvPicPr/>
                <p:nvPr/>
              </p:nvPicPr>
              <p:blipFill>
                <a:blip r:embed="rId211"/>
                <a:stretch>
                  <a:fillRect/>
                </a:stretch>
              </p:blipFill>
              <p:spPr>
                <a:xfrm>
                  <a:off x="8935680" y="3255760"/>
                  <a:ext cx="3823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4" name="Ink 143">
                  <a:extLst>
                    <a:ext uri="{FF2B5EF4-FFF2-40B4-BE49-F238E27FC236}">
                      <a16:creationId xmlns:a16="http://schemas.microsoft.com/office/drawing/2014/main" id="{0FB7EADF-9E75-D74D-8E5E-A9CBAB9F63A3}"/>
                    </a:ext>
                  </a:extLst>
                </p14:cNvPr>
                <p14:cNvContentPartPr/>
                <p14:nvPr/>
              </p14:nvContentPartPr>
              <p14:xfrm>
                <a:off x="9367680" y="3169720"/>
                <a:ext cx="45000" cy="171360"/>
              </p14:xfrm>
            </p:contentPart>
          </mc:Choice>
          <mc:Fallback>
            <p:pic>
              <p:nvPicPr>
                <p:cNvPr id="144" name="Ink 143">
                  <a:extLst>
                    <a:ext uri="{FF2B5EF4-FFF2-40B4-BE49-F238E27FC236}">
                      <a16:creationId xmlns:a16="http://schemas.microsoft.com/office/drawing/2014/main" id="{0FB7EADF-9E75-D74D-8E5E-A9CBAB9F63A3}"/>
                    </a:ext>
                  </a:extLst>
                </p:cNvPr>
                <p:cNvPicPr/>
                <p:nvPr/>
              </p:nvPicPr>
              <p:blipFill>
                <a:blip r:embed="rId213"/>
                <a:stretch>
                  <a:fillRect/>
                </a:stretch>
              </p:blipFill>
              <p:spPr>
                <a:xfrm>
                  <a:off x="9352560" y="3154600"/>
                  <a:ext cx="756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5" name="Ink 144">
                  <a:extLst>
                    <a:ext uri="{FF2B5EF4-FFF2-40B4-BE49-F238E27FC236}">
                      <a16:creationId xmlns:a16="http://schemas.microsoft.com/office/drawing/2014/main" id="{6457E716-1DBB-4442-92A8-1660C96562DF}"/>
                    </a:ext>
                  </a:extLst>
                </p14:cNvPr>
                <p14:cNvContentPartPr/>
                <p14:nvPr/>
              </p14:nvContentPartPr>
              <p14:xfrm>
                <a:off x="9448680" y="3271240"/>
                <a:ext cx="141120" cy="109080"/>
              </p14:xfrm>
            </p:contentPart>
          </mc:Choice>
          <mc:Fallback>
            <p:pic>
              <p:nvPicPr>
                <p:cNvPr id="145" name="Ink 144">
                  <a:extLst>
                    <a:ext uri="{FF2B5EF4-FFF2-40B4-BE49-F238E27FC236}">
                      <a16:creationId xmlns:a16="http://schemas.microsoft.com/office/drawing/2014/main" id="{6457E716-1DBB-4442-92A8-1660C96562DF}"/>
                    </a:ext>
                  </a:extLst>
                </p:cNvPr>
                <p:cNvPicPr/>
                <p:nvPr/>
              </p:nvPicPr>
              <p:blipFill>
                <a:blip r:embed="rId215"/>
                <a:stretch>
                  <a:fillRect/>
                </a:stretch>
              </p:blipFill>
              <p:spPr>
                <a:xfrm>
                  <a:off x="9433200" y="3256120"/>
                  <a:ext cx="171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6" name="Ink 145">
                  <a:extLst>
                    <a:ext uri="{FF2B5EF4-FFF2-40B4-BE49-F238E27FC236}">
                      <a16:creationId xmlns:a16="http://schemas.microsoft.com/office/drawing/2014/main" id="{1E9F8F4C-C563-C343-87AF-42A55B3CAAE9}"/>
                    </a:ext>
                  </a:extLst>
                </p14:cNvPr>
                <p14:cNvContentPartPr/>
                <p14:nvPr/>
              </p14:nvContentPartPr>
              <p14:xfrm>
                <a:off x="9648840" y="3281680"/>
                <a:ext cx="168840" cy="345240"/>
              </p14:xfrm>
            </p:contentPart>
          </mc:Choice>
          <mc:Fallback>
            <p:pic>
              <p:nvPicPr>
                <p:cNvPr id="146" name="Ink 145">
                  <a:extLst>
                    <a:ext uri="{FF2B5EF4-FFF2-40B4-BE49-F238E27FC236}">
                      <a16:creationId xmlns:a16="http://schemas.microsoft.com/office/drawing/2014/main" id="{1E9F8F4C-C563-C343-87AF-42A55B3CAAE9}"/>
                    </a:ext>
                  </a:extLst>
                </p:cNvPr>
                <p:cNvPicPr/>
                <p:nvPr/>
              </p:nvPicPr>
              <p:blipFill>
                <a:blip r:embed="rId217"/>
                <a:stretch>
                  <a:fillRect/>
                </a:stretch>
              </p:blipFill>
              <p:spPr>
                <a:xfrm>
                  <a:off x="9633360" y="3266200"/>
                  <a:ext cx="199440" cy="375840"/>
                </a:xfrm>
                <a:prstGeom prst="rect">
                  <a:avLst/>
                </a:prstGeom>
              </p:spPr>
            </p:pic>
          </mc:Fallback>
        </mc:AlternateContent>
      </p:grpSp>
      <p:grpSp>
        <p:nvGrpSpPr>
          <p:cNvPr id="152" name="Group 151">
            <a:extLst>
              <a:ext uri="{FF2B5EF4-FFF2-40B4-BE49-F238E27FC236}">
                <a16:creationId xmlns:a16="http://schemas.microsoft.com/office/drawing/2014/main" id="{CCFA984A-15F2-C941-AB70-5A843816A338}"/>
              </a:ext>
            </a:extLst>
          </p:cNvPr>
          <p:cNvGrpSpPr/>
          <p:nvPr/>
        </p:nvGrpSpPr>
        <p:grpSpPr>
          <a:xfrm>
            <a:off x="10027920" y="3108880"/>
            <a:ext cx="627120" cy="274680"/>
            <a:chOff x="10027920" y="3108880"/>
            <a:chExt cx="627120" cy="274680"/>
          </a:xfrm>
        </p:grpSpPr>
        <mc:AlternateContent xmlns:mc="http://schemas.openxmlformats.org/markup-compatibility/2006">
          <mc:Choice xmlns:p14="http://schemas.microsoft.com/office/powerpoint/2010/main" Requires="p14">
            <p:contentPart p14:bwMode="auto" r:id="rId218">
              <p14:nvContentPartPr>
                <p14:cNvPr id="147" name="Ink 146">
                  <a:extLst>
                    <a:ext uri="{FF2B5EF4-FFF2-40B4-BE49-F238E27FC236}">
                      <a16:creationId xmlns:a16="http://schemas.microsoft.com/office/drawing/2014/main" id="{26E8AE51-1DCF-1640-A984-624360AAFAF8}"/>
                    </a:ext>
                  </a:extLst>
                </p14:cNvPr>
                <p14:cNvContentPartPr/>
                <p14:nvPr/>
              </p14:nvContentPartPr>
              <p14:xfrm>
                <a:off x="10027920" y="3258640"/>
                <a:ext cx="144360" cy="103320"/>
              </p14:xfrm>
            </p:contentPart>
          </mc:Choice>
          <mc:Fallback>
            <p:pic>
              <p:nvPicPr>
                <p:cNvPr id="147" name="Ink 146">
                  <a:extLst>
                    <a:ext uri="{FF2B5EF4-FFF2-40B4-BE49-F238E27FC236}">
                      <a16:creationId xmlns:a16="http://schemas.microsoft.com/office/drawing/2014/main" id="{26E8AE51-1DCF-1640-A984-624360AAFAF8}"/>
                    </a:ext>
                  </a:extLst>
                </p:cNvPr>
                <p:cNvPicPr/>
                <p:nvPr/>
              </p:nvPicPr>
              <p:blipFill>
                <a:blip r:embed="rId219"/>
                <a:stretch>
                  <a:fillRect/>
                </a:stretch>
              </p:blipFill>
              <p:spPr>
                <a:xfrm>
                  <a:off x="10012440" y="3243160"/>
                  <a:ext cx="1746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8" name="Ink 147">
                  <a:extLst>
                    <a:ext uri="{FF2B5EF4-FFF2-40B4-BE49-F238E27FC236}">
                      <a16:creationId xmlns:a16="http://schemas.microsoft.com/office/drawing/2014/main" id="{9502E5B2-BCFF-F14A-8861-8E7973FC5EF6}"/>
                    </a:ext>
                  </a:extLst>
                </p14:cNvPr>
                <p14:cNvContentPartPr/>
                <p14:nvPr/>
              </p14:nvContentPartPr>
              <p14:xfrm>
                <a:off x="10241040" y="3271240"/>
                <a:ext cx="24840" cy="112320"/>
              </p14:xfrm>
            </p:contentPart>
          </mc:Choice>
          <mc:Fallback>
            <p:pic>
              <p:nvPicPr>
                <p:cNvPr id="148" name="Ink 147">
                  <a:extLst>
                    <a:ext uri="{FF2B5EF4-FFF2-40B4-BE49-F238E27FC236}">
                      <a16:creationId xmlns:a16="http://schemas.microsoft.com/office/drawing/2014/main" id="{9502E5B2-BCFF-F14A-8861-8E7973FC5EF6}"/>
                    </a:ext>
                  </a:extLst>
                </p:cNvPr>
                <p:cNvPicPr/>
                <p:nvPr/>
              </p:nvPicPr>
              <p:blipFill>
                <a:blip r:embed="rId221"/>
                <a:stretch>
                  <a:fillRect/>
                </a:stretch>
              </p:blipFill>
              <p:spPr>
                <a:xfrm>
                  <a:off x="10225920" y="3256120"/>
                  <a:ext cx="55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9" name="Ink 148">
                  <a:extLst>
                    <a:ext uri="{FF2B5EF4-FFF2-40B4-BE49-F238E27FC236}">
                      <a16:creationId xmlns:a16="http://schemas.microsoft.com/office/drawing/2014/main" id="{99FA5F44-9F9D-304B-87AE-E83900447D41}"/>
                    </a:ext>
                  </a:extLst>
                </p14:cNvPr>
                <p14:cNvContentPartPr/>
                <p14:nvPr/>
              </p14:nvContentPartPr>
              <p14:xfrm>
                <a:off x="10241040" y="3172240"/>
                <a:ext cx="43560" cy="14040"/>
              </p14:xfrm>
            </p:contentPart>
          </mc:Choice>
          <mc:Fallback>
            <p:pic>
              <p:nvPicPr>
                <p:cNvPr id="149" name="Ink 148">
                  <a:extLst>
                    <a:ext uri="{FF2B5EF4-FFF2-40B4-BE49-F238E27FC236}">
                      <a16:creationId xmlns:a16="http://schemas.microsoft.com/office/drawing/2014/main" id="{99FA5F44-9F9D-304B-87AE-E83900447D41}"/>
                    </a:ext>
                  </a:extLst>
                </p:cNvPr>
                <p:cNvPicPr/>
                <p:nvPr/>
              </p:nvPicPr>
              <p:blipFill>
                <a:blip r:embed="rId223"/>
                <a:stretch>
                  <a:fillRect/>
                </a:stretch>
              </p:blipFill>
              <p:spPr>
                <a:xfrm>
                  <a:off x="10225920" y="3157120"/>
                  <a:ext cx="74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0" name="Ink 149">
                  <a:extLst>
                    <a:ext uri="{FF2B5EF4-FFF2-40B4-BE49-F238E27FC236}">
                      <a16:creationId xmlns:a16="http://schemas.microsoft.com/office/drawing/2014/main" id="{C7EEE913-342C-7941-A77E-39E2177FEDFD}"/>
                    </a:ext>
                  </a:extLst>
                </p14:cNvPr>
                <p14:cNvContentPartPr/>
                <p14:nvPr/>
              </p14:nvContentPartPr>
              <p14:xfrm>
                <a:off x="10342920" y="3108880"/>
                <a:ext cx="33840" cy="239400"/>
              </p14:xfrm>
            </p:contentPart>
          </mc:Choice>
          <mc:Fallback>
            <p:pic>
              <p:nvPicPr>
                <p:cNvPr id="150" name="Ink 149">
                  <a:extLst>
                    <a:ext uri="{FF2B5EF4-FFF2-40B4-BE49-F238E27FC236}">
                      <a16:creationId xmlns:a16="http://schemas.microsoft.com/office/drawing/2014/main" id="{C7EEE913-342C-7941-A77E-39E2177FEDFD}"/>
                    </a:ext>
                  </a:extLst>
                </p:cNvPr>
                <p:cNvPicPr/>
                <p:nvPr/>
              </p:nvPicPr>
              <p:blipFill>
                <a:blip r:embed="rId225"/>
                <a:stretch>
                  <a:fillRect/>
                </a:stretch>
              </p:blipFill>
              <p:spPr>
                <a:xfrm>
                  <a:off x="10327440" y="3093400"/>
                  <a:ext cx="6444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1" name="Ink 150">
                  <a:extLst>
                    <a:ext uri="{FF2B5EF4-FFF2-40B4-BE49-F238E27FC236}">
                      <a16:creationId xmlns:a16="http://schemas.microsoft.com/office/drawing/2014/main" id="{D94C30BD-960C-9449-A0D9-F75BDCFDB635}"/>
                    </a:ext>
                  </a:extLst>
                </p14:cNvPr>
                <p14:cNvContentPartPr/>
                <p14:nvPr/>
              </p14:nvContentPartPr>
              <p14:xfrm>
                <a:off x="10342560" y="3134440"/>
                <a:ext cx="312480" cy="213840"/>
              </p14:xfrm>
            </p:contentPart>
          </mc:Choice>
          <mc:Fallback>
            <p:pic>
              <p:nvPicPr>
                <p:cNvPr id="151" name="Ink 150">
                  <a:extLst>
                    <a:ext uri="{FF2B5EF4-FFF2-40B4-BE49-F238E27FC236}">
                      <a16:creationId xmlns:a16="http://schemas.microsoft.com/office/drawing/2014/main" id="{D94C30BD-960C-9449-A0D9-F75BDCFDB635}"/>
                    </a:ext>
                  </a:extLst>
                </p:cNvPr>
                <p:cNvPicPr/>
                <p:nvPr/>
              </p:nvPicPr>
              <p:blipFill>
                <a:blip r:embed="rId227"/>
                <a:stretch>
                  <a:fillRect/>
                </a:stretch>
              </p:blipFill>
              <p:spPr>
                <a:xfrm>
                  <a:off x="10327440" y="3119320"/>
                  <a:ext cx="342720" cy="244440"/>
                </a:xfrm>
                <a:prstGeom prst="rect">
                  <a:avLst/>
                </a:prstGeom>
              </p:spPr>
            </p:pic>
          </mc:Fallback>
        </mc:AlternateContent>
      </p:grpSp>
      <p:grpSp>
        <p:nvGrpSpPr>
          <p:cNvPr id="158" name="Group 157">
            <a:extLst>
              <a:ext uri="{FF2B5EF4-FFF2-40B4-BE49-F238E27FC236}">
                <a16:creationId xmlns:a16="http://schemas.microsoft.com/office/drawing/2014/main" id="{E8904DD6-16E7-CA48-89E1-9F436421D6AC}"/>
              </a:ext>
            </a:extLst>
          </p:cNvPr>
          <p:cNvGrpSpPr/>
          <p:nvPr/>
        </p:nvGrpSpPr>
        <p:grpSpPr>
          <a:xfrm>
            <a:off x="10933680" y="3120400"/>
            <a:ext cx="744120" cy="207360"/>
            <a:chOff x="10933680" y="3120400"/>
            <a:chExt cx="744120" cy="207360"/>
          </a:xfrm>
        </p:grpSpPr>
        <mc:AlternateContent xmlns:mc="http://schemas.openxmlformats.org/markup-compatibility/2006">
          <mc:Choice xmlns:p14="http://schemas.microsoft.com/office/powerpoint/2010/main" Requires="p14">
            <p:contentPart p14:bwMode="auto" r:id="rId228">
              <p14:nvContentPartPr>
                <p14:cNvPr id="154" name="Ink 153">
                  <a:extLst>
                    <a:ext uri="{FF2B5EF4-FFF2-40B4-BE49-F238E27FC236}">
                      <a16:creationId xmlns:a16="http://schemas.microsoft.com/office/drawing/2014/main" id="{3D8D3B97-F3A5-084D-8630-6C5F68D1B2F7}"/>
                    </a:ext>
                  </a:extLst>
                </p14:cNvPr>
                <p14:cNvContentPartPr/>
                <p14:nvPr/>
              </p14:nvContentPartPr>
              <p14:xfrm>
                <a:off x="10933680" y="3156400"/>
                <a:ext cx="91440" cy="127800"/>
              </p14:xfrm>
            </p:contentPart>
          </mc:Choice>
          <mc:Fallback>
            <p:pic>
              <p:nvPicPr>
                <p:cNvPr id="154" name="Ink 153">
                  <a:extLst>
                    <a:ext uri="{FF2B5EF4-FFF2-40B4-BE49-F238E27FC236}">
                      <a16:creationId xmlns:a16="http://schemas.microsoft.com/office/drawing/2014/main" id="{3D8D3B97-F3A5-084D-8630-6C5F68D1B2F7}"/>
                    </a:ext>
                  </a:extLst>
                </p:cNvPr>
                <p:cNvPicPr/>
                <p:nvPr/>
              </p:nvPicPr>
              <p:blipFill>
                <a:blip r:embed="rId229"/>
                <a:stretch>
                  <a:fillRect/>
                </a:stretch>
              </p:blipFill>
              <p:spPr>
                <a:xfrm>
                  <a:off x="10918560" y="3140920"/>
                  <a:ext cx="122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5" name="Ink 154">
                  <a:extLst>
                    <a:ext uri="{FF2B5EF4-FFF2-40B4-BE49-F238E27FC236}">
                      <a16:creationId xmlns:a16="http://schemas.microsoft.com/office/drawing/2014/main" id="{485E2E83-5FF6-B347-9C54-3B61ABA44580}"/>
                    </a:ext>
                  </a:extLst>
                </p14:cNvPr>
                <p14:cNvContentPartPr/>
                <p14:nvPr/>
              </p14:nvContentPartPr>
              <p14:xfrm>
                <a:off x="11126280" y="3120400"/>
                <a:ext cx="153720" cy="201240"/>
              </p14:xfrm>
            </p:contentPart>
          </mc:Choice>
          <mc:Fallback>
            <p:pic>
              <p:nvPicPr>
                <p:cNvPr id="155" name="Ink 154">
                  <a:extLst>
                    <a:ext uri="{FF2B5EF4-FFF2-40B4-BE49-F238E27FC236}">
                      <a16:creationId xmlns:a16="http://schemas.microsoft.com/office/drawing/2014/main" id="{485E2E83-5FF6-B347-9C54-3B61ABA44580}"/>
                    </a:ext>
                  </a:extLst>
                </p:cNvPr>
                <p:cNvPicPr/>
                <p:nvPr/>
              </p:nvPicPr>
              <p:blipFill>
                <a:blip r:embed="rId231"/>
                <a:stretch>
                  <a:fillRect/>
                </a:stretch>
              </p:blipFill>
              <p:spPr>
                <a:xfrm>
                  <a:off x="11110800" y="3104920"/>
                  <a:ext cx="1843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6" name="Ink 155">
                  <a:extLst>
                    <a:ext uri="{FF2B5EF4-FFF2-40B4-BE49-F238E27FC236}">
                      <a16:creationId xmlns:a16="http://schemas.microsoft.com/office/drawing/2014/main" id="{7FBD3045-4E1D-B544-B3C0-790B1F102128}"/>
                    </a:ext>
                  </a:extLst>
                </p14:cNvPr>
                <p14:cNvContentPartPr/>
                <p14:nvPr/>
              </p14:nvContentPartPr>
              <p14:xfrm>
                <a:off x="11329320" y="3129760"/>
                <a:ext cx="142920" cy="180360"/>
              </p14:xfrm>
            </p:contentPart>
          </mc:Choice>
          <mc:Fallback>
            <p:pic>
              <p:nvPicPr>
                <p:cNvPr id="156" name="Ink 155">
                  <a:extLst>
                    <a:ext uri="{FF2B5EF4-FFF2-40B4-BE49-F238E27FC236}">
                      <a16:creationId xmlns:a16="http://schemas.microsoft.com/office/drawing/2014/main" id="{7FBD3045-4E1D-B544-B3C0-790B1F102128}"/>
                    </a:ext>
                  </a:extLst>
                </p:cNvPr>
                <p:cNvPicPr/>
                <p:nvPr/>
              </p:nvPicPr>
              <p:blipFill>
                <a:blip r:embed="rId233"/>
                <a:stretch>
                  <a:fillRect/>
                </a:stretch>
              </p:blipFill>
              <p:spPr>
                <a:xfrm>
                  <a:off x="11314200" y="3114640"/>
                  <a:ext cx="1735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7" name="Ink 156">
                  <a:extLst>
                    <a:ext uri="{FF2B5EF4-FFF2-40B4-BE49-F238E27FC236}">
                      <a16:creationId xmlns:a16="http://schemas.microsoft.com/office/drawing/2014/main" id="{A16B5A4B-76CF-D84D-A0A4-A7CD5E1F399A}"/>
                    </a:ext>
                  </a:extLst>
                </p14:cNvPr>
                <p14:cNvContentPartPr/>
                <p14:nvPr/>
              </p14:nvContentPartPr>
              <p14:xfrm>
                <a:off x="11488080" y="3170080"/>
                <a:ext cx="189720" cy="157680"/>
              </p14:xfrm>
            </p:contentPart>
          </mc:Choice>
          <mc:Fallback>
            <p:pic>
              <p:nvPicPr>
                <p:cNvPr id="157" name="Ink 156">
                  <a:extLst>
                    <a:ext uri="{FF2B5EF4-FFF2-40B4-BE49-F238E27FC236}">
                      <a16:creationId xmlns:a16="http://schemas.microsoft.com/office/drawing/2014/main" id="{A16B5A4B-76CF-D84D-A0A4-A7CD5E1F399A}"/>
                    </a:ext>
                  </a:extLst>
                </p:cNvPr>
                <p:cNvPicPr/>
                <p:nvPr/>
              </p:nvPicPr>
              <p:blipFill>
                <a:blip r:embed="rId235"/>
                <a:stretch>
                  <a:fillRect/>
                </a:stretch>
              </p:blipFill>
              <p:spPr>
                <a:xfrm>
                  <a:off x="11472600" y="3154960"/>
                  <a:ext cx="219960" cy="188280"/>
                </a:xfrm>
                <a:prstGeom prst="rect">
                  <a:avLst/>
                </a:prstGeom>
              </p:spPr>
            </p:pic>
          </mc:Fallback>
        </mc:AlternateContent>
      </p:grpSp>
      <p:grpSp>
        <p:nvGrpSpPr>
          <p:cNvPr id="162" name="Group 161">
            <a:extLst>
              <a:ext uri="{FF2B5EF4-FFF2-40B4-BE49-F238E27FC236}">
                <a16:creationId xmlns:a16="http://schemas.microsoft.com/office/drawing/2014/main" id="{F718E863-4CB9-594A-B4D7-B92A5A70FA10}"/>
              </a:ext>
            </a:extLst>
          </p:cNvPr>
          <p:cNvGrpSpPr/>
          <p:nvPr/>
        </p:nvGrpSpPr>
        <p:grpSpPr>
          <a:xfrm>
            <a:off x="8865840" y="3576160"/>
            <a:ext cx="616320" cy="216360"/>
            <a:chOff x="8865840" y="3576160"/>
            <a:chExt cx="616320" cy="216360"/>
          </a:xfrm>
        </p:grpSpPr>
        <mc:AlternateContent xmlns:mc="http://schemas.openxmlformats.org/markup-compatibility/2006">
          <mc:Choice xmlns:p14="http://schemas.microsoft.com/office/powerpoint/2010/main" Requires="p14">
            <p:contentPart p14:bwMode="auto" r:id="rId236">
              <p14:nvContentPartPr>
                <p14:cNvPr id="159" name="Ink 158">
                  <a:extLst>
                    <a:ext uri="{FF2B5EF4-FFF2-40B4-BE49-F238E27FC236}">
                      <a16:creationId xmlns:a16="http://schemas.microsoft.com/office/drawing/2014/main" id="{13A29AE6-4F68-8B4B-A2DA-3EA4C4252FD2}"/>
                    </a:ext>
                  </a:extLst>
                </p14:cNvPr>
                <p14:cNvContentPartPr/>
                <p14:nvPr/>
              </p14:nvContentPartPr>
              <p14:xfrm>
                <a:off x="8865840" y="3633400"/>
                <a:ext cx="394920" cy="159120"/>
              </p14:xfrm>
            </p:contentPart>
          </mc:Choice>
          <mc:Fallback>
            <p:pic>
              <p:nvPicPr>
                <p:cNvPr id="159" name="Ink 158">
                  <a:extLst>
                    <a:ext uri="{FF2B5EF4-FFF2-40B4-BE49-F238E27FC236}">
                      <a16:creationId xmlns:a16="http://schemas.microsoft.com/office/drawing/2014/main" id="{13A29AE6-4F68-8B4B-A2DA-3EA4C4252FD2}"/>
                    </a:ext>
                  </a:extLst>
                </p:cNvPr>
                <p:cNvPicPr/>
                <p:nvPr/>
              </p:nvPicPr>
              <p:blipFill>
                <a:blip r:embed="rId237"/>
                <a:stretch>
                  <a:fillRect/>
                </a:stretch>
              </p:blipFill>
              <p:spPr>
                <a:xfrm>
                  <a:off x="8850720" y="3618280"/>
                  <a:ext cx="4255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0" name="Ink 159">
                  <a:extLst>
                    <a:ext uri="{FF2B5EF4-FFF2-40B4-BE49-F238E27FC236}">
                      <a16:creationId xmlns:a16="http://schemas.microsoft.com/office/drawing/2014/main" id="{134FCEAE-166C-7C4A-8E7B-93B7B15966BA}"/>
                    </a:ext>
                  </a:extLst>
                </p14:cNvPr>
                <p14:cNvContentPartPr/>
                <p14:nvPr/>
              </p14:nvContentPartPr>
              <p14:xfrm>
                <a:off x="9353640" y="3576160"/>
                <a:ext cx="128520" cy="192960"/>
              </p14:xfrm>
            </p:contentPart>
          </mc:Choice>
          <mc:Fallback>
            <p:pic>
              <p:nvPicPr>
                <p:cNvPr id="160" name="Ink 159">
                  <a:extLst>
                    <a:ext uri="{FF2B5EF4-FFF2-40B4-BE49-F238E27FC236}">
                      <a16:creationId xmlns:a16="http://schemas.microsoft.com/office/drawing/2014/main" id="{134FCEAE-166C-7C4A-8E7B-93B7B15966BA}"/>
                    </a:ext>
                  </a:extLst>
                </p:cNvPr>
                <p:cNvPicPr/>
                <p:nvPr/>
              </p:nvPicPr>
              <p:blipFill>
                <a:blip r:embed="rId239"/>
                <a:stretch>
                  <a:fillRect/>
                </a:stretch>
              </p:blipFill>
              <p:spPr>
                <a:xfrm>
                  <a:off x="9338160" y="3561040"/>
                  <a:ext cx="158760" cy="223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0">
            <p14:nvContentPartPr>
              <p14:cNvPr id="161" name="Ink 160">
                <a:extLst>
                  <a:ext uri="{FF2B5EF4-FFF2-40B4-BE49-F238E27FC236}">
                    <a16:creationId xmlns:a16="http://schemas.microsoft.com/office/drawing/2014/main" id="{BD1B15B3-AB55-D440-9575-310AD0E51AB7}"/>
                  </a:ext>
                </a:extLst>
              </p14:cNvPr>
              <p14:cNvContentPartPr/>
              <p14:nvPr/>
            </p14:nvContentPartPr>
            <p14:xfrm>
              <a:off x="8944680" y="3908080"/>
              <a:ext cx="504720" cy="32760"/>
            </p14:xfrm>
          </p:contentPart>
        </mc:Choice>
        <mc:Fallback>
          <p:pic>
            <p:nvPicPr>
              <p:cNvPr id="161" name="Ink 160">
                <a:extLst>
                  <a:ext uri="{FF2B5EF4-FFF2-40B4-BE49-F238E27FC236}">
                    <a16:creationId xmlns:a16="http://schemas.microsoft.com/office/drawing/2014/main" id="{BD1B15B3-AB55-D440-9575-310AD0E51AB7}"/>
                  </a:ext>
                </a:extLst>
              </p:cNvPr>
              <p:cNvPicPr/>
              <p:nvPr/>
            </p:nvPicPr>
            <p:blipFill>
              <a:blip r:embed="rId241"/>
              <a:stretch>
                <a:fillRect/>
              </a:stretch>
            </p:blipFill>
            <p:spPr>
              <a:xfrm>
                <a:off x="8929200" y="3892960"/>
                <a:ext cx="535320" cy="63360"/>
              </a:xfrm>
              <a:prstGeom prst="rect">
                <a:avLst/>
              </a:prstGeom>
            </p:spPr>
          </p:pic>
        </mc:Fallback>
      </mc:AlternateContent>
      <p:grpSp>
        <p:nvGrpSpPr>
          <p:cNvPr id="165" name="Group 164">
            <a:extLst>
              <a:ext uri="{FF2B5EF4-FFF2-40B4-BE49-F238E27FC236}">
                <a16:creationId xmlns:a16="http://schemas.microsoft.com/office/drawing/2014/main" id="{2F7B2CBF-59FC-D94A-8D5F-1D654F14ED6D}"/>
              </a:ext>
            </a:extLst>
          </p:cNvPr>
          <p:cNvGrpSpPr/>
          <p:nvPr/>
        </p:nvGrpSpPr>
        <p:grpSpPr>
          <a:xfrm>
            <a:off x="9924240" y="3516400"/>
            <a:ext cx="353520" cy="238680"/>
            <a:chOff x="9924240" y="3516400"/>
            <a:chExt cx="353520" cy="238680"/>
          </a:xfrm>
        </p:grpSpPr>
        <mc:AlternateContent xmlns:mc="http://schemas.openxmlformats.org/markup-compatibility/2006">
          <mc:Choice xmlns:p14="http://schemas.microsoft.com/office/powerpoint/2010/main" Requires="p14">
            <p:contentPart p14:bwMode="auto" r:id="rId242">
              <p14:nvContentPartPr>
                <p14:cNvPr id="163" name="Ink 162">
                  <a:extLst>
                    <a:ext uri="{FF2B5EF4-FFF2-40B4-BE49-F238E27FC236}">
                      <a16:creationId xmlns:a16="http://schemas.microsoft.com/office/drawing/2014/main" id="{F3A9A190-75C0-854D-B975-904DB724CB0B}"/>
                    </a:ext>
                  </a:extLst>
                </p14:cNvPr>
                <p14:cNvContentPartPr/>
                <p14:nvPr/>
              </p14:nvContentPartPr>
              <p14:xfrm>
                <a:off x="9924240" y="3544480"/>
                <a:ext cx="192600" cy="210600"/>
              </p14:xfrm>
            </p:contentPart>
          </mc:Choice>
          <mc:Fallback>
            <p:pic>
              <p:nvPicPr>
                <p:cNvPr id="163" name="Ink 162">
                  <a:extLst>
                    <a:ext uri="{FF2B5EF4-FFF2-40B4-BE49-F238E27FC236}">
                      <a16:creationId xmlns:a16="http://schemas.microsoft.com/office/drawing/2014/main" id="{F3A9A190-75C0-854D-B975-904DB724CB0B}"/>
                    </a:ext>
                  </a:extLst>
                </p:cNvPr>
                <p:cNvPicPr/>
                <p:nvPr/>
              </p:nvPicPr>
              <p:blipFill>
                <a:blip r:embed="rId243"/>
                <a:stretch>
                  <a:fillRect/>
                </a:stretch>
              </p:blipFill>
              <p:spPr>
                <a:xfrm>
                  <a:off x="9909120" y="3529000"/>
                  <a:ext cx="2228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4" name="Ink 163">
                  <a:extLst>
                    <a:ext uri="{FF2B5EF4-FFF2-40B4-BE49-F238E27FC236}">
                      <a16:creationId xmlns:a16="http://schemas.microsoft.com/office/drawing/2014/main" id="{86E6BDC8-918D-3348-B7A8-CB559A5778E7}"/>
                    </a:ext>
                  </a:extLst>
                </p14:cNvPr>
                <p14:cNvContentPartPr/>
                <p14:nvPr/>
              </p14:nvContentPartPr>
              <p14:xfrm>
                <a:off x="10242120" y="3516400"/>
                <a:ext cx="35640" cy="81720"/>
              </p14:xfrm>
            </p:contentPart>
          </mc:Choice>
          <mc:Fallback>
            <p:pic>
              <p:nvPicPr>
                <p:cNvPr id="164" name="Ink 163">
                  <a:extLst>
                    <a:ext uri="{FF2B5EF4-FFF2-40B4-BE49-F238E27FC236}">
                      <a16:creationId xmlns:a16="http://schemas.microsoft.com/office/drawing/2014/main" id="{86E6BDC8-918D-3348-B7A8-CB559A5778E7}"/>
                    </a:ext>
                  </a:extLst>
                </p:cNvPr>
                <p:cNvPicPr/>
                <p:nvPr/>
              </p:nvPicPr>
              <p:blipFill>
                <a:blip r:embed="rId245"/>
                <a:stretch>
                  <a:fillRect/>
                </a:stretch>
              </p:blipFill>
              <p:spPr>
                <a:xfrm>
                  <a:off x="10227000" y="3501280"/>
                  <a:ext cx="66240" cy="111960"/>
                </a:xfrm>
                <a:prstGeom prst="rect">
                  <a:avLst/>
                </a:prstGeom>
              </p:spPr>
            </p:pic>
          </mc:Fallback>
        </mc:AlternateContent>
      </p:grpSp>
      <p:grpSp>
        <p:nvGrpSpPr>
          <p:cNvPr id="170" name="Group 169">
            <a:extLst>
              <a:ext uri="{FF2B5EF4-FFF2-40B4-BE49-F238E27FC236}">
                <a16:creationId xmlns:a16="http://schemas.microsoft.com/office/drawing/2014/main" id="{C2CA2DF6-6A6A-3142-A62B-3BB64AD38274}"/>
              </a:ext>
            </a:extLst>
          </p:cNvPr>
          <p:cNvGrpSpPr/>
          <p:nvPr/>
        </p:nvGrpSpPr>
        <p:grpSpPr>
          <a:xfrm>
            <a:off x="10509240" y="3457000"/>
            <a:ext cx="1064880" cy="267120"/>
            <a:chOff x="10509240" y="3457000"/>
            <a:chExt cx="1064880" cy="267120"/>
          </a:xfrm>
        </p:grpSpPr>
        <mc:AlternateContent xmlns:mc="http://schemas.openxmlformats.org/markup-compatibility/2006">
          <mc:Choice xmlns:p14="http://schemas.microsoft.com/office/powerpoint/2010/main" Requires="p14">
            <p:contentPart p14:bwMode="auto" r:id="rId246">
              <p14:nvContentPartPr>
                <p14:cNvPr id="166" name="Ink 165">
                  <a:extLst>
                    <a:ext uri="{FF2B5EF4-FFF2-40B4-BE49-F238E27FC236}">
                      <a16:creationId xmlns:a16="http://schemas.microsoft.com/office/drawing/2014/main" id="{0CC69C15-95E3-9041-A232-39CDACB7FE6E}"/>
                    </a:ext>
                  </a:extLst>
                </p14:cNvPr>
                <p14:cNvContentPartPr/>
                <p14:nvPr/>
              </p14:nvContentPartPr>
              <p14:xfrm>
                <a:off x="10509240" y="3590560"/>
                <a:ext cx="116640" cy="133560"/>
              </p14:xfrm>
            </p:contentPart>
          </mc:Choice>
          <mc:Fallback>
            <p:pic>
              <p:nvPicPr>
                <p:cNvPr id="166" name="Ink 165">
                  <a:extLst>
                    <a:ext uri="{FF2B5EF4-FFF2-40B4-BE49-F238E27FC236}">
                      <a16:creationId xmlns:a16="http://schemas.microsoft.com/office/drawing/2014/main" id="{0CC69C15-95E3-9041-A232-39CDACB7FE6E}"/>
                    </a:ext>
                  </a:extLst>
                </p:cNvPr>
                <p:cNvPicPr/>
                <p:nvPr/>
              </p:nvPicPr>
              <p:blipFill>
                <a:blip r:embed="rId247"/>
                <a:stretch>
                  <a:fillRect/>
                </a:stretch>
              </p:blipFill>
              <p:spPr>
                <a:xfrm>
                  <a:off x="10493760" y="3575080"/>
                  <a:ext cx="1472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7" name="Ink 166">
                  <a:extLst>
                    <a:ext uri="{FF2B5EF4-FFF2-40B4-BE49-F238E27FC236}">
                      <a16:creationId xmlns:a16="http://schemas.microsoft.com/office/drawing/2014/main" id="{35AF740D-7B20-744B-B61A-20F09B4A19CD}"/>
                    </a:ext>
                  </a:extLst>
                </p14:cNvPr>
                <p14:cNvContentPartPr/>
                <p14:nvPr/>
              </p14:nvContentPartPr>
              <p14:xfrm>
                <a:off x="10732800" y="3484720"/>
                <a:ext cx="97200" cy="210960"/>
              </p14:xfrm>
            </p:contentPart>
          </mc:Choice>
          <mc:Fallback>
            <p:pic>
              <p:nvPicPr>
                <p:cNvPr id="167" name="Ink 166">
                  <a:extLst>
                    <a:ext uri="{FF2B5EF4-FFF2-40B4-BE49-F238E27FC236}">
                      <a16:creationId xmlns:a16="http://schemas.microsoft.com/office/drawing/2014/main" id="{35AF740D-7B20-744B-B61A-20F09B4A19CD}"/>
                    </a:ext>
                  </a:extLst>
                </p:cNvPr>
                <p:cNvPicPr/>
                <p:nvPr/>
              </p:nvPicPr>
              <p:blipFill>
                <a:blip r:embed="rId249"/>
                <a:stretch>
                  <a:fillRect/>
                </a:stretch>
              </p:blipFill>
              <p:spPr>
                <a:xfrm>
                  <a:off x="10717320" y="3469600"/>
                  <a:ext cx="1278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8" name="Ink 167">
                  <a:extLst>
                    <a:ext uri="{FF2B5EF4-FFF2-40B4-BE49-F238E27FC236}">
                      <a16:creationId xmlns:a16="http://schemas.microsoft.com/office/drawing/2014/main" id="{82D6BEFE-EDDA-9A4D-93E0-1B36DF0F9648}"/>
                    </a:ext>
                  </a:extLst>
                </p14:cNvPr>
                <p14:cNvContentPartPr/>
                <p14:nvPr/>
              </p14:nvContentPartPr>
              <p14:xfrm>
                <a:off x="10983000" y="3484720"/>
                <a:ext cx="285120" cy="202320"/>
              </p14:xfrm>
            </p:contentPart>
          </mc:Choice>
          <mc:Fallback>
            <p:pic>
              <p:nvPicPr>
                <p:cNvPr id="168" name="Ink 167">
                  <a:extLst>
                    <a:ext uri="{FF2B5EF4-FFF2-40B4-BE49-F238E27FC236}">
                      <a16:creationId xmlns:a16="http://schemas.microsoft.com/office/drawing/2014/main" id="{82D6BEFE-EDDA-9A4D-93E0-1B36DF0F9648}"/>
                    </a:ext>
                  </a:extLst>
                </p:cNvPr>
                <p:cNvPicPr/>
                <p:nvPr/>
              </p:nvPicPr>
              <p:blipFill>
                <a:blip r:embed="rId251"/>
                <a:stretch>
                  <a:fillRect/>
                </a:stretch>
              </p:blipFill>
              <p:spPr>
                <a:xfrm>
                  <a:off x="10967520" y="3469600"/>
                  <a:ext cx="3157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9" name="Ink 168">
                  <a:extLst>
                    <a:ext uri="{FF2B5EF4-FFF2-40B4-BE49-F238E27FC236}">
                      <a16:creationId xmlns:a16="http://schemas.microsoft.com/office/drawing/2014/main" id="{39AF7377-F61E-0A48-B30B-1576F2F15ABE}"/>
                    </a:ext>
                  </a:extLst>
                </p14:cNvPr>
                <p14:cNvContentPartPr/>
                <p14:nvPr/>
              </p14:nvContentPartPr>
              <p14:xfrm>
                <a:off x="11341920" y="3457000"/>
                <a:ext cx="232200" cy="240120"/>
              </p14:xfrm>
            </p:contentPart>
          </mc:Choice>
          <mc:Fallback>
            <p:pic>
              <p:nvPicPr>
                <p:cNvPr id="169" name="Ink 168">
                  <a:extLst>
                    <a:ext uri="{FF2B5EF4-FFF2-40B4-BE49-F238E27FC236}">
                      <a16:creationId xmlns:a16="http://schemas.microsoft.com/office/drawing/2014/main" id="{39AF7377-F61E-0A48-B30B-1576F2F15ABE}"/>
                    </a:ext>
                  </a:extLst>
                </p:cNvPr>
                <p:cNvPicPr/>
                <p:nvPr/>
              </p:nvPicPr>
              <p:blipFill>
                <a:blip r:embed="rId253"/>
                <a:stretch>
                  <a:fillRect/>
                </a:stretch>
              </p:blipFill>
              <p:spPr>
                <a:xfrm>
                  <a:off x="11326440" y="3441880"/>
                  <a:ext cx="262440" cy="27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4">
            <p14:nvContentPartPr>
              <p14:cNvPr id="171" name="Ink 170">
                <a:extLst>
                  <a:ext uri="{FF2B5EF4-FFF2-40B4-BE49-F238E27FC236}">
                    <a16:creationId xmlns:a16="http://schemas.microsoft.com/office/drawing/2014/main" id="{86949CFC-FB50-F040-A94C-5F23449D18BF}"/>
                  </a:ext>
                </a:extLst>
              </p14:cNvPr>
              <p14:cNvContentPartPr/>
              <p14:nvPr/>
            </p14:nvContentPartPr>
            <p14:xfrm>
              <a:off x="8585040" y="4210120"/>
              <a:ext cx="2357280" cy="463320"/>
            </p14:xfrm>
          </p:contentPart>
        </mc:Choice>
        <mc:Fallback>
          <p:pic>
            <p:nvPicPr>
              <p:cNvPr id="171" name="Ink 170">
                <a:extLst>
                  <a:ext uri="{FF2B5EF4-FFF2-40B4-BE49-F238E27FC236}">
                    <a16:creationId xmlns:a16="http://schemas.microsoft.com/office/drawing/2014/main" id="{86949CFC-FB50-F040-A94C-5F23449D18BF}"/>
                  </a:ext>
                </a:extLst>
              </p:cNvPr>
              <p:cNvPicPr/>
              <p:nvPr/>
            </p:nvPicPr>
            <p:blipFill>
              <a:blip r:embed="rId255"/>
              <a:stretch>
                <a:fillRect/>
              </a:stretch>
            </p:blipFill>
            <p:spPr>
              <a:xfrm>
                <a:off x="8569560" y="4195000"/>
                <a:ext cx="238788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0" name="Ink 179">
                <a:extLst>
                  <a:ext uri="{FF2B5EF4-FFF2-40B4-BE49-F238E27FC236}">
                    <a16:creationId xmlns:a16="http://schemas.microsoft.com/office/drawing/2014/main" id="{AC7F2BC3-4F5A-054C-AFD3-391E67D450E2}"/>
                  </a:ext>
                </a:extLst>
              </p14:cNvPr>
              <p14:cNvContentPartPr/>
              <p14:nvPr/>
            </p14:nvContentPartPr>
            <p14:xfrm>
              <a:off x="8981400" y="4459960"/>
              <a:ext cx="37800" cy="182520"/>
            </p14:xfrm>
          </p:contentPart>
        </mc:Choice>
        <mc:Fallback>
          <p:pic>
            <p:nvPicPr>
              <p:cNvPr id="180" name="Ink 179">
                <a:extLst>
                  <a:ext uri="{FF2B5EF4-FFF2-40B4-BE49-F238E27FC236}">
                    <a16:creationId xmlns:a16="http://schemas.microsoft.com/office/drawing/2014/main" id="{AC7F2BC3-4F5A-054C-AFD3-391E67D450E2}"/>
                  </a:ext>
                </a:extLst>
              </p:cNvPr>
              <p:cNvPicPr/>
              <p:nvPr/>
            </p:nvPicPr>
            <p:blipFill>
              <a:blip r:embed="rId257"/>
              <a:stretch>
                <a:fillRect/>
              </a:stretch>
            </p:blipFill>
            <p:spPr>
              <a:xfrm>
                <a:off x="8965920" y="4444840"/>
                <a:ext cx="684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2" name="Ink 181">
                <a:extLst>
                  <a:ext uri="{FF2B5EF4-FFF2-40B4-BE49-F238E27FC236}">
                    <a16:creationId xmlns:a16="http://schemas.microsoft.com/office/drawing/2014/main" id="{416D7D13-1405-2643-ACDE-E143B08389CF}"/>
                  </a:ext>
                </a:extLst>
              </p14:cNvPr>
              <p14:cNvContentPartPr/>
              <p14:nvPr/>
            </p14:nvContentPartPr>
            <p14:xfrm>
              <a:off x="8615640" y="4459960"/>
              <a:ext cx="347040" cy="20520"/>
            </p14:xfrm>
          </p:contentPart>
        </mc:Choice>
        <mc:Fallback>
          <p:pic>
            <p:nvPicPr>
              <p:cNvPr id="182" name="Ink 181">
                <a:extLst>
                  <a:ext uri="{FF2B5EF4-FFF2-40B4-BE49-F238E27FC236}">
                    <a16:creationId xmlns:a16="http://schemas.microsoft.com/office/drawing/2014/main" id="{416D7D13-1405-2643-ACDE-E143B08389CF}"/>
                  </a:ext>
                </a:extLst>
              </p:cNvPr>
              <p:cNvPicPr/>
              <p:nvPr/>
            </p:nvPicPr>
            <p:blipFill>
              <a:blip r:embed="rId259"/>
              <a:stretch>
                <a:fillRect/>
              </a:stretch>
            </p:blipFill>
            <p:spPr>
              <a:xfrm>
                <a:off x="8600160" y="4444840"/>
                <a:ext cx="377640" cy="51120"/>
              </a:xfrm>
              <a:prstGeom prst="rect">
                <a:avLst/>
              </a:prstGeom>
            </p:spPr>
          </p:pic>
        </mc:Fallback>
      </mc:AlternateContent>
      <p:grpSp>
        <p:nvGrpSpPr>
          <p:cNvPr id="211" name="Group 210">
            <a:extLst>
              <a:ext uri="{FF2B5EF4-FFF2-40B4-BE49-F238E27FC236}">
                <a16:creationId xmlns:a16="http://schemas.microsoft.com/office/drawing/2014/main" id="{7F7BA0AE-39C5-6140-8A26-E58FB881136D}"/>
              </a:ext>
            </a:extLst>
          </p:cNvPr>
          <p:cNvGrpSpPr/>
          <p:nvPr/>
        </p:nvGrpSpPr>
        <p:grpSpPr>
          <a:xfrm>
            <a:off x="8637960" y="4310560"/>
            <a:ext cx="2237760" cy="332640"/>
            <a:chOff x="8637960" y="4310560"/>
            <a:chExt cx="2237760" cy="332640"/>
          </a:xfrm>
        </p:grpSpPr>
        <mc:AlternateContent xmlns:mc="http://schemas.openxmlformats.org/markup-compatibility/2006">
          <mc:Choice xmlns:p14="http://schemas.microsoft.com/office/powerpoint/2010/main" Requires="p14">
            <p:contentPart p14:bwMode="auto" r:id="rId260">
              <p14:nvContentPartPr>
                <p14:cNvPr id="192" name="Ink 191">
                  <a:extLst>
                    <a:ext uri="{FF2B5EF4-FFF2-40B4-BE49-F238E27FC236}">
                      <a16:creationId xmlns:a16="http://schemas.microsoft.com/office/drawing/2014/main" id="{5EE91EA3-058C-244D-80E9-D015D16EFCEA}"/>
                    </a:ext>
                  </a:extLst>
                </p14:cNvPr>
                <p14:cNvContentPartPr/>
                <p14:nvPr/>
              </p14:nvContentPartPr>
              <p14:xfrm>
                <a:off x="8637960" y="4500640"/>
                <a:ext cx="89640" cy="110160"/>
              </p14:xfrm>
            </p:contentPart>
          </mc:Choice>
          <mc:Fallback>
            <p:pic>
              <p:nvPicPr>
                <p:cNvPr id="192" name="Ink 191">
                  <a:extLst>
                    <a:ext uri="{FF2B5EF4-FFF2-40B4-BE49-F238E27FC236}">
                      <a16:creationId xmlns:a16="http://schemas.microsoft.com/office/drawing/2014/main" id="{5EE91EA3-058C-244D-80E9-D015D16EFCEA}"/>
                    </a:ext>
                  </a:extLst>
                </p:cNvPr>
                <p:cNvPicPr/>
                <p:nvPr/>
              </p:nvPicPr>
              <p:blipFill>
                <a:blip r:embed="rId261"/>
                <a:stretch>
                  <a:fillRect/>
                </a:stretch>
              </p:blipFill>
              <p:spPr>
                <a:xfrm>
                  <a:off x="8622840" y="4485520"/>
                  <a:ext cx="119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93" name="Ink 192">
                  <a:extLst>
                    <a:ext uri="{FF2B5EF4-FFF2-40B4-BE49-F238E27FC236}">
                      <a16:creationId xmlns:a16="http://schemas.microsoft.com/office/drawing/2014/main" id="{DD8F303F-0042-D942-8B98-3EF3EAEFFA54}"/>
                    </a:ext>
                  </a:extLst>
                </p14:cNvPr>
                <p14:cNvContentPartPr/>
                <p14:nvPr/>
              </p14:nvContentPartPr>
              <p14:xfrm>
                <a:off x="8754960" y="4480480"/>
                <a:ext cx="94680" cy="127800"/>
              </p14:xfrm>
            </p:contentPart>
          </mc:Choice>
          <mc:Fallback>
            <p:pic>
              <p:nvPicPr>
                <p:cNvPr id="193" name="Ink 192">
                  <a:extLst>
                    <a:ext uri="{FF2B5EF4-FFF2-40B4-BE49-F238E27FC236}">
                      <a16:creationId xmlns:a16="http://schemas.microsoft.com/office/drawing/2014/main" id="{DD8F303F-0042-D942-8B98-3EF3EAEFFA54}"/>
                    </a:ext>
                  </a:extLst>
                </p:cNvPr>
                <p:cNvPicPr/>
                <p:nvPr/>
              </p:nvPicPr>
              <p:blipFill>
                <a:blip r:embed="rId263"/>
                <a:stretch>
                  <a:fillRect/>
                </a:stretch>
              </p:blipFill>
              <p:spPr>
                <a:xfrm>
                  <a:off x="8739840" y="4465000"/>
                  <a:ext cx="1249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94" name="Ink 193">
                  <a:extLst>
                    <a:ext uri="{FF2B5EF4-FFF2-40B4-BE49-F238E27FC236}">
                      <a16:creationId xmlns:a16="http://schemas.microsoft.com/office/drawing/2014/main" id="{EEB7E654-7721-6043-A34A-497608AD8473}"/>
                    </a:ext>
                  </a:extLst>
                </p14:cNvPr>
                <p14:cNvContentPartPr/>
                <p14:nvPr/>
              </p14:nvContentPartPr>
              <p14:xfrm>
                <a:off x="8839920" y="4521160"/>
                <a:ext cx="56880" cy="103680"/>
              </p14:xfrm>
            </p:contentPart>
          </mc:Choice>
          <mc:Fallback>
            <p:pic>
              <p:nvPicPr>
                <p:cNvPr id="194" name="Ink 193">
                  <a:extLst>
                    <a:ext uri="{FF2B5EF4-FFF2-40B4-BE49-F238E27FC236}">
                      <a16:creationId xmlns:a16="http://schemas.microsoft.com/office/drawing/2014/main" id="{EEB7E654-7721-6043-A34A-497608AD8473}"/>
                    </a:ext>
                  </a:extLst>
                </p:cNvPr>
                <p:cNvPicPr/>
                <p:nvPr/>
              </p:nvPicPr>
              <p:blipFill>
                <a:blip r:embed="rId265"/>
                <a:stretch>
                  <a:fillRect/>
                </a:stretch>
              </p:blipFill>
              <p:spPr>
                <a:xfrm>
                  <a:off x="8824800" y="4505680"/>
                  <a:ext cx="87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3" name="Ink 172">
                  <a:extLst>
                    <a:ext uri="{FF2B5EF4-FFF2-40B4-BE49-F238E27FC236}">
                      <a16:creationId xmlns:a16="http://schemas.microsoft.com/office/drawing/2014/main" id="{54A7A0E4-03A1-D140-8235-2EA4002D4F44}"/>
                    </a:ext>
                  </a:extLst>
                </p14:cNvPr>
                <p14:cNvContentPartPr/>
                <p14:nvPr/>
              </p14:nvContentPartPr>
              <p14:xfrm>
                <a:off x="9489360" y="4449880"/>
                <a:ext cx="46800" cy="154440"/>
              </p14:xfrm>
            </p:contentPart>
          </mc:Choice>
          <mc:Fallback>
            <p:pic>
              <p:nvPicPr>
                <p:cNvPr id="173" name="Ink 172">
                  <a:extLst>
                    <a:ext uri="{FF2B5EF4-FFF2-40B4-BE49-F238E27FC236}">
                      <a16:creationId xmlns:a16="http://schemas.microsoft.com/office/drawing/2014/main" id="{54A7A0E4-03A1-D140-8235-2EA4002D4F44}"/>
                    </a:ext>
                  </a:extLst>
                </p:cNvPr>
                <p:cNvPicPr/>
                <p:nvPr/>
              </p:nvPicPr>
              <p:blipFill>
                <a:blip r:embed="rId267"/>
                <a:stretch>
                  <a:fillRect/>
                </a:stretch>
              </p:blipFill>
              <p:spPr>
                <a:xfrm>
                  <a:off x="9473880" y="4434760"/>
                  <a:ext cx="774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4" name="Ink 173">
                  <a:extLst>
                    <a:ext uri="{FF2B5EF4-FFF2-40B4-BE49-F238E27FC236}">
                      <a16:creationId xmlns:a16="http://schemas.microsoft.com/office/drawing/2014/main" id="{60FEC619-48DC-3346-B1CE-68C7B43F68F3}"/>
                    </a:ext>
                  </a:extLst>
                </p14:cNvPr>
                <p14:cNvContentPartPr/>
                <p14:nvPr/>
              </p14:nvContentPartPr>
              <p14:xfrm>
                <a:off x="9753600" y="4439800"/>
                <a:ext cx="42120" cy="171000"/>
              </p14:xfrm>
            </p:contentPart>
          </mc:Choice>
          <mc:Fallback>
            <p:pic>
              <p:nvPicPr>
                <p:cNvPr id="174" name="Ink 173">
                  <a:extLst>
                    <a:ext uri="{FF2B5EF4-FFF2-40B4-BE49-F238E27FC236}">
                      <a16:creationId xmlns:a16="http://schemas.microsoft.com/office/drawing/2014/main" id="{60FEC619-48DC-3346-B1CE-68C7B43F68F3}"/>
                    </a:ext>
                  </a:extLst>
                </p:cNvPr>
                <p:cNvPicPr/>
                <p:nvPr/>
              </p:nvPicPr>
              <p:blipFill>
                <a:blip r:embed="rId269"/>
                <a:stretch>
                  <a:fillRect/>
                </a:stretch>
              </p:blipFill>
              <p:spPr>
                <a:xfrm>
                  <a:off x="9738120" y="4424320"/>
                  <a:ext cx="727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5" name="Ink 174">
                  <a:extLst>
                    <a:ext uri="{FF2B5EF4-FFF2-40B4-BE49-F238E27FC236}">
                      <a16:creationId xmlns:a16="http://schemas.microsoft.com/office/drawing/2014/main" id="{BF65EA2F-6A06-5B4C-A61C-C6D08B338A02}"/>
                    </a:ext>
                  </a:extLst>
                </p14:cNvPr>
                <p14:cNvContentPartPr/>
                <p14:nvPr/>
              </p14:nvContentPartPr>
              <p14:xfrm>
                <a:off x="10322400" y="4429720"/>
                <a:ext cx="47520" cy="160560"/>
              </p14:xfrm>
            </p:contentPart>
          </mc:Choice>
          <mc:Fallback>
            <p:pic>
              <p:nvPicPr>
                <p:cNvPr id="175" name="Ink 174">
                  <a:extLst>
                    <a:ext uri="{FF2B5EF4-FFF2-40B4-BE49-F238E27FC236}">
                      <a16:creationId xmlns:a16="http://schemas.microsoft.com/office/drawing/2014/main" id="{BF65EA2F-6A06-5B4C-A61C-C6D08B338A02}"/>
                    </a:ext>
                  </a:extLst>
                </p:cNvPr>
                <p:cNvPicPr/>
                <p:nvPr/>
              </p:nvPicPr>
              <p:blipFill>
                <a:blip r:embed="rId271"/>
                <a:stretch>
                  <a:fillRect/>
                </a:stretch>
              </p:blipFill>
              <p:spPr>
                <a:xfrm>
                  <a:off x="10307280" y="4414240"/>
                  <a:ext cx="777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6" name="Ink 175">
                  <a:extLst>
                    <a:ext uri="{FF2B5EF4-FFF2-40B4-BE49-F238E27FC236}">
                      <a16:creationId xmlns:a16="http://schemas.microsoft.com/office/drawing/2014/main" id="{172E5025-5AD0-DD4B-8E8A-0633C58FB518}"/>
                    </a:ext>
                  </a:extLst>
                </p14:cNvPr>
                <p14:cNvContentPartPr/>
                <p14:nvPr/>
              </p14:nvContentPartPr>
              <p14:xfrm>
                <a:off x="10522200" y="4429720"/>
                <a:ext cx="36000" cy="162720"/>
              </p14:xfrm>
            </p:contentPart>
          </mc:Choice>
          <mc:Fallback>
            <p:pic>
              <p:nvPicPr>
                <p:cNvPr id="176" name="Ink 175">
                  <a:extLst>
                    <a:ext uri="{FF2B5EF4-FFF2-40B4-BE49-F238E27FC236}">
                      <a16:creationId xmlns:a16="http://schemas.microsoft.com/office/drawing/2014/main" id="{172E5025-5AD0-DD4B-8E8A-0633C58FB518}"/>
                    </a:ext>
                  </a:extLst>
                </p:cNvPr>
                <p:cNvPicPr/>
                <p:nvPr/>
              </p:nvPicPr>
              <p:blipFill>
                <a:blip r:embed="rId273"/>
                <a:stretch>
                  <a:fillRect/>
                </a:stretch>
              </p:blipFill>
              <p:spPr>
                <a:xfrm>
                  <a:off x="10507080" y="4414240"/>
                  <a:ext cx="662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8" name="Ink 187">
                  <a:extLst>
                    <a:ext uri="{FF2B5EF4-FFF2-40B4-BE49-F238E27FC236}">
                      <a16:creationId xmlns:a16="http://schemas.microsoft.com/office/drawing/2014/main" id="{B588ED55-AF68-B844-9211-7D21F65D960D}"/>
                    </a:ext>
                  </a:extLst>
                </p14:cNvPr>
                <p14:cNvContentPartPr/>
                <p14:nvPr/>
              </p14:nvContentPartPr>
              <p14:xfrm>
                <a:off x="9763680" y="4441240"/>
                <a:ext cx="551880" cy="15480"/>
              </p14:xfrm>
            </p:contentPart>
          </mc:Choice>
          <mc:Fallback>
            <p:pic>
              <p:nvPicPr>
                <p:cNvPr id="188" name="Ink 187">
                  <a:extLst>
                    <a:ext uri="{FF2B5EF4-FFF2-40B4-BE49-F238E27FC236}">
                      <a16:creationId xmlns:a16="http://schemas.microsoft.com/office/drawing/2014/main" id="{B588ED55-AF68-B844-9211-7D21F65D960D}"/>
                    </a:ext>
                  </a:extLst>
                </p:cNvPr>
                <p:cNvPicPr/>
                <p:nvPr/>
              </p:nvPicPr>
              <p:blipFill>
                <a:blip r:embed="rId275"/>
                <a:stretch>
                  <a:fillRect/>
                </a:stretch>
              </p:blipFill>
              <p:spPr>
                <a:xfrm>
                  <a:off x="9748200" y="4426120"/>
                  <a:ext cx="5824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0" name="Ink 189">
                  <a:extLst>
                    <a:ext uri="{FF2B5EF4-FFF2-40B4-BE49-F238E27FC236}">
                      <a16:creationId xmlns:a16="http://schemas.microsoft.com/office/drawing/2014/main" id="{B87436C5-4F72-9A41-BC2A-3B6511241FDC}"/>
                    </a:ext>
                  </a:extLst>
                </p14:cNvPr>
                <p14:cNvContentPartPr/>
                <p14:nvPr/>
              </p14:nvContentPartPr>
              <p14:xfrm>
                <a:off x="10535880" y="4421800"/>
                <a:ext cx="337320" cy="12600"/>
              </p14:xfrm>
            </p:contentPart>
          </mc:Choice>
          <mc:Fallback>
            <p:pic>
              <p:nvPicPr>
                <p:cNvPr id="190" name="Ink 189">
                  <a:extLst>
                    <a:ext uri="{FF2B5EF4-FFF2-40B4-BE49-F238E27FC236}">
                      <a16:creationId xmlns:a16="http://schemas.microsoft.com/office/drawing/2014/main" id="{B87436C5-4F72-9A41-BC2A-3B6511241FDC}"/>
                    </a:ext>
                  </a:extLst>
                </p:cNvPr>
                <p:cNvPicPr/>
                <p:nvPr/>
              </p:nvPicPr>
              <p:blipFill>
                <a:blip r:embed="rId277"/>
                <a:stretch>
                  <a:fillRect/>
                </a:stretch>
              </p:blipFill>
              <p:spPr>
                <a:xfrm>
                  <a:off x="10520400" y="4406320"/>
                  <a:ext cx="367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3" name="Ink 182">
                  <a:extLst>
                    <a:ext uri="{FF2B5EF4-FFF2-40B4-BE49-F238E27FC236}">
                      <a16:creationId xmlns:a16="http://schemas.microsoft.com/office/drawing/2014/main" id="{CA7DA0F3-D1B1-8244-8DCD-583ADED4DE3D}"/>
                    </a:ext>
                  </a:extLst>
                </p14:cNvPr>
                <p14:cNvContentPartPr/>
                <p14:nvPr/>
              </p14:nvContentPartPr>
              <p14:xfrm>
                <a:off x="9193800" y="4445920"/>
                <a:ext cx="252000" cy="197280"/>
              </p14:xfrm>
            </p:contentPart>
          </mc:Choice>
          <mc:Fallback>
            <p:pic>
              <p:nvPicPr>
                <p:cNvPr id="183" name="Ink 182">
                  <a:extLst>
                    <a:ext uri="{FF2B5EF4-FFF2-40B4-BE49-F238E27FC236}">
                      <a16:creationId xmlns:a16="http://schemas.microsoft.com/office/drawing/2014/main" id="{CA7DA0F3-D1B1-8244-8DCD-583ADED4DE3D}"/>
                    </a:ext>
                  </a:extLst>
                </p:cNvPr>
                <p:cNvPicPr/>
                <p:nvPr/>
              </p:nvPicPr>
              <p:blipFill>
                <a:blip r:embed="rId279"/>
                <a:stretch>
                  <a:fillRect/>
                </a:stretch>
              </p:blipFill>
              <p:spPr>
                <a:xfrm>
                  <a:off x="9178680" y="4430800"/>
                  <a:ext cx="2822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4" name="Ink 183">
                  <a:extLst>
                    <a:ext uri="{FF2B5EF4-FFF2-40B4-BE49-F238E27FC236}">
                      <a16:creationId xmlns:a16="http://schemas.microsoft.com/office/drawing/2014/main" id="{615C7214-246E-E948-9B6B-4AD60A07334D}"/>
                    </a:ext>
                  </a:extLst>
                </p14:cNvPr>
                <p14:cNvContentPartPr/>
                <p14:nvPr/>
              </p14:nvContentPartPr>
              <p14:xfrm>
                <a:off x="9489360" y="4439800"/>
                <a:ext cx="360" cy="360"/>
              </p14:xfrm>
            </p:contentPart>
          </mc:Choice>
          <mc:Fallback>
            <p:pic>
              <p:nvPicPr>
                <p:cNvPr id="184" name="Ink 183">
                  <a:extLst>
                    <a:ext uri="{FF2B5EF4-FFF2-40B4-BE49-F238E27FC236}">
                      <a16:creationId xmlns:a16="http://schemas.microsoft.com/office/drawing/2014/main" id="{615C7214-246E-E948-9B6B-4AD60A07334D}"/>
                    </a:ext>
                  </a:extLst>
                </p:cNvPr>
                <p:cNvPicPr/>
                <p:nvPr/>
              </p:nvPicPr>
              <p:blipFill>
                <a:blip r:embed="rId22"/>
                <a:stretch>
                  <a:fillRect/>
                </a:stretch>
              </p:blipFill>
              <p:spPr>
                <a:xfrm>
                  <a:off x="9473880" y="442432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6" name="Ink 185">
                  <a:extLst>
                    <a:ext uri="{FF2B5EF4-FFF2-40B4-BE49-F238E27FC236}">
                      <a16:creationId xmlns:a16="http://schemas.microsoft.com/office/drawing/2014/main" id="{3C809C61-673F-6345-AD6D-ACDEA80D7C16}"/>
                    </a:ext>
                  </a:extLst>
                </p14:cNvPr>
                <p14:cNvContentPartPr/>
                <p14:nvPr/>
              </p14:nvContentPartPr>
              <p14:xfrm>
                <a:off x="9468840" y="4439800"/>
                <a:ext cx="39960" cy="13680"/>
              </p14:xfrm>
            </p:contentPart>
          </mc:Choice>
          <mc:Fallback>
            <p:pic>
              <p:nvPicPr>
                <p:cNvPr id="186" name="Ink 185">
                  <a:extLst>
                    <a:ext uri="{FF2B5EF4-FFF2-40B4-BE49-F238E27FC236}">
                      <a16:creationId xmlns:a16="http://schemas.microsoft.com/office/drawing/2014/main" id="{3C809C61-673F-6345-AD6D-ACDEA80D7C16}"/>
                    </a:ext>
                  </a:extLst>
                </p:cNvPr>
                <p:cNvPicPr/>
                <p:nvPr/>
              </p:nvPicPr>
              <p:blipFill>
                <a:blip r:embed="rId282"/>
                <a:stretch>
                  <a:fillRect/>
                </a:stretch>
              </p:blipFill>
              <p:spPr>
                <a:xfrm>
                  <a:off x="9453720" y="4424320"/>
                  <a:ext cx="702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5" name="Ink 194">
                  <a:extLst>
                    <a:ext uri="{FF2B5EF4-FFF2-40B4-BE49-F238E27FC236}">
                      <a16:creationId xmlns:a16="http://schemas.microsoft.com/office/drawing/2014/main" id="{978F36AD-B464-6A4A-BE1D-CEBE73F151DD}"/>
                    </a:ext>
                  </a:extLst>
                </p14:cNvPr>
                <p14:cNvContentPartPr/>
                <p14:nvPr/>
              </p14:nvContentPartPr>
              <p14:xfrm>
                <a:off x="9237000" y="4500640"/>
                <a:ext cx="90000" cy="98640"/>
              </p14:xfrm>
            </p:contentPart>
          </mc:Choice>
          <mc:Fallback>
            <p:pic>
              <p:nvPicPr>
                <p:cNvPr id="195" name="Ink 194">
                  <a:extLst>
                    <a:ext uri="{FF2B5EF4-FFF2-40B4-BE49-F238E27FC236}">
                      <a16:creationId xmlns:a16="http://schemas.microsoft.com/office/drawing/2014/main" id="{978F36AD-B464-6A4A-BE1D-CEBE73F151DD}"/>
                    </a:ext>
                  </a:extLst>
                </p:cNvPr>
                <p:cNvPicPr/>
                <p:nvPr/>
              </p:nvPicPr>
              <p:blipFill>
                <a:blip r:embed="rId284"/>
                <a:stretch>
                  <a:fillRect/>
                </a:stretch>
              </p:blipFill>
              <p:spPr>
                <a:xfrm>
                  <a:off x="9221880" y="4485520"/>
                  <a:ext cx="120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6" name="Ink 195">
                  <a:extLst>
                    <a:ext uri="{FF2B5EF4-FFF2-40B4-BE49-F238E27FC236}">
                      <a16:creationId xmlns:a16="http://schemas.microsoft.com/office/drawing/2014/main" id="{10959265-76EB-F149-9E20-B9C2118A9462}"/>
                    </a:ext>
                  </a:extLst>
                </p14:cNvPr>
                <p14:cNvContentPartPr/>
                <p14:nvPr/>
              </p14:nvContentPartPr>
              <p14:xfrm>
                <a:off x="9327360" y="4490560"/>
                <a:ext cx="73080" cy="108720"/>
              </p14:xfrm>
            </p:contentPart>
          </mc:Choice>
          <mc:Fallback>
            <p:pic>
              <p:nvPicPr>
                <p:cNvPr id="196" name="Ink 195">
                  <a:extLst>
                    <a:ext uri="{FF2B5EF4-FFF2-40B4-BE49-F238E27FC236}">
                      <a16:creationId xmlns:a16="http://schemas.microsoft.com/office/drawing/2014/main" id="{10959265-76EB-F149-9E20-B9C2118A9462}"/>
                    </a:ext>
                  </a:extLst>
                </p:cNvPr>
                <p:cNvPicPr/>
                <p:nvPr/>
              </p:nvPicPr>
              <p:blipFill>
                <a:blip r:embed="rId286"/>
                <a:stretch>
                  <a:fillRect/>
                </a:stretch>
              </p:blipFill>
              <p:spPr>
                <a:xfrm>
                  <a:off x="9311880" y="4475440"/>
                  <a:ext cx="103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7" name="Ink 196">
                  <a:extLst>
                    <a:ext uri="{FF2B5EF4-FFF2-40B4-BE49-F238E27FC236}">
                      <a16:creationId xmlns:a16="http://schemas.microsoft.com/office/drawing/2014/main" id="{7C7A8667-C6F1-AA4A-AB05-ADB6B1722D7A}"/>
                    </a:ext>
                  </a:extLst>
                </p14:cNvPr>
                <p14:cNvContentPartPr/>
                <p14:nvPr/>
              </p14:nvContentPartPr>
              <p14:xfrm>
                <a:off x="9387840" y="4531240"/>
                <a:ext cx="61200" cy="84240"/>
              </p14:xfrm>
            </p:contentPart>
          </mc:Choice>
          <mc:Fallback>
            <p:pic>
              <p:nvPicPr>
                <p:cNvPr id="197" name="Ink 196">
                  <a:extLst>
                    <a:ext uri="{FF2B5EF4-FFF2-40B4-BE49-F238E27FC236}">
                      <a16:creationId xmlns:a16="http://schemas.microsoft.com/office/drawing/2014/main" id="{7C7A8667-C6F1-AA4A-AB05-ADB6B1722D7A}"/>
                    </a:ext>
                  </a:extLst>
                </p:cNvPr>
                <p:cNvPicPr/>
                <p:nvPr/>
              </p:nvPicPr>
              <p:blipFill>
                <a:blip r:embed="rId288"/>
                <a:stretch>
                  <a:fillRect/>
                </a:stretch>
              </p:blipFill>
              <p:spPr>
                <a:xfrm>
                  <a:off x="9372360" y="4515760"/>
                  <a:ext cx="91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0" name="Ink 199">
                  <a:extLst>
                    <a:ext uri="{FF2B5EF4-FFF2-40B4-BE49-F238E27FC236}">
                      <a16:creationId xmlns:a16="http://schemas.microsoft.com/office/drawing/2014/main" id="{657A4547-6FC6-2F45-83D3-7136E13E9237}"/>
                    </a:ext>
                  </a:extLst>
                </p14:cNvPr>
                <p14:cNvContentPartPr/>
                <p14:nvPr/>
              </p14:nvContentPartPr>
              <p14:xfrm>
                <a:off x="9796800" y="4470400"/>
                <a:ext cx="56520" cy="85320"/>
              </p14:xfrm>
            </p:contentPart>
          </mc:Choice>
          <mc:Fallback>
            <p:pic>
              <p:nvPicPr>
                <p:cNvPr id="200" name="Ink 199">
                  <a:extLst>
                    <a:ext uri="{FF2B5EF4-FFF2-40B4-BE49-F238E27FC236}">
                      <a16:creationId xmlns:a16="http://schemas.microsoft.com/office/drawing/2014/main" id="{657A4547-6FC6-2F45-83D3-7136E13E9237}"/>
                    </a:ext>
                  </a:extLst>
                </p:cNvPr>
                <p:cNvPicPr/>
                <p:nvPr/>
              </p:nvPicPr>
              <p:blipFill>
                <a:blip r:embed="rId290"/>
                <a:stretch>
                  <a:fillRect/>
                </a:stretch>
              </p:blipFill>
              <p:spPr>
                <a:xfrm>
                  <a:off x="9781680" y="4454920"/>
                  <a:ext cx="87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1" name="Ink 200">
                  <a:extLst>
                    <a:ext uri="{FF2B5EF4-FFF2-40B4-BE49-F238E27FC236}">
                      <a16:creationId xmlns:a16="http://schemas.microsoft.com/office/drawing/2014/main" id="{71DBB015-9B49-8B4A-B211-8309E31A3B73}"/>
                    </a:ext>
                  </a:extLst>
                </p14:cNvPr>
                <p14:cNvContentPartPr/>
                <p14:nvPr/>
              </p14:nvContentPartPr>
              <p14:xfrm>
                <a:off x="9890400" y="4480480"/>
                <a:ext cx="60480" cy="82080"/>
              </p14:xfrm>
            </p:contentPart>
          </mc:Choice>
          <mc:Fallback>
            <p:pic>
              <p:nvPicPr>
                <p:cNvPr id="201" name="Ink 200">
                  <a:extLst>
                    <a:ext uri="{FF2B5EF4-FFF2-40B4-BE49-F238E27FC236}">
                      <a16:creationId xmlns:a16="http://schemas.microsoft.com/office/drawing/2014/main" id="{71DBB015-9B49-8B4A-B211-8309E31A3B73}"/>
                    </a:ext>
                  </a:extLst>
                </p:cNvPr>
                <p:cNvPicPr/>
                <p:nvPr/>
              </p:nvPicPr>
              <p:blipFill>
                <a:blip r:embed="rId292"/>
                <a:stretch>
                  <a:fillRect/>
                </a:stretch>
              </p:blipFill>
              <p:spPr>
                <a:xfrm>
                  <a:off x="9874920" y="4465000"/>
                  <a:ext cx="91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2" name="Ink 201">
                  <a:extLst>
                    <a:ext uri="{FF2B5EF4-FFF2-40B4-BE49-F238E27FC236}">
                      <a16:creationId xmlns:a16="http://schemas.microsoft.com/office/drawing/2014/main" id="{9CFFBBE9-18F0-DA4E-BC70-7B7A87C96FE8}"/>
                    </a:ext>
                  </a:extLst>
                </p14:cNvPr>
                <p14:cNvContentPartPr/>
                <p14:nvPr/>
              </p14:nvContentPartPr>
              <p14:xfrm>
                <a:off x="9966000" y="4490560"/>
                <a:ext cx="72360" cy="78840"/>
              </p14:xfrm>
            </p:contentPart>
          </mc:Choice>
          <mc:Fallback>
            <p:pic>
              <p:nvPicPr>
                <p:cNvPr id="202" name="Ink 201">
                  <a:extLst>
                    <a:ext uri="{FF2B5EF4-FFF2-40B4-BE49-F238E27FC236}">
                      <a16:creationId xmlns:a16="http://schemas.microsoft.com/office/drawing/2014/main" id="{9CFFBBE9-18F0-DA4E-BC70-7B7A87C96FE8}"/>
                    </a:ext>
                  </a:extLst>
                </p:cNvPr>
                <p:cNvPicPr/>
                <p:nvPr/>
              </p:nvPicPr>
              <p:blipFill>
                <a:blip r:embed="rId294"/>
                <a:stretch>
                  <a:fillRect/>
                </a:stretch>
              </p:blipFill>
              <p:spPr>
                <a:xfrm>
                  <a:off x="9950880" y="4475440"/>
                  <a:ext cx="102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3" name="Ink 202">
                  <a:extLst>
                    <a:ext uri="{FF2B5EF4-FFF2-40B4-BE49-F238E27FC236}">
                      <a16:creationId xmlns:a16="http://schemas.microsoft.com/office/drawing/2014/main" id="{B2F7B0F4-A548-1C48-8D8E-B996052FF81D}"/>
                    </a:ext>
                  </a:extLst>
                </p14:cNvPr>
                <p14:cNvContentPartPr/>
                <p14:nvPr/>
              </p14:nvContentPartPr>
              <p14:xfrm>
                <a:off x="10113960" y="4480480"/>
                <a:ext cx="33480" cy="83880"/>
              </p14:xfrm>
            </p:contentPart>
          </mc:Choice>
          <mc:Fallback>
            <p:pic>
              <p:nvPicPr>
                <p:cNvPr id="203" name="Ink 202">
                  <a:extLst>
                    <a:ext uri="{FF2B5EF4-FFF2-40B4-BE49-F238E27FC236}">
                      <a16:creationId xmlns:a16="http://schemas.microsoft.com/office/drawing/2014/main" id="{B2F7B0F4-A548-1C48-8D8E-B996052FF81D}"/>
                    </a:ext>
                  </a:extLst>
                </p:cNvPr>
                <p:cNvPicPr/>
                <p:nvPr/>
              </p:nvPicPr>
              <p:blipFill>
                <a:blip r:embed="rId296"/>
                <a:stretch>
                  <a:fillRect/>
                </a:stretch>
              </p:blipFill>
              <p:spPr>
                <a:xfrm>
                  <a:off x="10098480" y="4465000"/>
                  <a:ext cx="640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4" name="Ink 203">
                  <a:extLst>
                    <a:ext uri="{FF2B5EF4-FFF2-40B4-BE49-F238E27FC236}">
                      <a16:creationId xmlns:a16="http://schemas.microsoft.com/office/drawing/2014/main" id="{9859D578-3861-CE4F-85A7-04DD0DFBA903}"/>
                    </a:ext>
                  </a:extLst>
                </p14:cNvPr>
                <p14:cNvContentPartPr/>
                <p14:nvPr/>
              </p14:nvContentPartPr>
              <p14:xfrm>
                <a:off x="10225560" y="4470400"/>
                <a:ext cx="46440" cy="97560"/>
              </p14:xfrm>
            </p:contentPart>
          </mc:Choice>
          <mc:Fallback>
            <p:pic>
              <p:nvPicPr>
                <p:cNvPr id="204" name="Ink 203">
                  <a:extLst>
                    <a:ext uri="{FF2B5EF4-FFF2-40B4-BE49-F238E27FC236}">
                      <a16:creationId xmlns:a16="http://schemas.microsoft.com/office/drawing/2014/main" id="{9859D578-3861-CE4F-85A7-04DD0DFBA903}"/>
                    </a:ext>
                  </a:extLst>
                </p:cNvPr>
                <p:cNvPicPr/>
                <p:nvPr/>
              </p:nvPicPr>
              <p:blipFill>
                <a:blip r:embed="rId298"/>
                <a:stretch>
                  <a:fillRect/>
                </a:stretch>
              </p:blipFill>
              <p:spPr>
                <a:xfrm>
                  <a:off x="10210080" y="4454920"/>
                  <a:ext cx="77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5" name="Ink 204">
                  <a:extLst>
                    <a:ext uri="{FF2B5EF4-FFF2-40B4-BE49-F238E27FC236}">
                      <a16:creationId xmlns:a16="http://schemas.microsoft.com/office/drawing/2014/main" id="{072092DD-472A-044C-998C-440ED22F411E}"/>
                    </a:ext>
                  </a:extLst>
                </p14:cNvPr>
                <p14:cNvContentPartPr/>
                <p14:nvPr/>
              </p14:nvContentPartPr>
              <p14:xfrm>
                <a:off x="10610400" y="4449880"/>
                <a:ext cx="36720" cy="78120"/>
              </p14:xfrm>
            </p:contentPart>
          </mc:Choice>
          <mc:Fallback>
            <p:pic>
              <p:nvPicPr>
                <p:cNvPr id="205" name="Ink 204">
                  <a:extLst>
                    <a:ext uri="{FF2B5EF4-FFF2-40B4-BE49-F238E27FC236}">
                      <a16:creationId xmlns:a16="http://schemas.microsoft.com/office/drawing/2014/main" id="{072092DD-472A-044C-998C-440ED22F411E}"/>
                    </a:ext>
                  </a:extLst>
                </p:cNvPr>
                <p:cNvPicPr/>
                <p:nvPr/>
              </p:nvPicPr>
              <p:blipFill>
                <a:blip r:embed="rId300"/>
                <a:stretch>
                  <a:fillRect/>
                </a:stretch>
              </p:blipFill>
              <p:spPr>
                <a:xfrm>
                  <a:off x="10595280" y="4434760"/>
                  <a:ext cx="67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6" name="Ink 205">
                  <a:extLst>
                    <a:ext uri="{FF2B5EF4-FFF2-40B4-BE49-F238E27FC236}">
                      <a16:creationId xmlns:a16="http://schemas.microsoft.com/office/drawing/2014/main" id="{29A41E5B-1F8D-3D4A-AA1C-8EF226B8826D}"/>
                    </a:ext>
                  </a:extLst>
                </p14:cNvPr>
                <p14:cNvContentPartPr/>
                <p14:nvPr/>
              </p14:nvContentPartPr>
              <p14:xfrm>
                <a:off x="10682400" y="4470400"/>
                <a:ext cx="61200" cy="94320"/>
              </p14:xfrm>
            </p:contentPart>
          </mc:Choice>
          <mc:Fallback>
            <p:pic>
              <p:nvPicPr>
                <p:cNvPr id="206" name="Ink 205">
                  <a:extLst>
                    <a:ext uri="{FF2B5EF4-FFF2-40B4-BE49-F238E27FC236}">
                      <a16:creationId xmlns:a16="http://schemas.microsoft.com/office/drawing/2014/main" id="{29A41E5B-1F8D-3D4A-AA1C-8EF226B8826D}"/>
                    </a:ext>
                  </a:extLst>
                </p:cNvPr>
                <p:cNvPicPr/>
                <p:nvPr/>
              </p:nvPicPr>
              <p:blipFill>
                <a:blip r:embed="rId302"/>
                <a:stretch>
                  <a:fillRect/>
                </a:stretch>
              </p:blipFill>
              <p:spPr>
                <a:xfrm>
                  <a:off x="10667280" y="4454920"/>
                  <a:ext cx="91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7" name="Ink 206">
                  <a:extLst>
                    <a:ext uri="{FF2B5EF4-FFF2-40B4-BE49-F238E27FC236}">
                      <a16:creationId xmlns:a16="http://schemas.microsoft.com/office/drawing/2014/main" id="{24C8B36C-A512-BA40-867B-64E57B2AE9C9}"/>
                    </a:ext>
                  </a:extLst>
                </p14:cNvPr>
                <p14:cNvContentPartPr/>
                <p14:nvPr/>
              </p14:nvContentPartPr>
              <p14:xfrm>
                <a:off x="10777440" y="4490560"/>
                <a:ext cx="33120" cy="85680"/>
              </p14:xfrm>
            </p:contentPart>
          </mc:Choice>
          <mc:Fallback>
            <p:pic>
              <p:nvPicPr>
                <p:cNvPr id="207" name="Ink 206">
                  <a:extLst>
                    <a:ext uri="{FF2B5EF4-FFF2-40B4-BE49-F238E27FC236}">
                      <a16:creationId xmlns:a16="http://schemas.microsoft.com/office/drawing/2014/main" id="{24C8B36C-A512-BA40-867B-64E57B2AE9C9}"/>
                    </a:ext>
                  </a:extLst>
                </p:cNvPr>
                <p:cNvPicPr/>
                <p:nvPr/>
              </p:nvPicPr>
              <p:blipFill>
                <a:blip r:embed="rId304"/>
                <a:stretch>
                  <a:fillRect/>
                </a:stretch>
              </p:blipFill>
              <p:spPr>
                <a:xfrm>
                  <a:off x="10762320" y="4475440"/>
                  <a:ext cx="63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0" name="Ink 209">
                  <a:extLst>
                    <a:ext uri="{FF2B5EF4-FFF2-40B4-BE49-F238E27FC236}">
                      <a16:creationId xmlns:a16="http://schemas.microsoft.com/office/drawing/2014/main" id="{104861EA-DAA3-EA43-842A-6065D67A0224}"/>
                    </a:ext>
                  </a:extLst>
                </p14:cNvPr>
                <p14:cNvContentPartPr/>
                <p14:nvPr/>
              </p14:nvContentPartPr>
              <p14:xfrm>
                <a:off x="8645880" y="4310560"/>
                <a:ext cx="2229840" cy="48240"/>
              </p14:xfrm>
            </p:contentPart>
          </mc:Choice>
          <mc:Fallback>
            <p:pic>
              <p:nvPicPr>
                <p:cNvPr id="210" name="Ink 209">
                  <a:extLst>
                    <a:ext uri="{FF2B5EF4-FFF2-40B4-BE49-F238E27FC236}">
                      <a16:creationId xmlns:a16="http://schemas.microsoft.com/office/drawing/2014/main" id="{104861EA-DAA3-EA43-842A-6065D67A0224}"/>
                    </a:ext>
                  </a:extLst>
                </p:cNvPr>
                <p:cNvPicPr/>
                <p:nvPr/>
              </p:nvPicPr>
              <p:blipFill>
                <a:blip r:embed="rId306"/>
                <a:stretch>
                  <a:fillRect/>
                </a:stretch>
              </p:blipFill>
              <p:spPr>
                <a:xfrm>
                  <a:off x="8630760" y="4295440"/>
                  <a:ext cx="2260080" cy="7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7">
            <p14:nvContentPartPr>
              <p14:cNvPr id="212" name="Ink 211">
                <a:extLst>
                  <a:ext uri="{FF2B5EF4-FFF2-40B4-BE49-F238E27FC236}">
                    <a16:creationId xmlns:a16="http://schemas.microsoft.com/office/drawing/2014/main" id="{3473B933-663A-ED4F-8829-D38B38A0D523}"/>
                  </a:ext>
                </a:extLst>
              </p14:cNvPr>
              <p14:cNvContentPartPr/>
              <p14:nvPr/>
            </p14:nvContentPartPr>
            <p14:xfrm>
              <a:off x="8656320" y="4380760"/>
              <a:ext cx="2229480" cy="21960"/>
            </p14:xfrm>
          </p:contentPart>
        </mc:Choice>
        <mc:Fallback>
          <p:pic>
            <p:nvPicPr>
              <p:cNvPr id="212" name="Ink 211">
                <a:extLst>
                  <a:ext uri="{FF2B5EF4-FFF2-40B4-BE49-F238E27FC236}">
                    <a16:creationId xmlns:a16="http://schemas.microsoft.com/office/drawing/2014/main" id="{3473B933-663A-ED4F-8829-D38B38A0D523}"/>
                  </a:ext>
                </a:extLst>
              </p:cNvPr>
              <p:cNvPicPr/>
              <p:nvPr/>
            </p:nvPicPr>
            <p:blipFill>
              <a:blip r:embed="rId308"/>
              <a:stretch>
                <a:fillRect/>
              </a:stretch>
            </p:blipFill>
            <p:spPr>
              <a:xfrm>
                <a:off x="8602320" y="4273120"/>
                <a:ext cx="2337120" cy="237600"/>
              </a:xfrm>
              <a:prstGeom prst="rect">
                <a:avLst/>
              </a:prstGeom>
            </p:spPr>
          </p:pic>
        </mc:Fallback>
      </mc:AlternateContent>
      <p:grpSp>
        <p:nvGrpSpPr>
          <p:cNvPr id="218" name="Group 217">
            <a:extLst>
              <a:ext uri="{FF2B5EF4-FFF2-40B4-BE49-F238E27FC236}">
                <a16:creationId xmlns:a16="http://schemas.microsoft.com/office/drawing/2014/main" id="{F04E1CB0-B25F-9D4A-9FC9-EEEDA65E8042}"/>
              </a:ext>
            </a:extLst>
          </p:cNvPr>
          <p:cNvGrpSpPr/>
          <p:nvPr/>
        </p:nvGrpSpPr>
        <p:grpSpPr>
          <a:xfrm>
            <a:off x="9956640" y="3860560"/>
            <a:ext cx="741960" cy="365400"/>
            <a:chOff x="9956640" y="3860560"/>
            <a:chExt cx="741960" cy="365400"/>
          </a:xfrm>
        </p:grpSpPr>
        <mc:AlternateContent xmlns:mc="http://schemas.openxmlformats.org/markup-compatibility/2006">
          <mc:Choice xmlns:p14="http://schemas.microsoft.com/office/powerpoint/2010/main" Requires="p14">
            <p:contentPart p14:bwMode="auto" r:id="rId309">
              <p14:nvContentPartPr>
                <p14:cNvPr id="213" name="Ink 212">
                  <a:extLst>
                    <a:ext uri="{FF2B5EF4-FFF2-40B4-BE49-F238E27FC236}">
                      <a16:creationId xmlns:a16="http://schemas.microsoft.com/office/drawing/2014/main" id="{DB40892D-4226-174D-910F-A1D4D42C7A50}"/>
                    </a:ext>
                  </a:extLst>
                </p14:cNvPr>
                <p14:cNvContentPartPr/>
                <p14:nvPr/>
              </p14:nvContentPartPr>
              <p14:xfrm>
                <a:off x="10328160" y="3865600"/>
                <a:ext cx="208080" cy="225720"/>
              </p14:xfrm>
            </p:contentPart>
          </mc:Choice>
          <mc:Fallback>
            <p:pic>
              <p:nvPicPr>
                <p:cNvPr id="213" name="Ink 212">
                  <a:extLst>
                    <a:ext uri="{FF2B5EF4-FFF2-40B4-BE49-F238E27FC236}">
                      <a16:creationId xmlns:a16="http://schemas.microsoft.com/office/drawing/2014/main" id="{DB40892D-4226-174D-910F-A1D4D42C7A50}"/>
                    </a:ext>
                  </a:extLst>
                </p:cNvPr>
                <p:cNvPicPr/>
                <p:nvPr/>
              </p:nvPicPr>
              <p:blipFill>
                <a:blip r:embed="rId310"/>
                <a:stretch>
                  <a:fillRect/>
                </a:stretch>
              </p:blipFill>
              <p:spPr>
                <a:xfrm>
                  <a:off x="10313040" y="3850120"/>
                  <a:ext cx="2383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4" name="Ink 213">
                  <a:extLst>
                    <a:ext uri="{FF2B5EF4-FFF2-40B4-BE49-F238E27FC236}">
                      <a16:creationId xmlns:a16="http://schemas.microsoft.com/office/drawing/2014/main" id="{EEF23E60-4A51-994B-8F9E-20319D28B50C}"/>
                    </a:ext>
                  </a:extLst>
                </p14:cNvPr>
                <p14:cNvContentPartPr/>
                <p14:nvPr/>
              </p14:nvContentPartPr>
              <p14:xfrm>
                <a:off x="10393320" y="4104280"/>
                <a:ext cx="108000" cy="5760"/>
              </p14:xfrm>
            </p:contentPart>
          </mc:Choice>
          <mc:Fallback>
            <p:pic>
              <p:nvPicPr>
                <p:cNvPr id="214" name="Ink 213">
                  <a:extLst>
                    <a:ext uri="{FF2B5EF4-FFF2-40B4-BE49-F238E27FC236}">
                      <a16:creationId xmlns:a16="http://schemas.microsoft.com/office/drawing/2014/main" id="{EEF23E60-4A51-994B-8F9E-20319D28B50C}"/>
                    </a:ext>
                  </a:extLst>
                </p:cNvPr>
                <p:cNvPicPr/>
                <p:nvPr/>
              </p:nvPicPr>
              <p:blipFill>
                <a:blip r:embed="rId312"/>
                <a:stretch>
                  <a:fillRect/>
                </a:stretch>
              </p:blipFill>
              <p:spPr>
                <a:xfrm>
                  <a:off x="10378200" y="4088800"/>
                  <a:ext cx="1386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5" name="Ink 214">
                  <a:extLst>
                    <a:ext uri="{FF2B5EF4-FFF2-40B4-BE49-F238E27FC236}">
                      <a16:creationId xmlns:a16="http://schemas.microsoft.com/office/drawing/2014/main" id="{F803F31C-9A6C-6849-BCF5-A804D98AEFD5}"/>
                    </a:ext>
                  </a:extLst>
                </p14:cNvPr>
                <p14:cNvContentPartPr/>
                <p14:nvPr/>
              </p14:nvContentPartPr>
              <p14:xfrm>
                <a:off x="10680600" y="3860560"/>
                <a:ext cx="18000" cy="50040"/>
              </p14:xfrm>
            </p:contentPart>
          </mc:Choice>
          <mc:Fallback>
            <p:pic>
              <p:nvPicPr>
                <p:cNvPr id="215" name="Ink 214">
                  <a:extLst>
                    <a:ext uri="{FF2B5EF4-FFF2-40B4-BE49-F238E27FC236}">
                      <a16:creationId xmlns:a16="http://schemas.microsoft.com/office/drawing/2014/main" id="{F803F31C-9A6C-6849-BCF5-A804D98AEFD5}"/>
                    </a:ext>
                  </a:extLst>
                </p:cNvPr>
                <p:cNvPicPr/>
                <p:nvPr/>
              </p:nvPicPr>
              <p:blipFill>
                <a:blip r:embed="rId314"/>
                <a:stretch>
                  <a:fillRect/>
                </a:stretch>
              </p:blipFill>
              <p:spPr>
                <a:xfrm>
                  <a:off x="10665480" y="3845440"/>
                  <a:ext cx="486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6" name="Ink 215">
                  <a:extLst>
                    <a:ext uri="{FF2B5EF4-FFF2-40B4-BE49-F238E27FC236}">
                      <a16:creationId xmlns:a16="http://schemas.microsoft.com/office/drawing/2014/main" id="{DAC0B92F-4C37-C940-89AF-79AFEA5A145A}"/>
                    </a:ext>
                  </a:extLst>
                </p14:cNvPr>
                <p14:cNvContentPartPr/>
                <p14:nvPr/>
              </p14:nvContentPartPr>
              <p14:xfrm>
                <a:off x="10002360" y="3981520"/>
                <a:ext cx="249480" cy="212040"/>
              </p14:xfrm>
            </p:contentPart>
          </mc:Choice>
          <mc:Fallback>
            <p:pic>
              <p:nvPicPr>
                <p:cNvPr id="216" name="Ink 215">
                  <a:extLst>
                    <a:ext uri="{FF2B5EF4-FFF2-40B4-BE49-F238E27FC236}">
                      <a16:creationId xmlns:a16="http://schemas.microsoft.com/office/drawing/2014/main" id="{DAC0B92F-4C37-C940-89AF-79AFEA5A145A}"/>
                    </a:ext>
                  </a:extLst>
                </p:cNvPr>
                <p:cNvPicPr/>
                <p:nvPr/>
              </p:nvPicPr>
              <p:blipFill>
                <a:blip r:embed="rId316"/>
                <a:stretch>
                  <a:fillRect/>
                </a:stretch>
              </p:blipFill>
              <p:spPr>
                <a:xfrm>
                  <a:off x="9986880" y="3966400"/>
                  <a:ext cx="2800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7" name="Ink 216">
                  <a:extLst>
                    <a:ext uri="{FF2B5EF4-FFF2-40B4-BE49-F238E27FC236}">
                      <a16:creationId xmlns:a16="http://schemas.microsoft.com/office/drawing/2014/main" id="{52CE76B7-AC0B-0C42-A19C-7C85B1B467D0}"/>
                    </a:ext>
                  </a:extLst>
                </p14:cNvPr>
                <p14:cNvContentPartPr/>
                <p14:nvPr/>
              </p14:nvContentPartPr>
              <p14:xfrm>
                <a:off x="9956640" y="4144960"/>
                <a:ext cx="182520" cy="81000"/>
              </p14:xfrm>
            </p:contentPart>
          </mc:Choice>
          <mc:Fallback>
            <p:pic>
              <p:nvPicPr>
                <p:cNvPr id="217" name="Ink 216">
                  <a:extLst>
                    <a:ext uri="{FF2B5EF4-FFF2-40B4-BE49-F238E27FC236}">
                      <a16:creationId xmlns:a16="http://schemas.microsoft.com/office/drawing/2014/main" id="{52CE76B7-AC0B-0C42-A19C-7C85B1B467D0}"/>
                    </a:ext>
                  </a:extLst>
                </p:cNvPr>
                <p:cNvPicPr/>
                <p:nvPr/>
              </p:nvPicPr>
              <p:blipFill>
                <a:blip r:embed="rId318"/>
                <a:stretch>
                  <a:fillRect/>
                </a:stretch>
              </p:blipFill>
              <p:spPr>
                <a:xfrm>
                  <a:off x="9941160" y="4129840"/>
                  <a:ext cx="213120" cy="11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9">
            <p14:nvContentPartPr>
              <p14:cNvPr id="225" name="Ink 224">
                <a:extLst>
                  <a:ext uri="{FF2B5EF4-FFF2-40B4-BE49-F238E27FC236}">
                    <a16:creationId xmlns:a16="http://schemas.microsoft.com/office/drawing/2014/main" id="{7B1145E9-C619-474F-98A9-3EABA3C514D5}"/>
                  </a:ext>
                </a:extLst>
              </p14:cNvPr>
              <p14:cNvContentPartPr/>
              <p14:nvPr/>
            </p14:nvContentPartPr>
            <p14:xfrm>
              <a:off x="8707080" y="5195440"/>
              <a:ext cx="816840" cy="37080"/>
            </p14:xfrm>
          </p:contentPart>
        </mc:Choice>
        <mc:Fallback>
          <p:pic>
            <p:nvPicPr>
              <p:cNvPr id="225" name="Ink 224">
                <a:extLst>
                  <a:ext uri="{FF2B5EF4-FFF2-40B4-BE49-F238E27FC236}">
                    <a16:creationId xmlns:a16="http://schemas.microsoft.com/office/drawing/2014/main" id="{7B1145E9-C619-474F-98A9-3EABA3C514D5}"/>
                  </a:ext>
                </a:extLst>
              </p:cNvPr>
              <p:cNvPicPr/>
              <p:nvPr/>
            </p:nvPicPr>
            <p:blipFill>
              <a:blip r:embed="rId320"/>
              <a:stretch>
                <a:fillRect/>
              </a:stretch>
            </p:blipFill>
            <p:spPr>
              <a:xfrm>
                <a:off x="8653080" y="5087800"/>
                <a:ext cx="92448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6" name="Ink 225">
                <a:extLst>
                  <a:ext uri="{FF2B5EF4-FFF2-40B4-BE49-F238E27FC236}">
                    <a16:creationId xmlns:a16="http://schemas.microsoft.com/office/drawing/2014/main" id="{2C9132BB-A2EE-1B42-B327-16979F4A2B27}"/>
                  </a:ext>
                </a:extLst>
              </p14:cNvPr>
              <p14:cNvContentPartPr/>
              <p14:nvPr/>
            </p14:nvContentPartPr>
            <p14:xfrm>
              <a:off x="10317720" y="5145040"/>
              <a:ext cx="525600" cy="16200"/>
            </p14:xfrm>
          </p:contentPart>
        </mc:Choice>
        <mc:Fallback>
          <p:pic>
            <p:nvPicPr>
              <p:cNvPr id="226" name="Ink 225">
                <a:extLst>
                  <a:ext uri="{FF2B5EF4-FFF2-40B4-BE49-F238E27FC236}">
                    <a16:creationId xmlns:a16="http://schemas.microsoft.com/office/drawing/2014/main" id="{2C9132BB-A2EE-1B42-B327-16979F4A2B27}"/>
                  </a:ext>
                </a:extLst>
              </p:cNvPr>
              <p:cNvPicPr/>
              <p:nvPr/>
            </p:nvPicPr>
            <p:blipFill>
              <a:blip r:embed="rId322"/>
              <a:stretch>
                <a:fillRect/>
              </a:stretch>
            </p:blipFill>
            <p:spPr>
              <a:xfrm>
                <a:off x="10264080" y="5037400"/>
                <a:ext cx="6332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27" name="Ink 226">
                <a:extLst>
                  <a:ext uri="{FF2B5EF4-FFF2-40B4-BE49-F238E27FC236}">
                    <a16:creationId xmlns:a16="http://schemas.microsoft.com/office/drawing/2014/main" id="{22D76B3C-8D08-AD41-88F2-F6045CB9C81C}"/>
                  </a:ext>
                </a:extLst>
              </p14:cNvPr>
              <p14:cNvContentPartPr/>
              <p14:nvPr/>
            </p14:nvContentPartPr>
            <p14:xfrm>
              <a:off x="6507120" y="5039560"/>
              <a:ext cx="1460160" cy="1493280"/>
            </p14:xfrm>
          </p:contentPart>
        </mc:Choice>
        <mc:Fallback>
          <p:pic>
            <p:nvPicPr>
              <p:cNvPr id="227" name="Ink 226">
                <a:extLst>
                  <a:ext uri="{FF2B5EF4-FFF2-40B4-BE49-F238E27FC236}">
                    <a16:creationId xmlns:a16="http://schemas.microsoft.com/office/drawing/2014/main" id="{22D76B3C-8D08-AD41-88F2-F6045CB9C81C}"/>
                  </a:ext>
                </a:extLst>
              </p:cNvPr>
              <p:cNvPicPr/>
              <p:nvPr/>
            </p:nvPicPr>
            <p:blipFill>
              <a:blip r:embed="rId324"/>
              <a:stretch>
                <a:fillRect/>
              </a:stretch>
            </p:blipFill>
            <p:spPr>
              <a:xfrm>
                <a:off x="6492000" y="5024440"/>
                <a:ext cx="1490760" cy="15238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36" name="Ink 235">
                <a:extLst>
                  <a:ext uri="{FF2B5EF4-FFF2-40B4-BE49-F238E27FC236}">
                    <a16:creationId xmlns:a16="http://schemas.microsoft.com/office/drawing/2014/main" id="{DA184C5E-36B9-6240-BF22-174FD6BE650C}"/>
                  </a:ext>
                </a:extLst>
              </p14:cNvPr>
              <p14:cNvContentPartPr/>
              <p14:nvPr/>
            </p14:nvContentPartPr>
            <p14:xfrm>
              <a:off x="6578760" y="5167720"/>
              <a:ext cx="1319040" cy="1233000"/>
            </p14:xfrm>
          </p:contentPart>
        </mc:Choice>
        <mc:Fallback>
          <p:pic>
            <p:nvPicPr>
              <p:cNvPr id="236" name="Ink 235">
                <a:extLst>
                  <a:ext uri="{FF2B5EF4-FFF2-40B4-BE49-F238E27FC236}">
                    <a16:creationId xmlns:a16="http://schemas.microsoft.com/office/drawing/2014/main" id="{DA184C5E-36B9-6240-BF22-174FD6BE650C}"/>
                  </a:ext>
                </a:extLst>
              </p:cNvPr>
              <p:cNvPicPr/>
              <p:nvPr/>
            </p:nvPicPr>
            <p:blipFill>
              <a:blip r:embed="rId326"/>
              <a:stretch>
                <a:fillRect/>
              </a:stretch>
            </p:blipFill>
            <p:spPr>
              <a:xfrm>
                <a:off x="6525120" y="5060080"/>
                <a:ext cx="1426680" cy="1448640"/>
              </a:xfrm>
              <a:prstGeom prst="rect">
                <a:avLst/>
              </a:prstGeom>
            </p:spPr>
          </p:pic>
        </mc:Fallback>
      </mc:AlternateContent>
      <p:grpSp>
        <p:nvGrpSpPr>
          <p:cNvPr id="292" name="Group 291">
            <a:extLst>
              <a:ext uri="{FF2B5EF4-FFF2-40B4-BE49-F238E27FC236}">
                <a16:creationId xmlns:a16="http://schemas.microsoft.com/office/drawing/2014/main" id="{4BD5DBEF-BCEA-E640-A0AD-22A68A12DF76}"/>
              </a:ext>
            </a:extLst>
          </p:cNvPr>
          <p:cNvGrpSpPr/>
          <p:nvPr/>
        </p:nvGrpSpPr>
        <p:grpSpPr>
          <a:xfrm>
            <a:off x="4910160" y="5078800"/>
            <a:ext cx="6540480" cy="1892520"/>
            <a:chOff x="4910160" y="5078800"/>
            <a:chExt cx="6540480" cy="1892520"/>
          </a:xfrm>
        </p:grpSpPr>
        <mc:AlternateContent xmlns:mc="http://schemas.openxmlformats.org/markup-compatibility/2006">
          <mc:Choice xmlns:p14="http://schemas.microsoft.com/office/powerpoint/2010/main" Requires="p14">
            <p:contentPart p14:bwMode="auto" r:id="rId327">
              <p14:nvContentPartPr>
                <p14:cNvPr id="219" name="Ink 218">
                  <a:extLst>
                    <a:ext uri="{FF2B5EF4-FFF2-40B4-BE49-F238E27FC236}">
                      <a16:creationId xmlns:a16="http://schemas.microsoft.com/office/drawing/2014/main" id="{C62A6072-DE36-164D-9D38-362F9FDD5AFC}"/>
                    </a:ext>
                  </a:extLst>
                </p14:cNvPr>
                <p14:cNvContentPartPr/>
                <p14:nvPr/>
              </p14:nvContentPartPr>
              <p14:xfrm>
                <a:off x="8645880" y="5078800"/>
                <a:ext cx="2276280" cy="405360"/>
              </p14:xfrm>
            </p:contentPart>
          </mc:Choice>
          <mc:Fallback>
            <p:pic>
              <p:nvPicPr>
                <p:cNvPr id="219" name="Ink 218">
                  <a:extLst>
                    <a:ext uri="{FF2B5EF4-FFF2-40B4-BE49-F238E27FC236}">
                      <a16:creationId xmlns:a16="http://schemas.microsoft.com/office/drawing/2014/main" id="{C62A6072-DE36-164D-9D38-362F9FDD5AFC}"/>
                    </a:ext>
                  </a:extLst>
                </p:cNvPr>
                <p:cNvPicPr/>
                <p:nvPr/>
              </p:nvPicPr>
              <p:blipFill>
                <a:blip r:embed="rId328"/>
                <a:stretch>
                  <a:fillRect/>
                </a:stretch>
              </p:blipFill>
              <p:spPr>
                <a:xfrm>
                  <a:off x="8630760" y="5063680"/>
                  <a:ext cx="230688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0" name="Ink 219">
                  <a:extLst>
                    <a:ext uri="{FF2B5EF4-FFF2-40B4-BE49-F238E27FC236}">
                      <a16:creationId xmlns:a16="http://schemas.microsoft.com/office/drawing/2014/main" id="{C177140C-D59A-AC4C-9D3F-871F16E216AE}"/>
                    </a:ext>
                  </a:extLst>
                </p14:cNvPr>
                <p14:cNvContentPartPr/>
                <p14:nvPr/>
              </p14:nvContentPartPr>
              <p14:xfrm>
                <a:off x="8686560" y="5270680"/>
                <a:ext cx="388800" cy="173160"/>
              </p14:xfrm>
            </p:contentPart>
          </mc:Choice>
          <mc:Fallback>
            <p:pic>
              <p:nvPicPr>
                <p:cNvPr id="220" name="Ink 219">
                  <a:extLst>
                    <a:ext uri="{FF2B5EF4-FFF2-40B4-BE49-F238E27FC236}">
                      <a16:creationId xmlns:a16="http://schemas.microsoft.com/office/drawing/2014/main" id="{C177140C-D59A-AC4C-9D3F-871F16E216AE}"/>
                    </a:ext>
                  </a:extLst>
                </p:cNvPr>
                <p:cNvPicPr/>
                <p:nvPr/>
              </p:nvPicPr>
              <p:blipFill>
                <a:blip r:embed="rId330"/>
                <a:stretch>
                  <a:fillRect/>
                </a:stretch>
              </p:blipFill>
              <p:spPr>
                <a:xfrm>
                  <a:off x="8671440" y="5255200"/>
                  <a:ext cx="4194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1" name="Ink 220">
                  <a:extLst>
                    <a:ext uri="{FF2B5EF4-FFF2-40B4-BE49-F238E27FC236}">
                      <a16:creationId xmlns:a16="http://schemas.microsoft.com/office/drawing/2014/main" id="{E706B1C8-C2C8-374F-A7D8-A64EEFA3C465}"/>
                    </a:ext>
                  </a:extLst>
                </p14:cNvPr>
                <p14:cNvContentPartPr/>
                <p14:nvPr/>
              </p14:nvContentPartPr>
              <p14:xfrm>
                <a:off x="9248880" y="5266000"/>
                <a:ext cx="480960" cy="179640"/>
              </p14:xfrm>
            </p:contentPart>
          </mc:Choice>
          <mc:Fallback>
            <p:pic>
              <p:nvPicPr>
                <p:cNvPr id="221" name="Ink 220">
                  <a:extLst>
                    <a:ext uri="{FF2B5EF4-FFF2-40B4-BE49-F238E27FC236}">
                      <a16:creationId xmlns:a16="http://schemas.microsoft.com/office/drawing/2014/main" id="{E706B1C8-C2C8-374F-A7D8-A64EEFA3C465}"/>
                    </a:ext>
                  </a:extLst>
                </p:cNvPr>
                <p:cNvPicPr/>
                <p:nvPr/>
              </p:nvPicPr>
              <p:blipFill>
                <a:blip r:embed="rId332"/>
                <a:stretch>
                  <a:fillRect/>
                </a:stretch>
              </p:blipFill>
              <p:spPr>
                <a:xfrm>
                  <a:off x="9233760" y="5250880"/>
                  <a:ext cx="5115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2" name="Ink 221">
                  <a:extLst>
                    <a:ext uri="{FF2B5EF4-FFF2-40B4-BE49-F238E27FC236}">
                      <a16:creationId xmlns:a16="http://schemas.microsoft.com/office/drawing/2014/main" id="{A66A3097-227A-F048-8470-54E542957279}"/>
                    </a:ext>
                  </a:extLst>
                </p14:cNvPr>
                <p14:cNvContentPartPr/>
                <p14:nvPr/>
              </p14:nvContentPartPr>
              <p14:xfrm>
                <a:off x="9865200" y="5217040"/>
                <a:ext cx="498600" cy="198360"/>
              </p14:xfrm>
            </p:contentPart>
          </mc:Choice>
          <mc:Fallback>
            <p:pic>
              <p:nvPicPr>
                <p:cNvPr id="222" name="Ink 221">
                  <a:extLst>
                    <a:ext uri="{FF2B5EF4-FFF2-40B4-BE49-F238E27FC236}">
                      <a16:creationId xmlns:a16="http://schemas.microsoft.com/office/drawing/2014/main" id="{A66A3097-227A-F048-8470-54E542957279}"/>
                    </a:ext>
                  </a:extLst>
                </p:cNvPr>
                <p:cNvPicPr/>
                <p:nvPr/>
              </p:nvPicPr>
              <p:blipFill>
                <a:blip r:embed="rId334"/>
                <a:stretch>
                  <a:fillRect/>
                </a:stretch>
              </p:blipFill>
              <p:spPr>
                <a:xfrm>
                  <a:off x="9850080" y="5201920"/>
                  <a:ext cx="5292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3" name="Ink 222">
                  <a:extLst>
                    <a:ext uri="{FF2B5EF4-FFF2-40B4-BE49-F238E27FC236}">
                      <a16:creationId xmlns:a16="http://schemas.microsoft.com/office/drawing/2014/main" id="{101B2FDE-2FB5-2D49-ADA9-28C73F764BC2}"/>
                    </a:ext>
                  </a:extLst>
                </p14:cNvPr>
                <p14:cNvContentPartPr/>
                <p14:nvPr/>
              </p14:nvContentPartPr>
              <p14:xfrm>
                <a:off x="10452360" y="5202640"/>
                <a:ext cx="417600" cy="202680"/>
              </p14:xfrm>
            </p:contentPart>
          </mc:Choice>
          <mc:Fallback>
            <p:pic>
              <p:nvPicPr>
                <p:cNvPr id="223" name="Ink 222">
                  <a:extLst>
                    <a:ext uri="{FF2B5EF4-FFF2-40B4-BE49-F238E27FC236}">
                      <a16:creationId xmlns:a16="http://schemas.microsoft.com/office/drawing/2014/main" id="{101B2FDE-2FB5-2D49-ADA9-28C73F764BC2}"/>
                    </a:ext>
                  </a:extLst>
                </p:cNvPr>
                <p:cNvPicPr/>
                <p:nvPr/>
              </p:nvPicPr>
              <p:blipFill>
                <a:blip r:embed="rId336"/>
                <a:stretch>
                  <a:fillRect/>
                </a:stretch>
              </p:blipFill>
              <p:spPr>
                <a:xfrm>
                  <a:off x="10437240" y="5187520"/>
                  <a:ext cx="4482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9" name="Ink 228">
                  <a:extLst>
                    <a:ext uri="{FF2B5EF4-FFF2-40B4-BE49-F238E27FC236}">
                      <a16:creationId xmlns:a16="http://schemas.microsoft.com/office/drawing/2014/main" id="{3CDBEBAD-8560-444B-B37C-D45F85C5F1F9}"/>
                    </a:ext>
                  </a:extLst>
                </p14:cNvPr>
                <p14:cNvContentPartPr/>
                <p14:nvPr/>
              </p14:nvContentPartPr>
              <p14:xfrm>
                <a:off x="6887640" y="5425120"/>
                <a:ext cx="108000" cy="72000"/>
              </p14:xfrm>
            </p:contentPart>
          </mc:Choice>
          <mc:Fallback>
            <p:pic>
              <p:nvPicPr>
                <p:cNvPr id="229" name="Ink 228">
                  <a:extLst>
                    <a:ext uri="{FF2B5EF4-FFF2-40B4-BE49-F238E27FC236}">
                      <a16:creationId xmlns:a16="http://schemas.microsoft.com/office/drawing/2014/main" id="{3CDBEBAD-8560-444B-B37C-D45F85C5F1F9}"/>
                    </a:ext>
                  </a:extLst>
                </p:cNvPr>
                <p:cNvPicPr/>
                <p:nvPr/>
              </p:nvPicPr>
              <p:blipFill>
                <a:blip r:embed="rId338"/>
                <a:stretch>
                  <a:fillRect/>
                </a:stretch>
              </p:blipFill>
              <p:spPr>
                <a:xfrm>
                  <a:off x="6872160" y="5410000"/>
                  <a:ext cx="138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30" name="Ink 229">
                  <a:extLst>
                    <a:ext uri="{FF2B5EF4-FFF2-40B4-BE49-F238E27FC236}">
                      <a16:creationId xmlns:a16="http://schemas.microsoft.com/office/drawing/2014/main" id="{557B0502-D515-DE41-A805-D0FF0D5B6C62}"/>
                    </a:ext>
                  </a:extLst>
                </p14:cNvPr>
                <p14:cNvContentPartPr/>
                <p14:nvPr/>
              </p14:nvContentPartPr>
              <p14:xfrm>
                <a:off x="7641120" y="5559040"/>
                <a:ext cx="117000" cy="68760"/>
              </p14:xfrm>
            </p:contentPart>
          </mc:Choice>
          <mc:Fallback>
            <p:pic>
              <p:nvPicPr>
                <p:cNvPr id="230" name="Ink 229">
                  <a:extLst>
                    <a:ext uri="{FF2B5EF4-FFF2-40B4-BE49-F238E27FC236}">
                      <a16:creationId xmlns:a16="http://schemas.microsoft.com/office/drawing/2014/main" id="{557B0502-D515-DE41-A805-D0FF0D5B6C62}"/>
                    </a:ext>
                  </a:extLst>
                </p:cNvPr>
                <p:cNvPicPr/>
                <p:nvPr/>
              </p:nvPicPr>
              <p:blipFill>
                <a:blip r:embed="rId340"/>
                <a:stretch>
                  <a:fillRect/>
                </a:stretch>
              </p:blipFill>
              <p:spPr>
                <a:xfrm>
                  <a:off x="7625640" y="5543560"/>
                  <a:ext cx="147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4" name="Ink 233">
                  <a:extLst>
                    <a:ext uri="{FF2B5EF4-FFF2-40B4-BE49-F238E27FC236}">
                      <a16:creationId xmlns:a16="http://schemas.microsoft.com/office/drawing/2014/main" id="{E4C19562-10D3-2E48-A32B-9A24D5A5BF6F}"/>
                    </a:ext>
                  </a:extLst>
                </p14:cNvPr>
                <p14:cNvContentPartPr/>
                <p14:nvPr/>
              </p14:nvContentPartPr>
              <p14:xfrm>
                <a:off x="7215960" y="5726080"/>
                <a:ext cx="80640" cy="78840"/>
              </p14:xfrm>
            </p:contentPart>
          </mc:Choice>
          <mc:Fallback>
            <p:pic>
              <p:nvPicPr>
                <p:cNvPr id="234" name="Ink 233">
                  <a:extLst>
                    <a:ext uri="{FF2B5EF4-FFF2-40B4-BE49-F238E27FC236}">
                      <a16:creationId xmlns:a16="http://schemas.microsoft.com/office/drawing/2014/main" id="{E4C19562-10D3-2E48-A32B-9A24D5A5BF6F}"/>
                    </a:ext>
                  </a:extLst>
                </p:cNvPr>
                <p:cNvPicPr/>
                <p:nvPr/>
              </p:nvPicPr>
              <p:blipFill>
                <a:blip r:embed="rId342"/>
                <a:stretch>
                  <a:fillRect/>
                </a:stretch>
              </p:blipFill>
              <p:spPr>
                <a:xfrm>
                  <a:off x="7200480" y="5710960"/>
                  <a:ext cx="1112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5" name="Ink 234">
                  <a:extLst>
                    <a:ext uri="{FF2B5EF4-FFF2-40B4-BE49-F238E27FC236}">
                      <a16:creationId xmlns:a16="http://schemas.microsoft.com/office/drawing/2014/main" id="{1D7921CE-3884-CE41-9803-18B07519FE84}"/>
                    </a:ext>
                  </a:extLst>
                </p14:cNvPr>
                <p14:cNvContentPartPr/>
                <p14:nvPr/>
              </p14:nvContentPartPr>
              <p14:xfrm>
                <a:off x="6997800" y="6149440"/>
                <a:ext cx="136800" cy="101880"/>
              </p14:xfrm>
            </p:contentPart>
          </mc:Choice>
          <mc:Fallback>
            <p:pic>
              <p:nvPicPr>
                <p:cNvPr id="235" name="Ink 234">
                  <a:extLst>
                    <a:ext uri="{FF2B5EF4-FFF2-40B4-BE49-F238E27FC236}">
                      <a16:creationId xmlns:a16="http://schemas.microsoft.com/office/drawing/2014/main" id="{1D7921CE-3884-CE41-9803-18B07519FE84}"/>
                    </a:ext>
                  </a:extLst>
                </p:cNvPr>
                <p:cNvPicPr/>
                <p:nvPr/>
              </p:nvPicPr>
              <p:blipFill>
                <a:blip r:embed="rId344"/>
                <a:stretch>
                  <a:fillRect/>
                </a:stretch>
              </p:blipFill>
              <p:spPr>
                <a:xfrm>
                  <a:off x="6982680" y="6133960"/>
                  <a:ext cx="167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7" name="Ink 236">
                  <a:extLst>
                    <a:ext uri="{FF2B5EF4-FFF2-40B4-BE49-F238E27FC236}">
                      <a16:creationId xmlns:a16="http://schemas.microsoft.com/office/drawing/2014/main" id="{968B910E-28ED-8544-85BE-2031740AF335}"/>
                    </a:ext>
                  </a:extLst>
                </p14:cNvPr>
                <p14:cNvContentPartPr/>
                <p14:nvPr/>
              </p14:nvContentPartPr>
              <p14:xfrm>
                <a:off x="5709720" y="5798080"/>
                <a:ext cx="1326960" cy="338760"/>
              </p14:xfrm>
            </p:contentPart>
          </mc:Choice>
          <mc:Fallback>
            <p:pic>
              <p:nvPicPr>
                <p:cNvPr id="237" name="Ink 236">
                  <a:extLst>
                    <a:ext uri="{FF2B5EF4-FFF2-40B4-BE49-F238E27FC236}">
                      <a16:creationId xmlns:a16="http://schemas.microsoft.com/office/drawing/2014/main" id="{968B910E-28ED-8544-85BE-2031740AF335}"/>
                    </a:ext>
                  </a:extLst>
                </p:cNvPr>
                <p:cNvPicPr/>
                <p:nvPr/>
              </p:nvPicPr>
              <p:blipFill>
                <a:blip r:embed="rId346"/>
                <a:stretch>
                  <a:fillRect/>
                </a:stretch>
              </p:blipFill>
              <p:spPr>
                <a:xfrm>
                  <a:off x="5694600" y="5782960"/>
                  <a:ext cx="135720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9" name="Ink 238">
                  <a:extLst>
                    <a:ext uri="{FF2B5EF4-FFF2-40B4-BE49-F238E27FC236}">
                      <a16:creationId xmlns:a16="http://schemas.microsoft.com/office/drawing/2014/main" id="{6A1AD232-9BDB-3549-9766-B27456861041}"/>
                    </a:ext>
                  </a:extLst>
                </p14:cNvPr>
                <p14:cNvContentPartPr/>
                <p14:nvPr/>
              </p14:nvContentPartPr>
              <p14:xfrm>
                <a:off x="7322880" y="5435560"/>
                <a:ext cx="44280" cy="78480"/>
              </p14:xfrm>
            </p:contentPart>
          </mc:Choice>
          <mc:Fallback>
            <p:pic>
              <p:nvPicPr>
                <p:cNvPr id="239" name="Ink 238">
                  <a:extLst>
                    <a:ext uri="{FF2B5EF4-FFF2-40B4-BE49-F238E27FC236}">
                      <a16:creationId xmlns:a16="http://schemas.microsoft.com/office/drawing/2014/main" id="{6A1AD232-9BDB-3549-9766-B27456861041}"/>
                    </a:ext>
                  </a:extLst>
                </p:cNvPr>
                <p:cNvPicPr/>
                <p:nvPr/>
              </p:nvPicPr>
              <p:blipFill>
                <a:blip r:embed="rId348"/>
                <a:stretch>
                  <a:fillRect/>
                </a:stretch>
              </p:blipFill>
              <p:spPr>
                <a:xfrm>
                  <a:off x="7307760" y="5420080"/>
                  <a:ext cx="74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40" name="Ink 239">
                  <a:extLst>
                    <a:ext uri="{FF2B5EF4-FFF2-40B4-BE49-F238E27FC236}">
                      <a16:creationId xmlns:a16="http://schemas.microsoft.com/office/drawing/2014/main" id="{37BB1AF7-BD82-8E4B-8926-F248A54833D9}"/>
                    </a:ext>
                  </a:extLst>
                </p14:cNvPr>
                <p14:cNvContentPartPr/>
                <p14:nvPr/>
              </p14:nvContentPartPr>
              <p14:xfrm>
                <a:off x="7246920" y="5587840"/>
                <a:ext cx="17640" cy="42120"/>
              </p14:xfrm>
            </p:contentPart>
          </mc:Choice>
          <mc:Fallback>
            <p:pic>
              <p:nvPicPr>
                <p:cNvPr id="240" name="Ink 239">
                  <a:extLst>
                    <a:ext uri="{FF2B5EF4-FFF2-40B4-BE49-F238E27FC236}">
                      <a16:creationId xmlns:a16="http://schemas.microsoft.com/office/drawing/2014/main" id="{37BB1AF7-BD82-8E4B-8926-F248A54833D9}"/>
                    </a:ext>
                  </a:extLst>
                </p:cNvPr>
                <p:cNvPicPr/>
                <p:nvPr/>
              </p:nvPicPr>
              <p:blipFill>
                <a:blip r:embed="rId350"/>
                <a:stretch>
                  <a:fillRect/>
                </a:stretch>
              </p:blipFill>
              <p:spPr>
                <a:xfrm>
                  <a:off x="7231800" y="5572720"/>
                  <a:ext cx="482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41" name="Ink 240">
                  <a:extLst>
                    <a:ext uri="{FF2B5EF4-FFF2-40B4-BE49-F238E27FC236}">
                      <a16:creationId xmlns:a16="http://schemas.microsoft.com/office/drawing/2014/main" id="{2E787164-10DA-5D43-9B54-7971A508E76D}"/>
                    </a:ext>
                  </a:extLst>
                </p14:cNvPr>
                <p14:cNvContentPartPr/>
                <p14:nvPr/>
              </p14:nvContentPartPr>
              <p14:xfrm>
                <a:off x="7161240" y="5689360"/>
                <a:ext cx="29520" cy="60840"/>
              </p14:xfrm>
            </p:contentPart>
          </mc:Choice>
          <mc:Fallback>
            <p:pic>
              <p:nvPicPr>
                <p:cNvPr id="241" name="Ink 240">
                  <a:extLst>
                    <a:ext uri="{FF2B5EF4-FFF2-40B4-BE49-F238E27FC236}">
                      <a16:creationId xmlns:a16="http://schemas.microsoft.com/office/drawing/2014/main" id="{2E787164-10DA-5D43-9B54-7971A508E76D}"/>
                    </a:ext>
                  </a:extLst>
                </p:cNvPr>
                <p:cNvPicPr/>
                <p:nvPr/>
              </p:nvPicPr>
              <p:blipFill>
                <a:blip r:embed="rId352"/>
                <a:stretch>
                  <a:fillRect/>
                </a:stretch>
              </p:blipFill>
              <p:spPr>
                <a:xfrm>
                  <a:off x="7146120" y="5674240"/>
                  <a:ext cx="60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42" name="Ink 241">
                  <a:extLst>
                    <a:ext uri="{FF2B5EF4-FFF2-40B4-BE49-F238E27FC236}">
                      <a16:creationId xmlns:a16="http://schemas.microsoft.com/office/drawing/2014/main" id="{62AE2E40-CBB0-B144-9984-A6317690AB70}"/>
                    </a:ext>
                  </a:extLst>
                </p14:cNvPr>
                <p14:cNvContentPartPr/>
                <p14:nvPr/>
              </p14:nvContentPartPr>
              <p14:xfrm>
                <a:off x="7093920" y="5821480"/>
                <a:ext cx="29880" cy="63720"/>
              </p14:xfrm>
            </p:contentPart>
          </mc:Choice>
          <mc:Fallback>
            <p:pic>
              <p:nvPicPr>
                <p:cNvPr id="242" name="Ink 241">
                  <a:extLst>
                    <a:ext uri="{FF2B5EF4-FFF2-40B4-BE49-F238E27FC236}">
                      <a16:creationId xmlns:a16="http://schemas.microsoft.com/office/drawing/2014/main" id="{62AE2E40-CBB0-B144-9984-A6317690AB70}"/>
                    </a:ext>
                  </a:extLst>
                </p:cNvPr>
                <p:cNvPicPr/>
                <p:nvPr/>
              </p:nvPicPr>
              <p:blipFill>
                <a:blip r:embed="rId354"/>
                <a:stretch>
                  <a:fillRect/>
                </a:stretch>
              </p:blipFill>
              <p:spPr>
                <a:xfrm>
                  <a:off x="7078440" y="5806360"/>
                  <a:ext cx="60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43" name="Ink 242">
                  <a:extLst>
                    <a:ext uri="{FF2B5EF4-FFF2-40B4-BE49-F238E27FC236}">
                      <a16:creationId xmlns:a16="http://schemas.microsoft.com/office/drawing/2014/main" id="{410F2019-5954-284C-8CEB-0E24985AA70A}"/>
                    </a:ext>
                  </a:extLst>
                </p14:cNvPr>
                <p14:cNvContentPartPr/>
                <p14:nvPr/>
              </p14:nvContentPartPr>
              <p14:xfrm>
                <a:off x="7007160" y="5933440"/>
                <a:ext cx="54000" cy="88200"/>
              </p14:xfrm>
            </p:contentPart>
          </mc:Choice>
          <mc:Fallback>
            <p:pic>
              <p:nvPicPr>
                <p:cNvPr id="243" name="Ink 242">
                  <a:extLst>
                    <a:ext uri="{FF2B5EF4-FFF2-40B4-BE49-F238E27FC236}">
                      <a16:creationId xmlns:a16="http://schemas.microsoft.com/office/drawing/2014/main" id="{410F2019-5954-284C-8CEB-0E24985AA70A}"/>
                    </a:ext>
                  </a:extLst>
                </p:cNvPr>
                <p:cNvPicPr/>
                <p:nvPr/>
              </p:nvPicPr>
              <p:blipFill>
                <a:blip r:embed="rId356"/>
                <a:stretch>
                  <a:fillRect/>
                </a:stretch>
              </p:blipFill>
              <p:spPr>
                <a:xfrm>
                  <a:off x="6992040" y="5917960"/>
                  <a:ext cx="84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45" name="Ink 244">
                  <a:extLst>
                    <a:ext uri="{FF2B5EF4-FFF2-40B4-BE49-F238E27FC236}">
                      <a16:creationId xmlns:a16="http://schemas.microsoft.com/office/drawing/2014/main" id="{CE8B6B4E-A61A-8A45-B031-63A81FDA7F42}"/>
                    </a:ext>
                  </a:extLst>
                </p14:cNvPr>
                <p14:cNvContentPartPr/>
                <p14:nvPr/>
              </p14:nvContentPartPr>
              <p14:xfrm>
                <a:off x="5027520" y="6120280"/>
                <a:ext cx="110160" cy="206280"/>
              </p14:xfrm>
            </p:contentPart>
          </mc:Choice>
          <mc:Fallback>
            <p:pic>
              <p:nvPicPr>
                <p:cNvPr id="245" name="Ink 244">
                  <a:extLst>
                    <a:ext uri="{FF2B5EF4-FFF2-40B4-BE49-F238E27FC236}">
                      <a16:creationId xmlns:a16="http://schemas.microsoft.com/office/drawing/2014/main" id="{CE8B6B4E-A61A-8A45-B031-63A81FDA7F42}"/>
                    </a:ext>
                  </a:extLst>
                </p:cNvPr>
                <p:cNvPicPr/>
                <p:nvPr/>
              </p:nvPicPr>
              <p:blipFill>
                <a:blip r:embed="rId358"/>
                <a:stretch>
                  <a:fillRect/>
                </a:stretch>
              </p:blipFill>
              <p:spPr>
                <a:xfrm>
                  <a:off x="5012400" y="6105160"/>
                  <a:ext cx="1407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46" name="Ink 245">
                  <a:extLst>
                    <a:ext uri="{FF2B5EF4-FFF2-40B4-BE49-F238E27FC236}">
                      <a16:creationId xmlns:a16="http://schemas.microsoft.com/office/drawing/2014/main" id="{55E71A19-AB67-7D4C-9A8A-76D085C63C48}"/>
                    </a:ext>
                  </a:extLst>
                </p14:cNvPr>
                <p14:cNvContentPartPr/>
                <p14:nvPr/>
              </p14:nvContentPartPr>
              <p14:xfrm>
                <a:off x="5151000" y="6138640"/>
                <a:ext cx="93240" cy="83520"/>
              </p14:xfrm>
            </p:contentPart>
          </mc:Choice>
          <mc:Fallback>
            <p:pic>
              <p:nvPicPr>
                <p:cNvPr id="246" name="Ink 245">
                  <a:extLst>
                    <a:ext uri="{FF2B5EF4-FFF2-40B4-BE49-F238E27FC236}">
                      <a16:creationId xmlns:a16="http://schemas.microsoft.com/office/drawing/2014/main" id="{55E71A19-AB67-7D4C-9A8A-76D085C63C48}"/>
                    </a:ext>
                  </a:extLst>
                </p:cNvPr>
                <p:cNvPicPr/>
                <p:nvPr/>
              </p:nvPicPr>
              <p:blipFill>
                <a:blip r:embed="rId360"/>
                <a:stretch>
                  <a:fillRect/>
                </a:stretch>
              </p:blipFill>
              <p:spPr>
                <a:xfrm>
                  <a:off x="5135520" y="6123160"/>
                  <a:ext cx="1234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7" name="Ink 246">
                  <a:extLst>
                    <a:ext uri="{FF2B5EF4-FFF2-40B4-BE49-F238E27FC236}">
                      <a16:creationId xmlns:a16="http://schemas.microsoft.com/office/drawing/2014/main" id="{6B8D14A8-1E34-2B43-BE1A-7A6B71ED4CB5}"/>
                    </a:ext>
                  </a:extLst>
                </p14:cNvPr>
                <p14:cNvContentPartPr/>
                <p14:nvPr/>
              </p14:nvContentPartPr>
              <p14:xfrm>
                <a:off x="5252520" y="6152680"/>
                <a:ext cx="103320" cy="78840"/>
              </p14:xfrm>
            </p:contentPart>
          </mc:Choice>
          <mc:Fallback>
            <p:pic>
              <p:nvPicPr>
                <p:cNvPr id="247" name="Ink 246">
                  <a:extLst>
                    <a:ext uri="{FF2B5EF4-FFF2-40B4-BE49-F238E27FC236}">
                      <a16:creationId xmlns:a16="http://schemas.microsoft.com/office/drawing/2014/main" id="{6B8D14A8-1E34-2B43-BE1A-7A6B71ED4CB5}"/>
                    </a:ext>
                  </a:extLst>
                </p:cNvPr>
                <p:cNvPicPr/>
                <p:nvPr/>
              </p:nvPicPr>
              <p:blipFill>
                <a:blip r:embed="rId362"/>
                <a:stretch>
                  <a:fillRect/>
                </a:stretch>
              </p:blipFill>
              <p:spPr>
                <a:xfrm>
                  <a:off x="5237400" y="6137200"/>
                  <a:ext cx="133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48" name="Ink 247">
                  <a:extLst>
                    <a:ext uri="{FF2B5EF4-FFF2-40B4-BE49-F238E27FC236}">
                      <a16:creationId xmlns:a16="http://schemas.microsoft.com/office/drawing/2014/main" id="{6CE0DBBA-790F-AA42-AE40-5BD9F61C9131}"/>
                    </a:ext>
                  </a:extLst>
                </p14:cNvPr>
                <p14:cNvContentPartPr/>
                <p14:nvPr/>
              </p14:nvContentPartPr>
              <p14:xfrm>
                <a:off x="5428200" y="6167080"/>
                <a:ext cx="38160" cy="72720"/>
              </p14:xfrm>
            </p:contentPart>
          </mc:Choice>
          <mc:Fallback>
            <p:pic>
              <p:nvPicPr>
                <p:cNvPr id="248" name="Ink 247">
                  <a:extLst>
                    <a:ext uri="{FF2B5EF4-FFF2-40B4-BE49-F238E27FC236}">
                      <a16:creationId xmlns:a16="http://schemas.microsoft.com/office/drawing/2014/main" id="{6CE0DBBA-790F-AA42-AE40-5BD9F61C9131}"/>
                    </a:ext>
                  </a:extLst>
                </p:cNvPr>
                <p:cNvPicPr/>
                <p:nvPr/>
              </p:nvPicPr>
              <p:blipFill>
                <a:blip r:embed="rId364"/>
                <a:stretch>
                  <a:fillRect/>
                </a:stretch>
              </p:blipFill>
              <p:spPr>
                <a:xfrm>
                  <a:off x="5413080" y="6151600"/>
                  <a:ext cx="687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49" name="Ink 248">
                  <a:extLst>
                    <a:ext uri="{FF2B5EF4-FFF2-40B4-BE49-F238E27FC236}">
                      <a16:creationId xmlns:a16="http://schemas.microsoft.com/office/drawing/2014/main" id="{C1A55F3E-C457-7E45-8F4C-B3AE96E743A3}"/>
                    </a:ext>
                  </a:extLst>
                </p14:cNvPr>
                <p14:cNvContentPartPr/>
                <p14:nvPr/>
              </p14:nvContentPartPr>
              <p14:xfrm>
                <a:off x="5496240" y="6197320"/>
                <a:ext cx="6120" cy="77040"/>
              </p14:xfrm>
            </p:contentPart>
          </mc:Choice>
          <mc:Fallback>
            <p:pic>
              <p:nvPicPr>
                <p:cNvPr id="249" name="Ink 248">
                  <a:extLst>
                    <a:ext uri="{FF2B5EF4-FFF2-40B4-BE49-F238E27FC236}">
                      <a16:creationId xmlns:a16="http://schemas.microsoft.com/office/drawing/2014/main" id="{C1A55F3E-C457-7E45-8F4C-B3AE96E743A3}"/>
                    </a:ext>
                  </a:extLst>
                </p:cNvPr>
                <p:cNvPicPr/>
                <p:nvPr/>
              </p:nvPicPr>
              <p:blipFill>
                <a:blip r:embed="rId366"/>
                <a:stretch>
                  <a:fillRect/>
                </a:stretch>
              </p:blipFill>
              <p:spPr>
                <a:xfrm>
                  <a:off x="5481120" y="6182200"/>
                  <a:ext cx="36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50" name="Ink 249">
                  <a:extLst>
                    <a:ext uri="{FF2B5EF4-FFF2-40B4-BE49-F238E27FC236}">
                      <a16:creationId xmlns:a16="http://schemas.microsoft.com/office/drawing/2014/main" id="{111F74E7-6CA2-CD45-A2C6-618B4F347293}"/>
                    </a:ext>
                  </a:extLst>
                </p14:cNvPr>
                <p14:cNvContentPartPr/>
                <p14:nvPr/>
              </p14:nvContentPartPr>
              <p14:xfrm>
                <a:off x="5516760" y="6126400"/>
                <a:ext cx="360" cy="360"/>
              </p14:xfrm>
            </p:contentPart>
          </mc:Choice>
          <mc:Fallback>
            <p:pic>
              <p:nvPicPr>
                <p:cNvPr id="250" name="Ink 249">
                  <a:extLst>
                    <a:ext uri="{FF2B5EF4-FFF2-40B4-BE49-F238E27FC236}">
                      <a16:creationId xmlns:a16="http://schemas.microsoft.com/office/drawing/2014/main" id="{111F74E7-6CA2-CD45-A2C6-618B4F347293}"/>
                    </a:ext>
                  </a:extLst>
                </p:cNvPr>
                <p:cNvPicPr/>
                <p:nvPr/>
              </p:nvPicPr>
              <p:blipFill>
                <a:blip r:embed="rId22"/>
                <a:stretch>
                  <a:fillRect/>
                </a:stretch>
              </p:blipFill>
              <p:spPr>
                <a:xfrm>
                  <a:off x="5501280" y="611092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51" name="Ink 250">
                  <a:extLst>
                    <a:ext uri="{FF2B5EF4-FFF2-40B4-BE49-F238E27FC236}">
                      <a16:creationId xmlns:a16="http://schemas.microsoft.com/office/drawing/2014/main" id="{C61D00EF-99B5-4449-AE89-237F76DD79CD}"/>
                    </a:ext>
                  </a:extLst>
                </p14:cNvPr>
                <p14:cNvContentPartPr/>
                <p14:nvPr/>
              </p14:nvContentPartPr>
              <p14:xfrm>
                <a:off x="5560320" y="6193720"/>
                <a:ext cx="56520" cy="205560"/>
              </p14:xfrm>
            </p:contentPart>
          </mc:Choice>
          <mc:Fallback>
            <p:pic>
              <p:nvPicPr>
                <p:cNvPr id="251" name="Ink 250">
                  <a:extLst>
                    <a:ext uri="{FF2B5EF4-FFF2-40B4-BE49-F238E27FC236}">
                      <a16:creationId xmlns:a16="http://schemas.microsoft.com/office/drawing/2014/main" id="{C61D00EF-99B5-4449-AE89-237F76DD79CD}"/>
                    </a:ext>
                  </a:extLst>
                </p:cNvPr>
                <p:cNvPicPr/>
                <p:nvPr/>
              </p:nvPicPr>
              <p:blipFill>
                <a:blip r:embed="rId369"/>
                <a:stretch>
                  <a:fillRect/>
                </a:stretch>
              </p:blipFill>
              <p:spPr>
                <a:xfrm>
                  <a:off x="5545200" y="6178600"/>
                  <a:ext cx="871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52" name="Ink 251">
                  <a:extLst>
                    <a:ext uri="{FF2B5EF4-FFF2-40B4-BE49-F238E27FC236}">
                      <a16:creationId xmlns:a16="http://schemas.microsoft.com/office/drawing/2014/main" id="{F46ACB2B-232F-1B48-A5FA-A0BD09073563}"/>
                    </a:ext>
                  </a:extLst>
                </p14:cNvPr>
                <p14:cNvContentPartPr/>
                <p14:nvPr/>
              </p14:nvContentPartPr>
              <p14:xfrm>
                <a:off x="5648880" y="6227920"/>
                <a:ext cx="7560" cy="75240"/>
              </p14:xfrm>
            </p:contentPart>
          </mc:Choice>
          <mc:Fallback>
            <p:pic>
              <p:nvPicPr>
                <p:cNvPr id="252" name="Ink 251">
                  <a:extLst>
                    <a:ext uri="{FF2B5EF4-FFF2-40B4-BE49-F238E27FC236}">
                      <a16:creationId xmlns:a16="http://schemas.microsoft.com/office/drawing/2014/main" id="{F46ACB2B-232F-1B48-A5FA-A0BD09073563}"/>
                    </a:ext>
                  </a:extLst>
                </p:cNvPr>
                <p:cNvPicPr/>
                <p:nvPr/>
              </p:nvPicPr>
              <p:blipFill>
                <a:blip r:embed="rId371"/>
                <a:stretch>
                  <a:fillRect/>
                </a:stretch>
              </p:blipFill>
              <p:spPr>
                <a:xfrm>
                  <a:off x="5633400" y="6212800"/>
                  <a:ext cx="38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53" name="Ink 252">
                  <a:extLst>
                    <a:ext uri="{FF2B5EF4-FFF2-40B4-BE49-F238E27FC236}">
                      <a16:creationId xmlns:a16="http://schemas.microsoft.com/office/drawing/2014/main" id="{BA08A3DA-F596-4042-B120-4A0AC0D2FD19}"/>
                    </a:ext>
                  </a:extLst>
                </p14:cNvPr>
                <p14:cNvContentPartPr/>
                <p14:nvPr/>
              </p14:nvContentPartPr>
              <p14:xfrm>
                <a:off x="5658960" y="6136480"/>
                <a:ext cx="7560" cy="7200"/>
              </p14:xfrm>
            </p:contentPart>
          </mc:Choice>
          <mc:Fallback>
            <p:pic>
              <p:nvPicPr>
                <p:cNvPr id="253" name="Ink 252">
                  <a:extLst>
                    <a:ext uri="{FF2B5EF4-FFF2-40B4-BE49-F238E27FC236}">
                      <a16:creationId xmlns:a16="http://schemas.microsoft.com/office/drawing/2014/main" id="{BA08A3DA-F596-4042-B120-4A0AC0D2FD19}"/>
                    </a:ext>
                  </a:extLst>
                </p:cNvPr>
                <p:cNvPicPr/>
                <p:nvPr/>
              </p:nvPicPr>
              <p:blipFill>
                <a:blip r:embed="rId373"/>
                <a:stretch>
                  <a:fillRect/>
                </a:stretch>
              </p:blipFill>
              <p:spPr>
                <a:xfrm>
                  <a:off x="5643840" y="6121360"/>
                  <a:ext cx="38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54" name="Ink 253">
                  <a:extLst>
                    <a:ext uri="{FF2B5EF4-FFF2-40B4-BE49-F238E27FC236}">
                      <a16:creationId xmlns:a16="http://schemas.microsoft.com/office/drawing/2014/main" id="{71C43CDF-DB95-0E43-A31A-0D179388A68C}"/>
                    </a:ext>
                  </a:extLst>
                </p14:cNvPr>
                <p14:cNvContentPartPr/>
                <p14:nvPr/>
              </p14:nvContentPartPr>
              <p14:xfrm>
                <a:off x="5727360" y="6116320"/>
                <a:ext cx="33480" cy="214200"/>
              </p14:xfrm>
            </p:contentPart>
          </mc:Choice>
          <mc:Fallback>
            <p:pic>
              <p:nvPicPr>
                <p:cNvPr id="254" name="Ink 253">
                  <a:extLst>
                    <a:ext uri="{FF2B5EF4-FFF2-40B4-BE49-F238E27FC236}">
                      <a16:creationId xmlns:a16="http://schemas.microsoft.com/office/drawing/2014/main" id="{71C43CDF-DB95-0E43-A31A-0D179388A68C}"/>
                    </a:ext>
                  </a:extLst>
                </p:cNvPr>
                <p:cNvPicPr/>
                <p:nvPr/>
              </p:nvPicPr>
              <p:blipFill>
                <a:blip r:embed="rId375"/>
                <a:stretch>
                  <a:fillRect/>
                </a:stretch>
              </p:blipFill>
              <p:spPr>
                <a:xfrm>
                  <a:off x="5712240" y="6100840"/>
                  <a:ext cx="640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55" name="Ink 254">
                  <a:extLst>
                    <a:ext uri="{FF2B5EF4-FFF2-40B4-BE49-F238E27FC236}">
                      <a16:creationId xmlns:a16="http://schemas.microsoft.com/office/drawing/2014/main" id="{7D8B239E-D8FE-5040-A443-B23E6AED1F29}"/>
                    </a:ext>
                  </a:extLst>
                </p14:cNvPr>
                <p14:cNvContentPartPr/>
                <p14:nvPr/>
              </p14:nvContentPartPr>
              <p14:xfrm>
                <a:off x="5689560" y="6217840"/>
                <a:ext cx="137160" cy="135720"/>
              </p14:xfrm>
            </p:contentPart>
          </mc:Choice>
          <mc:Fallback>
            <p:pic>
              <p:nvPicPr>
                <p:cNvPr id="255" name="Ink 254">
                  <a:extLst>
                    <a:ext uri="{FF2B5EF4-FFF2-40B4-BE49-F238E27FC236}">
                      <a16:creationId xmlns:a16="http://schemas.microsoft.com/office/drawing/2014/main" id="{7D8B239E-D8FE-5040-A443-B23E6AED1F29}"/>
                    </a:ext>
                  </a:extLst>
                </p:cNvPr>
                <p:cNvPicPr/>
                <p:nvPr/>
              </p:nvPicPr>
              <p:blipFill>
                <a:blip r:embed="rId377"/>
                <a:stretch>
                  <a:fillRect/>
                </a:stretch>
              </p:blipFill>
              <p:spPr>
                <a:xfrm>
                  <a:off x="5674080" y="6202360"/>
                  <a:ext cx="1677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56" name="Ink 255">
                  <a:extLst>
                    <a:ext uri="{FF2B5EF4-FFF2-40B4-BE49-F238E27FC236}">
                      <a16:creationId xmlns:a16="http://schemas.microsoft.com/office/drawing/2014/main" id="{AE710FAE-2B16-5841-800D-3868796FA6F1}"/>
                    </a:ext>
                  </a:extLst>
                </p14:cNvPr>
                <p14:cNvContentPartPr/>
                <p14:nvPr/>
              </p14:nvContentPartPr>
              <p14:xfrm>
                <a:off x="5841840" y="6187240"/>
                <a:ext cx="360" cy="360"/>
              </p14:xfrm>
            </p:contentPart>
          </mc:Choice>
          <mc:Fallback>
            <p:pic>
              <p:nvPicPr>
                <p:cNvPr id="256" name="Ink 255">
                  <a:extLst>
                    <a:ext uri="{FF2B5EF4-FFF2-40B4-BE49-F238E27FC236}">
                      <a16:creationId xmlns:a16="http://schemas.microsoft.com/office/drawing/2014/main" id="{AE710FAE-2B16-5841-800D-3868796FA6F1}"/>
                    </a:ext>
                  </a:extLst>
                </p:cNvPr>
                <p:cNvPicPr/>
                <p:nvPr/>
              </p:nvPicPr>
              <p:blipFill>
                <a:blip r:embed="rId22"/>
                <a:stretch>
                  <a:fillRect/>
                </a:stretch>
              </p:blipFill>
              <p:spPr>
                <a:xfrm>
                  <a:off x="5826720" y="617212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57" name="Ink 256">
                  <a:extLst>
                    <a:ext uri="{FF2B5EF4-FFF2-40B4-BE49-F238E27FC236}">
                      <a16:creationId xmlns:a16="http://schemas.microsoft.com/office/drawing/2014/main" id="{F85F67FF-4FA8-AC42-8B11-1FFF84EA453B}"/>
                    </a:ext>
                  </a:extLst>
                </p14:cNvPr>
                <p14:cNvContentPartPr/>
                <p14:nvPr/>
              </p14:nvContentPartPr>
              <p14:xfrm>
                <a:off x="5862000" y="6278680"/>
                <a:ext cx="90720" cy="108000"/>
              </p14:xfrm>
            </p:contentPart>
          </mc:Choice>
          <mc:Fallback>
            <p:pic>
              <p:nvPicPr>
                <p:cNvPr id="257" name="Ink 256">
                  <a:extLst>
                    <a:ext uri="{FF2B5EF4-FFF2-40B4-BE49-F238E27FC236}">
                      <a16:creationId xmlns:a16="http://schemas.microsoft.com/office/drawing/2014/main" id="{F85F67FF-4FA8-AC42-8B11-1FFF84EA453B}"/>
                    </a:ext>
                  </a:extLst>
                </p:cNvPr>
                <p:cNvPicPr/>
                <p:nvPr/>
              </p:nvPicPr>
              <p:blipFill>
                <a:blip r:embed="rId380"/>
                <a:stretch>
                  <a:fillRect/>
                </a:stretch>
              </p:blipFill>
              <p:spPr>
                <a:xfrm>
                  <a:off x="5846880" y="6263560"/>
                  <a:ext cx="121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58" name="Ink 257">
                  <a:extLst>
                    <a:ext uri="{FF2B5EF4-FFF2-40B4-BE49-F238E27FC236}">
                      <a16:creationId xmlns:a16="http://schemas.microsoft.com/office/drawing/2014/main" id="{49522978-14CE-4D42-8992-EC6EF9E8A564}"/>
                    </a:ext>
                  </a:extLst>
                </p14:cNvPr>
                <p14:cNvContentPartPr/>
                <p14:nvPr/>
              </p14:nvContentPartPr>
              <p14:xfrm>
                <a:off x="4910160" y="6410800"/>
                <a:ext cx="49680" cy="154800"/>
              </p14:xfrm>
            </p:contentPart>
          </mc:Choice>
          <mc:Fallback>
            <p:pic>
              <p:nvPicPr>
                <p:cNvPr id="258" name="Ink 257">
                  <a:extLst>
                    <a:ext uri="{FF2B5EF4-FFF2-40B4-BE49-F238E27FC236}">
                      <a16:creationId xmlns:a16="http://schemas.microsoft.com/office/drawing/2014/main" id="{49522978-14CE-4D42-8992-EC6EF9E8A564}"/>
                    </a:ext>
                  </a:extLst>
                </p:cNvPr>
                <p:cNvPicPr/>
                <p:nvPr/>
              </p:nvPicPr>
              <p:blipFill>
                <a:blip r:embed="rId382"/>
                <a:stretch>
                  <a:fillRect/>
                </a:stretch>
              </p:blipFill>
              <p:spPr>
                <a:xfrm>
                  <a:off x="4895040" y="6395680"/>
                  <a:ext cx="799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59" name="Ink 258">
                  <a:extLst>
                    <a:ext uri="{FF2B5EF4-FFF2-40B4-BE49-F238E27FC236}">
                      <a16:creationId xmlns:a16="http://schemas.microsoft.com/office/drawing/2014/main" id="{DC8B16D5-3963-5644-9031-806641C0E9CD}"/>
                    </a:ext>
                  </a:extLst>
                </p14:cNvPr>
                <p14:cNvContentPartPr/>
                <p14:nvPr/>
              </p14:nvContentPartPr>
              <p14:xfrm>
                <a:off x="5039040" y="6482080"/>
                <a:ext cx="16200" cy="65880"/>
              </p14:xfrm>
            </p:contentPart>
          </mc:Choice>
          <mc:Fallback>
            <p:pic>
              <p:nvPicPr>
                <p:cNvPr id="259" name="Ink 258">
                  <a:extLst>
                    <a:ext uri="{FF2B5EF4-FFF2-40B4-BE49-F238E27FC236}">
                      <a16:creationId xmlns:a16="http://schemas.microsoft.com/office/drawing/2014/main" id="{DC8B16D5-3963-5644-9031-806641C0E9CD}"/>
                    </a:ext>
                  </a:extLst>
                </p:cNvPr>
                <p:cNvPicPr/>
                <p:nvPr/>
              </p:nvPicPr>
              <p:blipFill>
                <a:blip r:embed="rId384"/>
                <a:stretch>
                  <a:fillRect/>
                </a:stretch>
              </p:blipFill>
              <p:spPr>
                <a:xfrm>
                  <a:off x="5023920" y="6466600"/>
                  <a:ext cx="46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60" name="Ink 259">
                  <a:extLst>
                    <a:ext uri="{FF2B5EF4-FFF2-40B4-BE49-F238E27FC236}">
                      <a16:creationId xmlns:a16="http://schemas.microsoft.com/office/drawing/2014/main" id="{5FF9FA46-79B4-6C43-9905-A3FE5FDC01DC}"/>
                    </a:ext>
                  </a:extLst>
                </p14:cNvPr>
                <p14:cNvContentPartPr/>
                <p14:nvPr/>
              </p14:nvContentPartPr>
              <p14:xfrm>
                <a:off x="5079720" y="6390640"/>
                <a:ext cx="360" cy="360"/>
              </p14:xfrm>
            </p:contentPart>
          </mc:Choice>
          <mc:Fallback>
            <p:pic>
              <p:nvPicPr>
                <p:cNvPr id="260" name="Ink 259">
                  <a:extLst>
                    <a:ext uri="{FF2B5EF4-FFF2-40B4-BE49-F238E27FC236}">
                      <a16:creationId xmlns:a16="http://schemas.microsoft.com/office/drawing/2014/main" id="{5FF9FA46-79B4-6C43-9905-A3FE5FDC01DC}"/>
                    </a:ext>
                  </a:extLst>
                </p:cNvPr>
                <p:cNvPicPr/>
                <p:nvPr/>
              </p:nvPicPr>
              <p:blipFill>
                <a:blip r:embed="rId22"/>
                <a:stretch>
                  <a:fillRect/>
                </a:stretch>
              </p:blipFill>
              <p:spPr>
                <a:xfrm>
                  <a:off x="5064600" y="637516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61" name="Ink 260">
                  <a:extLst>
                    <a:ext uri="{FF2B5EF4-FFF2-40B4-BE49-F238E27FC236}">
                      <a16:creationId xmlns:a16="http://schemas.microsoft.com/office/drawing/2014/main" id="{FD677A3F-966A-6F4B-84C1-D66391A0643C}"/>
                    </a:ext>
                  </a:extLst>
                </p14:cNvPr>
                <p14:cNvContentPartPr/>
                <p14:nvPr/>
              </p14:nvContentPartPr>
              <p14:xfrm>
                <a:off x="5120400" y="6471640"/>
                <a:ext cx="366840" cy="181440"/>
              </p14:xfrm>
            </p:contentPart>
          </mc:Choice>
          <mc:Fallback>
            <p:pic>
              <p:nvPicPr>
                <p:cNvPr id="261" name="Ink 260">
                  <a:extLst>
                    <a:ext uri="{FF2B5EF4-FFF2-40B4-BE49-F238E27FC236}">
                      <a16:creationId xmlns:a16="http://schemas.microsoft.com/office/drawing/2014/main" id="{FD677A3F-966A-6F4B-84C1-D66391A0643C}"/>
                    </a:ext>
                  </a:extLst>
                </p:cNvPr>
                <p:cNvPicPr/>
                <p:nvPr/>
              </p:nvPicPr>
              <p:blipFill>
                <a:blip r:embed="rId387"/>
                <a:stretch>
                  <a:fillRect/>
                </a:stretch>
              </p:blipFill>
              <p:spPr>
                <a:xfrm>
                  <a:off x="5105280" y="6456520"/>
                  <a:ext cx="3970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63" name="Ink 262">
                  <a:extLst>
                    <a:ext uri="{FF2B5EF4-FFF2-40B4-BE49-F238E27FC236}">
                      <a16:creationId xmlns:a16="http://schemas.microsoft.com/office/drawing/2014/main" id="{81F57742-2612-2C40-9184-114B95FF6190}"/>
                    </a:ext>
                  </a:extLst>
                </p14:cNvPr>
                <p14:cNvContentPartPr/>
                <p14:nvPr/>
              </p14:nvContentPartPr>
              <p14:xfrm>
                <a:off x="5624760" y="6471640"/>
                <a:ext cx="106560" cy="208440"/>
              </p14:xfrm>
            </p:contentPart>
          </mc:Choice>
          <mc:Fallback>
            <p:pic>
              <p:nvPicPr>
                <p:cNvPr id="263" name="Ink 262">
                  <a:extLst>
                    <a:ext uri="{FF2B5EF4-FFF2-40B4-BE49-F238E27FC236}">
                      <a16:creationId xmlns:a16="http://schemas.microsoft.com/office/drawing/2014/main" id="{81F57742-2612-2C40-9184-114B95FF6190}"/>
                    </a:ext>
                  </a:extLst>
                </p:cNvPr>
                <p:cNvPicPr/>
                <p:nvPr/>
              </p:nvPicPr>
              <p:blipFill>
                <a:blip r:embed="rId389"/>
                <a:stretch>
                  <a:fillRect/>
                </a:stretch>
              </p:blipFill>
              <p:spPr>
                <a:xfrm>
                  <a:off x="5609640" y="6456520"/>
                  <a:ext cx="1368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64" name="Ink 263">
                  <a:extLst>
                    <a:ext uri="{FF2B5EF4-FFF2-40B4-BE49-F238E27FC236}">
                      <a16:creationId xmlns:a16="http://schemas.microsoft.com/office/drawing/2014/main" id="{A7B40C76-3D69-814B-9291-80D9032DE26E}"/>
                    </a:ext>
                  </a:extLst>
                </p14:cNvPr>
                <p14:cNvContentPartPr/>
                <p14:nvPr/>
              </p14:nvContentPartPr>
              <p14:xfrm>
                <a:off x="5740320" y="6485680"/>
                <a:ext cx="138600" cy="191880"/>
              </p14:xfrm>
            </p:contentPart>
          </mc:Choice>
          <mc:Fallback>
            <p:pic>
              <p:nvPicPr>
                <p:cNvPr id="264" name="Ink 263">
                  <a:extLst>
                    <a:ext uri="{FF2B5EF4-FFF2-40B4-BE49-F238E27FC236}">
                      <a16:creationId xmlns:a16="http://schemas.microsoft.com/office/drawing/2014/main" id="{A7B40C76-3D69-814B-9291-80D9032DE26E}"/>
                    </a:ext>
                  </a:extLst>
                </p:cNvPr>
                <p:cNvPicPr/>
                <p:nvPr/>
              </p:nvPicPr>
              <p:blipFill>
                <a:blip r:embed="rId391"/>
                <a:stretch>
                  <a:fillRect/>
                </a:stretch>
              </p:blipFill>
              <p:spPr>
                <a:xfrm>
                  <a:off x="5724840" y="6470560"/>
                  <a:ext cx="1688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65" name="Ink 264">
                  <a:extLst>
                    <a:ext uri="{FF2B5EF4-FFF2-40B4-BE49-F238E27FC236}">
                      <a16:creationId xmlns:a16="http://schemas.microsoft.com/office/drawing/2014/main" id="{B92BEB15-7EB0-404D-8B77-275B0E0898BE}"/>
                    </a:ext>
                  </a:extLst>
                </p14:cNvPr>
                <p14:cNvContentPartPr/>
                <p14:nvPr/>
              </p14:nvContentPartPr>
              <p14:xfrm>
                <a:off x="5877840" y="6592960"/>
                <a:ext cx="86040" cy="91440"/>
              </p14:xfrm>
            </p:contentPart>
          </mc:Choice>
          <mc:Fallback>
            <p:pic>
              <p:nvPicPr>
                <p:cNvPr id="265" name="Ink 264">
                  <a:extLst>
                    <a:ext uri="{FF2B5EF4-FFF2-40B4-BE49-F238E27FC236}">
                      <a16:creationId xmlns:a16="http://schemas.microsoft.com/office/drawing/2014/main" id="{B92BEB15-7EB0-404D-8B77-275B0E0898BE}"/>
                    </a:ext>
                  </a:extLst>
                </p:cNvPr>
                <p:cNvPicPr/>
                <p:nvPr/>
              </p:nvPicPr>
              <p:blipFill>
                <a:blip r:embed="rId393"/>
                <a:stretch>
                  <a:fillRect/>
                </a:stretch>
              </p:blipFill>
              <p:spPr>
                <a:xfrm>
                  <a:off x="5862720" y="6577480"/>
                  <a:ext cx="116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66" name="Ink 265">
                  <a:extLst>
                    <a:ext uri="{FF2B5EF4-FFF2-40B4-BE49-F238E27FC236}">
                      <a16:creationId xmlns:a16="http://schemas.microsoft.com/office/drawing/2014/main" id="{EECC9182-849D-1F43-9AED-4ECC81020046}"/>
                    </a:ext>
                  </a:extLst>
                </p14:cNvPr>
                <p14:cNvContentPartPr/>
                <p14:nvPr/>
              </p14:nvContentPartPr>
              <p14:xfrm>
                <a:off x="6011400" y="6533920"/>
                <a:ext cx="285480" cy="168480"/>
              </p14:xfrm>
            </p:contentPart>
          </mc:Choice>
          <mc:Fallback>
            <p:pic>
              <p:nvPicPr>
                <p:cNvPr id="266" name="Ink 265">
                  <a:extLst>
                    <a:ext uri="{FF2B5EF4-FFF2-40B4-BE49-F238E27FC236}">
                      <a16:creationId xmlns:a16="http://schemas.microsoft.com/office/drawing/2014/main" id="{EECC9182-849D-1F43-9AED-4ECC81020046}"/>
                    </a:ext>
                  </a:extLst>
                </p:cNvPr>
                <p:cNvPicPr/>
                <p:nvPr/>
              </p:nvPicPr>
              <p:blipFill>
                <a:blip r:embed="rId395"/>
                <a:stretch>
                  <a:fillRect/>
                </a:stretch>
              </p:blipFill>
              <p:spPr>
                <a:xfrm>
                  <a:off x="5996280" y="6518800"/>
                  <a:ext cx="316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67" name="Ink 266">
                  <a:extLst>
                    <a:ext uri="{FF2B5EF4-FFF2-40B4-BE49-F238E27FC236}">
                      <a16:creationId xmlns:a16="http://schemas.microsoft.com/office/drawing/2014/main" id="{FC0D5544-69C6-F549-9B34-E86359B85115}"/>
                    </a:ext>
                  </a:extLst>
                </p14:cNvPr>
                <p14:cNvContentPartPr/>
                <p14:nvPr/>
              </p14:nvContentPartPr>
              <p14:xfrm>
                <a:off x="6295080" y="6612760"/>
                <a:ext cx="94320" cy="142920"/>
              </p14:xfrm>
            </p:contentPart>
          </mc:Choice>
          <mc:Fallback>
            <p:pic>
              <p:nvPicPr>
                <p:cNvPr id="267" name="Ink 266">
                  <a:extLst>
                    <a:ext uri="{FF2B5EF4-FFF2-40B4-BE49-F238E27FC236}">
                      <a16:creationId xmlns:a16="http://schemas.microsoft.com/office/drawing/2014/main" id="{FC0D5544-69C6-F549-9B34-E86359B85115}"/>
                    </a:ext>
                  </a:extLst>
                </p:cNvPr>
                <p:cNvPicPr/>
                <p:nvPr/>
              </p:nvPicPr>
              <p:blipFill>
                <a:blip r:embed="rId397"/>
                <a:stretch>
                  <a:fillRect/>
                </a:stretch>
              </p:blipFill>
              <p:spPr>
                <a:xfrm>
                  <a:off x="6279600" y="6597280"/>
                  <a:ext cx="1249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68" name="Ink 267">
                  <a:extLst>
                    <a:ext uri="{FF2B5EF4-FFF2-40B4-BE49-F238E27FC236}">
                      <a16:creationId xmlns:a16="http://schemas.microsoft.com/office/drawing/2014/main" id="{4378F3AB-B2B8-204B-9C49-B2137428993E}"/>
                    </a:ext>
                  </a:extLst>
                </p14:cNvPr>
                <p14:cNvContentPartPr/>
                <p14:nvPr/>
              </p14:nvContentPartPr>
              <p14:xfrm>
                <a:off x="6633840" y="6644440"/>
                <a:ext cx="122760" cy="120960"/>
              </p14:xfrm>
            </p:contentPart>
          </mc:Choice>
          <mc:Fallback>
            <p:pic>
              <p:nvPicPr>
                <p:cNvPr id="268" name="Ink 267">
                  <a:extLst>
                    <a:ext uri="{FF2B5EF4-FFF2-40B4-BE49-F238E27FC236}">
                      <a16:creationId xmlns:a16="http://schemas.microsoft.com/office/drawing/2014/main" id="{4378F3AB-B2B8-204B-9C49-B2137428993E}"/>
                    </a:ext>
                  </a:extLst>
                </p:cNvPr>
                <p:cNvPicPr/>
                <p:nvPr/>
              </p:nvPicPr>
              <p:blipFill>
                <a:blip r:embed="rId399"/>
                <a:stretch>
                  <a:fillRect/>
                </a:stretch>
              </p:blipFill>
              <p:spPr>
                <a:xfrm>
                  <a:off x="6618720" y="6629320"/>
                  <a:ext cx="153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69" name="Ink 268">
                  <a:extLst>
                    <a:ext uri="{FF2B5EF4-FFF2-40B4-BE49-F238E27FC236}">
                      <a16:creationId xmlns:a16="http://schemas.microsoft.com/office/drawing/2014/main" id="{FBB604A0-7F1E-734D-8EB3-02FA1492976C}"/>
                    </a:ext>
                  </a:extLst>
                </p14:cNvPr>
                <p14:cNvContentPartPr/>
                <p14:nvPr/>
              </p14:nvContentPartPr>
              <p14:xfrm>
                <a:off x="6898080" y="6634360"/>
                <a:ext cx="122760" cy="129600"/>
              </p14:xfrm>
            </p:contentPart>
          </mc:Choice>
          <mc:Fallback>
            <p:pic>
              <p:nvPicPr>
                <p:cNvPr id="269" name="Ink 268">
                  <a:extLst>
                    <a:ext uri="{FF2B5EF4-FFF2-40B4-BE49-F238E27FC236}">
                      <a16:creationId xmlns:a16="http://schemas.microsoft.com/office/drawing/2014/main" id="{FBB604A0-7F1E-734D-8EB3-02FA1492976C}"/>
                    </a:ext>
                  </a:extLst>
                </p:cNvPr>
                <p:cNvPicPr/>
                <p:nvPr/>
              </p:nvPicPr>
              <p:blipFill>
                <a:blip r:embed="rId401"/>
                <a:stretch>
                  <a:fillRect/>
                </a:stretch>
              </p:blipFill>
              <p:spPr>
                <a:xfrm>
                  <a:off x="6882960" y="6618880"/>
                  <a:ext cx="1530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70" name="Ink 269">
                  <a:extLst>
                    <a:ext uri="{FF2B5EF4-FFF2-40B4-BE49-F238E27FC236}">
                      <a16:creationId xmlns:a16="http://schemas.microsoft.com/office/drawing/2014/main" id="{9C3F6A9E-7B42-8045-9218-85BE0E60ED6D}"/>
                    </a:ext>
                  </a:extLst>
                </p14:cNvPr>
                <p14:cNvContentPartPr/>
                <p14:nvPr/>
              </p14:nvContentPartPr>
              <p14:xfrm>
                <a:off x="7036320" y="6608080"/>
                <a:ext cx="135000" cy="181080"/>
              </p14:xfrm>
            </p:contentPart>
          </mc:Choice>
          <mc:Fallback>
            <p:pic>
              <p:nvPicPr>
                <p:cNvPr id="270" name="Ink 269">
                  <a:extLst>
                    <a:ext uri="{FF2B5EF4-FFF2-40B4-BE49-F238E27FC236}">
                      <a16:creationId xmlns:a16="http://schemas.microsoft.com/office/drawing/2014/main" id="{9C3F6A9E-7B42-8045-9218-85BE0E60ED6D}"/>
                    </a:ext>
                  </a:extLst>
                </p:cNvPr>
                <p:cNvPicPr/>
                <p:nvPr/>
              </p:nvPicPr>
              <p:blipFill>
                <a:blip r:embed="rId403"/>
                <a:stretch>
                  <a:fillRect/>
                </a:stretch>
              </p:blipFill>
              <p:spPr>
                <a:xfrm>
                  <a:off x="7021200" y="6592960"/>
                  <a:ext cx="1656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71" name="Ink 270">
                  <a:extLst>
                    <a:ext uri="{FF2B5EF4-FFF2-40B4-BE49-F238E27FC236}">
                      <a16:creationId xmlns:a16="http://schemas.microsoft.com/office/drawing/2014/main" id="{7E7F51B1-EA49-F84E-8E3B-9210818F0CED}"/>
                    </a:ext>
                  </a:extLst>
                </p14:cNvPr>
                <p14:cNvContentPartPr/>
                <p14:nvPr/>
              </p14:nvContentPartPr>
              <p14:xfrm>
                <a:off x="7206600" y="6615640"/>
                <a:ext cx="141480" cy="163440"/>
              </p14:xfrm>
            </p:contentPart>
          </mc:Choice>
          <mc:Fallback>
            <p:pic>
              <p:nvPicPr>
                <p:cNvPr id="271" name="Ink 270">
                  <a:extLst>
                    <a:ext uri="{FF2B5EF4-FFF2-40B4-BE49-F238E27FC236}">
                      <a16:creationId xmlns:a16="http://schemas.microsoft.com/office/drawing/2014/main" id="{7E7F51B1-EA49-F84E-8E3B-9210818F0CED}"/>
                    </a:ext>
                  </a:extLst>
                </p:cNvPr>
                <p:cNvPicPr/>
                <p:nvPr/>
              </p:nvPicPr>
              <p:blipFill>
                <a:blip r:embed="rId405"/>
                <a:stretch>
                  <a:fillRect/>
                </a:stretch>
              </p:blipFill>
              <p:spPr>
                <a:xfrm>
                  <a:off x="7191480" y="6600520"/>
                  <a:ext cx="1720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72" name="Ink 271">
                  <a:extLst>
                    <a:ext uri="{FF2B5EF4-FFF2-40B4-BE49-F238E27FC236}">
                      <a16:creationId xmlns:a16="http://schemas.microsoft.com/office/drawing/2014/main" id="{83384A7D-5EE6-C54F-9353-56C9D2DB463B}"/>
                    </a:ext>
                  </a:extLst>
                </p14:cNvPr>
                <p14:cNvContentPartPr/>
                <p14:nvPr/>
              </p14:nvContentPartPr>
              <p14:xfrm>
                <a:off x="7371480" y="6644440"/>
                <a:ext cx="127080" cy="141120"/>
              </p14:xfrm>
            </p:contentPart>
          </mc:Choice>
          <mc:Fallback>
            <p:pic>
              <p:nvPicPr>
                <p:cNvPr id="272" name="Ink 271">
                  <a:extLst>
                    <a:ext uri="{FF2B5EF4-FFF2-40B4-BE49-F238E27FC236}">
                      <a16:creationId xmlns:a16="http://schemas.microsoft.com/office/drawing/2014/main" id="{83384A7D-5EE6-C54F-9353-56C9D2DB463B}"/>
                    </a:ext>
                  </a:extLst>
                </p:cNvPr>
                <p:cNvPicPr/>
                <p:nvPr/>
              </p:nvPicPr>
              <p:blipFill>
                <a:blip r:embed="rId407"/>
                <a:stretch>
                  <a:fillRect/>
                </a:stretch>
              </p:blipFill>
              <p:spPr>
                <a:xfrm>
                  <a:off x="7356000" y="6629320"/>
                  <a:ext cx="1573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73" name="Ink 272">
                  <a:extLst>
                    <a:ext uri="{FF2B5EF4-FFF2-40B4-BE49-F238E27FC236}">
                      <a16:creationId xmlns:a16="http://schemas.microsoft.com/office/drawing/2014/main" id="{55D40E40-AF8E-3042-9F6E-4C3EFF43AD16}"/>
                    </a:ext>
                  </a:extLst>
                </p14:cNvPr>
                <p14:cNvContentPartPr/>
                <p14:nvPr/>
              </p14:nvContentPartPr>
              <p14:xfrm>
                <a:off x="7879080" y="6593680"/>
                <a:ext cx="106920" cy="219960"/>
              </p14:xfrm>
            </p:contentPart>
          </mc:Choice>
          <mc:Fallback>
            <p:pic>
              <p:nvPicPr>
                <p:cNvPr id="273" name="Ink 272">
                  <a:extLst>
                    <a:ext uri="{FF2B5EF4-FFF2-40B4-BE49-F238E27FC236}">
                      <a16:creationId xmlns:a16="http://schemas.microsoft.com/office/drawing/2014/main" id="{55D40E40-AF8E-3042-9F6E-4C3EFF43AD16}"/>
                    </a:ext>
                  </a:extLst>
                </p:cNvPr>
                <p:cNvPicPr/>
                <p:nvPr/>
              </p:nvPicPr>
              <p:blipFill>
                <a:blip r:embed="rId409"/>
                <a:stretch>
                  <a:fillRect/>
                </a:stretch>
              </p:blipFill>
              <p:spPr>
                <a:xfrm>
                  <a:off x="7863600" y="6578560"/>
                  <a:ext cx="1375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74" name="Ink 273">
                  <a:extLst>
                    <a:ext uri="{FF2B5EF4-FFF2-40B4-BE49-F238E27FC236}">
                      <a16:creationId xmlns:a16="http://schemas.microsoft.com/office/drawing/2014/main" id="{CE11AEA0-BC71-CE49-A28F-C9480EEA9777}"/>
                    </a:ext>
                  </a:extLst>
                </p14:cNvPr>
                <p14:cNvContentPartPr/>
                <p14:nvPr/>
              </p14:nvContentPartPr>
              <p14:xfrm>
                <a:off x="8067000" y="6735880"/>
                <a:ext cx="23040" cy="31680"/>
              </p14:xfrm>
            </p:contentPart>
          </mc:Choice>
          <mc:Fallback>
            <p:pic>
              <p:nvPicPr>
                <p:cNvPr id="274" name="Ink 273">
                  <a:extLst>
                    <a:ext uri="{FF2B5EF4-FFF2-40B4-BE49-F238E27FC236}">
                      <a16:creationId xmlns:a16="http://schemas.microsoft.com/office/drawing/2014/main" id="{CE11AEA0-BC71-CE49-A28F-C9480EEA9777}"/>
                    </a:ext>
                  </a:extLst>
                </p:cNvPr>
                <p:cNvPicPr/>
                <p:nvPr/>
              </p:nvPicPr>
              <p:blipFill>
                <a:blip r:embed="rId411"/>
                <a:stretch>
                  <a:fillRect/>
                </a:stretch>
              </p:blipFill>
              <p:spPr>
                <a:xfrm>
                  <a:off x="8051520" y="6720760"/>
                  <a:ext cx="532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75" name="Ink 274">
                  <a:extLst>
                    <a:ext uri="{FF2B5EF4-FFF2-40B4-BE49-F238E27FC236}">
                      <a16:creationId xmlns:a16="http://schemas.microsoft.com/office/drawing/2014/main" id="{A459587C-DE20-A941-910B-64E79A805368}"/>
                    </a:ext>
                  </a:extLst>
                </p14:cNvPr>
                <p14:cNvContentPartPr/>
                <p14:nvPr/>
              </p14:nvContentPartPr>
              <p14:xfrm>
                <a:off x="8117760" y="6506920"/>
                <a:ext cx="469800" cy="464400"/>
              </p14:xfrm>
            </p:contentPart>
          </mc:Choice>
          <mc:Fallback>
            <p:pic>
              <p:nvPicPr>
                <p:cNvPr id="275" name="Ink 274">
                  <a:extLst>
                    <a:ext uri="{FF2B5EF4-FFF2-40B4-BE49-F238E27FC236}">
                      <a16:creationId xmlns:a16="http://schemas.microsoft.com/office/drawing/2014/main" id="{A459587C-DE20-A941-910B-64E79A805368}"/>
                    </a:ext>
                  </a:extLst>
                </p:cNvPr>
                <p:cNvPicPr/>
                <p:nvPr/>
              </p:nvPicPr>
              <p:blipFill>
                <a:blip r:embed="rId413"/>
                <a:stretch>
                  <a:fillRect/>
                </a:stretch>
              </p:blipFill>
              <p:spPr>
                <a:xfrm>
                  <a:off x="8102280" y="6491800"/>
                  <a:ext cx="50040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76" name="Ink 275">
                  <a:extLst>
                    <a:ext uri="{FF2B5EF4-FFF2-40B4-BE49-F238E27FC236}">
                      <a16:creationId xmlns:a16="http://schemas.microsoft.com/office/drawing/2014/main" id="{6757B6CC-05AE-C941-8E8E-A6862D6DA3BA}"/>
                    </a:ext>
                  </a:extLst>
                </p14:cNvPr>
                <p14:cNvContentPartPr/>
                <p14:nvPr/>
              </p14:nvContentPartPr>
              <p14:xfrm>
                <a:off x="8493600" y="6704920"/>
                <a:ext cx="129600" cy="99360"/>
              </p14:xfrm>
            </p:contentPart>
          </mc:Choice>
          <mc:Fallback>
            <p:pic>
              <p:nvPicPr>
                <p:cNvPr id="276" name="Ink 275">
                  <a:extLst>
                    <a:ext uri="{FF2B5EF4-FFF2-40B4-BE49-F238E27FC236}">
                      <a16:creationId xmlns:a16="http://schemas.microsoft.com/office/drawing/2014/main" id="{6757B6CC-05AE-C941-8E8E-A6862D6DA3BA}"/>
                    </a:ext>
                  </a:extLst>
                </p:cNvPr>
                <p:cNvPicPr/>
                <p:nvPr/>
              </p:nvPicPr>
              <p:blipFill>
                <a:blip r:embed="rId415"/>
                <a:stretch>
                  <a:fillRect/>
                </a:stretch>
              </p:blipFill>
              <p:spPr>
                <a:xfrm>
                  <a:off x="8478480" y="6689800"/>
                  <a:ext cx="159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77" name="Ink 276">
                  <a:extLst>
                    <a:ext uri="{FF2B5EF4-FFF2-40B4-BE49-F238E27FC236}">
                      <a16:creationId xmlns:a16="http://schemas.microsoft.com/office/drawing/2014/main" id="{8570E0EB-BBFF-6146-84F6-CA11F05A9A57}"/>
                    </a:ext>
                  </a:extLst>
                </p14:cNvPr>
                <p14:cNvContentPartPr/>
                <p14:nvPr/>
              </p14:nvContentPartPr>
              <p14:xfrm>
                <a:off x="8685840" y="6682600"/>
                <a:ext cx="71280" cy="136080"/>
              </p14:xfrm>
            </p:contentPart>
          </mc:Choice>
          <mc:Fallback>
            <p:pic>
              <p:nvPicPr>
                <p:cNvPr id="277" name="Ink 276">
                  <a:extLst>
                    <a:ext uri="{FF2B5EF4-FFF2-40B4-BE49-F238E27FC236}">
                      <a16:creationId xmlns:a16="http://schemas.microsoft.com/office/drawing/2014/main" id="{8570E0EB-BBFF-6146-84F6-CA11F05A9A57}"/>
                    </a:ext>
                  </a:extLst>
                </p:cNvPr>
                <p:cNvPicPr/>
                <p:nvPr/>
              </p:nvPicPr>
              <p:blipFill>
                <a:blip r:embed="rId417"/>
                <a:stretch>
                  <a:fillRect/>
                </a:stretch>
              </p:blipFill>
              <p:spPr>
                <a:xfrm>
                  <a:off x="8670720" y="6667120"/>
                  <a:ext cx="101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78" name="Ink 277">
                  <a:extLst>
                    <a:ext uri="{FF2B5EF4-FFF2-40B4-BE49-F238E27FC236}">
                      <a16:creationId xmlns:a16="http://schemas.microsoft.com/office/drawing/2014/main" id="{F546219A-37DA-144D-8D71-235EA1E01F16}"/>
                    </a:ext>
                  </a:extLst>
                </p14:cNvPr>
                <p14:cNvContentPartPr/>
                <p14:nvPr/>
              </p14:nvContentPartPr>
              <p14:xfrm>
                <a:off x="8828040" y="6715720"/>
                <a:ext cx="15120" cy="87840"/>
              </p14:xfrm>
            </p:contentPart>
          </mc:Choice>
          <mc:Fallback>
            <p:pic>
              <p:nvPicPr>
                <p:cNvPr id="278" name="Ink 277">
                  <a:extLst>
                    <a:ext uri="{FF2B5EF4-FFF2-40B4-BE49-F238E27FC236}">
                      <a16:creationId xmlns:a16="http://schemas.microsoft.com/office/drawing/2014/main" id="{F546219A-37DA-144D-8D71-235EA1E01F16}"/>
                    </a:ext>
                  </a:extLst>
                </p:cNvPr>
                <p:cNvPicPr/>
                <p:nvPr/>
              </p:nvPicPr>
              <p:blipFill>
                <a:blip r:embed="rId419"/>
                <a:stretch>
                  <a:fillRect/>
                </a:stretch>
              </p:blipFill>
              <p:spPr>
                <a:xfrm>
                  <a:off x="8812920" y="6700240"/>
                  <a:ext cx="45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79" name="Ink 278">
                  <a:extLst>
                    <a:ext uri="{FF2B5EF4-FFF2-40B4-BE49-F238E27FC236}">
                      <a16:creationId xmlns:a16="http://schemas.microsoft.com/office/drawing/2014/main" id="{ED9F948C-024B-7041-9591-2C872A74D433}"/>
                    </a:ext>
                  </a:extLst>
                </p14:cNvPr>
                <p14:cNvContentPartPr/>
                <p14:nvPr/>
              </p14:nvContentPartPr>
              <p14:xfrm>
                <a:off x="8900040" y="6654520"/>
                <a:ext cx="37080" cy="13680"/>
              </p14:xfrm>
            </p:contentPart>
          </mc:Choice>
          <mc:Fallback>
            <p:pic>
              <p:nvPicPr>
                <p:cNvPr id="279" name="Ink 278">
                  <a:extLst>
                    <a:ext uri="{FF2B5EF4-FFF2-40B4-BE49-F238E27FC236}">
                      <a16:creationId xmlns:a16="http://schemas.microsoft.com/office/drawing/2014/main" id="{ED9F948C-024B-7041-9591-2C872A74D433}"/>
                    </a:ext>
                  </a:extLst>
                </p:cNvPr>
                <p:cNvPicPr/>
                <p:nvPr/>
              </p:nvPicPr>
              <p:blipFill>
                <a:blip r:embed="rId421"/>
                <a:stretch>
                  <a:fillRect/>
                </a:stretch>
              </p:blipFill>
              <p:spPr>
                <a:xfrm>
                  <a:off x="8884920" y="6639400"/>
                  <a:ext cx="67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80" name="Ink 279">
                  <a:extLst>
                    <a:ext uri="{FF2B5EF4-FFF2-40B4-BE49-F238E27FC236}">
                      <a16:creationId xmlns:a16="http://schemas.microsoft.com/office/drawing/2014/main" id="{227CA67A-3692-DE42-80D2-B1F8A5E985E6}"/>
                    </a:ext>
                  </a:extLst>
                </p14:cNvPr>
                <p14:cNvContentPartPr/>
                <p14:nvPr/>
              </p14:nvContentPartPr>
              <p14:xfrm>
                <a:off x="8937480" y="6654520"/>
                <a:ext cx="233280" cy="196920"/>
              </p14:xfrm>
            </p:contentPart>
          </mc:Choice>
          <mc:Fallback>
            <p:pic>
              <p:nvPicPr>
                <p:cNvPr id="280" name="Ink 279">
                  <a:extLst>
                    <a:ext uri="{FF2B5EF4-FFF2-40B4-BE49-F238E27FC236}">
                      <a16:creationId xmlns:a16="http://schemas.microsoft.com/office/drawing/2014/main" id="{227CA67A-3692-DE42-80D2-B1F8A5E985E6}"/>
                    </a:ext>
                  </a:extLst>
                </p:cNvPr>
                <p:cNvPicPr/>
                <p:nvPr/>
              </p:nvPicPr>
              <p:blipFill>
                <a:blip r:embed="rId423"/>
                <a:stretch>
                  <a:fillRect/>
                </a:stretch>
              </p:blipFill>
              <p:spPr>
                <a:xfrm>
                  <a:off x="8922360" y="6639400"/>
                  <a:ext cx="2638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81" name="Ink 280">
                  <a:extLst>
                    <a:ext uri="{FF2B5EF4-FFF2-40B4-BE49-F238E27FC236}">
                      <a16:creationId xmlns:a16="http://schemas.microsoft.com/office/drawing/2014/main" id="{5751A13E-DA7B-B247-9FA4-391E189FAED3}"/>
                    </a:ext>
                  </a:extLst>
                </p14:cNvPr>
                <p14:cNvContentPartPr/>
                <p14:nvPr/>
              </p14:nvContentPartPr>
              <p14:xfrm>
                <a:off x="9508080" y="6553000"/>
                <a:ext cx="79920" cy="251280"/>
              </p14:xfrm>
            </p:contentPart>
          </mc:Choice>
          <mc:Fallback>
            <p:pic>
              <p:nvPicPr>
                <p:cNvPr id="281" name="Ink 280">
                  <a:extLst>
                    <a:ext uri="{FF2B5EF4-FFF2-40B4-BE49-F238E27FC236}">
                      <a16:creationId xmlns:a16="http://schemas.microsoft.com/office/drawing/2014/main" id="{5751A13E-DA7B-B247-9FA4-391E189FAED3}"/>
                    </a:ext>
                  </a:extLst>
                </p:cNvPr>
                <p:cNvPicPr/>
                <p:nvPr/>
              </p:nvPicPr>
              <p:blipFill>
                <a:blip r:embed="rId425"/>
                <a:stretch>
                  <a:fillRect/>
                </a:stretch>
              </p:blipFill>
              <p:spPr>
                <a:xfrm>
                  <a:off x="9492600" y="6537880"/>
                  <a:ext cx="11052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82" name="Ink 281">
                  <a:extLst>
                    <a:ext uri="{FF2B5EF4-FFF2-40B4-BE49-F238E27FC236}">
                      <a16:creationId xmlns:a16="http://schemas.microsoft.com/office/drawing/2014/main" id="{138528B3-6859-0649-9954-2D99EA650BA1}"/>
                    </a:ext>
                  </a:extLst>
                </p14:cNvPr>
                <p14:cNvContentPartPr/>
                <p14:nvPr/>
              </p14:nvContentPartPr>
              <p14:xfrm>
                <a:off x="9448680" y="6644440"/>
                <a:ext cx="286200" cy="133920"/>
              </p14:xfrm>
            </p:contentPart>
          </mc:Choice>
          <mc:Fallback>
            <p:pic>
              <p:nvPicPr>
                <p:cNvPr id="282" name="Ink 281">
                  <a:extLst>
                    <a:ext uri="{FF2B5EF4-FFF2-40B4-BE49-F238E27FC236}">
                      <a16:creationId xmlns:a16="http://schemas.microsoft.com/office/drawing/2014/main" id="{138528B3-6859-0649-9954-2D99EA650BA1}"/>
                    </a:ext>
                  </a:extLst>
                </p:cNvPr>
                <p:cNvPicPr/>
                <p:nvPr/>
              </p:nvPicPr>
              <p:blipFill>
                <a:blip r:embed="rId427"/>
                <a:stretch>
                  <a:fillRect/>
                </a:stretch>
              </p:blipFill>
              <p:spPr>
                <a:xfrm>
                  <a:off x="9433200" y="6629320"/>
                  <a:ext cx="3164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83" name="Ink 282">
                  <a:extLst>
                    <a:ext uri="{FF2B5EF4-FFF2-40B4-BE49-F238E27FC236}">
                      <a16:creationId xmlns:a16="http://schemas.microsoft.com/office/drawing/2014/main" id="{CDE45557-58D3-3E43-8909-40306D6438BE}"/>
                    </a:ext>
                  </a:extLst>
                </p14:cNvPr>
                <p14:cNvContentPartPr/>
                <p14:nvPr/>
              </p14:nvContentPartPr>
              <p14:xfrm>
                <a:off x="9773760" y="6631480"/>
                <a:ext cx="181440" cy="128520"/>
              </p14:xfrm>
            </p:contentPart>
          </mc:Choice>
          <mc:Fallback>
            <p:pic>
              <p:nvPicPr>
                <p:cNvPr id="283" name="Ink 282">
                  <a:extLst>
                    <a:ext uri="{FF2B5EF4-FFF2-40B4-BE49-F238E27FC236}">
                      <a16:creationId xmlns:a16="http://schemas.microsoft.com/office/drawing/2014/main" id="{CDE45557-58D3-3E43-8909-40306D6438BE}"/>
                    </a:ext>
                  </a:extLst>
                </p:cNvPr>
                <p:cNvPicPr/>
                <p:nvPr/>
              </p:nvPicPr>
              <p:blipFill>
                <a:blip r:embed="rId429"/>
                <a:stretch>
                  <a:fillRect/>
                </a:stretch>
              </p:blipFill>
              <p:spPr>
                <a:xfrm>
                  <a:off x="9758640" y="6616360"/>
                  <a:ext cx="212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84" name="Ink 283">
                  <a:extLst>
                    <a:ext uri="{FF2B5EF4-FFF2-40B4-BE49-F238E27FC236}">
                      <a16:creationId xmlns:a16="http://schemas.microsoft.com/office/drawing/2014/main" id="{7FA41B88-93A4-B441-BC41-CA0ACD41861B}"/>
                    </a:ext>
                  </a:extLst>
                </p14:cNvPr>
                <p14:cNvContentPartPr/>
                <p14:nvPr/>
              </p14:nvContentPartPr>
              <p14:xfrm>
                <a:off x="10007400" y="6634360"/>
                <a:ext cx="259560" cy="127800"/>
              </p14:xfrm>
            </p:contentPart>
          </mc:Choice>
          <mc:Fallback>
            <p:pic>
              <p:nvPicPr>
                <p:cNvPr id="284" name="Ink 283">
                  <a:extLst>
                    <a:ext uri="{FF2B5EF4-FFF2-40B4-BE49-F238E27FC236}">
                      <a16:creationId xmlns:a16="http://schemas.microsoft.com/office/drawing/2014/main" id="{7FA41B88-93A4-B441-BC41-CA0ACD41861B}"/>
                    </a:ext>
                  </a:extLst>
                </p:cNvPr>
                <p:cNvPicPr/>
                <p:nvPr/>
              </p:nvPicPr>
              <p:blipFill>
                <a:blip r:embed="rId431"/>
                <a:stretch>
                  <a:fillRect/>
                </a:stretch>
              </p:blipFill>
              <p:spPr>
                <a:xfrm>
                  <a:off x="9992280" y="6618880"/>
                  <a:ext cx="289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85" name="Ink 284">
                  <a:extLst>
                    <a:ext uri="{FF2B5EF4-FFF2-40B4-BE49-F238E27FC236}">
                      <a16:creationId xmlns:a16="http://schemas.microsoft.com/office/drawing/2014/main" id="{A9CAADA2-9ECF-934C-9DA5-BCB92D2B853C}"/>
                    </a:ext>
                  </a:extLst>
                </p14:cNvPr>
                <p14:cNvContentPartPr/>
                <p14:nvPr/>
              </p14:nvContentPartPr>
              <p14:xfrm>
                <a:off x="10365240" y="6563080"/>
                <a:ext cx="103320" cy="208800"/>
              </p14:xfrm>
            </p:contentPart>
          </mc:Choice>
          <mc:Fallback>
            <p:pic>
              <p:nvPicPr>
                <p:cNvPr id="285" name="Ink 284">
                  <a:extLst>
                    <a:ext uri="{FF2B5EF4-FFF2-40B4-BE49-F238E27FC236}">
                      <a16:creationId xmlns:a16="http://schemas.microsoft.com/office/drawing/2014/main" id="{A9CAADA2-9ECF-934C-9DA5-BCB92D2B853C}"/>
                    </a:ext>
                  </a:extLst>
                </p:cNvPr>
                <p:cNvPicPr/>
                <p:nvPr/>
              </p:nvPicPr>
              <p:blipFill>
                <a:blip r:embed="rId433"/>
                <a:stretch>
                  <a:fillRect/>
                </a:stretch>
              </p:blipFill>
              <p:spPr>
                <a:xfrm>
                  <a:off x="10349760" y="6547960"/>
                  <a:ext cx="1339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86" name="Ink 285">
                  <a:extLst>
                    <a:ext uri="{FF2B5EF4-FFF2-40B4-BE49-F238E27FC236}">
                      <a16:creationId xmlns:a16="http://schemas.microsoft.com/office/drawing/2014/main" id="{A779BF92-403D-5B4A-8A1D-AC5D57C06510}"/>
                    </a:ext>
                  </a:extLst>
                </p14:cNvPr>
                <p14:cNvContentPartPr/>
                <p14:nvPr/>
              </p14:nvContentPartPr>
              <p14:xfrm>
                <a:off x="10672320" y="6583600"/>
                <a:ext cx="128160" cy="162720"/>
              </p14:xfrm>
            </p:contentPart>
          </mc:Choice>
          <mc:Fallback>
            <p:pic>
              <p:nvPicPr>
                <p:cNvPr id="286" name="Ink 285">
                  <a:extLst>
                    <a:ext uri="{FF2B5EF4-FFF2-40B4-BE49-F238E27FC236}">
                      <a16:creationId xmlns:a16="http://schemas.microsoft.com/office/drawing/2014/main" id="{A779BF92-403D-5B4A-8A1D-AC5D57C06510}"/>
                    </a:ext>
                  </a:extLst>
                </p:cNvPr>
                <p:cNvPicPr/>
                <p:nvPr/>
              </p:nvPicPr>
              <p:blipFill>
                <a:blip r:embed="rId435"/>
                <a:stretch>
                  <a:fillRect/>
                </a:stretch>
              </p:blipFill>
              <p:spPr>
                <a:xfrm>
                  <a:off x="10656840" y="6568120"/>
                  <a:ext cx="1584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87" name="Ink 286">
                  <a:extLst>
                    <a:ext uri="{FF2B5EF4-FFF2-40B4-BE49-F238E27FC236}">
                      <a16:creationId xmlns:a16="http://schemas.microsoft.com/office/drawing/2014/main" id="{E3D7D458-DC83-4A45-B842-B1C5B3554D65}"/>
                    </a:ext>
                  </a:extLst>
                </p14:cNvPr>
                <p14:cNvContentPartPr/>
                <p14:nvPr/>
              </p14:nvContentPartPr>
              <p14:xfrm>
                <a:off x="10903800" y="6492160"/>
                <a:ext cx="59040" cy="270720"/>
              </p14:xfrm>
            </p:contentPart>
          </mc:Choice>
          <mc:Fallback>
            <p:pic>
              <p:nvPicPr>
                <p:cNvPr id="287" name="Ink 286">
                  <a:extLst>
                    <a:ext uri="{FF2B5EF4-FFF2-40B4-BE49-F238E27FC236}">
                      <a16:creationId xmlns:a16="http://schemas.microsoft.com/office/drawing/2014/main" id="{E3D7D458-DC83-4A45-B842-B1C5B3554D65}"/>
                    </a:ext>
                  </a:extLst>
                </p:cNvPr>
                <p:cNvPicPr/>
                <p:nvPr/>
              </p:nvPicPr>
              <p:blipFill>
                <a:blip r:embed="rId437"/>
                <a:stretch>
                  <a:fillRect/>
                </a:stretch>
              </p:blipFill>
              <p:spPr>
                <a:xfrm>
                  <a:off x="10888320" y="6476680"/>
                  <a:ext cx="896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88" name="Ink 287">
                  <a:extLst>
                    <a:ext uri="{FF2B5EF4-FFF2-40B4-BE49-F238E27FC236}">
                      <a16:creationId xmlns:a16="http://schemas.microsoft.com/office/drawing/2014/main" id="{6D13E169-D76B-A14B-BBD8-BE39E7991080}"/>
                    </a:ext>
                  </a:extLst>
                </p14:cNvPr>
                <p14:cNvContentPartPr/>
                <p14:nvPr/>
              </p14:nvContentPartPr>
              <p14:xfrm>
                <a:off x="10942680" y="6619600"/>
                <a:ext cx="158040" cy="226800"/>
              </p14:xfrm>
            </p:contentPart>
          </mc:Choice>
          <mc:Fallback>
            <p:pic>
              <p:nvPicPr>
                <p:cNvPr id="288" name="Ink 287">
                  <a:extLst>
                    <a:ext uri="{FF2B5EF4-FFF2-40B4-BE49-F238E27FC236}">
                      <a16:creationId xmlns:a16="http://schemas.microsoft.com/office/drawing/2014/main" id="{6D13E169-D76B-A14B-BBD8-BE39E7991080}"/>
                    </a:ext>
                  </a:extLst>
                </p:cNvPr>
                <p:cNvPicPr/>
                <p:nvPr/>
              </p:nvPicPr>
              <p:blipFill>
                <a:blip r:embed="rId439"/>
                <a:stretch>
                  <a:fillRect/>
                </a:stretch>
              </p:blipFill>
              <p:spPr>
                <a:xfrm>
                  <a:off x="10927560" y="6604120"/>
                  <a:ext cx="1886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89" name="Ink 288">
                  <a:extLst>
                    <a:ext uri="{FF2B5EF4-FFF2-40B4-BE49-F238E27FC236}">
                      <a16:creationId xmlns:a16="http://schemas.microsoft.com/office/drawing/2014/main" id="{35F331F8-A7BA-BA48-902C-B0A6BDD4DFD8}"/>
                    </a:ext>
                  </a:extLst>
                </p14:cNvPr>
                <p14:cNvContentPartPr/>
                <p14:nvPr/>
              </p14:nvContentPartPr>
              <p14:xfrm>
                <a:off x="11114760" y="6543640"/>
                <a:ext cx="270360" cy="221040"/>
              </p14:xfrm>
            </p:contentPart>
          </mc:Choice>
          <mc:Fallback>
            <p:pic>
              <p:nvPicPr>
                <p:cNvPr id="289" name="Ink 288">
                  <a:extLst>
                    <a:ext uri="{FF2B5EF4-FFF2-40B4-BE49-F238E27FC236}">
                      <a16:creationId xmlns:a16="http://schemas.microsoft.com/office/drawing/2014/main" id="{35F331F8-A7BA-BA48-902C-B0A6BDD4DFD8}"/>
                    </a:ext>
                  </a:extLst>
                </p:cNvPr>
                <p:cNvPicPr/>
                <p:nvPr/>
              </p:nvPicPr>
              <p:blipFill>
                <a:blip r:embed="rId441"/>
                <a:stretch>
                  <a:fillRect/>
                </a:stretch>
              </p:blipFill>
              <p:spPr>
                <a:xfrm>
                  <a:off x="11099640" y="6528160"/>
                  <a:ext cx="3009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90" name="Ink 289">
                  <a:extLst>
                    <a:ext uri="{FF2B5EF4-FFF2-40B4-BE49-F238E27FC236}">
                      <a16:creationId xmlns:a16="http://schemas.microsoft.com/office/drawing/2014/main" id="{5CB4E590-19D2-2B42-8191-B2475B8A91DA}"/>
                    </a:ext>
                  </a:extLst>
                </p14:cNvPr>
                <p14:cNvContentPartPr/>
                <p14:nvPr/>
              </p14:nvContentPartPr>
              <p14:xfrm>
                <a:off x="11450280" y="6735880"/>
                <a:ext cx="360" cy="360"/>
              </p14:xfrm>
            </p:contentPart>
          </mc:Choice>
          <mc:Fallback>
            <p:pic>
              <p:nvPicPr>
                <p:cNvPr id="290" name="Ink 289">
                  <a:extLst>
                    <a:ext uri="{FF2B5EF4-FFF2-40B4-BE49-F238E27FC236}">
                      <a16:creationId xmlns:a16="http://schemas.microsoft.com/office/drawing/2014/main" id="{5CB4E590-19D2-2B42-8191-B2475B8A91DA}"/>
                    </a:ext>
                  </a:extLst>
                </p:cNvPr>
                <p:cNvPicPr/>
                <p:nvPr/>
              </p:nvPicPr>
              <p:blipFill>
                <a:blip r:embed="rId22"/>
                <a:stretch>
                  <a:fillRect/>
                </a:stretch>
              </p:blipFill>
              <p:spPr>
                <a:xfrm>
                  <a:off x="11434800" y="6720760"/>
                  <a:ext cx="30960" cy="30960"/>
                </a:xfrm>
                <a:prstGeom prst="rect">
                  <a:avLst/>
                </a:prstGeom>
              </p:spPr>
            </p:pic>
          </mc:Fallback>
        </mc:AlternateContent>
      </p:grpSp>
    </p:spTree>
    <p:extLst>
      <p:ext uri="{BB962C8B-B14F-4D97-AF65-F5344CB8AC3E}">
        <p14:creationId xmlns:p14="http://schemas.microsoft.com/office/powerpoint/2010/main" val="2901334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B800C4-1C5A-1247-8128-0EB03500F69D}"/>
              </a:ext>
            </a:extLst>
          </p:cNvPr>
          <p:cNvSpPr txBox="1"/>
          <p:nvPr/>
        </p:nvSpPr>
        <p:spPr>
          <a:xfrm>
            <a:off x="1971041" y="609769"/>
            <a:ext cx="8016240" cy="1754326"/>
          </a:xfrm>
          <a:prstGeom prst="rect">
            <a:avLst/>
          </a:prstGeom>
          <a:noFill/>
        </p:spPr>
        <p:txBody>
          <a:bodyPr wrap="square" rtlCol="0">
            <a:spAutoFit/>
          </a:bodyPr>
          <a:lstStyle/>
          <a:p>
            <a:r>
              <a:rPr lang="en-US" dirty="0"/>
              <a:t>Using mouse antibodies as therapeutics in humans will provoke anti-mouse antibodies.  These antibodies will block the therapeutic mouse antibody, and the immune complexes that are formed will filter and accumulate in the kidneys and will activate complement and the membrane attack complex: kidney damage (called “serum sickness” from the days in WWI when horse antibodies were used therapeutically</a:t>
            </a:r>
          </a:p>
        </p:txBody>
      </p:sp>
      <p:sp>
        <p:nvSpPr>
          <p:cNvPr id="3" name="TextBox 2">
            <a:extLst>
              <a:ext uri="{FF2B5EF4-FFF2-40B4-BE49-F238E27FC236}">
                <a16:creationId xmlns:a16="http://schemas.microsoft.com/office/drawing/2014/main" id="{5AC725E7-6E69-4843-9EAB-1D943900A396}"/>
              </a:ext>
            </a:extLst>
          </p:cNvPr>
          <p:cNvSpPr txBox="1"/>
          <p:nvPr/>
        </p:nvSpPr>
        <p:spPr>
          <a:xfrm>
            <a:off x="3789680" y="2787892"/>
            <a:ext cx="7030719" cy="1477328"/>
          </a:xfrm>
          <a:prstGeom prst="rect">
            <a:avLst/>
          </a:prstGeom>
          <a:noFill/>
        </p:spPr>
        <p:txBody>
          <a:bodyPr wrap="square" rtlCol="0">
            <a:spAutoFit/>
          </a:bodyPr>
          <a:lstStyle/>
          <a:p>
            <a:r>
              <a:rPr lang="en-US" dirty="0"/>
              <a:t> Beginning in 1914, (about 10 years before the discovery of antibiotics)  in the British and French armies, tetanus antiserum (made in horses injected with modified tetanus toxin was routinely given to patients with dirt-contaminated wounds.   Serum sickness developed: this is a form of hypersensitivity we will return to later in the semester).</a:t>
            </a:r>
          </a:p>
        </p:txBody>
      </p:sp>
      <p:sp>
        <p:nvSpPr>
          <p:cNvPr id="4" name="TextBox 3">
            <a:extLst>
              <a:ext uri="{FF2B5EF4-FFF2-40B4-BE49-F238E27FC236}">
                <a16:creationId xmlns:a16="http://schemas.microsoft.com/office/drawing/2014/main" id="{2F26591E-4B34-F34C-9CEF-461649DE7CC4}"/>
              </a:ext>
            </a:extLst>
          </p:cNvPr>
          <p:cNvSpPr txBox="1"/>
          <p:nvPr/>
        </p:nvSpPr>
        <p:spPr>
          <a:xfrm>
            <a:off x="2560320" y="4689017"/>
            <a:ext cx="7823200" cy="1477328"/>
          </a:xfrm>
          <a:prstGeom prst="rect">
            <a:avLst/>
          </a:prstGeom>
          <a:noFill/>
        </p:spPr>
        <p:txBody>
          <a:bodyPr wrap="square" rtlCol="0">
            <a:spAutoFit/>
          </a:bodyPr>
          <a:lstStyle/>
          <a:p>
            <a:r>
              <a:rPr lang="en-US" dirty="0"/>
              <a:t>Now we can sequence the Xenogeneic antibody, identify the CDRs, and then clone them into a human Ig H and L chain framework.  This can then be expressed in CHO cells, and the product purified for therapeutic use.</a:t>
            </a:r>
          </a:p>
          <a:p>
            <a:endParaRPr lang="en-US" dirty="0"/>
          </a:p>
          <a:p>
            <a:r>
              <a:rPr lang="en-US" dirty="0"/>
              <a:t>Q: why not express in E. coli?  (LPS and glycosylation)</a:t>
            </a: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86B68C9D-1C66-3B49-A0E8-3D54EF6186EF}"/>
                  </a:ext>
                </a:extLst>
              </p14:cNvPr>
              <p14:cNvContentPartPr/>
              <p14:nvPr/>
            </p14:nvContentPartPr>
            <p14:xfrm>
              <a:off x="4441800" y="1860400"/>
              <a:ext cx="360" cy="360"/>
            </p14:xfrm>
          </p:contentPart>
        </mc:Choice>
        <mc:Fallback>
          <p:pic>
            <p:nvPicPr>
              <p:cNvPr id="5" name="Ink 4">
                <a:extLst>
                  <a:ext uri="{FF2B5EF4-FFF2-40B4-BE49-F238E27FC236}">
                    <a16:creationId xmlns:a16="http://schemas.microsoft.com/office/drawing/2014/main" id="{86B68C9D-1C66-3B49-A0E8-3D54EF6186EF}"/>
                  </a:ext>
                </a:extLst>
              </p:cNvPr>
              <p:cNvPicPr/>
              <p:nvPr/>
            </p:nvPicPr>
            <p:blipFill>
              <a:blip r:embed="rId3"/>
              <a:stretch>
                <a:fillRect/>
              </a:stretch>
            </p:blipFill>
            <p:spPr>
              <a:xfrm>
                <a:off x="4433160" y="1851760"/>
                <a:ext cx="18000" cy="18000"/>
              </a:xfrm>
              <a:prstGeom prst="rect">
                <a:avLst/>
              </a:prstGeom>
            </p:spPr>
          </p:pic>
        </mc:Fallback>
      </mc:AlternateContent>
    </p:spTree>
    <p:extLst>
      <p:ext uri="{BB962C8B-B14F-4D97-AF65-F5344CB8AC3E}">
        <p14:creationId xmlns:p14="http://schemas.microsoft.com/office/powerpoint/2010/main" val="293972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C52B-68E7-1245-A0F6-287D0796185F}"/>
              </a:ext>
            </a:extLst>
          </p:cNvPr>
          <p:cNvSpPr>
            <a:spLocks noGrp="1"/>
          </p:cNvSpPr>
          <p:nvPr>
            <p:ph type="title"/>
          </p:nvPr>
        </p:nvSpPr>
        <p:spPr/>
        <p:txBody>
          <a:bodyPr/>
          <a:lstStyle/>
          <a:p>
            <a:r>
              <a:rPr lang="en-US" dirty="0"/>
              <a:t>Goals for today…</a:t>
            </a:r>
          </a:p>
        </p:txBody>
      </p:sp>
      <p:sp>
        <p:nvSpPr>
          <p:cNvPr id="3" name="Content Placeholder 2">
            <a:extLst>
              <a:ext uri="{FF2B5EF4-FFF2-40B4-BE49-F238E27FC236}">
                <a16:creationId xmlns:a16="http://schemas.microsoft.com/office/drawing/2014/main" id="{F9A78A8B-F543-DD40-87AA-6172EA8DA7FB}"/>
              </a:ext>
            </a:extLst>
          </p:cNvPr>
          <p:cNvSpPr>
            <a:spLocks noGrp="1"/>
          </p:cNvSpPr>
          <p:nvPr>
            <p:ph idx="1"/>
          </p:nvPr>
        </p:nvSpPr>
        <p:spPr/>
        <p:txBody>
          <a:bodyPr/>
          <a:lstStyle/>
          <a:p>
            <a:r>
              <a:rPr lang="en-US" dirty="0"/>
              <a:t>Start with ELISA and then cover the rest of the assays that we will be discussing over the course of the semester (there will be others, but this is a good start…)</a:t>
            </a:r>
          </a:p>
          <a:p>
            <a:endParaRPr lang="en-US" dirty="0"/>
          </a:p>
          <a:p>
            <a:r>
              <a:rPr lang="en-US" dirty="0"/>
              <a:t>Immunohistochemistry and fluorescent microscopy</a:t>
            </a:r>
          </a:p>
          <a:p>
            <a:r>
              <a:rPr lang="en-US" dirty="0"/>
              <a:t>Western blotting</a:t>
            </a:r>
          </a:p>
          <a:p>
            <a:r>
              <a:rPr lang="en-US" dirty="0"/>
              <a:t>Flow cytometry and fluorescence activated cell sorting (FACS)</a:t>
            </a:r>
          </a:p>
        </p:txBody>
      </p:sp>
    </p:spTree>
    <p:extLst>
      <p:ext uri="{BB962C8B-B14F-4D97-AF65-F5344CB8AC3E}">
        <p14:creationId xmlns:p14="http://schemas.microsoft.com/office/powerpoint/2010/main" val="2640202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D5E713-AE0F-9F47-A551-A2E54C829DE8}"/>
              </a:ext>
            </a:extLst>
          </p:cNvPr>
          <p:cNvSpPr txBox="1"/>
          <p:nvPr/>
        </p:nvSpPr>
        <p:spPr>
          <a:xfrm>
            <a:off x="5648960" y="1219200"/>
            <a:ext cx="1689245" cy="369332"/>
          </a:xfrm>
          <a:prstGeom prst="rect">
            <a:avLst/>
          </a:prstGeom>
          <a:noFill/>
        </p:spPr>
        <p:txBody>
          <a:bodyPr wrap="none" rtlCol="0">
            <a:spAutoFit/>
          </a:bodyPr>
          <a:lstStyle/>
          <a:p>
            <a:r>
              <a:rPr lang="en-US" dirty="0"/>
              <a:t>On to the quiz…</a:t>
            </a:r>
          </a:p>
        </p:txBody>
      </p:sp>
    </p:spTree>
    <p:extLst>
      <p:ext uri="{BB962C8B-B14F-4D97-AF65-F5344CB8AC3E}">
        <p14:creationId xmlns:p14="http://schemas.microsoft.com/office/powerpoint/2010/main" val="3137412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32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5D9890-1732-924A-99AC-21FA65F3E026}"/>
              </a:ext>
            </a:extLst>
          </p:cNvPr>
          <p:cNvSpPr txBox="1"/>
          <p:nvPr/>
        </p:nvSpPr>
        <p:spPr>
          <a:xfrm>
            <a:off x="742950" y="371475"/>
            <a:ext cx="4166397" cy="369332"/>
          </a:xfrm>
          <a:prstGeom prst="rect">
            <a:avLst/>
          </a:prstGeom>
          <a:noFill/>
        </p:spPr>
        <p:txBody>
          <a:bodyPr wrap="none" rtlCol="0">
            <a:spAutoFit/>
          </a:bodyPr>
          <a:lstStyle/>
          <a:p>
            <a:r>
              <a:rPr lang="en-US" dirty="0"/>
              <a:t>ENZYME LINKED IMMUNOSORBENT ASSAY</a:t>
            </a:r>
          </a:p>
        </p:txBody>
      </p:sp>
      <p:pic>
        <p:nvPicPr>
          <p:cNvPr id="3" name="Picture 2">
            <a:extLst>
              <a:ext uri="{FF2B5EF4-FFF2-40B4-BE49-F238E27FC236}">
                <a16:creationId xmlns:a16="http://schemas.microsoft.com/office/drawing/2014/main" id="{F3A368C8-7E5E-8848-986F-AB821ED387D9}"/>
              </a:ext>
            </a:extLst>
          </p:cNvPr>
          <p:cNvPicPr>
            <a:picLocks noChangeAspect="1"/>
          </p:cNvPicPr>
          <p:nvPr/>
        </p:nvPicPr>
        <p:blipFill>
          <a:blip r:embed="rId2"/>
          <a:stretch>
            <a:fillRect/>
          </a:stretch>
        </p:blipFill>
        <p:spPr>
          <a:xfrm>
            <a:off x="0" y="819233"/>
            <a:ext cx="6690164" cy="5219533"/>
          </a:xfrm>
          <a:prstGeom prst="rect">
            <a:avLst/>
          </a:prstGeom>
        </p:spPr>
      </p:pic>
      <p:sp>
        <p:nvSpPr>
          <p:cNvPr id="4" name="TextBox 3">
            <a:extLst>
              <a:ext uri="{FF2B5EF4-FFF2-40B4-BE49-F238E27FC236}">
                <a16:creationId xmlns:a16="http://schemas.microsoft.com/office/drawing/2014/main" id="{E30522F0-04EF-734E-8ADE-69F9D483FE38}"/>
              </a:ext>
            </a:extLst>
          </p:cNvPr>
          <p:cNvSpPr txBox="1"/>
          <p:nvPr/>
        </p:nvSpPr>
        <p:spPr>
          <a:xfrm>
            <a:off x="957262" y="6457950"/>
            <a:ext cx="5560305" cy="369332"/>
          </a:xfrm>
          <a:prstGeom prst="rect">
            <a:avLst/>
          </a:prstGeom>
          <a:noFill/>
        </p:spPr>
        <p:txBody>
          <a:bodyPr wrap="none" rtlCol="0">
            <a:spAutoFit/>
          </a:bodyPr>
          <a:lstStyle/>
          <a:p>
            <a:r>
              <a:rPr lang="en-US" dirty="0"/>
              <a:t>https://</a:t>
            </a:r>
            <a:r>
              <a:rPr lang="en-US" dirty="0" err="1"/>
              <a:t>www.avivasysbio.com</a:t>
            </a:r>
            <a:r>
              <a:rPr lang="en-US" dirty="0"/>
              <a:t>/protocols-procedures/</a:t>
            </a:r>
            <a:r>
              <a:rPr lang="en-US" dirty="0" err="1"/>
              <a:t>elisa</a:t>
            </a:r>
            <a:endParaRPr lang="en-US" dirty="0"/>
          </a:p>
        </p:txBody>
      </p:sp>
      <p:sp>
        <p:nvSpPr>
          <p:cNvPr id="5" name="TextBox 4">
            <a:extLst>
              <a:ext uri="{FF2B5EF4-FFF2-40B4-BE49-F238E27FC236}">
                <a16:creationId xmlns:a16="http://schemas.microsoft.com/office/drawing/2014/main" id="{601C061B-0997-CB41-BD15-9DBC0C55722D}"/>
              </a:ext>
            </a:extLst>
          </p:cNvPr>
          <p:cNvSpPr txBox="1"/>
          <p:nvPr/>
        </p:nvSpPr>
        <p:spPr>
          <a:xfrm>
            <a:off x="7343774" y="1957388"/>
            <a:ext cx="2817461" cy="3693319"/>
          </a:xfrm>
          <a:prstGeom prst="rect">
            <a:avLst/>
          </a:prstGeom>
          <a:noFill/>
          <a:ln>
            <a:solidFill>
              <a:schemeClr val="tx1"/>
            </a:solidFill>
          </a:ln>
        </p:spPr>
        <p:txBody>
          <a:bodyPr wrap="square" rtlCol="0">
            <a:spAutoFit/>
          </a:bodyPr>
          <a:lstStyle/>
          <a:p>
            <a:r>
              <a:rPr lang="en-US" dirty="0"/>
              <a:t>REAGENTS</a:t>
            </a:r>
          </a:p>
          <a:p>
            <a:endParaRPr lang="en-US" dirty="0"/>
          </a:p>
          <a:p>
            <a:pPr marL="285750" indent="-285750">
              <a:buFont typeface="Arial" panose="020B0604020202020204" pitchFamily="34" charset="0"/>
              <a:buChar char="•"/>
            </a:pPr>
            <a:r>
              <a:rPr lang="en-US" dirty="0"/>
              <a:t>CAPTURE ANTIBODY (PRIMARY AB)</a:t>
            </a:r>
          </a:p>
          <a:p>
            <a:pPr marL="285750" indent="-285750">
              <a:buFont typeface="Arial" panose="020B0604020202020204" pitchFamily="34" charset="0"/>
              <a:buChar char="•"/>
            </a:pPr>
            <a:r>
              <a:rPr lang="en-US" dirty="0"/>
              <a:t>SAMPLE ANTIGEN</a:t>
            </a:r>
          </a:p>
          <a:p>
            <a:pPr marL="285750" indent="-285750">
              <a:buFont typeface="Arial" panose="020B0604020202020204" pitchFamily="34" charset="0"/>
              <a:buChar char="•"/>
            </a:pPr>
            <a:r>
              <a:rPr lang="en-US" dirty="0"/>
              <a:t>BLOCKING AGENT</a:t>
            </a:r>
          </a:p>
          <a:p>
            <a:pPr marL="285750" indent="-285750">
              <a:buFont typeface="Arial" panose="020B0604020202020204" pitchFamily="34" charset="0"/>
              <a:buChar char="•"/>
            </a:pPr>
            <a:r>
              <a:rPr lang="en-US" dirty="0"/>
              <a:t>ANTIBODY-ENZYME CONJUGATE (SECONDARY AB)</a:t>
            </a:r>
          </a:p>
          <a:p>
            <a:pPr marL="285750" indent="-285750">
              <a:buFont typeface="Arial" panose="020B0604020202020204" pitchFamily="34" charset="0"/>
              <a:buChar char="•"/>
            </a:pPr>
            <a:r>
              <a:rPr lang="en-US" dirty="0"/>
              <a:t>CHROMOGENIC SUBSTRATE</a:t>
            </a:r>
          </a:p>
          <a:p>
            <a:endParaRPr lang="en-US" dirty="0"/>
          </a:p>
          <a:p>
            <a:endParaRPr lang="en-US" dirty="0"/>
          </a:p>
        </p:txBody>
      </p:sp>
      <p:sp>
        <p:nvSpPr>
          <p:cNvPr id="6" name="TextBox 5">
            <a:extLst>
              <a:ext uri="{FF2B5EF4-FFF2-40B4-BE49-F238E27FC236}">
                <a16:creationId xmlns:a16="http://schemas.microsoft.com/office/drawing/2014/main" id="{22D397F9-E513-E048-8359-36D01B1F6A2E}"/>
              </a:ext>
            </a:extLst>
          </p:cNvPr>
          <p:cNvSpPr txBox="1"/>
          <p:nvPr/>
        </p:nvSpPr>
        <p:spPr>
          <a:xfrm>
            <a:off x="7672388" y="6243638"/>
            <a:ext cx="3829253" cy="369332"/>
          </a:xfrm>
          <a:prstGeom prst="rect">
            <a:avLst/>
          </a:prstGeom>
          <a:noFill/>
        </p:spPr>
        <p:txBody>
          <a:bodyPr wrap="none" rtlCol="0">
            <a:spAutoFit/>
          </a:bodyPr>
          <a:lstStyle/>
          <a:p>
            <a:r>
              <a:rPr lang="en-US" dirty="0"/>
              <a:t>THERE ARE OTHER CONFIGURATIONS…</a:t>
            </a:r>
          </a:p>
        </p:txBody>
      </p:sp>
    </p:spTree>
    <p:extLst>
      <p:ext uri="{BB962C8B-B14F-4D97-AF65-F5344CB8AC3E}">
        <p14:creationId xmlns:p14="http://schemas.microsoft.com/office/powerpoint/2010/main" val="28700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896F948-3C28-B649-B1AB-DAA2491FB747}"/>
                  </a:ext>
                </a:extLst>
              </p14:cNvPr>
              <p14:cNvContentPartPr/>
              <p14:nvPr/>
            </p14:nvContentPartPr>
            <p14:xfrm>
              <a:off x="857160" y="761400"/>
              <a:ext cx="856800" cy="687600"/>
            </p14:xfrm>
          </p:contentPart>
        </mc:Choice>
        <mc:Fallback>
          <p:pic>
            <p:nvPicPr>
              <p:cNvPr id="2" name="Ink 1">
                <a:extLst>
                  <a:ext uri="{FF2B5EF4-FFF2-40B4-BE49-F238E27FC236}">
                    <a16:creationId xmlns:a16="http://schemas.microsoft.com/office/drawing/2014/main" id="{6896F948-3C28-B649-B1AB-DAA2491FB747}"/>
                  </a:ext>
                </a:extLst>
              </p:cNvPr>
              <p:cNvPicPr/>
              <p:nvPr/>
            </p:nvPicPr>
            <p:blipFill>
              <a:blip r:embed="rId3"/>
              <a:stretch>
                <a:fillRect/>
              </a:stretch>
            </p:blipFill>
            <p:spPr>
              <a:xfrm>
                <a:off x="842040" y="745920"/>
                <a:ext cx="887400" cy="718200"/>
              </a:xfrm>
              <a:prstGeom prst="rect">
                <a:avLst/>
              </a:prstGeom>
            </p:spPr>
          </p:pic>
        </mc:Fallback>
      </mc:AlternateContent>
      <p:grpSp>
        <p:nvGrpSpPr>
          <p:cNvPr id="9" name="Group 8">
            <a:extLst>
              <a:ext uri="{FF2B5EF4-FFF2-40B4-BE49-F238E27FC236}">
                <a16:creationId xmlns:a16="http://schemas.microsoft.com/office/drawing/2014/main" id="{D3919DDB-86E5-1C4E-BD70-9088EA1DC827}"/>
              </a:ext>
            </a:extLst>
          </p:cNvPr>
          <p:cNvGrpSpPr/>
          <p:nvPr/>
        </p:nvGrpSpPr>
        <p:grpSpPr>
          <a:xfrm>
            <a:off x="1177200" y="1131480"/>
            <a:ext cx="228600" cy="252720"/>
            <a:chOff x="1177200" y="1131480"/>
            <a:chExt cx="228600" cy="25272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C80E609-E19E-2241-A725-F2AD011F25E9}"/>
                    </a:ext>
                  </a:extLst>
                </p14:cNvPr>
                <p14:cNvContentPartPr/>
                <p14:nvPr/>
              </p14:nvContentPartPr>
              <p14:xfrm>
                <a:off x="1177200" y="1160280"/>
                <a:ext cx="97200" cy="59400"/>
              </p14:xfrm>
            </p:contentPart>
          </mc:Choice>
          <mc:Fallback>
            <p:pic>
              <p:nvPicPr>
                <p:cNvPr id="3" name="Ink 2">
                  <a:extLst>
                    <a:ext uri="{FF2B5EF4-FFF2-40B4-BE49-F238E27FC236}">
                      <a16:creationId xmlns:a16="http://schemas.microsoft.com/office/drawing/2014/main" id="{5C80E609-E19E-2241-A725-F2AD011F25E9}"/>
                    </a:ext>
                  </a:extLst>
                </p:cNvPr>
                <p:cNvPicPr/>
                <p:nvPr/>
              </p:nvPicPr>
              <p:blipFill>
                <a:blip r:embed="rId5"/>
                <a:stretch>
                  <a:fillRect/>
                </a:stretch>
              </p:blipFill>
              <p:spPr>
                <a:xfrm>
                  <a:off x="1161720" y="1144800"/>
                  <a:ext cx="127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5584E47-3CD5-CD4D-9D62-DF3D80B68ADE}"/>
                    </a:ext>
                  </a:extLst>
                </p14:cNvPr>
                <p14:cNvContentPartPr/>
                <p14:nvPr/>
              </p14:nvContentPartPr>
              <p14:xfrm>
                <a:off x="1268280" y="1131480"/>
                <a:ext cx="137520" cy="252720"/>
              </p14:xfrm>
            </p:contentPart>
          </mc:Choice>
          <mc:Fallback>
            <p:pic>
              <p:nvPicPr>
                <p:cNvPr id="4" name="Ink 3">
                  <a:extLst>
                    <a:ext uri="{FF2B5EF4-FFF2-40B4-BE49-F238E27FC236}">
                      <a16:creationId xmlns:a16="http://schemas.microsoft.com/office/drawing/2014/main" id="{55584E47-3CD5-CD4D-9D62-DF3D80B68ADE}"/>
                    </a:ext>
                  </a:extLst>
                </p:cNvPr>
                <p:cNvPicPr/>
                <p:nvPr/>
              </p:nvPicPr>
              <p:blipFill>
                <a:blip r:embed="rId7"/>
                <a:stretch>
                  <a:fillRect/>
                </a:stretch>
              </p:blipFill>
              <p:spPr>
                <a:xfrm>
                  <a:off x="1253160" y="1116000"/>
                  <a:ext cx="168120" cy="283320"/>
                </a:xfrm>
                <a:prstGeom prst="rect">
                  <a:avLst/>
                </a:prstGeom>
              </p:spPr>
            </p:pic>
          </mc:Fallback>
        </mc:AlternateContent>
      </p:grpSp>
      <p:grpSp>
        <p:nvGrpSpPr>
          <p:cNvPr id="30" name="Group 29">
            <a:extLst>
              <a:ext uri="{FF2B5EF4-FFF2-40B4-BE49-F238E27FC236}">
                <a16:creationId xmlns:a16="http://schemas.microsoft.com/office/drawing/2014/main" id="{21636F04-B24F-B24E-803C-9998F2838563}"/>
              </a:ext>
            </a:extLst>
          </p:cNvPr>
          <p:cNvGrpSpPr/>
          <p:nvPr/>
        </p:nvGrpSpPr>
        <p:grpSpPr>
          <a:xfrm>
            <a:off x="4784400" y="651240"/>
            <a:ext cx="2053440" cy="590400"/>
            <a:chOff x="4784400" y="651240"/>
            <a:chExt cx="2053440" cy="590400"/>
          </a:xfrm>
        </p:grpSpPr>
        <mc:AlternateContent xmlns:mc="http://schemas.openxmlformats.org/markup-compatibility/2006">
          <mc:Choice xmlns:p14="http://schemas.microsoft.com/office/powerpoint/2010/main" Requires="p14">
            <p:contentPart p14:bwMode="auto" r:id="rId8">
              <p14:nvContentPartPr>
                <p14:cNvPr id="18" name="Ink 17">
                  <a:extLst>
                    <a:ext uri="{FF2B5EF4-FFF2-40B4-BE49-F238E27FC236}">
                      <a16:creationId xmlns:a16="http://schemas.microsoft.com/office/drawing/2014/main" id="{781CA516-0597-0D4C-A2CE-173A7B4375EA}"/>
                    </a:ext>
                  </a:extLst>
                </p14:cNvPr>
                <p14:cNvContentPartPr/>
                <p14:nvPr/>
              </p14:nvContentPartPr>
              <p14:xfrm>
                <a:off x="4784400" y="755640"/>
                <a:ext cx="222120" cy="413640"/>
              </p14:xfrm>
            </p:contentPart>
          </mc:Choice>
          <mc:Fallback>
            <p:pic>
              <p:nvPicPr>
                <p:cNvPr id="18" name="Ink 17">
                  <a:extLst>
                    <a:ext uri="{FF2B5EF4-FFF2-40B4-BE49-F238E27FC236}">
                      <a16:creationId xmlns:a16="http://schemas.microsoft.com/office/drawing/2014/main" id="{781CA516-0597-0D4C-A2CE-173A7B4375EA}"/>
                    </a:ext>
                  </a:extLst>
                </p:cNvPr>
                <p:cNvPicPr/>
                <p:nvPr/>
              </p:nvPicPr>
              <p:blipFill>
                <a:blip r:embed="rId9"/>
                <a:stretch>
                  <a:fillRect/>
                </a:stretch>
              </p:blipFill>
              <p:spPr>
                <a:xfrm>
                  <a:off x="4769280" y="740520"/>
                  <a:ext cx="25272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Ink 18">
                  <a:extLst>
                    <a:ext uri="{FF2B5EF4-FFF2-40B4-BE49-F238E27FC236}">
                      <a16:creationId xmlns:a16="http://schemas.microsoft.com/office/drawing/2014/main" id="{E51EB382-C318-A143-AFF5-4A8299390AD2}"/>
                    </a:ext>
                  </a:extLst>
                </p14:cNvPr>
                <p14:cNvContentPartPr/>
                <p14:nvPr/>
              </p14:nvContentPartPr>
              <p14:xfrm>
                <a:off x="5050440" y="872640"/>
                <a:ext cx="138960" cy="178560"/>
              </p14:xfrm>
            </p:contentPart>
          </mc:Choice>
          <mc:Fallback>
            <p:pic>
              <p:nvPicPr>
                <p:cNvPr id="19" name="Ink 18">
                  <a:extLst>
                    <a:ext uri="{FF2B5EF4-FFF2-40B4-BE49-F238E27FC236}">
                      <a16:creationId xmlns:a16="http://schemas.microsoft.com/office/drawing/2014/main" id="{E51EB382-C318-A143-AFF5-4A8299390AD2}"/>
                    </a:ext>
                  </a:extLst>
                </p:cNvPr>
                <p:cNvPicPr/>
                <p:nvPr/>
              </p:nvPicPr>
              <p:blipFill>
                <a:blip r:embed="rId11"/>
                <a:stretch>
                  <a:fillRect/>
                </a:stretch>
              </p:blipFill>
              <p:spPr>
                <a:xfrm>
                  <a:off x="5035320" y="857160"/>
                  <a:ext cx="1695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 name="Ink 19">
                  <a:extLst>
                    <a:ext uri="{FF2B5EF4-FFF2-40B4-BE49-F238E27FC236}">
                      <a16:creationId xmlns:a16="http://schemas.microsoft.com/office/drawing/2014/main" id="{0499DB98-EB6D-D040-9987-979CDBAAE630}"/>
                    </a:ext>
                  </a:extLst>
                </p14:cNvPr>
                <p14:cNvContentPartPr/>
                <p14:nvPr/>
              </p14:nvContentPartPr>
              <p14:xfrm>
                <a:off x="5223240" y="977760"/>
                <a:ext cx="139320" cy="103320"/>
              </p14:xfrm>
            </p:contentPart>
          </mc:Choice>
          <mc:Fallback>
            <p:pic>
              <p:nvPicPr>
                <p:cNvPr id="20" name="Ink 19">
                  <a:extLst>
                    <a:ext uri="{FF2B5EF4-FFF2-40B4-BE49-F238E27FC236}">
                      <a16:creationId xmlns:a16="http://schemas.microsoft.com/office/drawing/2014/main" id="{0499DB98-EB6D-D040-9987-979CDBAAE630}"/>
                    </a:ext>
                  </a:extLst>
                </p:cNvPr>
                <p:cNvPicPr/>
                <p:nvPr/>
              </p:nvPicPr>
              <p:blipFill>
                <a:blip r:embed="rId13"/>
                <a:stretch>
                  <a:fillRect/>
                </a:stretch>
              </p:blipFill>
              <p:spPr>
                <a:xfrm>
                  <a:off x="5208120" y="962640"/>
                  <a:ext cx="169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 name="Ink 20">
                  <a:extLst>
                    <a:ext uri="{FF2B5EF4-FFF2-40B4-BE49-F238E27FC236}">
                      <a16:creationId xmlns:a16="http://schemas.microsoft.com/office/drawing/2014/main" id="{2AE226E6-BDEC-294F-BC98-06893059CD5A}"/>
                    </a:ext>
                  </a:extLst>
                </p14:cNvPr>
                <p14:cNvContentPartPr/>
                <p14:nvPr/>
              </p14:nvContentPartPr>
              <p14:xfrm>
                <a:off x="5432760" y="934200"/>
                <a:ext cx="138960" cy="307440"/>
              </p14:xfrm>
            </p:contentPart>
          </mc:Choice>
          <mc:Fallback>
            <p:pic>
              <p:nvPicPr>
                <p:cNvPr id="21" name="Ink 20">
                  <a:extLst>
                    <a:ext uri="{FF2B5EF4-FFF2-40B4-BE49-F238E27FC236}">
                      <a16:creationId xmlns:a16="http://schemas.microsoft.com/office/drawing/2014/main" id="{2AE226E6-BDEC-294F-BC98-06893059CD5A}"/>
                    </a:ext>
                  </a:extLst>
                </p:cNvPr>
                <p:cNvPicPr/>
                <p:nvPr/>
              </p:nvPicPr>
              <p:blipFill>
                <a:blip r:embed="rId15"/>
                <a:stretch>
                  <a:fillRect/>
                </a:stretch>
              </p:blipFill>
              <p:spPr>
                <a:xfrm>
                  <a:off x="5417640" y="919080"/>
                  <a:ext cx="16920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 name="Ink 21">
                  <a:extLst>
                    <a:ext uri="{FF2B5EF4-FFF2-40B4-BE49-F238E27FC236}">
                      <a16:creationId xmlns:a16="http://schemas.microsoft.com/office/drawing/2014/main" id="{059A5AB1-97B5-4B4F-ADFA-4845EA9159B1}"/>
                    </a:ext>
                  </a:extLst>
                </p14:cNvPr>
                <p14:cNvContentPartPr/>
                <p14:nvPr/>
              </p14:nvContentPartPr>
              <p14:xfrm>
                <a:off x="5691960" y="754200"/>
                <a:ext cx="14400" cy="266040"/>
              </p14:xfrm>
            </p:contentPart>
          </mc:Choice>
          <mc:Fallback>
            <p:pic>
              <p:nvPicPr>
                <p:cNvPr id="22" name="Ink 21">
                  <a:extLst>
                    <a:ext uri="{FF2B5EF4-FFF2-40B4-BE49-F238E27FC236}">
                      <a16:creationId xmlns:a16="http://schemas.microsoft.com/office/drawing/2014/main" id="{059A5AB1-97B5-4B4F-ADFA-4845EA9159B1}"/>
                    </a:ext>
                  </a:extLst>
                </p:cNvPr>
                <p:cNvPicPr/>
                <p:nvPr/>
              </p:nvPicPr>
              <p:blipFill>
                <a:blip r:embed="rId17"/>
                <a:stretch>
                  <a:fillRect/>
                </a:stretch>
              </p:blipFill>
              <p:spPr>
                <a:xfrm>
                  <a:off x="5676840" y="739080"/>
                  <a:ext cx="450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 name="Ink 22">
                  <a:extLst>
                    <a:ext uri="{FF2B5EF4-FFF2-40B4-BE49-F238E27FC236}">
                      <a16:creationId xmlns:a16="http://schemas.microsoft.com/office/drawing/2014/main" id="{B7DDC59E-6622-6F40-9BFE-5B63ED9A5CCA}"/>
                    </a:ext>
                  </a:extLst>
                </p14:cNvPr>
                <p14:cNvContentPartPr/>
                <p14:nvPr/>
              </p14:nvContentPartPr>
              <p14:xfrm>
                <a:off x="5600520" y="913680"/>
                <a:ext cx="275400" cy="99000"/>
              </p14:xfrm>
            </p:contentPart>
          </mc:Choice>
          <mc:Fallback>
            <p:pic>
              <p:nvPicPr>
                <p:cNvPr id="23" name="Ink 22">
                  <a:extLst>
                    <a:ext uri="{FF2B5EF4-FFF2-40B4-BE49-F238E27FC236}">
                      <a16:creationId xmlns:a16="http://schemas.microsoft.com/office/drawing/2014/main" id="{B7DDC59E-6622-6F40-9BFE-5B63ED9A5CCA}"/>
                    </a:ext>
                  </a:extLst>
                </p:cNvPr>
                <p:cNvPicPr/>
                <p:nvPr/>
              </p:nvPicPr>
              <p:blipFill>
                <a:blip r:embed="rId19"/>
                <a:stretch>
                  <a:fillRect/>
                </a:stretch>
              </p:blipFill>
              <p:spPr>
                <a:xfrm>
                  <a:off x="5585400" y="898200"/>
                  <a:ext cx="3060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 name="Ink 23">
                  <a:extLst>
                    <a:ext uri="{FF2B5EF4-FFF2-40B4-BE49-F238E27FC236}">
                      <a16:creationId xmlns:a16="http://schemas.microsoft.com/office/drawing/2014/main" id="{3ACDB73F-D3D1-944C-9794-BF35ACEB445D}"/>
                    </a:ext>
                  </a:extLst>
                </p14:cNvPr>
                <p14:cNvContentPartPr/>
                <p14:nvPr/>
              </p14:nvContentPartPr>
              <p14:xfrm>
                <a:off x="5954760" y="879120"/>
                <a:ext cx="82800" cy="98640"/>
              </p14:xfrm>
            </p:contentPart>
          </mc:Choice>
          <mc:Fallback>
            <p:pic>
              <p:nvPicPr>
                <p:cNvPr id="24" name="Ink 23">
                  <a:extLst>
                    <a:ext uri="{FF2B5EF4-FFF2-40B4-BE49-F238E27FC236}">
                      <a16:creationId xmlns:a16="http://schemas.microsoft.com/office/drawing/2014/main" id="{3ACDB73F-D3D1-944C-9794-BF35ACEB445D}"/>
                    </a:ext>
                  </a:extLst>
                </p:cNvPr>
                <p:cNvPicPr/>
                <p:nvPr/>
              </p:nvPicPr>
              <p:blipFill>
                <a:blip r:embed="rId21"/>
                <a:stretch>
                  <a:fillRect/>
                </a:stretch>
              </p:blipFill>
              <p:spPr>
                <a:xfrm>
                  <a:off x="5939640" y="864000"/>
                  <a:ext cx="113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 name="Ink 24">
                  <a:extLst>
                    <a:ext uri="{FF2B5EF4-FFF2-40B4-BE49-F238E27FC236}">
                      <a16:creationId xmlns:a16="http://schemas.microsoft.com/office/drawing/2014/main" id="{81B1C671-C7A6-8846-96C4-84969400CCFB}"/>
                    </a:ext>
                  </a:extLst>
                </p14:cNvPr>
                <p14:cNvContentPartPr/>
                <p14:nvPr/>
              </p14:nvContentPartPr>
              <p14:xfrm>
                <a:off x="6057720" y="837360"/>
                <a:ext cx="128160" cy="137520"/>
              </p14:xfrm>
            </p:contentPart>
          </mc:Choice>
          <mc:Fallback>
            <p:pic>
              <p:nvPicPr>
                <p:cNvPr id="25" name="Ink 24">
                  <a:extLst>
                    <a:ext uri="{FF2B5EF4-FFF2-40B4-BE49-F238E27FC236}">
                      <a16:creationId xmlns:a16="http://schemas.microsoft.com/office/drawing/2014/main" id="{81B1C671-C7A6-8846-96C4-84969400CCFB}"/>
                    </a:ext>
                  </a:extLst>
                </p:cNvPr>
                <p:cNvPicPr/>
                <p:nvPr/>
              </p:nvPicPr>
              <p:blipFill>
                <a:blip r:embed="rId23"/>
                <a:stretch>
                  <a:fillRect/>
                </a:stretch>
              </p:blipFill>
              <p:spPr>
                <a:xfrm>
                  <a:off x="6042600" y="822240"/>
                  <a:ext cx="1587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6" name="Ink 25">
                  <a:extLst>
                    <a:ext uri="{FF2B5EF4-FFF2-40B4-BE49-F238E27FC236}">
                      <a16:creationId xmlns:a16="http://schemas.microsoft.com/office/drawing/2014/main" id="{83084122-A684-BC4E-B634-753485316817}"/>
                    </a:ext>
                  </a:extLst>
                </p14:cNvPr>
                <p14:cNvContentPartPr/>
                <p14:nvPr/>
              </p14:nvContentPartPr>
              <p14:xfrm>
                <a:off x="6355440" y="816120"/>
                <a:ext cx="117720" cy="218880"/>
              </p14:xfrm>
            </p:contentPart>
          </mc:Choice>
          <mc:Fallback>
            <p:pic>
              <p:nvPicPr>
                <p:cNvPr id="26" name="Ink 25">
                  <a:extLst>
                    <a:ext uri="{FF2B5EF4-FFF2-40B4-BE49-F238E27FC236}">
                      <a16:creationId xmlns:a16="http://schemas.microsoft.com/office/drawing/2014/main" id="{83084122-A684-BC4E-B634-753485316817}"/>
                    </a:ext>
                  </a:extLst>
                </p:cNvPr>
                <p:cNvPicPr/>
                <p:nvPr/>
              </p:nvPicPr>
              <p:blipFill>
                <a:blip r:embed="rId25"/>
                <a:stretch>
                  <a:fillRect/>
                </a:stretch>
              </p:blipFill>
              <p:spPr>
                <a:xfrm>
                  <a:off x="6339960" y="800640"/>
                  <a:ext cx="1479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7" name="Ink 26">
                  <a:extLst>
                    <a:ext uri="{FF2B5EF4-FFF2-40B4-BE49-F238E27FC236}">
                      <a16:creationId xmlns:a16="http://schemas.microsoft.com/office/drawing/2014/main" id="{E10ACEC2-E515-B542-B6A1-CC404217CE25}"/>
                    </a:ext>
                  </a:extLst>
                </p14:cNvPr>
                <p14:cNvContentPartPr/>
                <p14:nvPr/>
              </p14:nvContentPartPr>
              <p14:xfrm>
                <a:off x="6377760" y="927720"/>
                <a:ext cx="136080" cy="20880"/>
              </p14:xfrm>
            </p:contentPart>
          </mc:Choice>
          <mc:Fallback>
            <p:pic>
              <p:nvPicPr>
                <p:cNvPr id="27" name="Ink 26">
                  <a:extLst>
                    <a:ext uri="{FF2B5EF4-FFF2-40B4-BE49-F238E27FC236}">
                      <a16:creationId xmlns:a16="http://schemas.microsoft.com/office/drawing/2014/main" id="{E10ACEC2-E515-B542-B6A1-CC404217CE25}"/>
                    </a:ext>
                  </a:extLst>
                </p:cNvPr>
                <p:cNvPicPr/>
                <p:nvPr/>
              </p:nvPicPr>
              <p:blipFill>
                <a:blip r:embed="rId27"/>
                <a:stretch>
                  <a:fillRect/>
                </a:stretch>
              </p:blipFill>
              <p:spPr>
                <a:xfrm>
                  <a:off x="6362640" y="912600"/>
                  <a:ext cx="1666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8" name="Ink 27">
                  <a:extLst>
                    <a:ext uri="{FF2B5EF4-FFF2-40B4-BE49-F238E27FC236}">
                      <a16:creationId xmlns:a16="http://schemas.microsoft.com/office/drawing/2014/main" id="{9D78A952-8BE3-4C45-B484-087C84055429}"/>
                    </a:ext>
                  </a:extLst>
                </p14:cNvPr>
                <p14:cNvContentPartPr/>
                <p14:nvPr/>
              </p14:nvContentPartPr>
              <p14:xfrm>
                <a:off x="6537960" y="731520"/>
                <a:ext cx="162360" cy="244080"/>
              </p14:xfrm>
            </p:contentPart>
          </mc:Choice>
          <mc:Fallback>
            <p:pic>
              <p:nvPicPr>
                <p:cNvPr id="28" name="Ink 27">
                  <a:extLst>
                    <a:ext uri="{FF2B5EF4-FFF2-40B4-BE49-F238E27FC236}">
                      <a16:creationId xmlns:a16="http://schemas.microsoft.com/office/drawing/2014/main" id="{9D78A952-8BE3-4C45-B484-087C84055429}"/>
                    </a:ext>
                  </a:extLst>
                </p:cNvPr>
                <p:cNvPicPr/>
                <p:nvPr/>
              </p:nvPicPr>
              <p:blipFill>
                <a:blip r:embed="rId29"/>
                <a:stretch>
                  <a:fillRect/>
                </a:stretch>
              </p:blipFill>
              <p:spPr>
                <a:xfrm>
                  <a:off x="6522480" y="716040"/>
                  <a:ext cx="1929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9" name="Ink 28">
                  <a:extLst>
                    <a:ext uri="{FF2B5EF4-FFF2-40B4-BE49-F238E27FC236}">
                      <a16:creationId xmlns:a16="http://schemas.microsoft.com/office/drawing/2014/main" id="{95921DBD-AD0E-5D4A-948E-978D58B1E85E}"/>
                    </a:ext>
                  </a:extLst>
                </p14:cNvPr>
                <p14:cNvContentPartPr/>
                <p14:nvPr/>
              </p14:nvContentPartPr>
              <p14:xfrm>
                <a:off x="6703200" y="651240"/>
                <a:ext cx="134640" cy="438480"/>
              </p14:xfrm>
            </p:contentPart>
          </mc:Choice>
          <mc:Fallback>
            <p:pic>
              <p:nvPicPr>
                <p:cNvPr id="29" name="Ink 28">
                  <a:extLst>
                    <a:ext uri="{FF2B5EF4-FFF2-40B4-BE49-F238E27FC236}">
                      <a16:creationId xmlns:a16="http://schemas.microsoft.com/office/drawing/2014/main" id="{95921DBD-AD0E-5D4A-948E-978D58B1E85E}"/>
                    </a:ext>
                  </a:extLst>
                </p:cNvPr>
                <p:cNvPicPr/>
                <p:nvPr/>
              </p:nvPicPr>
              <p:blipFill>
                <a:blip r:embed="rId31"/>
                <a:stretch>
                  <a:fillRect/>
                </a:stretch>
              </p:blipFill>
              <p:spPr>
                <a:xfrm>
                  <a:off x="6688080" y="636120"/>
                  <a:ext cx="165240" cy="469080"/>
                </a:xfrm>
                <a:prstGeom prst="rect">
                  <a:avLst/>
                </a:prstGeom>
              </p:spPr>
            </p:pic>
          </mc:Fallback>
        </mc:AlternateContent>
      </p:grpSp>
      <p:grpSp>
        <p:nvGrpSpPr>
          <p:cNvPr id="49" name="Group 48">
            <a:extLst>
              <a:ext uri="{FF2B5EF4-FFF2-40B4-BE49-F238E27FC236}">
                <a16:creationId xmlns:a16="http://schemas.microsoft.com/office/drawing/2014/main" id="{B76BE669-38A3-0B47-ACB6-6659565E1AF0}"/>
              </a:ext>
            </a:extLst>
          </p:cNvPr>
          <p:cNvGrpSpPr/>
          <p:nvPr/>
        </p:nvGrpSpPr>
        <p:grpSpPr>
          <a:xfrm>
            <a:off x="879840" y="1760040"/>
            <a:ext cx="847800" cy="646920"/>
            <a:chOff x="879840" y="1760040"/>
            <a:chExt cx="847800" cy="646920"/>
          </a:xfrm>
        </p:grpSpPr>
        <mc:AlternateContent xmlns:mc="http://schemas.openxmlformats.org/markup-compatibility/2006">
          <mc:Choice xmlns:p14="http://schemas.microsoft.com/office/powerpoint/2010/main" Requires="p14">
            <p:contentPart p14:bwMode="auto" r:id="rId32">
              <p14:nvContentPartPr>
                <p14:cNvPr id="31" name="Ink 30">
                  <a:extLst>
                    <a:ext uri="{FF2B5EF4-FFF2-40B4-BE49-F238E27FC236}">
                      <a16:creationId xmlns:a16="http://schemas.microsoft.com/office/drawing/2014/main" id="{65A0767C-2257-4846-A090-F7CB2367B5A2}"/>
                    </a:ext>
                  </a:extLst>
                </p14:cNvPr>
                <p14:cNvContentPartPr/>
                <p14:nvPr/>
              </p14:nvContentPartPr>
              <p14:xfrm>
                <a:off x="879840" y="1760040"/>
                <a:ext cx="847800" cy="646920"/>
              </p14:xfrm>
            </p:contentPart>
          </mc:Choice>
          <mc:Fallback>
            <p:pic>
              <p:nvPicPr>
                <p:cNvPr id="31" name="Ink 30">
                  <a:extLst>
                    <a:ext uri="{FF2B5EF4-FFF2-40B4-BE49-F238E27FC236}">
                      <a16:creationId xmlns:a16="http://schemas.microsoft.com/office/drawing/2014/main" id="{65A0767C-2257-4846-A090-F7CB2367B5A2}"/>
                    </a:ext>
                  </a:extLst>
                </p:cNvPr>
                <p:cNvPicPr/>
                <p:nvPr/>
              </p:nvPicPr>
              <p:blipFill>
                <a:blip r:embed="rId33"/>
                <a:stretch>
                  <a:fillRect/>
                </a:stretch>
              </p:blipFill>
              <p:spPr>
                <a:xfrm>
                  <a:off x="864720" y="1744920"/>
                  <a:ext cx="878400" cy="677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2" name="Ink 31">
                  <a:extLst>
                    <a:ext uri="{FF2B5EF4-FFF2-40B4-BE49-F238E27FC236}">
                      <a16:creationId xmlns:a16="http://schemas.microsoft.com/office/drawing/2014/main" id="{6598F8F1-86DB-FA4F-B247-74176EC383E6}"/>
                    </a:ext>
                  </a:extLst>
                </p14:cNvPr>
                <p14:cNvContentPartPr/>
                <p14:nvPr/>
              </p14:nvContentPartPr>
              <p14:xfrm>
                <a:off x="1211400" y="2068560"/>
                <a:ext cx="128520" cy="82800"/>
              </p14:xfrm>
            </p:contentPart>
          </mc:Choice>
          <mc:Fallback>
            <p:pic>
              <p:nvPicPr>
                <p:cNvPr id="32" name="Ink 31">
                  <a:extLst>
                    <a:ext uri="{FF2B5EF4-FFF2-40B4-BE49-F238E27FC236}">
                      <a16:creationId xmlns:a16="http://schemas.microsoft.com/office/drawing/2014/main" id="{6598F8F1-86DB-FA4F-B247-74176EC383E6}"/>
                    </a:ext>
                  </a:extLst>
                </p:cNvPr>
                <p:cNvPicPr/>
                <p:nvPr/>
              </p:nvPicPr>
              <p:blipFill>
                <a:blip r:embed="rId35"/>
                <a:stretch>
                  <a:fillRect/>
                </a:stretch>
              </p:blipFill>
              <p:spPr>
                <a:xfrm>
                  <a:off x="1196280" y="2053440"/>
                  <a:ext cx="158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3" name="Ink 32">
                  <a:extLst>
                    <a:ext uri="{FF2B5EF4-FFF2-40B4-BE49-F238E27FC236}">
                      <a16:creationId xmlns:a16="http://schemas.microsoft.com/office/drawing/2014/main" id="{A22E5728-6FC6-F845-9A7E-412C8447BE87}"/>
                    </a:ext>
                  </a:extLst>
                </p14:cNvPr>
                <p14:cNvContentPartPr/>
                <p14:nvPr/>
              </p14:nvContentPartPr>
              <p14:xfrm>
                <a:off x="1316520" y="2057400"/>
                <a:ext cx="78120" cy="263520"/>
              </p14:xfrm>
            </p:contentPart>
          </mc:Choice>
          <mc:Fallback>
            <p:pic>
              <p:nvPicPr>
                <p:cNvPr id="33" name="Ink 32">
                  <a:extLst>
                    <a:ext uri="{FF2B5EF4-FFF2-40B4-BE49-F238E27FC236}">
                      <a16:creationId xmlns:a16="http://schemas.microsoft.com/office/drawing/2014/main" id="{A22E5728-6FC6-F845-9A7E-412C8447BE87}"/>
                    </a:ext>
                  </a:extLst>
                </p:cNvPr>
                <p:cNvPicPr/>
                <p:nvPr/>
              </p:nvPicPr>
              <p:blipFill>
                <a:blip r:embed="rId37"/>
                <a:stretch>
                  <a:fillRect/>
                </a:stretch>
              </p:blipFill>
              <p:spPr>
                <a:xfrm>
                  <a:off x="1301400" y="2041920"/>
                  <a:ext cx="10872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5" name="Ink 34">
                  <a:extLst>
                    <a:ext uri="{FF2B5EF4-FFF2-40B4-BE49-F238E27FC236}">
                      <a16:creationId xmlns:a16="http://schemas.microsoft.com/office/drawing/2014/main" id="{1FB07376-0B4E-8A4B-B68C-5B415215632C}"/>
                    </a:ext>
                  </a:extLst>
                </p14:cNvPr>
                <p14:cNvContentPartPr/>
                <p14:nvPr/>
              </p14:nvContentPartPr>
              <p14:xfrm>
                <a:off x="897480" y="2137320"/>
                <a:ext cx="51120" cy="60480"/>
              </p14:xfrm>
            </p:contentPart>
          </mc:Choice>
          <mc:Fallback>
            <p:pic>
              <p:nvPicPr>
                <p:cNvPr id="35" name="Ink 34">
                  <a:extLst>
                    <a:ext uri="{FF2B5EF4-FFF2-40B4-BE49-F238E27FC236}">
                      <a16:creationId xmlns:a16="http://schemas.microsoft.com/office/drawing/2014/main" id="{1FB07376-0B4E-8A4B-B68C-5B415215632C}"/>
                    </a:ext>
                  </a:extLst>
                </p:cNvPr>
                <p:cNvPicPr/>
                <p:nvPr/>
              </p:nvPicPr>
              <p:blipFill>
                <a:blip r:embed="rId39"/>
                <a:stretch>
                  <a:fillRect/>
                </a:stretch>
              </p:blipFill>
              <p:spPr>
                <a:xfrm>
                  <a:off x="882360" y="2121840"/>
                  <a:ext cx="81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6" name="Ink 35">
                  <a:extLst>
                    <a:ext uri="{FF2B5EF4-FFF2-40B4-BE49-F238E27FC236}">
                      <a16:creationId xmlns:a16="http://schemas.microsoft.com/office/drawing/2014/main" id="{C77EA0D2-1E91-EA46-A0F4-FBA53B636239}"/>
                    </a:ext>
                  </a:extLst>
                </p14:cNvPr>
                <p14:cNvContentPartPr/>
                <p14:nvPr/>
              </p14:nvContentPartPr>
              <p14:xfrm>
                <a:off x="898920" y="2196720"/>
                <a:ext cx="73080" cy="93600"/>
              </p14:xfrm>
            </p:contentPart>
          </mc:Choice>
          <mc:Fallback>
            <p:pic>
              <p:nvPicPr>
                <p:cNvPr id="36" name="Ink 35">
                  <a:extLst>
                    <a:ext uri="{FF2B5EF4-FFF2-40B4-BE49-F238E27FC236}">
                      <a16:creationId xmlns:a16="http://schemas.microsoft.com/office/drawing/2014/main" id="{C77EA0D2-1E91-EA46-A0F4-FBA53B636239}"/>
                    </a:ext>
                  </a:extLst>
                </p:cNvPr>
                <p:cNvPicPr/>
                <p:nvPr/>
              </p:nvPicPr>
              <p:blipFill>
                <a:blip r:embed="rId41"/>
                <a:stretch>
                  <a:fillRect/>
                </a:stretch>
              </p:blipFill>
              <p:spPr>
                <a:xfrm>
                  <a:off x="883440" y="2181240"/>
                  <a:ext cx="103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7" name="Ink 36">
                  <a:extLst>
                    <a:ext uri="{FF2B5EF4-FFF2-40B4-BE49-F238E27FC236}">
                      <a16:creationId xmlns:a16="http://schemas.microsoft.com/office/drawing/2014/main" id="{602E789C-FC1E-C44A-A2BB-86F2ABFAD079}"/>
                    </a:ext>
                  </a:extLst>
                </p14:cNvPr>
                <p14:cNvContentPartPr/>
                <p14:nvPr/>
              </p14:nvContentPartPr>
              <p14:xfrm>
                <a:off x="943920" y="2240280"/>
                <a:ext cx="39240" cy="85320"/>
              </p14:xfrm>
            </p:contentPart>
          </mc:Choice>
          <mc:Fallback>
            <p:pic>
              <p:nvPicPr>
                <p:cNvPr id="37" name="Ink 36">
                  <a:extLst>
                    <a:ext uri="{FF2B5EF4-FFF2-40B4-BE49-F238E27FC236}">
                      <a16:creationId xmlns:a16="http://schemas.microsoft.com/office/drawing/2014/main" id="{602E789C-FC1E-C44A-A2BB-86F2ABFAD079}"/>
                    </a:ext>
                  </a:extLst>
                </p:cNvPr>
                <p:cNvPicPr/>
                <p:nvPr/>
              </p:nvPicPr>
              <p:blipFill>
                <a:blip r:embed="rId43"/>
                <a:stretch>
                  <a:fillRect/>
                </a:stretch>
              </p:blipFill>
              <p:spPr>
                <a:xfrm>
                  <a:off x="928800" y="2224800"/>
                  <a:ext cx="69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8" name="Ink 37">
                  <a:extLst>
                    <a:ext uri="{FF2B5EF4-FFF2-40B4-BE49-F238E27FC236}">
                      <a16:creationId xmlns:a16="http://schemas.microsoft.com/office/drawing/2014/main" id="{23132CBE-FE3C-E04F-B304-CBE94679A9D1}"/>
                    </a:ext>
                  </a:extLst>
                </p14:cNvPr>
                <p14:cNvContentPartPr/>
                <p14:nvPr/>
              </p14:nvContentPartPr>
              <p14:xfrm>
                <a:off x="1000080" y="2297160"/>
                <a:ext cx="11160" cy="42480"/>
              </p14:xfrm>
            </p:contentPart>
          </mc:Choice>
          <mc:Fallback>
            <p:pic>
              <p:nvPicPr>
                <p:cNvPr id="38" name="Ink 37">
                  <a:extLst>
                    <a:ext uri="{FF2B5EF4-FFF2-40B4-BE49-F238E27FC236}">
                      <a16:creationId xmlns:a16="http://schemas.microsoft.com/office/drawing/2014/main" id="{23132CBE-FE3C-E04F-B304-CBE94679A9D1}"/>
                    </a:ext>
                  </a:extLst>
                </p:cNvPr>
                <p:cNvPicPr/>
                <p:nvPr/>
              </p:nvPicPr>
              <p:blipFill>
                <a:blip r:embed="rId45"/>
                <a:stretch>
                  <a:fillRect/>
                </a:stretch>
              </p:blipFill>
              <p:spPr>
                <a:xfrm>
                  <a:off x="984600" y="2282040"/>
                  <a:ext cx="414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9" name="Ink 38">
                  <a:extLst>
                    <a:ext uri="{FF2B5EF4-FFF2-40B4-BE49-F238E27FC236}">
                      <a16:creationId xmlns:a16="http://schemas.microsoft.com/office/drawing/2014/main" id="{234BE800-2509-A345-BE48-F556D9DFBE00}"/>
                    </a:ext>
                  </a:extLst>
                </p14:cNvPr>
                <p14:cNvContentPartPr/>
                <p14:nvPr/>
              </p14:nvContentPartPr>
              <p14:xfrm>
                <a:off x="1074240" y="2308680"/>
                <a:ext cx="3240" cy="3240"/>
              </p14:xfrm>
            </p:contentPart>
          </mc:Choice>
          <mc:Fallback>
            <p:pic>
              <p:nvPicPr>
                <p:cNvPr id="39" name="Ink 38">
                  <a:extLst>
                    <a:ext uri="{FF2B5EF4-FFF2-40B4-BE49-F238E27FC236}">
                      <a16:creationId xmlns:a16="http://schemas.microsoft.com/office/drawing/2014/main" id="{234BE800-2509-A345-BE48-F556D9DFBE00}"/>
                    </a:ext>
                  </a:extLst>
                </p:cNvPr>
                <p:cNvPicPr/>
                <p:nvPr/>
              </p:nvPicPr>
              <p:blipFill>
                <a:blip r:embed="rId47"/>
                <a:stretch>
                  <a:fillRect/>
                </a:stretch>
              </p:blipFill>
              <p:spPr>
                <a:xfrm>
                  <a:off x="1059120" y="2293560"/>
                  <a:ext cx="338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 name="Ink 39">
                  <a:extLst>
                    <a:ext uri="{FF2B5EF4-FFF2-40B4-BE49-F238E27FC236}">
                      <a16:creationId xmlns:a16="http://schemas.microsoft.com/office/drawing/2014/main" id="{7340F621-F5A5-814F-A1F1-2D727233F949}"/>
                    </a:ext>
                  </a:extLst>
                </p14:cNvPr>
                <p14:cNvContentPartPr/>
                <p14:nvPr/>
              </p14:nvContentPartPr>
              <p14:xfrm>
                <a:off x="1119960" y="2320200"/>
                <a:ext cx="360" cy="360"/>
              </p14:xfrm>
            </p:contentPart>
          </mc:Choice>
          <mc:Fallback>
            <p:pic>
              <p:nvPicPr>
                <p:cNvPr id="40" name="Ink 39">
                  <a:extLst>
                    <a:ext uri="{FF2B5EF4-FFF2-40B4-BE49-F238E27FC236}">
                      <a16:creationId xmlns:a16="http://schemas.microsoft.com/office/drawing/2014/main" id="{7340F621-F5A5-814F-A1F1-2D727233F949}"/>
                    </a:ext>
                  </a:extLst>
                </p:cNvPr>
                <p:cNvPicPr/>
                <p:nvPr/>
              </p:nvPicPr>
              <p:blipFill>
                <a:blip r:embed="rId49"/>
                <a:stretch>
                  <a:fillRect/>
                </a:stretch>
              </p:blipFill>
              <p:spPr>
                <a:xfrm>
                  <a:off x="1104840" y="230472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1" name="Ink 40">
                  <a:extLst>
                    <a:ext uri="{FF2B5EF4-FFF2-40B4-BE49-F238E27FC236}">
                      <a16:creationId xmlns:a16="http://schemas.microsoft.com/office/drawing/2014/main" id="{6A93AFBE-D872-924D-B7AD-4E8EBC6FA857}"/>
                    </a:ext>
                  </a:extLst>
                </p14:cNvPr>
                <p14:cNvContentPartPr/>
                <p14:nvPr/>
              </p14:nvContentPartPr>
              <p14:xfrm>
                <a:off x="1185120" y="2308680"/>
                <a:ext cx="10440" cy="74160"/>
              </p14:xfrm>
            </p:contentPart>
          </mc:Choice>
          <mc:Fallback>
            <p:pic>
              <p:nvPicPr>
                <p:cNvPr id="41" name="Ink 40">
                  <a:extLst>
                    <a:ext uri="{FF2B5EF4-FFF2-40B4-BE49-F238E27FC236}">
                      <a16:creationId xmlns:a16="http://schemas.microsoft.com/office/drawing/2014/main" id="{6A93AFBE-D872-924D-B7AD-4E8EBC6FA857}"/>
                    </a:ext>
                  </a:extLst>
                </p:cNvPr>
                <p:cNvPicPr/>
                <p:nvPr/>
              </p:nvPicPr>
              <p:blipFill>
                <a:blip r:embed="rId51"/>
                <a:stretch>
                  <a:fillRect/>
                </a:stretch>
              </p:blipFill>
              <p:spPr>
                <a:xfrm>
                  <a:off x="1170000" y="2293560"/>
                  <a:ext cx="41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Ink 41">
                  <a:extLst>
                    <a:ext uri="{FF2B5EF4-FFF2-40B4-BE49-F238E27FC236}">
                      <a16:creationId xmlns:a16="http://schemas.microsoft.com/office/drawing/2014/main" id="{4C33B62A-7D04-6A49-8B15-22978A1B3D2E}"/>
                    </a:ext>
                  </a:extLst>
                </p14:cNvPr>
                <p14:cNvContentPartPr/>
                <p14:nvPr/>
              </p14:nvContentPartPr>
              <p14:xfrm>
                <a:off x="1249560" y="2331360"/>
                <a:ext cx="7920" cy="34920"/>
              </p14:xfrm>
            </p:contentPart>
          </mc:Choice>
          <mc:Fallback>
            <p:pic>
              <p:nvPicPr>
                <p:cNvPr id="42" name="Ink 41">
                  <a:extLst>
                    <a:ext uri="{FF2B5EF4-FFF2-40B4-BE49-F238E27FC236}">
                      <a16:creationId xmlns:a16="http://schemas.microsoft.com/office/drawing/2014/main" id="{4C33B62A-7D04-6A49-8B15-22978A1B3D2E}"/>
                    </a:ext>
                  </a:extLst>
                </p:cNvPr>
                <p:cNvPicPr/>
                <p:nvPr/>
              </p:nvPicPr>
              <p:blipFill>
                <a:blip r:embed="rId53"/>
                <a:stretch>
                  <a:fillRect/>
                </a:stretch>
              </p:blipFill>
              <p:spPr>
                <a:xfrm>
                  <a:off x="1234080" y="2316240"/>
                  <a:ext cx="38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Ink 42">
                  <a:extLst>
                    <a:ext uri="{FF2B5EF4-FFF2-40B4-BE49-F238E27FC236}">
                      <a16:creationId xmlns:a16="http://schemas.microsoft.com/office/drawing/2014/main" id="{BA219D4C-CD1F-114B-998C-52F5E3930D77}"/>
                    </a:ext>
                  </a:extLst>
                </p14:cNvPr>
                <p14:cNvContentPartPr/>
                <p14:nvPr/>
              </p14:nvContentPartPr>
              <p14:xfrm>
                <a:off x="1428480" y="2297160"/>
                <a:ext cx="19080" cy="64440"/>
              </p14:xfrm>
            </p:contentPart>
          </mc:Choice>
          <mc:Fallback>
            <p:pic>
              <p:nvPicPr>
                <p:cNvPr id="43" name="Ink 42">
                  <a:extLst>
                    <a:ext uri="{FF2B5EF4-FFF2-40B4-BE49-F238E27FC236}">
                      <a16:creationId xmlns:a16="http://schemas.microsoft.com/office/drawing/2014/main" id="{BA219D4C-CD1F-114B-998C-52F5E3930D77}"/>
                    </a:ext>
                  </a:extLst>
                </p:cNvPr>
                <p:cNvPicPr/>
                <p:nvPr/>
              </p:nvPicPr>
              <p:blipFill>
                <a:blip r:embed="rId55"/>
                <a:stretch>
                  <a:fillRect/>
                </a:stretch>
              </p:blipFill>
              <p:spPr>
                <a:xfrm>
                  <a:off x="1413360" y="2282040"/>
                  <a:ext cx="49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Ink 43">
                  <a:extLst>
                    <a:ext uri="{FF2B5EF4-FFF2-40B4-BE49-F238E27FC236}">
                      <a16:creationId xmlns:a16="http://schemas.microsoft.com/office/drawing/2014/main" id="{5DD3E594-6597-1E4A-AEB5-FA7042EB36E0}"/>
                    </a:ext>
                  </a:extLst>
                </p14:cNvPr>
                <p14:cNvContentPartPr/>
                <p14:nvPr/>
              </p14:nvContentPartPr>
              <p14:xfrm>
                <a:off x="1497240" y="2274480"/>
                <a:ext cx="47160" cy="95760"/>
              </p14:xfrm>
            </p:contentPart>
          </mc:Choice>
          <mc:Fallback>
            <p:pic>
              <p:nvPicPr>
                <p:cNvPr id="44" name="Ink 43">
                  <a:extLst>
                    <a:ext uri="{FF2B5EF4-FFF2-40B4-BE49-F238E27FC236}">
                      <a16:creationId xmlns:a16="http://schemas.microsoft.com/office/drawing/2014/main" id="{5DD3E594-6597-1E4A-AEB5-FA7042EB36E0}"/>
                    </a:ext>
                  </a:extLst>
                </p:cNvPr>
                <p:cNvPicPr/>
                <p:nvPr/>
              </p:nvPicPr>
              <p:blipFill>
                <a:blip r:embed="rId57"/>
                <a:stretch>
                  <a:fillRect/>
                </a:stretch>
              </p:blipFill>
              <p:spPr>
                <a:xfrm>
                  <a:off x="1482120" y="2259000"/>
                  <a:ext cx="777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5" name="Ink 44">
                  <a:extLst>
                    <a:ext uri="{FF2B5EF4-FFF2-40B4-BE49-F238E27FC236}">
                      <a16:creationId xmlns:a16="http://schemas.microsoft.com/office/drawing/2014/main" id="{ED4889FF-6338-0147-8A1B-DF09362C7121}"/>
                    </a:ext>
                  </a:extLst>
                </p14:cNvPr>
                <p14:cNvContentPartPr/>
                <p14:nvPr/>
              </p14:nvContentPartPr>
              <p14:xfrm>
                <a:off x="1554480" y="2286000"/>
                <a:ext cx="90360" cy="27360"/>
              </p14:xfrm>
            </p:contentPart>
          </mc:Choice>
          <mc:Fallback>
            <p:pic>
              <p:nvPicPr>
                <p:cNvPr id="45" name="Ink 44">
                  <a:extLst>
                    <a:ext uri="{FF2B5EF4-FFF2-40B4-BE49-F238E27FC236}">
                      <a16:creationId xmlns:a16="http://schemas.microsoft.com/office/drawing/2014/main" id="{ED4889FF-6338-0147-8A1B-DF09362C7121}"/>
                    </a:ext>
                  </a:extLst>
                </p:cNvPr>
                <p:cNvPicPr/>
                <p:nvPr/>
              </p:nvPicPr>
              <p:blipFill>
                <a:blip r:embed="rId59"/>
                <a:stretch>
                  <a:fillRect/>
                </a:stretch>
              </p:blipFill>
              <p:spPr>
                <a:xfrm>
                  <a:off x="1539000" y="2270520"/>
                  <a:ext cx="1206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6" name="Ink 45">
                  <a:extLst>
                    <a:ext uri="{FF2B5EF4-FFF2-40B4-BE49-F238E27FC236}">
                      <a16:creationId xmlns:a16="http://schemas.microsoft.com/office/drawing/2014/main" id="{CD3E3608-4F31-1742-BDFD-87E9BC4A74F1}"/>
                    </a:ext>
                  </a:extLst>
                </p14:cNvPr>
                <p14:cNvContentPartPr/>
                <p14:nvPr/>
              </p14:nvContentPartPr>
              <p14:xfrm>
                <a:off x="1622880" y="2205720"/>
                <a:ext cx="80280" cy="29160"/>
              </p14:xfrm>
            </p:contentPart>
          </mc:Choice>
          <mc:Fallback>
            <p:pic>
              <p:nvPicPr>
                <p:cNvPr id="46" name="Ink 45">
                  <a:extLst>
                    <a:ext uri="{FF2B5EF4-FFF2-40B4-BE49-F238E27FC236}">
                      <a16:creationId xmlns:a16="http://schemas.microsoft.com/office/drawing/2014/main" id="{CD3E3608-4F31-1742-BDFD-87E9BC4A74F1}"/>
                    </a:ext>
                  </a:extLst>
                </p:cNvPr>
                <p:cNvPicPr/>
                <p:nvPr/>
              </p:nvPicPr>
              <p:blipFill>
                <a:blip r:embed="rId61"/>
                <a:stretch>
                  <a:fillRect/>
                </a:stretch>
              </p:blipFill>
              <p:spPr>
                <a:xfrm>
                  <a:off x="1607760" y="2190600"/>
                  <a:ext cx="1108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7" name="Ink 46">
                  <a:extLst>
                    <a:ext uri="{FF2B5EF4-FFF2-40B4-BE49-F238E27FC236}">
                      <a16:creationId xmlns:a16="http://schemas.microsoft.com/office/drawing/2014/main" id="{BDE1C565-DACE-D84F-A373-260C2D4DC732}"/>
                    </a:ext>
                  </a:extLst>
                </p14:cNvPr>
                <p14:cNvContentPartPr/>
                <p14:nvPr/>
              </p14:nvContentPartPr>
              <p14:xfrm>
                <a:off x="1600200" y="2117160"/>
                <a:ext cx="76320" cy="20520"/>
              </p14:xfrm>
            </p:contentPart>
          </mc:Choice>
          <mc:Fallback>
            <p:pic>
              <p:nvPicPr>
                <p:cNvPr id="47" name="Ink 46">
                  <a:extLst>
                    <a:ext uri="{FF2B5EF4-FFF2-40B4-BE49-F238E27FC236}">
                      <a16:creationId xmlns:a16="http://schemas.microsoft.com/office/drawing/2014/main" id="{BDE1C565-DACE-D84F-A373-260C2D4DC732}"/>
                    </a:ext>
                  </a:extLst>
                </p:cNvPr>
                <p:cNvPicPr/>
                <p:nvPr/>
              </p:nvPicPr>
              <p:blipFill>
                <a:blip r:embed="rId63"/>
                <a:stretch>
                  <a:fillRect/>
                </a:stretch>
              </p:blipFill>
              <p:spPr>
                <a:xfrm>
                  <a:off x="1584720" y="2101680"/>
                  <a:ext cx="1069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8" name="Ink 47">
                  <a:extLst>
                    <a:ext uri="{FF2B5EF4-FFF2-40B4-BE49-F238E27FC236}">
                      <a16:creationId xmlns:a16="http://schemas.microsoft.com/office/drawing/2014/main" id="{06779EB2-9499-324E-90DA-9A1FD35CAD8D}"/>
                    </a:ext>
                  </a:extLst>
                </p14:cNvPr>
                <p14:cNvContentPartPr/>
                <p14:nvPr/>
              </p14:nvContentPartPr>
              <p14:xfrm>
                <a:off x="1622880" y="2034360"/>
                <a:ext cx="74160" cy="8640"/>
              </p14:xfrm>
            </p:contentPart>
          </mc:Choice>
          <mc:Fallback>
            <p:pic>
              <p:nvPicPr>
                <p:cNvPr id="48" name="Ink 47">
                  <a:extLst>
                    <a:ext uri="{FF2B5EF4-FFF2-40B4-BE49-F238E27FC236}">
                      <a16:creationId xmlns:a16="http://schemas.microsoft.com/office/drawing/2014/main" id="{06779EB2-9499-324E-90DA-9A1FD35CAD8D}"/>
                    </a:ext>
                  </a:extLst>
                </p:cNvPr>
                <p:cNvPicPr/>
                <p:nvPr/>
              </p:nvPicPr>
              <p:blipFill>
                <a:blip r:embed="rId65"/>
                <a:stretch>
                  <a:fillRect/>
                </a:stretch>
              </p:blipFill>
              <p:spPr>
                <a:xfrm>
                  <a:off x="1607760" y="2019240"/>
                  <a:ext cx="104760" cy="38880"/>
                </a:xfrm>
                <a:prstGeom prst="rect">
                  <a:avLst/>
                </a:prstGeom>
              </p:spPr>
            </p:pic>
          </mc:Fallback>
        </mc:AlternateContent>
      </p:grpSp>
      <p:grpSp>
        <p:nvGrpSpPr>
          <p:cNvPr id="96" name="Group 95">
            <a:extLst>
              <a:ext uri="{FF2B5EF4-FFF2-40B4-BE49-F238E27FC236}">
                <a16:creationId xmlns:a16="http://schemas.microsoft.com/office/drawing/2014/main" id="{CACAA4EA-57F7-404D-9F51-1B7604A6A8AE}"/>
              </a:ext>
            </a:extLst>
          </p:cNvPr>
          <p:cNvGrpSpPr/>
          <p:nvPr/>
        </p:nvGrpSpPr>
        <p:grpSpPr>
          <a:xfrm>
            <a:off x="5983920" y="1577880"/>
            <a:ext cx="1945800" cy="286200"/>
            <a:chOff x="5983920" y="1577880"/>
            <a:chExt cx="1945800" cy="286200"/>
          </a:xfrm>
        </p:grpSpPr>
        <mc:AlternateContent xmlns:mc="http://schemas.openxmlformats.org/markup-compatibility/2006">
          <mc:Choice xmlns:p14="http://schemas.microsoft.com/office/powerpoint/2010/main" Requires="p14">
            <p:contentPart p14:bwMode="auto" r:id="rId66">
              <p14:nvContentPartPr>
                <p14:cNvPr id="73" name="Ink 72">
                  <a:extLst>
                    <a:ext uri="{FF2B5EF4-FFF2-40B4-BE49-F238E27FC236}">
                      <a16:creationId xmlns:a16="http://schemas.microsoft.com/office/drawing/2014/main" id="{4D599C43-9DA7-554A-9DE0-3C22EBB4081E}"/>
                    </a:ext>
                  </a:extLst>
                </p14:cNvPr>
                <p14:cNvContentPartPr/>
                <p14:nvPr/>
              </p14:nvContentPartPr>
              <p14:xfrm>
                <a:off x="5983920" y="1658880"/>
                <a:ext cx="195480" cy="198360"/>
              </p14:xfrm>
            </p:contentPart>
          </mc:Choice>
          <mc:Fallback>
            <p:pic>
              <p:nvPicPr>
                <p:cNvPr id="73" name="Ink 72">
                  <a:extLst>
                    <a:ext uri="{FF2B5EF4-FFF2-40B4-BE49-F238E27FC236}">
                      <a16:creationId xmlns:a16="http://schemas.microsoft.com/office/drawing/2014/main" id="{4D599C43-9DA7-554A-9DE0-3C22EBB4081E}"/>
                    </a:ext>
                  </a:extLst>
                </p:cNvPr>
                <p:cNvPicPr/>
                <p:nvPr/>
              </p:nvPicPr>
              <p:blipFill>
                <a:blip r:embed="rId67"/>
                <a:stretch>
                  <a:fillRect/>
                </a:stretch>
              </p:blipFill>
              <p:spPr>
                <a:xfrm>
                  <a:off x="5968800" y="1643400"/>
                  <a:ext cx="2260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4" name="Ink 73">
                  <a:extLst>
                    <a:ext uri="{FF2B5EF4-FFF2-40B4-BE49-F238E27FC236}">
                      <a16:creationId xmlns:a16="http://schemas.microsoft.com/office/drawing/2014/main" id="{0F239372-8A35-0344-B79A-7EDFDB30E6BB}"/>
                    </a:ext>
                  </a:extLst>
                </p14:cNvPr>
                <p14:cNvContentPartPr/>
                <p14:nvPr/>
              </p14:nvContentPartPr>
              <p14:xfrm>
                <a:off x="6269400" y="1702800"/>
                <a:ext cx="59040" cy="161280"/>
              </p14:xfrm>
            </p:contentPart>
          </mc:Choice>
          <mc:Fallback>
            <p:pic>
              <p:nvPicPr>
                <p:cNvPr id="74" name="Ink 73">
                  <a:extLst>
                    <a:ext uri="{FF2B5EF4-FFF2-40B4-BE49-F238E27FC236}">
                      <a16:creationId xmlns:a16="http://schemas.microsoft.com/office/drawing/2014/main" id="{0F239372-8A35-0344-B79A-7EDFDB30E6BB}"/>
                    </a:ext>
                  </a:extLst>
                </p:cNvPr>
                <p:cNvPicPr/>
                <p:nvPr/>
              </p:nvPicPr>
              <p:blipFill>
                <a:blip r:embed="rId69"/>
                <a:stretch>
                  <a:fillRect/>
                </a:stretch>
              </p:blipFill>
              <p:spPr>
                <a:xfrm>
                  <a:off x="6254280" y="1687680"/>
                  <a:ext cx="896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5" name="Ink 74">
                  <a:extLst>
                    <a:ext uri="{FF2B5EF4-FFF2-40B4-BE49-F238E27FC236}">
                      <a16:creationId xmlns:a16="http://schemas.microsoft.com/office/drawing/2014/main" id="{D9AD108C-9454-B040-B32B-B31A8D723421}"/>
                    </a:ext>
                  </a:extLst>
                </p14:cNvPr>
                <p14:cNvContentPartPr/>
                <p14:nvPr/>
              </p14:nvContentPartPr>
              <p14:xfrm>
                <a:off x="6400800" y="1645920"/>
                <a:ext cx="127800" cy="152640"/>
              </p14:xfrm>
            </p:contentPart>
          </mc:Choice>
          <mc:Fallback>
            <p:pic>
              <p:nvPicPr>
                <p:cNvPr id="75" name="Ink 74">
                  <a:extLst>
                    <a:ext uri="{FF2B5EF4-FFF2-40B4-BE49-F238E27FC236}">
                      <a16:creationId xmlns:a16="http://schemas.microsoft.com/office/drawing/2014/main" id="{D9AD108C-9454-B040-B32B-B31A8D723421}"/>
                    </a:ext>
                  </a:extLst>
                </p:cNvPr>
                <p:cNvPicPr/>
                <p:nvPr/>
              </p:nvPicPr>
              <p:blipFill>
                <a:blip r:embed="rId71"/>
                <a:stretch>
                  <a:fillRect/>
                </a:stretch>
              </p:blipFill>
              <p:spPr>
                <a:xfrm>
                  <a:off x="6385320" y="1630800"/>
                  <a:ext cx="1584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6" name="Ink 75">
                  <a:extLst>
                    <a:ext uri="{FF2B5EF4-FFF2-40B4-BE49-F238E27FC236}">
                      <a16:creationId xmlns:a16="http://schemas.microsoft.com/office/drawing/2014/main" id="{B19345E5-D5D6-C945-BC1D-D4DAD2C9D1F4}"/>
                    </a:ext>
                  </a:extLst>
                </p14:cNvPr>
                <p14:cNvContentPartPr/>
                <p14:nvPr/>
              </p14:nvContentPartPr>
              <p14:xfrm>
                <a:off x="6617880" y="1697760"/>
                <a:ext cx="99000" cy="5760"/>
              </p14:xfrm>
            </p:contentPart>
          </mc:Choice>
          <mc:Fallback>
            <p:pic>
              <p:nvPicPr>
                <p:cNvPr id="76" name="Ink 75">
                  <a:extLst>
                    <a:ext uri="{FF2B5EF4-FFF2-40B4-BE49-F238E27FC236}">
                      <a16:creationId xmlns:a16="http://schemas.microsoft.com/office/drawing/2014/main" id="{B19345E5-D5D6-C945-BC1D-D4DAD2C9D1F4}"/>
                    </a:ext>
                  </a:extLst>
                </p:cNvPr>
                <p:cNvPicPr/>
                <p:nvPr/>
              </p:nvPicPr>
              <p:blipFill>
                <a:blip r:embed="rId73"/>
                <a:stretch>
                  <a:fillRect/>
                </a:stretch>
              </p:blipFill>
              <p:spPr>
                <a:xfrm>
                  <a:off x="6602400" y="1682280"/>
                  <a:ext cx="1296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7" name="Ink 76">
                  <a:extLst>
                    <a:ext uri="{FF2B5EF4-FFF2-40B4-BE49-F238E27FC236}">
                      <a16:creationId xmlns:a16="http://schemas.microsoft.com/office/drawing/2014/main" id="{AB9FA70B-9B2F-3142-AFE4-0C1E34F16AAB}"/>
                    </a:ext>
                  </a:extLst>
                </p14:cNvPr>
                <p14:cNvContentPartPr/>
                <p14:nvPr/>
              </p14:nvContentPartPr>
              <p14:xfrm>
                <a:off x="6757560" y="1634400"/>
                <a:ext cx="109800" cy="167400"/>
              </p14:xfrm>
            </p:contentPart>
          </mc:Choice>
          <mc:Fallback>
            <p:pic>
              <p:nvPicPr>
                <p:cNvPr id="77" name="Ink 76">
                  <a:extLst>
                    <a:ext uri="{FF2B5EF4-FFF2-40B4-BE49-F238E27FC236}">
                      <a16:creationId xmlns:a16="http://schemas.microsoft.com/office/drawing/2014/main" id="{AB9FA70B-9B2F-3142-AFE4-0C1E34F16AAB}"/>
                    </a:ext>
                  </a:extLst>
                </p:cNvPr>
                <p:cNvPicPr/>
                <p:nvPr/>
              </p:nvPicPr>
              <p:blipFill>
                <a:blip r:embed="rId75"/>
                <a:stretch>
                  <a:fillRect/>
                </a:stretch>
              </p:blipFill>
              <p:spPr>
                <a:xfrm>
                  <a:off x="6742080" y="1618920"/>
                  <a:ext cx="1404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8" name="Ink 77">
                  <a:extLst>
                    <a:ext uri="{FF2B5EF4-FFF2-40B4-BE49-F238E27FC236}">
                      <a16:creationId xmlns:a16="http://schemas.microsoft.com/office/drawing/2014/main" id="{20CC22CB-C306-7944-BEE8-B22DE5D7FB15}"/>
                    </a:ext>
                  </a:extLst>
                </p14:cNvPr>
                <p14:cNvContentPartPr/>
                <p14:nvPr/>
              </p14:nvContentPartPr>
              <p14:xfrm>
                <a:off x="6949440" y="1616040"/>
                <a:ext cx="91080" cy="245160"/>
              </p14:xfrm>
            </p:contentPart>
          </mc:Choice>
          <mc:Fallback>
            <p:pic>
              <p:nvPicPr>
                <p:cNvPr id="78" name="Ink 77">
                  <a:extLst>
                    <a:ext uri="{FF2B5EF4-FFF2-40B4-BE49-F238E27FC236}">
                      <a16:creationId xmlns:a16="http://schemas.microsoft.com/office/drawing/2014/main" id="{20CC22CB-C306-7944-BEE8-B22DE5D7FB15}"/>
                    </a:ext>
                  </a:extLst>
                </p:cNvPr>
                <p:cNvPicPr/>
                <p:nvPr/>
              </p:nvPicPr>
              <p:blipFill>
                <a:blip r:embed="rId77"/>
                <a:stretch>
                  <a:fillRect/>
                </a:stretch>
              </p:blipFill>
              <p:spPr>
                <a:xfrm>
                  <a:off x="6933960" y="1600560"/>
                  <a:ext cx="1216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9" name="Ink 78">
                  <a:extLst>
                    <a:ext uri="{FF2B5EF4-FFF2-40B4-BE49-F238E27FC236}">
                      <a16:creationId xmlns:a16="http://schemas.microsoft.com/office/drawing/2014/main" id="{6671D171-337B-0249-8ADB-E0D3389752BE}"/>
                    </a:ext>
                  </a:extLst>
                </p14:cNvPr>
                <p14:cNvContentPartPr/>
                <p14:nvPr/>
              </p14:nvContentPartPr>
              <p14:xfrm>
                <a:off x="7076160" y="1623600"/>
                <a:ext cx="138240" cy="178200"/>
              </p14:xfrm>
            </p:contentPart>
          </mc:Choice>
          <mc:Fallback>
            <p:pic>
              <p:nvPicPr>
                <p:cNvPr id="79" name="Ink 78">
                  <a:extLst>
                    <a:ext uri="{FF2B5EF4-FFF2-40B4-BE49-F238E27FC236}">
                      <a16:creationId xmlns:a16="http://schemas.microsoft.com/office/drawing/2014/main" id="{6671D171-337B-0249-8ADB-E0D3389752BE}"/>
                    </a:ext>
                  </a:extLst>
                </p:cNvPr>
                <p:cNvPicPr/>
                <p:nvPr/>
              </p:nvPicPr>
              <p:blipFill>
                <a:blip r:embed="rId79"/>
                <a:stretch>
                  <a:fillRect/>
                </a:stretch>
              </p:blipFill>
              <p:spPr>
                <a:xfrm>
                  <a:off x="7061040" y="1608480"/>
                  <a:ext cx="1688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0" name="Ink 79">
                  <a:extLst>
                    <a:ext uri="{FF2B5EF4-FFF2-40B4-BE49-F238E27FC236}">
                      <a16:creationId xmlns:a16="http://schemas.microsoft.com/office/drawing/2014/main" id="{9D2BF8AA-DA80-A84D-B58B-A52D42F339C2}"/>
                    </a:ext>
                  </a:extLst>
                </p14:cNvPr>
                <p14:cNvContentPartPr/>
                <p14:nvPr/>
              </p14:nvContentPartPr>
              <p14:xfrm>
                <a:off x="7063560" y="1737360"/>
                <a:ext cx="106200" cy="6840"/>
              </p14:xfrm>
            </p:contentPart>
          </mc:Choice>
          <mc:Fallback>
            <p:pic>
              <p:nvPicPr>
                <p:cNvPr id="80" name="Ink 79">
                  <a:extLst>
                    <a:ext uri="{FF2B5EF4-FFF2-40B4-BE49-F238E27FC236}">
                      <a16:creationId xmlns:a16="http://schemas.microsoft.com/office/drawing/2014/main" id="{9D2BF8AA-DA80-A84D-B58B-A52D42F339C2}"/>
                    </a:ext>
                  </a:extLst>
                </p:cNvPr>
                <p:cNvPicPr/>
                <p:nvPr/>
              </p:nvPicPr>
              <p:blipFill>
                <a:blip r:embed="rId81"/>
                <a:stretch>
                  <a:fillRect/>
                </a:stretch>
              </p:blipFill>
              <p:spPr>
                <a:xfrm>
                  <a:off x="7048440" y="1721880"/>
                  <a:ext cx="136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1" name="Ink 80">
                  <a:extLst>
                    <a:ext uri="{FF2B5EF4-FFF2-40B4-BE49-F238E27FC236}">
                      <a16:creationId xmlns:a16="http://schemas.microsoft.com/office/drawing/2014/main" id="{818470BC-5C7F-AF47-BEB5-CF3096D1103C}"/>
                    </a:ext>
                  </a:extLst>
                </p14:cNvPr>
                <p14:cNvContentPartPr/>
                <p14:nvPr/>
              </p14:nvContentPartPr>
              <p14:xfrm>
                <a:off x="7231680" y="1640160"/>
                <a:ext cx="98640" cy="131760"/>
              </p14:xfrm>
            </p:contentPart>
          </mc:Choice>
          <mc:Fallback>
            <p:pic>
              <p:nvPicPr>
                <p:cNvPr id="81" name="Ink 80">
                  <a:extLst>
                    <a:ext uri="{FF2B5EF4-FFF2-40B4-BE49-F238E27FC236}">
                      <a16:creationId xmlns:a16="http://schemas.microsoft.com/office/drawing/2014/main" id="{818470BC-5C7F-AF47-BEB5-CF3096D1103C}"/>
                    </a:ext>
                  </a:extLst>
                </p:cNvPr>
                <p:cNvPicPr/>
                <p:nvPr/>
              </p:nvPicPr>
              <p:blipFill>
                <a:blip r:embed="rId83"/>
                <a:stretch>
                  <a:fillRect/>
                </a:stretch>
              </p:blipFill>
              <p:spPr>
                <a:xfrm>
                  <a:off x="7216560" y="1624680"/>
                  <a:ext cx="1292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2" name="Ink 81">
                  <a:extLst>
                    <a:ext uri="{FF2B5EF4-FFF2-40B4-BE49-F238E27FC236}">
                      <a16:creationId xmlns:a16="http://schemas.microsoft.com/office/drawing/2014/main" id="{2313CF95-E9FB-864D-A743-1320486AD6A3}"/>
                    </a:ext>
                  </a:extLst>
                </p14:cNvPr>
                <p14:cNvContentPartPr/>
                <p14:nvPr/>
              </p14:nvContentPartPr>
              <p14:xfrm>
                <a:off x="7445880" y="1657080"/>
                <a:ext cx="14040" cy="126000"/>
              </p14:xfrm>
            </p:contentPart>
          </mc:Choice>
          <mc:Fallback>
            <p:pic>
              <p:nvPicPr>
                <p:cNvPr id="82" name="Ink 81">
                  <a:extLst>
                    <a:ext uri="{FF2B5EF4-FFF2-40B4-BE49-F238E27FC236}">
                      <a16:creationId xmlns:a16="http://schemas.microsoft.com/office/drawing/2014/main" id="{2313CF95-E9FB-864D-A743-1320486AD6A3}"/>
                    </a:ext>
                  </a:extLst>
                </p:cNvPr>
                <p:cNvPicPr/>
                <p:nvPr/>
              </p:nvPicPr>
              <p:blipFill>
                <a:blip r:embed="rId85"/>
                <a:stretch>
                  <a:fillRect/>
                </a:stretch>
              </p:blipFill>
              <p:spPr>
                <a:xfrm>
                  <a:off x="7430400" y="1641960"/>
                  <a:ext cx="44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3" name="Ink 82">
                  <a:extLst>
                    <a:ext uri="{FF2B5EF4-FFF2-40B4-BE49-F238E27FC236}">
                      <a16:creationId xmlns:a16="http://schemas.microsoft.com/office/drawing/2014/main" id="{81351C00-E36A-5E4F-8F96-B42D27054EF7}"/>
                    </a:ext>
                  </a:extLst>
                </p14:cNvPr>
                <p14:cNvContentPartPr/>
                <p14:nvPr/>
              </p14:nvContentPartPr>
              <p14:xfrm>
                <a:off x="7532280" y="1577880"/>
                <a:ext cx="140400" cy="187560"/>
              </p14:xfrm>
            </p:contentPart>
          </mc:Choice>
          <mc:Fallback>
            <p:pic>
              <p:nvPicPr>
                <p:cNvPr id="83" name="Ink 82">
                  <a:extLst>
                    <a:ext uri="{FF2B5EF4-FFF2-40B4-BE49-F238E27FC236}">
                      <a16:creationId xmlns:a16="http://schemas.microsoft.com/office/drawing/2014/main" id="{81351C00-E36A-5E4F-8F96-B42D27054EF7}"/>
                    </a:ext>
                  </a:extLst>
                </p:cNvPr>
                <p:cNvPicPr/>
                <p:nvPr/>
              </p:nvPicPr>
              <p:blipFill>
                <a:blip r:embed="rId87"/>
                <a:stretch>
                  <a:fillRect/>
                </a:stretch>
              </p:blipFill>
              <p:spPr>
                <a:xfrm>
                  <a:off x="7517160" y="1562760"/>
                  <a:ext cx="1710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4" name="Ink 83">
                  <a:extLst>
                    <a:ext uri="{FF2B5EF4-FFF2-40B4-BE49-F238E27FC236}">
                      <a16:creationId xmlns:a16="http://schemas.microsoft.com/office/drawing/2014/main" id="{3BA2A727-5A39-1C49-B67A-92EA063E4329}"/>
                    </a:ext>
                  </a:extLst>
                </p14:cNvPr>
                <p14:cNvContentPartPr/>
                <p14:nvPr/>
              </p14:nvContentPartPr>
              <p14:xfrm>
                <a:off x="7554960" y="1680120"/>
                <a:ext cx="118080" cy="6840"/>
              </p14:xfrm>
            </p:contentPart>
          </mc:Choice>
          <mc:Fallback>
            <p:pic>
              <p:nvPicPr>
                <p:cNvPr id="84" name="Ink 83">
                  <a:extLst>
                    <a:ext uri="{FF2B5EF4-FFF2-40B4-BE49-F238E27FC236}">
                      <a16:creationId xmlns:a16="http://schemas.microsoft.com/office/drawing/2014/main" id="{3BA2A727-5A39-1C49-B67A-92EA063E4329}"/>
                    </a:ext>
                  </a:extLst>
                </p:cNvPr>
                <p:cNvPicPr/>
                <p:nvPr/>
              </p:nvPicPr>
              <p:blipFill>
                <a:blip r:embed="rId89"/>
                <a:stretch>
                  <a:fillRect/>
                </a:stretch>
              </p:blipFill>
              <p:spPr>
                <a:xfrm>
                  <a:off x="7539840" y="1664640"/>
                  <a:ext cx="148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5" name="Ink 84">
                  <a:extLst>
                    <a:ext uri="{FF2B5EF4-FFF2-40B4-BE49-F238E27FC236}">
                      <a16:creationId xmlns:a16="http://schemas.microsoft.com/office/drawing/2014/main" id="{DFE9BAC5-D43A-0D42-B84A-6F52F43DED7D}"/>
                    </a:ext>
                  </a:extLst>
                </p14:cNvPr>
                <p14:cNvContentPartPr/>
                <p14:nvPr/>
              </p14:nvContentPartPr>
              <p14:xfrm>
                <a:off x="7737840" y="1622880"/>
                <a:ext cx="19800" cy="154800"/>
              </p14:xfrm>
            </p:contentPart>
          </mc:Choice>
          <mc:Fallback>
            <p:pic>
              <p:nvPicPr>
                <p:cNvPr id="85" name="Ink 84">
                  <a:extLst>
                    <a:ext uri="{FF2B5EF4-FFF2-40B4-BE49-F238E27FC236}">
                      <a16:creationId xmlns:a16="http://schemas.microsoft.com/office/drawing/2014/main" id="{DFE9BAC5-D43A-0D42-B84A-6F52F43DED7D}"/>
                    </a:ext>
                  </a:extLst>
                </p:cNvPr>
                <p:cNvPicPr/>
                <p:nvPr/>
              </p:nvPicPr>
              <p:blipFill>
                <a:blip r:embed="rId91"/>
                <a:stretch>
                  <a:fillRect/>
                </a:stretch>
              </p:blipFill>
              <p:spPr>
                <a:xfrm>
                  <a:off x="7722720" y="1607760"/>
                  <a:ext cx="50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6" name="Ink 85">
                  <a:extLst>
                    <a:ext uri="{FF2B5EF4-FFF2-40B4-BE49-F238E27FC236}">
                      <a16:creationId xmlns:a16="http://schemas.microsoft.com/office/drawing/2014/main" id="{E03E1024-7F81-7F4E-BAC6-16761BDCE60B}"/>
                    </a:ext>
                  </a:extLst>
                </p14:cNvPr>
                <p14:cNvContentPartPr/>
                <p14:nvPr/>
              </p14:nvContentPartPr>
              <p14:xfrm>
                <a:off x="7808040" y="1611360"/>
                <a:ext cx="121680" cy="141120"/>
              </p14:xfrm>
            </p:contentPart>
          </mc:Choice>
          <mc:Fallback>
            <p:pic>
              <p:nvPicPr>
                <p:cNvPr id="86" name="Ink 85">
                  <a:extLst>
                    <a:ext uri="{FF2B5EF4-FFF2-40B4-BE49-F238E27FC236}">
                      <a16:creationId xmlns:a16="http://schemas.microsoft.com/office/drawing/2014/main" id="{E03E1024-7F81-7F4E-BAC6-16761BDCE60B}"/>
                    </a:ext>
                  </a:extLst>
                </p:cNvPr>
                <p:cNvPicPr/>
                <p:nvPr/>
              </p:nvPicPr>
              <p:blipFill>
                <a:blip r:embed="rId93"/>
                <a:stretch>
                  <a:fillRect/>
                </a:stretch>
              </p:blipFill>
              <p:spPr>
                <a:xfrm>
                  <a:off x="7792920" y="1596240"/>
                  <a:ext cx="152280" cy="171720"/>
                </a:xfrm>
                <a:prstGeom prst="rect">
                  <a:avLst/>
                </a:prstGeom>
              </p:spPr>
            </p:pic>
          </mc:Fallback>
        </mc:AlternateContent>
      </p:grpSp>
      <p:grpSp>
        <p:nvGrpSpPr>
          <p:cNvPr id="95" name="Group 94">
            <a:extLst>
              <a:ext uri="{FF2B5EF4-FFF2-40B4-BE49-F238E27FC236}">
                <a16:creationId xmlns:a16="http://schemas.microsoft.com/office/drawing/2014/main" id="{F91BFBE9-634D-B74D-9247-5E91D7E0F2D8}"/>
              </a:ext>
            </a:extLst>
          </p:cNvPr>
          <p:cNvGrpSpPr/>
          <p:nvPr/>
        </p:nvGrpSpPr>
        <p:grpSpPr>
          <a:xfrm>
            <a:off x="2498760" y="1697040"/>
            <a:ext cx="3119040" cy="687960"/>
            <a:chOff x="2498760" y="1697040"/>
            <a:chExt cx="3119040" cy="687960"/>
          </a:xfrm>
        </p:grpSpPr>
        <mc:AlternateContent xmlns:mc="http://schemas.openxmlformats.org/markup-compatibility/2006">
          <mc:Choice xmlns:p14="http://schemas.microsoft.com/office/powerpoint/2010/main" Requires="p14">
            <p:contentPart p14:bwMode="auto" r:id="rId94">
              <p14:nvContentPartPr>
                <p14:cNvPr id="50" name="Ink 49">
                  <a:extLst>
                    <a:ext uri="{FF2B5EF4-FFF2-40B4-BE49-F238E27FC236}">
                      <a16:creationId xmlns:a16="http://schemas.microsoft.com/office/drawing/2014/main" id="{E275F304-9B82-2A49-AF6A-173DD3D4A2E9}"/>
                    </a:ext>
                  </a:extLst>
                </p14:cNvPr>
                <p14:cNvContentPartPr/>
                <p14:nvPr/>
              </p14:nvContentPartPr>
              <p14:xfrm>
                <a:off x="2597040" y="1920240"/>
                <a:ext cx="10080" cy="169920"/>
              </p14:xfrm>
            </p:contentPart>
          </mc:Choice>
          <mc:Fallback>
            <p:pic>
              <p:nvPicPr>
                <p:cNvPr id="50" name="Ink 49">
                  <a:extLst>
                    <a:ext uri="{FF2B5EF4-FFF2-40B4-BE49-F238E27FC236}">
                      <a16:creationId xmlns:a16="http://schemas.microsoft.com/office/drawing/2014/main" id="{E275F304-9B82-2A49-AF6A-173DD3D4A2E9}"/>
                    </a:ext>
                  </a:extLst>
                </p:cNvPr>
                <p:cNvPicPr/>
                <p:nvPr/>
              </p:nvPicPr>
              <p:blipFill>
                <a:blip r:embed="rId95"/>
                <a:stretch>
                  <a:fillRect/>
                </a:stretch>
              </p:blipFill>
              <p:spPr>
                <a:xfrm>
                  <a:off x="2581920" y="1904760"/>
                  <a:ext cx="403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1" name="Ink 50">
                  <a:extLst>
                    <a:ext uri="{FF2B5EF4-FFF2-40B4-BE49-F238E27FC236}">
                      <a16:creationId xmlns:a16="http://schemas.microsoft.com/office/drawing/2014/main" id="{A709A191-02A2-B64C-BA85-614BC8885872}"/>
                    </a:ext>
                  </a:extLst>
                </p14:cNvPr>
                <p14:cNvContentPartPr/>
                <p14:nvPr/>
              </p14:nvContentPartPr>
              <p14:xfrm>
                <a:off x="2498760" y="1830240"/>
                <a:ext cx="253440" cy="248400"/>
              </p14:xfrm>
            </p:contentPart>
          </mc:Choice>
          <mc:Fallback>
            <p:pic>
              <p:nvPicPr>
                <p:cNvPr id="51" name="Ink 50">
                  <a:extLst>
                    <a:ext uri="{FF2B5EF4-FFF2-40B4-BE49-F238E27FC236}">
                      <a16:creationId xmlns:a16="http://schemas.microsoft.com/office/drawing/2014/main" id="{A709A191-02A2-B64C-BA85-614BC8885872}"/>
                    </a:ext>
                  </a:extLst>
                </p:cNvPr>
                <p:cNvPicPr/>
                <p:nvPr/>
              </p:nvPicPr>
              <p:blipFill>
                <a:blip r:embed="rId97"/>
                <a:stretch>
                  <a:fillRect/>
                </a:stretch>
              </p:blipFill>
              <p:spPr>
                <a:xfrm>
                  <a:off x="2483280" y="1814760"/>
                  <a:ext cx="2836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2" name="Ink 51">
                  <a:extLst>
                    <a:ext uri="{FF2B5EF4-FFF2-40B4-BE49-F238E27FC236}">
                      <a16:creationId xmlns:a16="http://schemas.microsoft.com/office/drawing/2014/main" id="{7715C83D-FE4F-A74B-A8EB-1F87A5A569FD}"/>
                    </a:ext>
                  </a:extLst>
                </p14:cNvPr>
                <p14:cNvContentPartPr/>
                <p14:nvPr/>
              </p14:nvContentPartPr>
              <p14:xfrm>
                <a:off x="2811240" y="1920240"/>
                <a:ext cx="123480" cy="165240"/>
              </p14:xfrm>
            </p:contentPart>
          </mc:Choice>
          <mc:Fallback>
            <p:pic>
              <p:nvPicPr>
                <p:cNvPr id="52" name="Ink 51">
                  <a:extLst>
                    <a:ext uri="{FF2B5EF4-FFF2-40B4-BE49-F238E27FC236}">
                      <a16:creationId xmlns:a16="http://schemas.microsoft.com/office/drawing/2014/main" id="{7715C83D-FE4F-A74B-A8EB-1F87A5A569FD}"/>
                    </a:ext>
                  </a:extLst>
                </p:cNvPr>
                <p:cNvPicPr/>
                <p:nvPr/>
              </p:nvPicPr>
              <p:blipFill>
                <a:blip r:embed="rId99"/>
                <a:stretch>
                  <a:fillRect/>
                </a:stretch>
              </p:blipFill>
              <p:spPr>
                <a:xfrm>
                  <a:off x="2795760" y="1904760"/>
                  <a:ext cx="1540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3" name="Ink 52">
                  <a:extLst>
                    <a:ext uri="{FF2B5EF4-FFF2-40B4-BE49-F238E27FC236}">
                      <a16:creationId xmlns:a16="http://schemas.microsoft.com/office/drawing/2014/main" id="{764E7ACC-BFED-4841-AC61-9A5171FCF9E2}"/>
                    </a:ext>
                  </a:extLst>
                </p14:cNvPr>
                <p14:cNvContentPartPr/>
                <p14:nvPr/>
              </p14:nvContentPartPr>
              <p14:xfrm>
                <a:off x="2968200" y="1930320"/>
                <a:ext cx="107640" cy="140400"/>
              </p14:xfrm>
            </p:contentPart>
          </mc:Choice>
          <mc:Fallback>
            <p:pic>
              <p:nvPicPr>
                <p:cNvPr id="53" name="Ink 52">
                  <a:extLst>
                    <a:ext uri="{FF2B5EF4-FFF2-40B4-BE49-F238E27FC236}">
                      <a16:creationId xmlns:a16="http://schemas.microsoft.com/office/drawing/2014/main" id="{764E7ACC-BFED-4841-AC61-9A5171FCF9E2}"/>
                    </a:ext>
                  </a:extLst>
                </p:cNvPr>
                <p:cNvPicPr/>
                <p:nvPr/>
              </p:nvPicPr>
              <p:blipFill>
                <a:blip r:embed="rId101"/>
                <a:stretch>
                  <a:fillRect/>
                </a:stretch>
              </p:blipFill>
              <p:spPr>
                <a:xfrm>
                  <a:off x="2953080" y="1915200"/>
                  <a:ext cx="138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4" name="Ink 53">
                  <a:extLst>
                    <a:ext uri="{FF2B5EF4-FFF2-40B4-BE49-F238E27FC236}">
                      <a16:creationId xmlns:a16="http://schemas.microsoft.com/office/drawing/2014/main" id="{CDDC6F50-2CD7-9847-A804-3EEEDB9B91B4}"/>
                    </a:ext>
                  </a:extLst>
                </p14:cNvPr>
                <p14:cNvContentPartPr/>
                <p14:nvPr/>
              </p14:nvContentPartPr>
              <p14:xfrm>
                <a:off x="3112560" y="1931400"/>
                <a:ext cx="118080" cy="102240"/>
              </p14:xfrm>
            </p:contentPart>
          </mc:Choice>
          <mc:Fallback>
            <p:pic>
              <p:nvPicPr>
                <p:cNvPr id="54" name="Ink 53">
                  <a:extLst>
                    <a:ext uri="{FF2B5EF4-FFF2-40B4-BE49-F238E27FC236}">
                      <a16:creationId xmlns:a16="http://schemas.microsoft.com/office/drawing/2014/main" id="{CDDC6F50-2CD7-9847-A804-3EEEDB9B91B4}"/>
                    </a:ext>
                  </a:extLst>
                </p:cNvPr>
                <p:cNvPicPr/>
                <p:nvPr/>
              </p:nvPicPr>
              <p:blipFill>
                <a:blip r:embed="rId103"/>
                <a:stretch>
                  <a:fillRect/>
                </a:stretch>
              </p:blipFill>
              <p:spPr>
                <a:xfrm>
                  <a:off x="3097080" y="1916280"/>
                  <a:ext cx="148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5" name="Ink 54">
                  <a:extLst>
                    <a:ext uri="{FF2B5EF4-FFF2-40B4-BE49-F238E27FC236}">
                      <a16:creationId xmlns:a16="http://schemas.microsoft.com/office/drawing/2014/main" id="{B07CD4E3-764C-DB46-8BF0-CF0824B26E59}"/>
                    </a:ext>
                  </a:extLst>
                </p14:cNvPr>
                <p14:cNvContentPartPr/>
                <p14:nvPr/>
              </p14:nvContentPartPr>
              <p14:xfrm>
                <a:off x="3234600" y="1851480"/>
                <a:ext cx="73440" cy="205200"/>
              </p14:xfrm>
            </p:contentPart>
          </mc:Choice>
          <mc:Fallback>
            <p:pic>
              <p:nvPicPr>
                <p:cNvPr id="55" name="Ink 54">
                  <a:extLst>
                    <a:ext uri="{FF2B5EF4-FFF2-40B4-BE49-F238E27FC236}">
                      <a16:creationId xmlns:a16="http://schemas.microsoft.com/office/drawing/2014/main" id="{B07CD4E3-764C-DB46-8BF0-CF0824B26E59}"/>
                    </a:ext>
                  </a:extLst>
                </p:cNvPr>
                <p:cNvPicPr/>
                <p:nvPr/>
              </p:nvPicPr>
              <p:blipFill>
                <a:blip r:embed="rId105"/>
                <a:stretch>
                  <a:fillRect/>
                </a:stretch>
              </p:blipFill>
              <p:spPr>
                <a:xfrm>
                  <a:off x="3219480" y="1836360"/>
                  <a:ext cx="1040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6" name="Ink 55">
                  <a:extLst>
                    <a:ext uri="{FF2B5EF4-FFF2-40B4-BE49-F238E27FC236}">
                      <a16:creationId xmlns:a16="http://schemas.microsoft.com/office/drawing/2014/main" id="{AE10DA9C-2221-5541-ABB2-C8D219462ED7}"/>
                    </a:ext>
                  </a:extLst>
                </p14:cNvPr>
                <p14:cNvContentPartPr/>
                <p14:nvPr/>
              </p14:nvContentPartPr>
              <p14:xfrm>
                <a:off x="3280320" y="1908720"/>
                <a:ext cx="126000" cy="147960"/>
              </p14:xfrm>
            </p:contentPart>
          </mc:Choice>
          <mc:Fallback>
            <p:pic>
              <p:nvPicPr>
                <p:cNvPr id="56" name="Ink 55">
                  <a:extLst>
                    <a:ext uri="{FF2B5EF4-FFF2-40B4-BE49-F238E27FC236}">
                      <a16:creationId xmlns:a16="http://schemas.microsoft.com/office/drawing/2014/main" id="{AE10DA9C-2221-5541-ABB2-C8D219462ED7}"/>
                    </a:ext>
                  </a:extLst>
                </p:cNvPr>
                <p:cNvPicPr/>
                <p:nvPr/>
              </p:nvPicPr>
              <p:blipFill>
                <a:blip r:embed="rId107"/>
                <a:stretch>
                  <a:fillRect/>
                </a:stretch>
              </p:blipFill>
              <p:spPr>
                <a:xfrm>
                  <a:off x="3265200" y="1893240"/>
                  <a:ext cx="1566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8" name="Ink 57">
                  <a:extLst>
                    <a:ext uri="{FF2B5EF4-FFF2-40B4-BE49-F238E27FC236}">
                      <a16:creationId xmlns:a16="http://schemas.microsoft.com/office/drawing/2014/main" id="{FF30097A-5B8E-7942-9CB0-093CD73D65D5}"/>
                    </a:ext>
                  </a:extLst>
                </p14:cNvPr>
                <p14:cNvContentPartPr/>
                <p14:nvPr/>
              </p14:nvContentPartPr>
              <p14:xfrm>
                <a:off x="3758040" y="1838880"/>
                <a:ext cx="111960" cy="114120"/>
              </p14:xfrm>
            </p:contentPart>
          </mc:Choice>
          <mc:Fallback>
            <p:pic>
              <p:nvPicPr>
                <p:cNvPr id="58" name="Ink 57">
                  <a:extLst>
                    <a:ext uri="{FF2B5EF4-FFF2-40B4-BE49-F238E27FC236}">
                      <a16:creationId xmlns:a16="http://schemas.microsoft.com/office/drawing/2014/main" id="{FF30097A-5B8E-7942-9CB0-093CD73D65D5}"/>
                    </a:ext>
                  </a:extLst>
                </p:cNvPr>
                <p:cNvPicPr/>
                <p:nvPr/>
              </p:nvPicPr>
              <p:blipFill>
                <a:blip r:embed="rId109"/>
                <a:stretch>
                  <a:fillRect/>
                </a:stretch>
              </p:blipFill>
              <p:spPr>
                <a:xfrm>
                  <a:off x="3742920" y="1823400"/>
                  <a:ext cx="1425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9" name="Ink 58">
                  <a:extLst>
                    <a:ext uri="{FF2B5EF4-FFF2-40B4-BE49-F238E27FC236}">
                      <a16:creationId xmlns:a16="http://schemas.microsoft.com/office/drawing/2014/main" id="{684FB515-9BDE-6746-9ECE-394BB9CA6580}"/>
                    </a:ext>
                  </a:extLst>
                </p14:cNvPr>
                <p14:cNvContentPartPr/>
                <p14:nvPr/>
              </p14:nvContentPartPr>
              <p14:xfrm>
                <a:off x="3931920" y="1863000"/>
                <a:ext cx="102240" cy="96840"/>
              </p14:xfrm>
            </p:contentPart>
          </mc:Choice>
          <mc:Fallback>
            <p:pic>
              <p:nvPicPr>
                <p:cNvPr id="59" name="Ink 58">
                  <a:extLst>
                    <a:ext uri="{FF2B5EF4-FFF2-40B4-BE49-F238E27FC236}">
                      <a16:creationId xmlns:a16="http://schemas.microsoft.com/office/drawing/2014/main" id="{684FB515-9BDE-6746-9ECE-394BB9CA6580}"/>
                    </a:ext>
                  </a:extLst>
                </p:cNvPr>
                <p:cNvPicPr/>
                <p:nvPr/>
              </p:nvPicPr>
              <p:blipFill>
                <a:blip r:embed="rId111"/>
                <a:stretch>
                  <a:fillRect/>
                </a:stretch>
              </p:blipFill>
              <p:spPr>
                <a:xfrm>
                  <a:off x="3916440" y="1847520"/>
                  <a:ext cx="132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0" name="Ink 59">
                  <a:extLst>
                    <a:ext uri="{FF2B5EF4-FFF2-40B4-BE49-F238E27FC236}">
                      <a16:creationId xmlns:a16="http://schemas.microsoft.com/office/drawing/2014/main" id="{BD19B91C-71BD-AD43-8B6D-936F79A9A4FA}"/>
                    </a:ext>
                  </a:extLst>
                </p14:cNvPr>
                <p14:cNvContentPartPr/>
                <p14:nvPr/>
              </p14:nvContentPartPr>
              <p14:xfrm>
                <a:off x="4134240" y="1813320"/>
                <a:ext cx="128160" cy="169920"/>
              </p14:xfrm>
            </p:contentPart>
          </mc:Choice>
          <mc:Fallback>
            <p:pic>
              <p:nvPicPr>
                <p:cNvPr id="60" name="Ink 59">
                  <a:extLst>
                    <a:ext uri="{FF2B5EF4-FFF2-40B4-BE49-F238E27FC236}">
                      <a16:creationId xmlns:a16="http://schemas.microsoft.com/office/drawing/2014/main" id="{BD19B91C-71BD-AD43-8B6D-936F79A9A4FA}"/>
                    </a:ext>
                  </a:extLst>
                </p:cNvPr>
                <p:cNvPicPr/>
                <p:nvPr/>
              </p:nvPicPr>
              <p:blipFill>
                <a:blip r:embed="rId113"/>
                <a:stretch>
                  <a:fillRect/>
                </a:stretch>
              </p:blipFill>
              <p:spPr>
                <a:xfrm>
                  <a:off x="4118760" y="1797840"/>
                  <a:ext cx="158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1" name="Ink 60">
                  <a:extLst>
                    <a:ext uri="{FF2B5EF4-FFF2-40B4-BE49-F238E27FC236}">
                      <a16:creationId xmlns:a16="http://schemas.microsoft.com/office/drawing/2014/main" id="{B2A93E0F-5B94-6449-9E5F-B6E82F08800E}"/>
                    </a:ext>
                  </a:extLst>
                </p14:cNvPr>
                <p14:cNvContentPartPr/>
                <p14:nvPr/>
              </p14:nvContentPartPr>
              <p14:xfrm>
                <a:off x="4326120" y="1794240"/>
                <a:ext cx="120240" cy="131040"/>
              </p14:xfrm>
            </p:contentPart>
          </mc:Choice>
          <mc:Fallback>
            <p:pic>
              <p:nvPicPr>
                <p:cNvPr id="61" name="Ink 60">
                  <a:extLst>
                    <a:ext uri="{FF2B5EF4-FFF2-40B4-BE49-F238E27FC236}">
                      <a16:creationId xmlns:a16="http://schemas.microsoft.com/office/drawing/2014/main" id="{B2A93E0F-5B94-6449-9E5F-B6E82F08800E}"/>
                    </a:ext>
                  </a:extLst>
                </p:cNvPr>
                <p:cNvPicPr/>
                <p:nvPr/>
              </p:nvPicPr>
              <p:blipFill>
                <a:blip r:embed="rId115"/>
                <a:stretch>
                  <a:fillRect/>
                </a:stretch>
              </p:blipFill>
              <p:spPr>
                <a:xfrm>
                  <a:off x="4311000" y="1779120"/>
                  <a:ext cx="1504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2" name="Ink 61">
                  <a:extLst>
                    <a:ext uri="{FF2B5EF4-FFF2-40B4-BE49-F238E27FC236}">
                      <a16:creationId xmlns:a16="http://schemas.microsoft.com/office/drawing/2014/main" id="{5315D83A-3C65-674B-B275-551ED61593BF}"/>
                    </a:ext>
                  </a:extLst>
                </p14:cNvPr>
                <p14:cNvContentPartPr/>
                <p14:nvPr/>
              </p14:nvContentPartPr>
              <p14:xfrm>
                <a:off x="4454640" y="1771560"/>
                <a:ext cx="124560" cy="182520"/>
              </p14:xfrm>
            </p:contentPart>
          </mc:Choice>
          <mc:Fallback>
            <p:pic>
              <p:nvPicPr>
                <p:cNvPr id="62" name="Ink 61">
                  <a:extLst>
                    <a:ext uri="{FF2B5EF4-FFF2-40B4-BE49-F238E27FC236}">
                      <a16:creationId xmlns:a16="http://schemas.microsoft.com/office/drawing/2014/main" id="{5315D83A-3C65-674B-B275-551ED61593BF}"/>
                    </a:ext>
                  </a:extLst>
                </p:cNvPr>
                <p:cNvPicPr/>
                <p:nvPr/>
              </p:nvPicPr>
              <p:blipFill>
                <a:blip r:embed="rId117"/>
                <a:stretch>
                  <a:fillRect/>
                </a:stretch>
              </p:blipFill>
              <p:spPr>
                <a:xfrm>
                  <a:off x="4439520" y="1756080"/>
                  <a:ext cx="1551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3" name="Ink 62">
                  <a:extLst>
                    <a:ext uri="{FF2B5EF4-FFF2-40B4-BE49-F238E27FC236}">
                      <a16:creationId xmlns:a16="http://schemas.microsoft.com/office/drawing/2014/main" id="{309E38B2-B2F2-5F47-B4A9-D9B3936FC583}"/>
                    </a:ext>
                  </a:extLst>
                </p14:cNvPr>
                <p14:cNvContentPartPr/>
                <p14:nvPr/>
              </p14:nvContentPartPr>
              <p14:xfrm>
                <a:off x="4457520" y="1858680"/>
                <a:ext cx="164520" cy="14760"/>
              </p14:xfrm>
            </p:contentPart>
          </mc:Choice>
          <mc:Fallback>
            <p:pic>
              <p:nvPicPr>
                <p:cNvPr id="63" name="Ink 62">
                  <a:extLst>
                    <a:ext uri="{FF2B5EF4-FFF2-40B4-BE49-F238E27FC236}">
                      <a16:creationId xmlns:a16="http://schemas.microsoft.com/office/drawing/2014/main" id="{309E38B2-B2F2-5F47-B4A9-D9B3936FC583}"/>
                    </a:ext>
                  </a:extLst>
                </p:cNvPr>
                <p:cNvPicPr/>
                <p:nvPr/>
              </p:nvPicPr>
              <p:blipFill>
                <a:blip r:embed="rId119"/>
                <a:stretch>
                  <a:fillRect/>
                </a:stretch>
              </p:blipFill>
              <p:spPr>
                <a:xfrm>
                  <a:off x="4442400" y="1843200"/>
                  <a:ext cx="1951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4" name="Ink 63">
                  <a:extLst>
                    <a:ext uri="{FF2B5EF4-FFF2-40B4-BE49-F238E27FC236}">
                      <a16:creationId xmlns:a16="http://schemas.microsoft.com/office/drawing/2014/main" id="{9A27ADE9-5A50-8048-A924-A2AEC3275EC3}"/>
                    </a:ext>
                  </a:extLst>
                </p14:cNvPr>
                <p14:cNvContentPartPr/>
                <p14:nvPr/>
              </p14:nvContentPartPr>
              <p14:xfrm>
                <a:off x="4514760" y="1727640"/>
                <a:ext cx="144360" cy="32760"/>
              </p14:xfrm>
            </p:contentPart>
          </mc:Choice>
          <mc:Fallback>
            <p:pic>
              <p:nvPicPr>
                <p:cNvPr id="64" name="Ink 63">
                  <a:extLst>
                    <a:ext uri="{FF2B5EF4-FFF2-40B4-BE49-F238E27FC236}">
                      <a16:creationId xmlns:a16="http://schemas.microsoft.com/office/drawing/2014/main" id="{9A27ADE9-5A50-8048-A924-A2AEC3275EC3}"/>
                    </a:ext>
                  </a:extLst>
                </p:cNvPr>
                <p:cNvPicPr/>
                <p:nvPr/>
              </p:nvPicPr>
              <p:blipFill>
                <a:blip r:embed="rId121"/>
                <a:stretch>
                  <a:fillRect/>
                </a:stretch>
              </p:blipFill>
              <p:spPr>
                <a:xfrm>
                  <a:off x="4499280" y="1712160"/>
                  <a:ext cx="174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5" name="Ink 64">
                  <a:extLst>
                    <a:ext uri="{FF2B5EF4-FFF2-40B4-BE49-F238E27FC236}">
                      <a16:creationId xmlns:a16="http://schemas.microsoft.com/office/drawing/2014/main" id="{9D1B480A-C68E-594A-A2CC-951E1261E88C}"/>
                    </a:ext>
                  </a:extLst>
                </p14:cNvPr>
                <p14:cNvContentPartPr/>
                <p14:nvPr/>
              </p14:nvContentPartPr>
              <p14:xfrm>
                <a:off x="4701240" y="1761120"/>
                <a:ext cx="145080" cy="166320"/>
              </p14:xfrm>
            </p:contentPart>
          </mc:Choice>
          <mc:Fallback>
            <p:pic>
              <p:nvPicPr>
                <p:cNvPr id="65" name="Ink 64">
                  <a:extLst>
                    <a:ext uri="{FF2B5EF4-FFF2-40B4-BE49-F238E27FC236}">
                      <a16:creationId xmlns:a16="http://schemas.microsoft.com/office/drawing/2014/main" id="{9D1B480A-C68E-594A-A2CC-951E1261E88C}"/>
                    </a:ext>
                  </a:extLst>
                </p:cNvPr>
                <p:cNvPicPr/>
                <p:nvPr/>
              </p:nvPicPr>
              <p:blipFill>
                <a:blip r:embed="rId123"/>
                <a:stretch>
                  <a:fillRect/>
                </a:stretch>
              </p:blipFill>
              <p:spPr>
                <a:xfrm>
                  <a:off x="4686120" y="1745640"/>
                  <a:ext cx="1753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6" name="Ink 65">
                  <a:extLst>
                    <a:ext uri="{FF2B5EF4-FFF2-40B4-BE49-F238E27FC236}">
                      <a16:creationId xmlns:a16="http://schemas.microsoft.com/office/drawing/2014/main" id="{55420EA1-AE55-3248-92AD-9F3C3676E4B2}"/>
                    </a:ext>
                  </a:extLst>
                </p14:cNvPr>
                <p14:cNvContentPartPr/>
                <p14:nvPr/>
              </p14:nvContentPartPr>
              <p14:xfrm>
                <a:off x="4789080" y="1839960"/>
                <a:ext cx="32400" cy="182160"/>
              </p14:xfrm>
            </p:contentPart>
          </mc:Choice>
          <mc:Fallback>
            <p:pic>
              <p:nvPicPr>
                <p:cNvPr id="66" name="Ink 65">
                  <a:extLst>
                    <a:ext uri="{FF2B5EF4-FFF2-40B4-BE49-F238E27FC236}">
                      <a16:creationId xmlns:a16="http://schemas.microsoft.com/office/drawing/2014/main" id="{55420EA1-AE55-3248-92AD-9F3C3676E4B2}"/>
                    </a:ext>
                  </a:extLst>
                </p:cNvPr>
                <p:cNvPicPr/>
                <p:nvPr/>
              </p:nvPicPr>
              <p:blipFill>
                <a:blip r:embed="rId125"/>
                <a:stretch>
                  <a:fillRect/>
                </a:stretch>
              </p:blipFill>
              <p:spPr>
                <a:xfrm>
                  <a:off x="4773600" y="1824840"/>
                  <a:ext cx="630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7" name="Ink 66">
                  <a:extLst>
                    <a:ext uri="{FF2B5EF4-FFF2-40B4-BE49-F238E27FC236}">
                      <a16:creationId xmlns:a16="http://schemas.microsoft.com/office/drawing/2014/main" id="{36C083D6-A8D3-A747-90BA-383B01A95289}"/>
                    </a:ext>
                  </a:extLst>
                </p14:cNvPr>
                <p14:cNvContentPartPr/>
                <p14:nvPr/>
              </p14:nvContentPartPr>
              <p14:xfrm>
                <a:off x="4914720" y="1795680"/>
                <a:ext cx="108000" cy="120600"/>
              </p14:xfrm>
            </p:contentPart>
          </mc:Choice>
          <mc:Fallback>
            <p:pic>
              <p:nvPicPr>
                <p:cNvPr id="67" name="Ink 66">
                  <a:extLst>
                    <a:ext uri="{FF2B5EF4-FFF2-40B4-BE49-F238E27FC236}">
                      <a16:creationId xmlns:a16="http://schemas.microsoft.com/office/drawing/2014/main" id="{36C083D6-A8D3-A747-90BA-383B01A95289}"/>
                    </a:ext>
                  </a:extLst>
                </p:cNvPr>
                <p:cNvPicPr/>
                <p:nvPr/>
              </p:nvPicPr>
              <p:blipFill>
                <a:blip r:embed="rId127"/>
                <a:stretch>
                  <a:fillRect/>
                </a:stretch>
              </p:blipFill>
              <p:spPr>
                <a:xfrm>
                  <a:off x="4899600" y="1780560"/>
                  <a:ext cx="138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8" name="Ink 67">
                  <a:extLst>
                    <a:ext uri="{FF2B5EF4-FFF2-40B4-BE49-F238E27FC236}">
                      <a16:creationId xmlns:a16="http://schemas.microsoft.com/office/drawing/2014/main" id="{12E3B0AE-AD50-DA47-A4DC-8118F908AE06}"/>
                    </a:ext>
                  </a:extLst>
                </p14:cNvPr>
                <p14:cNvContentPartPr/>
                <p14:nvPr/>
              </p14:nvContentPartPr>
              <p14:xfrm>
                <a:off x="5032080" y="1771560"/>
                <a:ext cx="104760" cy="142560"/>
              </p14:xfrm>
            </p:contentPart>
          </mc:Choice>
          <mc:Fallback>
            <p:pic>
              <p:nvPicPr>
                <p:cNvPr id="68" name="Ink 67">
                  <a:extLst>
                    <a:ext uri="{FF2B5EF4-FFF2-40B4-BE49-F238E27FC236}">
                      <a16:creationId xmlns:a16="http://schemas.microsoft.com/office/drawing/2014/main" id="{12E3B0AE-AD50-DA47-A4DC-8118F908AE06}"/>
                    </a:ext>
                  </a:extLst>
                </p:cNvPr>
                <p:cNvPicPr/>
                <p:nvPr/>
              </p:nvPicPr>
              <p:blipFill>
                <a:blip r:embed="rId129"/>
                <a:stretch>
                  <a:fillRect/>
                </a:stretch>
              </p:blipFill>
              <p:spPr>
                <a:xfrm>
                  <a:off x="5016600" y="1756080"/>
                  <a:ext cx="1350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9" name="Ink 68">
                  <a:extLst>
                    <a:ext uri="{FF2B5EF4-FFF2-40B4-BE49-F238E27FC236}">
                      <a16:creationId xmlns:a16="http://schemas.microsoft.com/office/drawing/2014/main" id="{401DB629-AC2E-4E4B-A367-FF04AA487521}"/>
                    </a:ext>
                  </a:extLst>
                </p14:cNvPr>
                <p14:cNvContentPartPr/>
                <p14:nvPr/>
              </p14:nvContentPartPr>
              <p14:xfrm>
                <a:off x="5063400" y="1839960"/>
                <a:ext cx="88560" cy="5400"/>
              </p14:xfrm>
            </p:contentPart>
          </mc:Choice>
          <mc:Fallback>
            <p:pic>
              <p:nvPicPr>
                <p:cNvPr id="69" name="Ink 68">
                  <a:extLst>
                    <a:ext uri="{FF2B5EF4-FFF2-40B4-BE49-F238E27FC236}">
                      <a16:creationId xmlns:a16="http://schemas.microsoft.com/office/drawing/2014/main" id="{401DB629-AC2E-4E4B-A367-FF04AA487521}"/>
                    </a:ext>
                  </a:extLst>
                </p:cNvPr>
                <p:cNvPicPr/>
                <p:nvPr/>
              </p:nvPicPr>
              <p:blipFill>
                <a:blip r:embed="rId131"/>
                <a:stretch>
                  <a:fillRect/>
                </a:stretch>
              </p:blipFill>
              <p:spPr>
                <a:xfrm>
                  <a:off x="5048280" y="1824840"/>
                  <a:ext cx="1188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0" name="Ink 69">
                  <a:extLst>
                    <a:ext uri="{FF2B5EF4-FFF2-40B4-BE49-F238E27FC236}">
                      <a16:creationId xmlns:a16="http://schemas.microsoft.com/office/drawing/2014/main" id="{E47F8209-D1C9-434E-80A2-9344938FC004}"/>
                    </a:ext>
                  </a:extLst>
                </p14:cNvPr>
                <p14:cNvContentPartPr/>
                <p14:nvPr/>
              </p14:nvContentPartPr>
              <p14:xfrm>
                <a:off x="5268960" y="1740960"/>
                <a:ext cx="123480" cy="130320"/>
              </p14:xfrm>
            </p:contentPart>
          </mc:Choice>
          <mc:Fallback>
            <p:pic>
              <p:nvPicPr>
                <p:cNvPr id="70" name="Ink 69">
                  <a:extLst>
                    <a:ext uri="{FF2B5EF4-FFF2-40B4-BE49-F238E27FC236}">
                      <a16:creationId xmlns:a16="http://schemas.microsoft.com/office/drawing/2014/main" id="{E47F8209-D1C9-434E-80A2-9344938FC004}"/>
                    </a:ext>
                  </a:extLst>
                </p:cNvPr>
                <p:cNvPicPr/>
                <p:nvPr/>
              </p:nvPicPr>
              <p:blipFill>
                <a:blip r:embed="rId133"/>
                <a:stretch>
                  <a:fillRect/>
                </a:stretch>
              </p:blipFill>
              <p:spPr>
                <a:xfrm>
                  <a:off x="5253840" y="1725480"/>
                  <a:ext cx="1540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1" name="Ink 70">
                  <a:extLst>
                    <a:ext uri="{FF2B5EF4-FFF2-40B4-BE49-F238E27FC236}">
                      <a16:creationId xmlns:a16="http://schemas.microsoft.com/office/drawing/2014/main" id="{5CC04810-852A-2E45-94C7-F4E19AA4267A}"/>
                    </a:ext>
                  </a:extLst>
                </p14:cNvPr>
                <p14:cNvContentPartPr/>
                <p14:nvPr/>
              </p14:nvContentPartPr>
              <p14:xfrm>
                <a:off x="5440680" y="1697040"/>
                <a:ext cx="177120" cy="22680"/>
              </p14:xfrm>
            </p:contentPart>
          </mc:Choice>
          <mc:Fallback>
            <p:pic>
              <p:nvPicPr>
                <p:cNvPr id="71" name="Ink 70">
                  <a:extLst>
                    <a:ext uri="{FF2B5EF4-FFF2-40B4-BE49-F238E27FC236}">
                      <a16:creationId xmlns:a16="http://schemas.microsoft.com/office/drawing/2014/main" id="{5CC04810-852A-2E45-94C7-F4E19AA4267A}"/>
                    </a:ext>
                  </a:extLst>
                </p:cNvPr>
                <p:cNvPicPr/>
                <p:nvPr/>
              </p:nvPicPr>
              <p:blipFill>
                <a:blip r:embed="rId135"/>
                <a:stretch>
                  <a:fillRect/>
                </a:stretch>
              </p:blipFill>
              <p:spPr>
                <a:xfrm>
                  <a:off x="5425200" y="1681920"/>
                  <a:ext cx="2077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2" name="Ink 71">
                  <a:extLst>
                    <a:ext uri="{FF2B5EF4-FFF2-40B4-BE49-F238E27FC236}">
                      <a16:creationId xmlns:a16="http://schemas.microsoft.com/office/drawing/2014/main" id="{398B9999-EF6D-464C-B36B-00D729D3C4AB}"/>
                    </a:ext>
                  </a:extLst>
                </p14:cNvPr>
                <p14:cNvContentPartPr/>
                <p14:nvPr/>
              </p14:nvContentPartPr>
              <p14:xfrm>
                <a:off x="5541840" y="1744920"/>
                <a:ext cx="3240" cy="162000"/>
              </p14:xfrm>
            </p:contentPart>
          </mc:Choice>
          <mc:Fallback>
            <p:pic>
              <p:nvPicPr>
                <p:cNvPr id="72" name="Ink 71">
                  <a:extLst>
                    <a:ext uri="{FF2B5EF4-FFF2-40B4-BE49-F238E27FC236}">
                      <a16:creationId xmlns:a16="http://schemas.microsoft.com/office/drawing/2014/main" id="{398B9999-EF6D-464C-B36B-00D729D3C4AB}"/>
                    </a:ext>
                  </a:extLst>
                </p:cNvPr>
                <p:cNvPicPr/>
                <p:nvPr/>
              </p:nvPicPr>
              <p:blipFill>
                <a:blip r:embed="rId137"/>
                <a:stretch>
                  <a:fillRect/>
                </a:stretch>
              </p:blipFill>
              <p:spPr>
                <a:xfrm>
                  <a:off x="5526360" y="1729800"/>
                  <a:ext cx="338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Ink 86">
                  <a:extLst>
                    <a:ext uri="{FF2B5EF4-FFF2-40B4-BE49-F238E27FC236}">
                      <a16:creationId xmlns:a16="http://schemas.microsoft.com/office/drawing/2014/main" id="{B06AA859-211A-D748-8C5A-054D2F4415B8}"/>
                    </a:ext>
                  </a:extLst>
                </p14:cNvPr>
                <p14:cNvContentPartPr/>
                <p14:nvPr/>
              </p14:nvContentPartPr>
              <p14:xfrm>
                <a:off x="3006000" y="2206080"/>
                <a:ext cx="168840" cy="178920"/>
              </p14:xfrm>
            </p:contentPart>
          </mc:Choice>
          <mc:Fallback>
            <p:pic>
              <p:nvPicPr>
                <p:cNvPr id="87" name="Ink 86">
                  <a:extLst>
                    <a:ext uri="{FF2B5EF4-FFF2-40B4-BE49-F238E27FC236}">
                      <a16:creationId xmlns:a16="http://schemas.microsoft.com/office/drawing/2014/main" id="{B06AA859-211A-D748-8C5A-054D2F4415B8}"/>
                    </a:ext>
                  </a:extLst>
                </p:cNvPr>
                <p:cNvPicPr/>
                <p:nvPr/>
              </p:nvPicPr>
              <p:blipFill>
                <a:blip r:embed="rId139"/>
                <a:stretch>
                  <a:fillRect/>
                </a:stretch>
              </p:blipFill>
              <p:spPr>
                <a:xfrm>
                  <a:off x="2990520" y="2190960"/>
                  <a:ext cx="1994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Ink 87">
                  <a:extLst>
                    <a:ext uri="{FF2B5EF4-FFF2-40B4-BE49-F238E27FC236}">
                      <a16:creationId xmlns:a16="http://schemas.microsoft.com/office/drawing/2014/main" id="{2E65763A-0A7E-994F-BCAB-414D2D683638}"/>
                    </a:ext>
                  </a:extLst>
                </p14:cNvPr>
                <p14:cNvContentPartPr/>
                <p14:nvPr/>
              </p14:nvContentPartPr>
              <p14:xfrm>
                <a:off x="3234600" y="2228760"/>
                <a:ext cx="48600" cy="136800"/>
              </p14:xfrm>
            </p:contentPart>
          </mc:Choice>
          <mc:Fallback>
            <p:pic>
              <p:nvPicPr>
                <p:cNvPr id="88" name="Ink 87">
                  <a:extLst>
                    <a:ext uri="{FF2B5EF4-FFF2-40B4-BE49-F238E27FC236}">
                      <a16:creationId xmlns:a16="http://schemas.microsoft.com/office/drawing/2014/main" id="{2E65763A-0A7E-994F-BCAB-414D2D683638}"/>
                    </a:ext>
                  </a:extLst>
                </p:cNvPr>
                <p:cNvPicPr/>
                <p:nvPr/>
              </p:nvPicPr>
              <p:blipFill>
                <a:blip r:embed="rId141"/>
                <a:stretch>
                  <a:fillRect/>
                </a:stretch>
              </p:blipFill>
              <p:spPr>
                <a:xfrm>
                  <a:off x="3219120" y="2213280"/>
                  <a:ext cx="788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Ink 88">
                  <a:extLst>
                    <a:ext uri="{FF2B5EF4-FFF2-40B4-BE49-F238E27FC236}">
                      <a16:creationId xmlns:a16="http://schemas.microsoft.com/office/drawing/2014/main" id="{7D3C9F18-2156-9E48-8D95-459C835D9556}"/>
                    </a:ext>
                  </a:extLst>
                </p14:cNvPr>
                <p14:cNvContentPartPr/>
                <p14:nvPr/>
              </p14:nvContentPartPr>
              <p14:xfrm>
                <a:off x="3377880" y="2197800"/>
                <a:ext cx="160560" cy="168480"/>
              </p14:xfrm>
            </p:contentPart>
          </mc:Choice>
          <mc:Fallback>
            <p:pic>
              <p:nvPicPr>
                <p:cNvPr id="89" name="Ink 88">
                  <a:extLst>
                    <a:ext uri="{FF2B5EF4-FFF2-40B4-BE49-F238E27FC236}">
                      <a16:creationId xmlns:a16="http://schemas.microsoft.com/office/drawing/2014/main" id="{7D3C9F18-2156-9E48-8D95-459C835D9556}"/>
                    </a:ext>
                  </a:extLst>
                </p:cNvPr>
                <p:cNvPicPr/>
                <p:nvPr/>
              </p:nvPicPr>
              <p:blipFill>
                <a:blip r:embed="rId143"/>
                <a:stretch>
                  <a:fillRect/>
                </a:stretch>
              </p:blipFill>
              <p:spPr>
                <a:xfrm>
                  <a:off x="3362760" y="2182680"/>
                  <a:ext cx="1911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Ink 89">
                  <a:extLst>
                    <a:ext uri="{FF2B5EF4-FFF2-40B4-BE49-F238E27FC236}">
                      <a16:creationId xmlns:a16="http://schemas.microsoft.com/office/drawing/2014/main" id="{99EA4151-61D9-DE4E-9B8F-AC1E1BDD3D34}"/>
                    </a:ext>
                  </a:extLst>
                </p14:cNvPr>
                <p14:cNvContentPartPr/>
                <p14:nvPr/>
              </p14:nvContentPartPr>
              <p14:xfrm>
                <a:off x="3657600" y="2205720"/>
                <a:ext cx="36720" cy="85680"/>
              </p14:xfrm>
            </p:contentPart>
          </mc:Choice>
          <mc:Fallback>
            <p:pic>
              <p:nvPicPr>
                <p:cNvPr id="90" name="Ink 89">
                  <a:extLst>
                    <a:ext uri="{FF2B5EF4-FFF2-40B4-BE49-F238E27FC236}">
                      <a16:creationId xmlns:a16="http://schemas.microsoft.com/office/drawing/2014/main" id="{99EA4151-61D9-DE4E-9B8F-AC1E1BDD3D34}"/>
                    </a:ext>
                  </a:extLst>
                </p:cNvPr>
                <p:cNvPicPr/>
                <p:nvPr/>
              </p:nvPicPr>
              <p:blipFill>
                <a:blip r:embed="rId145"/>
                <a:stretch>
                  <a:fillRect/>
                </a:stretch>
              </p:blipFill>
              <p:spPr>
                <a:xfrm>
                  <a:off x="3642120" y="2190600"/>
                  <a:ext cx="66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Ink 90">
                  <a:extLst>
                    <a:ext uri="{FF2B5EF4-FFF2-40B4-BE49-F238E27FC236}">
                      <a16:creationId xmlns:a16="http://schemas.microsoft.com/office/drawing/2014/main" id="{A2CF7F39-966A-BC41-B1D3-D990C099B292}"/>
                    </a:ext>
                  </a:extLst>
                </p14:cNvPr>
                <p14:cNvContentPartPr/>
                <p14:nvPr/>
              </p14:nvContentPartPr>
              <p14:xfrm>
                <a:off x="3600360" y="2194560"/>
                <a:ext cx="186840" cy="160920"/>
              </p14:xfrm>
            </p:contentPart>
          </mc:Choice>
          <mc:Fallback>
            <p:pic>
              <p:nvPicPr>
                <p:cNvPr id="91" name="Ink 90">
                  <a:extLst>
                    <a:ext uri="{FF2B5EF4-FFF2-40B4-BE49-F238E27FC236}">
                      <a16:creationId xmlns:a16="http://schemas.microsoft.com/office/drawing/2014/main" id="{A2CF7F39-966A-BC41-B1D3-D990C099B292}"/>
                    </a:ext>
                  </a:extLst>
                </p:cNvPr>
                <p:cNvPicPr/>
                <p:nvPr/>
              </p:nvPicPr>
              <p:blipFill>
                <a:blip r:embed="rId147"/>
                <a:stretch>
                  <a:fillRect/>
                </a:stretch>
              </p:blipFill>
              <p:spPr>
                <a:xfrm>
                  <a:off x="3585240" y="2179080"/>
                  <a:ext cx="2170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2" name="Ink 91">
                  <a:extLst>
                    <a:ext uri="{FF2B5EF4-FFF2-40B4-BE49-F238E27FC236}">
                      <a16:creationId xmlns:a16="http://schemas.microsoft.com/office/drawing/2014/main" id="{18861CF4-1517-1643-8B55-837DDCB74DEC}"/>
                    </a:ext>
                  </a:extLst>
                </p14:cNvPr>
                <p14:cNvContentPartPr/>
                <p14:nvPr/>
              </p14:nvContentPartPr>
              <p14:xfrm>
                <a:off x="3849120" y="2183040"/>
                <a:ext cx="28800" cy="138960"/>
              </p14:xfrm>
            </p:contentPart>
          </mc:Choice>
          <mc:Fallback>
            <p:pic>
              <p:nvPicPr>
                <p:cNvPr id="92" name="Ink 91">
                  <a:extLst>
                    <a:ext uri="{FF2B5EF4-FFF2-40B4-BE49-F238E27FC236}">
                      <a16:creationId xmlns:a16="http://schemas.microsoft.com/office/drawing/2014/main" id="{18861CF4-1517-1643-8B55-837DDCB74DEC}"/>
                    </a:ext>
                  </a:extLst>
                </p:cNvPr>
                <p:cNvPicPr/>
                <p:nvPr/>
              </p:nvPicPr>
              <p:blipFill>
                <a:blip r:embed="rId149"/>
                <a:stretch>
                  <a:fillRect/>
                </a:stretch>
              </p:blipFill>
              <p:spPr>
                <a:xfrm>
                  <a:off x="3834000" y="2167560"/>
                  <a:ext cx="59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3" name="Ink 92">
                  <a:extLst>
                    <a:ext uri="{FF2B5EF4-FFF2-40B4-BE49-F238E27FC236}">
                      <a16:creationId xmlns:a16="http://schemas.microsoft.com/office/drawing/2014/main" id="{7E6B7037-8A78-A94E-9AF6-8A3ABC2C4DCE}"/>
                    </a:ext>
                  </a:extLst>
                </p14:cNvPr>
                <p14:cNvContentPartPr/>
                <p14:nvPr/>
              </p14:nvContentPartPr>
              <p14:xfrm>
                <a:off x="3981600" y="2136960"/>
                <a:ext cx="116280" cy="166320"/>
              </p14:xfrm>
            </p:contentPart>
          </mc:Choice>
          <mc:Fallback>
            <p:pic>
              <p:nvPicPr>
                <p:cNvPr id="93" name="Ink 92">
                  <a:extLst>
                    <a:ext uri="{FF2B5EF4-FFF2-40B4-BE49-F238E27FC236}">
                      <a16:creationId xmlns:a16="http://schemas.microsoft.com/office/drawing/2014/main" id="{7E6B7037-8A78-A94E-9AF6-8A3ABC2C4DCE}"/>
                    </a:ext>
                  </a:extLst>
                </p:cNvPr>
                <p:cNvPicPr/>
                <p:nvPr/>
              </p:nvPicPr>
              <p:blipFill>
                <a:blip r:embed="rId151"/>
                <a:stretch>
                  <a:fillRect/>
                </a:stretch>
              </p:blipFill>
              <p:spPr>
                <a:xfrm>
                  <a:off x="3966480" y="2121840"/>
                  <a:ext cx="1468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4" name="Ink 93">
                  <a:extLst>
                    <a:ext uri="{FF2B5EF4-FFF2-40B4-BE49-F238E27FC236}">
                      <a16:creationId xmlns:a16="http://schemas.microsoft.com/office/drawing/2014/main" id="{77F33687-A464-D84A-AA07-778FD2C825D3}"/>
                    </a:ext>
                  </a:extLst>
                </p14:cNvPr>
                <p14:cNvContentPartPr/>
                <p14:nvPr/>
              </p14:nvContentPartPr>
              <p14:xfrm>
                <a:off x="4178880" y="2103120"/>
                <a:ext cx="145440" cy="210600"/>
              </p14:xfrm>
            </p:contentPart>
          </mc:Choice>
          <mc:Fallback>
            <p:pic>
              <p:nvPicPr>
                <p:cNvPr id="94" name="Ink 93">
                  <a:extLst>
                    <a:ext uri="{FF2B5EF4-FFF2-40B4-BE49-F238E27FC236}">
                      <a16:creationId xmlns:a16="http://schemas.microsoft.com/office/drawing/2014/main" id="{77F33687-A464-D84A-AA07-778FD2C825D3}"/>
                    </a:ext>
                  </a:extLst>
                </p:cNvPr>
                <p:cNvPicPr/>
                <p:nvPr/>
              </p:nvPicPr>
              <p:blipFill>
                <a:blip r:embed="rId153"/>
                <a:stretch>
                  <a:fillRect/>
                </a:stretch>
              </p:blipFill>
              <p:spPr>
                <a:xfrm>
                  <a:off x="4163760" y="2087640"/>
                  <a:ext cx="176040" cy="241200"/>
                </a:xfrm>
                <a:prstGeom prst="rect">
                  <a:avLst/>
                </a:prstGeom>
              </p:spPr>
            </p:pic>
          </mc:Fallback>
        </mc:AlternateContent>
      </p:grpSp>
      <p:grpSp>
        <p:nvGrpSpPr>
          <p:cNvPr id="124" name="Group 123">
            <a:extLst>
              <a:ext uri="{FF2B5EF4-FFF2-40B4-BE49-F238E27FC236}">
                <a16:creationId xmlns:a16="http://schemas.microsoft.com/office/drawing/2014/main" id="{0B12DB71-C4E7-AB40-9B7C-E16E91529A24}"/>
              </a:ext>
            </a:extLst>
          </p:cNvPr>
          <p:cNvGrpSpPr/>
          <p:nvPr/>
        </p:nvGrpSpPr>
        <p:grpSpPr>
          <a:xfrm>
            <a:off x="2565360" y="2823120"/>
            <a:ext cx="640440" cy="244440"/>
            <a:chOff x="2565360" y="2823120"/>
            <a:chExt cx="640440" cy="244440"/>
          </a:xfrm>
        </p:grpSpPr>
        <mc:AlternateContent xmlns:mc="http://schemas.openxmlformats.org/markup-compatibility/2006">
          <mc:Choice xmlns:p14="http://schemas.microsoft.com/office/powerpoint/2010/main" Requires="p14">
            <p:contentPart p14:bwMode="auto" r:id="rId154">
              <p14:nvContentPartPr>
                <p14:cNvPr id="116" name="Ink 115">
                  <a:extLst>
                    <a:ext uri="{FF2B5EF4-FFF2-40B4-BE49-F238E27FC236}">
                      <a16:creationId xmlns:a16="http://schemas.microsoft.com/office/drawing/2014/main" id="{C981DF79-CEEB-E841-99FB-C4C2CC82F204}"/>
                    </a:ext>
                  </a:extLst>
                </p14:cNvPr>
                <p14:cNvContentPartPr/>
                <p14:nvPr/>
              </p14:nvContentPartPr>
              <p14:xfrm>
                <a:off x="2565360" y="2836080"/>
                <a:ext cx="166320" cy="231480"/>
              </p14:xfrm>
            </p:contentPart>
          </mc:Choice>
          <mc:Fallback>
            <p:pic>
              <p:nvPicPr>
                <p:cNvPr id="116" name="Ink 115">
                  <a:extLst>
                    <a:ext uri="{FF2B5EF4-FFF2-40B4-BE49-F238E27FC236}">
                      <a16:creationId xmlns:a16="http://schemas.microsoft.com/office/drawing/2014/main" id="{C981DF79-CEEB-E841-99FB-C4C2CC82F204}"/>
                    </a:ext>
                  </a:extLst>
                </p:cNvPr>
                <p:cNvPicPr/>
                <p:nvPr/>
              </p:nvPicPr>
              <p:blipFill>
                <a:blip r:embed="rId155"/>
                <a:stretch>
                  <a:fillRect/>
                </a:stretch>
              </p:blipFill>
              <p:spPr>
                <a:xfrm>
                  <a:off x="2549880" y="2820600"/>
                  <a:ext cx="1965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7" name="Ink 116">
                  <a:extLst>
                    <a:ext uri="{FF2B5EF4-FFF2-40B4-BE49-F238E27FC236}">
                      <a16:creationId xmlns:a16="http://schemas.microsoft.com/office/drawing/2014/main" id="{8AD0FF8A-3956-5B4C-B2E9-C8B19CBB91E8}"/>
                    </a:ext>
                  </a:extLst>
                </p14:cNvPr>
                <p14:cNvContentPartPr/>
                <p14:nvPr/>
              </p14:nvContentPartPr>
              <p14:xfrm>
                <a:off x="2628720" y="2971440"/>
                <a:ext cx="108720" cy="9360"/>
              </p14:xfrm>
            </p:contentPart>
          </mc:Choice>
          <mc:Fallback>
            <p:pic>
              <p:nvPicPr>
                <p:cNvPr id="117" name="Ink 116">
                  <a:extLst>
                    <a:ext uri="{FF2B5EF4-FFF2-40B4-BE49-F238E27FC236}">
                      <a16:creationId xmlns:a16="http://schemas.microsoft.com/office/drawing/2014/main" id="{8AD0FF8A-3956-5B4C-B2E9-C8B19CBB91E8}"/>
                    </a:ext>
                  </a:extLst>
                </p:cNvPr>
                <p:cNvPicPr/>
                <p:nvPr/>
              </p:nvPicPr>
              <p:blipFill>
                <a:blip r:embed="rId157"/>
                <a:stretch>
                  <a:fillRect/>
                </a:stretch>
              </p:blipFill>
              <p:spPr>
                <a:xfrm>
                  <a:off x="2613600" y="2956320"/>
                  <a:ext cx="138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8" name="Ink 117">
                  <a:extLst>
                    <a:ext uri="{FF2B5EF4-FFF2-40B4-BE49-F238E27FC236}">
                      <a16:creationId xmlns:a16="http://schemas.microsoft.com/office/drawing/2014/main" id="{CACD1329-915E-1743-95DC-3DA34BF7C523}"/>
                    </a:ext>
                  </a:extLst>
                </p14:cNvPr>
                <p14:cNvContentPartPr/>
                <p14:nvPr/>
              </p14:nvContentPartPr>
              <p14:xfrm>
                <a:off x="2843640" y="2845800"/>
                <a:ext cx="136440" cy="220680"/>
              </p14:xfrm>
            </p:contentPart>
          </mc:Choice>
          <mc:Fallback>
            <p:pic>
              <p:nvPicPr>
                <p:cNvPr id="118" name="Ink 117">
                  <a:extLst>
                    <a:ext uri="{FF2B5EF4-FFF2-40B4-BE49-F238E27FC236}">
                      <a16:creationId xmlns:a16="http://schemas.microsoft.com/office/drawing/2014/main" id="{CACD1329-915E-1743-95DC-3DA34BF7C523}"/>
                    </a:ext>
                  </a:extLst>
                </p:cNvPr>
                <p:cNvPicPr/>
                <p:nvPr/>
              </p:nvPicPr>
              <p:blipFill>
                <a:blip r:embed="rId159"/>
                <a:stretch>
                  <a:fillRect/>
                </a:stretch>
              </p:blipFill>
              <p:spPr>
                <a:xfrm>
                  <a:off x="2828160" y="2830680"/>
                  <a:ext cx="16668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9" name="Ink 118">
                  <a:extLst>
                    <a:ext uri="{FF2B5EF4-FFF2-40B4-BE49-F238E27FC236}">
                      <a16:creationId xmlns:a16="http://schemas.microsoft.com/office/drawing/2014/main" id="{4706C132-29AE-8B49-AF7F-DB1C334BE6AB}"/>
                    </a:ext>
                  </a:extLst>
                </p14:cNvPr>
                <p14:cNvContentPartPr/>
                <p14:nvPr/>
              </p14:nvContentPartPr>
              <p14:xfrm>
                <a:off x="3067560" y="2823120"/>
                <a:ext cx="138240" cy="239760"/>
              </p14:xfrm>
            </p:contentPart>
          </mc:Choice>
          <mc:Fallback>
            <p:pic>
              <p:nvPicPr>
                <p:cNvPr id="119" name="Ink 118">
                  <a:extLst>
                    <a:ext uri="{FF2B5EF4-FFF2-40B4-BE49-F238E27FC236}">
                      <a16:creationId xmlns:a16="http://schemas.microsoft.com/office/drawing/2014/main" id="{4706C132-29AE-8B49-AF7F-DB1C334BE6AB}"/>
                    </a:ext>
                  </a:extLst>
                </p:cNvPr>
                <p:cNvPicPr/>
                <p:nvPr/>
              </p:nvPicPr>
              <p:blipFill>
                <a:blip r:embed="rId161"/>
                <a:stretch>
                  <a:fillRect/>
                </a:stretch>
              </p:blipFill>
              <p:spPr>
                <a:xfrm>
                  <a:off x="3052440" y="2807640"/>
                  <a:ext cx="168840" cy="270360"/>
                </a:xfrm>
                <a:prstGeom prst="rect">
                  <a:avLst/>
                </a:prstGeom>
              </p:spPr>
            </p:pic>
          </mc:Fallback>
        </mc:AlternateContent>
      </p:grpSp>
      <p:grpSp>
        <p:nvGrpSpPr>
          <p:cNvPr id="123" name="Group 122">
            <a:extLst>
              <a:ext uri="{FF2B5EF4-FFF2-40B4-BE49-F238E27FC236}">
                <a16:creationId xmlns:a16="http://schemas.microsoft.com/office/drawing/2014/main" id="{F11702A6-B8D4-D347-A164-FAE39ACF79E8}"/>
              </a:ext>
            </a:extLst>
          </p:cNvPr>
          <p:cNvGrpSpPr/>
          <p:nvPr/>
        </p:nvGrpSpPr>
        <p:grpSpPr>
          <a:xfrm>
            <a:off x="3619080" y="2803680"/>
            <a:ext cx="458280" cy="450720"/>
            <a:chOff x="3619080" y="2803680"/>
            <a:chExt cx="458280" cy="450720"/>
          </a:xfrm>
        </p:grpSpPr>
        <mc:AlternateContent xmlns:mc="http://schemas.openxmlformats.org/markup-compatibility/2006">
          <mc:Choice xmlns:p14="http://schemas.microsoft.com/office/powerpoint/2010/main" Requires="p14">
            <p:contentPart p14:bwMode="auto" r:id="rId162">
              <p14:nvContentPartPr>
                <p14:cNvPr id="120" name="Ink 119">
                  <a:extLst>
                    <a:ext uri="{FF2B5EF4-FFF2-40B4-BE49-F238E27FC236}">
                      <a16:creationId xmlns:a16="http://schemas.microsoft.com/office/drawing/2014/main" id="{477DB040-6B87-B147-8E64-58FBE2D64D5D}"/>
                    </a:ext>
                  </a:extLst>
                </p14:cNvPr>
                <p14:cNvContentPartPr/>
                <p14:nvPr/>
              </p14:nvContentPartPr>
              <p14:xfrm>
                <a:off x="3619080" y="2803680"/>
                <a:ext cx="174240" cy="249480"/>
              </p14:xfrm>
            </p:contentPart>
          </mc:Choice>
          <mc:Fallback>
            <p:pic>
              <p:nvPicPr>
                <p:cNvPr id="120" name="Ink 119">
                  <a:extLst>
                    <a:ext uri="{FF2B5EF4-FFF2-40B4-BE49-F238E27FC236}">
                      <a16:creationId xmlns:a16="http://schemas.microsoft.com/office/drawing/2014/main" id="{477DB040-6B87-B147-8E64-58FBE2D64D5D}"/>
                    </a:ext>
                  </a:extLst>
                </p:cNvPr>
                <p:cNvPicPr/>
                <p:nvPr/>
              </p:nvPicPr>
              <p:blipFill>
                <a:blip r:embed="rId163"/>
                <a:stretch>
                  <a:fillRect/>
                </a:stretch>
              </p:blipFill>
              <p:spPr>
                <a:xfrm>
                  <a:off x="3603960" y="2788200"/>
                  <a:ext cx="20484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1" name="Ink 120">
                  <a:extLst>
                    <a:ext uri="{FF2B5EF4-FFF2-40B4-BE49-F238E27FC236}">
                      <a16:creationId xmlns:a16="http://schemas.microsoft.com/office/drawing/2014/main" id="{81CF49B7-21C5-5748-A63D-F8A130A595DF}"/>
                    </a:ext>
                  </a:extLst>
                </p14:cNvPr>
                <p14:cNvContentPartPr/>
                <p14:nvPr/>
              </p14:nvContentPartPr>
              <p14:xfrm>
                <a:off x="3668760" y="2940480"/>
                <a:ext cx="159840" cy="20160"/>
              </p14:xfrm>
            </p:contentPart>
          </mc:Choice>
          <mc:Fallback>
            <p:pic>
              <p:nvPicPr>
                <p:cNvPr id="121" name="Ink 120">
                  <a:extLst>
                    <a:ext uri="{FF2B5EF4-FFF2-40B4-BE49-F238E27FC236}">
                      <a16:creationId xmlns:a16="http://schemas.microsoft.com/office/drawing/2014/main" id="{81CF49B7-21C5-5748-A63D-F8A130A595DF}"/>
                    </a:ext>
                  </a:extLst>
                </p:cNvPr>
                <p:cNvPicPr/>
                <p:nvPr/>
              </p:nvPicPr>
              <p:blipFill>
                <a:blip r:embed="rId165"/>
                <a:stretch>
                  <a:fillRect/>
                </a:stretch>
              </p:blipFill>
              <p:spPr>
                <a:xfrm>
                  <a:off x="3653640" y="2925000"/>
                  <a:ext cx="1904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2" name="Ink 121">
                  <a:extLst>
                    <a:ext uri="{FF2B5EF4-FFF2-40B4-BE49-F238E27FC236}">
                      <a16:creationId xmlns:a16="http://schemas.microsoft.com/office/drawing/2014/main" id="{1627F651-7FD3-5541-97C7-0CDBCC769264}"/>
                    </a:ext>
                  </a:extLst>
                </p14:cNvPr>
                <p14:cNvContentPartPr/>
                <p14:nvPr/>
              </p14:nvContentPartPr>
              <p14:xfrm>
                <a:off x="3900600" y="2891520"/>
                <a:ext cx="176760" cy="362880"/>
              </p14:xfrm>
            </p:contentPart>
          </mc:Choice>
          <mc:Fallback>
            <p:pic>
              <p:nvPicPr>
                <p:cNvPr id="122" name="Ink 121">
                  <a:extLst>
                    <a:ext uri="{FF2B5EF4-FFF2-40B4-BE49-F238E27FC236}">
                      <a16:creationId xmlns:a16="http://schemas.microsoft.com/office/drawing/2014/main" id="{1627F651-7FD3-5541-97C7-0CDBCC769264}"/>
                    </a:ext>
                  </a:extLst>
                </p:cNvPr>
                <p:cNvPicPr/>
                <p:nvPr/>
              </p:nvPicPr>
              <p:blipFill>
                <a:blip r:embed="rId167"/>
                <a:stretch>
                  <a:fillRect/>
                </a:stretch>
              </p:blipFill>
              <p:spPr>
                <a:xfrm>
                  <a:off x="3885480" y="2876400"/>
                  <a:ext cx="207360" cy="393480"/>
                </a:xfrm>
                <a:prstGeom prst="rect">
                  <a:avLst/>
                </a:prstGeom>
              </p:spPr>
            </p:pic>
          </mc:Fallback>
        </mc:AlternateContent>
      </p:grpSp>
      <p:grpSp>
        <p:nvGrpSpPr>
          <p:cNvPr id="128" name="Group 127">
            <a:extLst>
              <a:ext uri="{FF2B5EF4-FFF2-40B4-BE49-F238E27FC236}">
                <a16:creationId xmlns:a16="http://schemas.microsoft.com/office/drawing/2014/main" id="{E2B5B03A-AC86-D746-BD84-A388C6BC886F}"/>
              </a:ext>
            </a:extLst>
          </p:cNvPr>
          <p:cNvGrpSpPr/>
          <p:nvPr/>
        </p:nvGrpSpPr>
        <p:grpSpPr>
          <a:xfrm>
            <a:off x="899280" y="2703960"/>
            <a:ext cx="916920" cy="595080"/>
            <a:chOff x="899280" y="2703960"/>
            <a:chExt cx="916920" cy="595080"/>
          </a:xfrm>
        </p:grpSpPr>
        <mc:AlternateContent xmlns:mc="http://schemas.openxmlformats.org/markup-compatibility/2006">
          <mc:Choice xmlns:p14="http://schemas.microsoft.com/office/powerpoint/2010/main" Requires="p14">
            <p:contentPart p14:bwMode="auto" r:id="rId168">
              <p14:nvContentPartPr>
                <p14:cNvPr id="97" name="Ink 96">
                  <a:extLst>
                    <a:ext uri="{FF2B5EF4-FFF2-40B4-BE49-F238E27FC236}">
                      <a16:creationId xmlns:a16="http://schemas.microsoft.com/office/drawing/2014/main" id="{BA15B824-6745-1647-AC09-7D976A8F73A4}"/>
                    </a:ext>
                  </a:extLst>
                </p14:cNvPr>
                <p14:cNvContentPartPr/>
                <p14:nvPr/>
              </p14:nvContentPartPr>
              <p14:xfrm>
                <a:off x="899280" y="2703960"/>
                <a:ext cx="881640" cy="595080"/>
              </p14:xfrm>
            </p:contentPart>
          </mc:Choice>
          <mc:Fallback>
            <p:pic>
              <p:nvPicPr>
                <p:cNvPr id="97" name="Ink 96">
                  <a:extLst>
                    <a:ext uri="{FF2B5EF4-FFF2-40B4-BE49-F238E27FC236}">
                      <a16:creationId xmlns:a16="http://schemas.microsoft.com/office/drawing/2014/main" id="{BA15B824-6745-1647-AC09-7D976A8F73A4}"/>
                    </a:ext>
                  </a:extLst>
                </p:cNvPr>
                <p:cNvPicPr/>
                <p:nvPr/>
              </p:nvPicPr>
              <p:blipFill>
                <a:blip r:embed="rId169"/>
                <a:stretch>
                  <a:fillRect/>
                </a:stretch>
              </p:blipFill>
              <p:spPr>
                <a:xfrm>
                  <a:off x="884160" y="2688840"/>
                  <a:ext cx="912240" cy="625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8" name="Ink 97">
                  <a:extLst>
                    <a:ext uri="{FF2B5EF4-FFF2-40B4-BE49-F238E27FC236}">
                      <a16:creationId xmlns:a16="http://schemas.microsoft.com/office/drawing/2014/main" id="{0A1F55AD-BCAE-1B40-BF79-B8E817731406}"/>
                    </a:ext>
                  </a:extLst>
                </p14:cNvPr>
                <p14:cNvContentPartPr/>
                <p14:nvPr/>
              </p14:nvContentPartPr>
              <p14:xfrm>
                <a:off x="1245600" y="2982960"/>
                <a:ext cx="154080" cy="102960"/>
              </p14:xfrm>
            </p:contentPart>
          </mc:Choice>
          <mc:Fallback>
            <p:pic>
              <p:nvPicPr>
                <p:cNvPr id="98" name="Ink 97">
                  <a:extLst>
                    <a:ext uri="{FF2B5EF4-FFF2-40B4-BE49-F238E27FC236}">
                      <a16:creationId xmlns:a16="http://schemas.microsoft.com/office/drawing/2014/main" id="{0A1F55AD-BCAE-1B40-BF79-B8E817731406}"/>
                    </a:ext>
                  </a:extLst>
                </p:cNvPr>
                <p:cNvPicPr/>
                <p:nvPr/>
              </p:nvPicPr>
              <p:blipFill>
                <a:blip r:embed="rId171"/>
                <a:stretch>
                  <a:fillRect/>
                </a:stretch>
              </p:blipFill>
              <p:spPr>
                <a:xfrm>
                  <a:off x="1230480" y="2967840"/>
                  <a:ext cx="184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9" name="Ink 98">
                  <a:extLst>
                    <a:ext uri="{FF2B5EF4-FFF2-40B4-BE49-F238E27FC236}">
                      <a16:creationId xmlns:a16="http://schemas.microsoft.com/office/drawing/2014/main" id="{1B34BC3D-7A9B-734B-855A-D2C8CAF9FCF6}"/>
                    </a:ext>
                  </a:extLst>
                </p14:cNvPr>
                <p14:cNvContentPartPr/>
                <p14:nvPr/>
              </p14:nvContentPartPr>
              <p14:xfrm>
                <a:off x="1377360" y="2994480"/>
                <a:ext cx="131400" cy="293400"/>
              </p14:xfrm>
            </p:contentPart>
          </mc:Choice>
          <mc:Fallback>
            <p:pic>
              <p:nvPicPr>
                <p:cNvPr id="99" name="Ink 98">
                  <a:extLst>
                    <a:ext uri="{FF2B5EF4-FFF2-40B4-BE49-F238E27FC236}">
                      <a16:creationId xmlns:a16="http://schemas.microsoft.com/office/drawing/2014/main" id="{1B34BC3D-7A9B-734B-855A-D2C8CAF9FCF6}"/>
                    </a:ext>
                  </a:extLst>
                </p:cNvPr>
                <p:cNvPicPr/>
                <p:nvPr/>
              </p:nvPicPr>
              <p:blipFill>
                <a:blip r:embed="rId173"/>
                <a:stretch>
                  <a:fillRect/>
                </a:stretch>
              </p:blipFill>
              <p:spPr>
                <a:xfrm>
                  <a:off x="1362240" y="2979360"/>
                  <a:ext cx="16200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1" name="Ink 100">
                  <a:extLst>
                    <a:ext uri="{FF2B5EF4-FFF2-40B4-BE49-F238E27FC236}">
                      <a16:creationId xmlns:a16="http://schemas.microsoft.com/office/drawing/2014/main" id="{386724F1-95EF-F04F-8279-5D9093466297}"/>
                    </a:ext>
                  </a:extLst>
                </p14:cNvPr>
                <p14:cNvContentPartPr/>
                <p14:nvPr/>
              </p14:nvContentPartPr>
              <p14:xfrm>
                <a:off x="917640" y="3017520"/>
                <a:ext cx="70920" cy="114840"/>
              </p14:xfrm>
            </p:contentPart>
          </mc:Choice>
          <mc:Fallback>
            <p:pic>
              <p:nvPicPr>
                <p:cNvPr id="101" name="Ink 100">
                  <a:extLst>
                    <a:ext uri="{FF2B5EF4-FFF2-40B4-BE49-F238E27FC236}">
                      <a16:creationId xmlns:a16="http://schemas.microsoft.com/office/drawing/2014/main" id="{386724F1-95EF-F04F-8279-5D9093466297}"/>
                    </a:ext>
                  </a:extLst>
                </p:cNvPr>
                <p:cNvPicPr/>
                <p:nvPr/>
              </p:nvPicPr>
              <p:blipFill>
                <a:blip r:embed="rId175"/>
                <a:stretch>
                  <a:fillRect/>
                </a:stretch>
              </p:blipFill>
              <p:spPr>
                <a:xfrm>
                  <a:off x="902520" y="3002040"/>
                  <a:ext cx="1015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2" name="Ink 101">
                  <a:extLst>
                    <a:ext uri="{FF2B5EF4-FFF2-40B4-BE49-F238E27FC236}">
                      <a16:creationId xmlns:a16="http://schemas.microsoft.com/office/drawing/2014/main" id="{F5ECD2A8-BB4D-E940-90FA-6B7C774C037A}"/>
                    </a:ext>
                  </a:extLst>
                </p14:cNvPr>
                <p14:cNvContentPartPr/>
                <p14:nvPr/>
              </p14:nvContentPartPr>
              <p14:xfrm>
                <a:off x="953640" y="3097440"/>
                <a:ext cx="59760" cy="113040"/>
              </p14:xfrm>
            </p:contentPart>
          </mc:Choice>
          <mc:Fallback>
            <p:pic>
              <p:nvPicPr>
                <p:cNvPr id="102" name="Ink 101">
                  <a:extLst>
                    <a:ext uri="{FF2B5EF4-FFF2-40B4-BE49-F238E27FC236}">
                      <a16:creationId xmlns:a16="http://schemas.microsoft.com/office/drawing/2014/main" id="{F5ECD2A8-BB4D-E940-90FA-6B7C774C037A}"/>
                    </a:ext>
                  </a:extLst>
                </p:cNvPr>
                <p:cNvPicPr/>
                <p:nvPr/>
              </p:nvPicPr>
              <p:blipFill>
                <a:blip r:embed="rId177"/>
                <a:stretch>
                  <a:fillRect/>
                </a:stretch>
              </p:blipFill>
              <p:spPr>
                <a:xfrm>
                  <a:off x="938520" y="3081960"/>
                  <a:ext cx="900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3" name="Ink 102">
                  <a:extLst>
                    <a:ext uri="{FF2B5EF4-FFF2-40B4-BE49-F238E27FC236}">
                      <a16:creationId xmlns:a16="http://schemas.microsoft.com/office/drawing/2014/main" id="{2E8EC626-5340-5342-BDFC-2755D66650E4}"/>
                    </a:ext>
                  </a:extLst>
                </p14:cNvPr>
                <p14:cNvContentPartPr/>
                <p14:nvPr/>
              </p14:nvContentPartPr>
              <p14:xfrm>
                <a:off x="996480" y="3154680"/>
                <a:ext cx="32400" cy="104400"/>
              </p14:xfrm>
            </p:contentPart>
          </mc:Choice>
          <mc:Fallback>
            <p:pic>
              <p:nvPicPr>
                <p:cNvPr id="103" name="Ink 102">
                  <a:extLst>
                    <a:ext uri="{FF2B5EF4-FFF2-40B4-BE49-F238E27FC236}">
                      <a16:creationId xmlns:a16="http://schemas.microsoft.com/office/drawing/2014/main" id="{2E8EC626-5340-5342-BDFC-2755D66650E4}"/>
                    </a:ext>
                  </a:extLst>
                </p:cNvPr>
                <p:cNvPicPr/>
                <p:nvPr/>
              </p:nvPicPr>
              <p:blipFill>
                <a:blip r:embed="rId179"/>
                <a:stretch>
                  <a:fillRect/>
                </a:stretch>
              </p:blipFill>
              <p:spPr>
                <a:xfrm>
                  <a:off x="981360" y="3139200"/>
                  <a:ext cx="626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4" name="Ink 103">
                  <a:extLst>
                    <a:ext uri="{FF2B5EF4-FFF2-40B4-BE49-F238E27FC236}">
                      <a16:creationId xmlns:a16="http://schemas.microsoft.com/office/drawing/2014/main" id="{E9C1FCD4-4415-4B46-89C4-8FC37ECBCCE3}"/>
                    </a:ext>
                  </a:extLst>
                </p14:cNvPr>
                <p14:cNvContentPartPr/>
                <p14:nvPr/>
              </p14:nvContentPartPr>
              <p14:xfrm>
                <a:off x="1078920" y="3223080"/>
                <a:ext cx="21240" cy="43920"/>
              </p14:xfrm>
            </p:contentPart>
          </mc:Choice>
          <mc:Fallback>
            <p:pic>
              <p:nvPicPr>
                <p:cNvPr id="104" name="Ink 103">
                  <a:extLst>
                    <a:ext uri="{FF2B5EF4-FFF2-40B4-BE49-F238E27FC236}">
                      <a16:creationId xmlns:a16="http://schemas.microsoft.com/office/drawing/2014/main" id="{E9C1FCD4-4415-4B46-89C4-8FC37ECBCCE3}"/>
                    </a:ext>
                  </a:extLst>
                </p:cNvPr>
                <p:cNvPicPr/>
                <p:nvPr/>
              </p:nvPicPr>
              <p:blipFill>
                <a:blip r:embed="rId181"/>
                <a:stretch>
                  <a:fillRect/>
                </a:stretch>
              </p:blipFill>
              <p:spPr>
                <a:xfrm>
                  <a:off x="1063440" y="3207960"/>
                  <a:ext cx="51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5" name="Ink 104">
                  <a:extLst>
                    <a:ext uri="{FF2B5EF4-FFF2-40B4-BE49-F238E27FC236}">
                      <a16:creationId xmlns:a16="http://schemas.microsoft.com/office/drawing/2014/main" id="{EC1F4F1C-EA0E-FA49-9A24-F4D1C3D92998}"/>
                    </a:ext>
                  </a:extLst>
                </p14:cNvPr>
                <p14:cNvContentPartPr/>
                <p14:nvPr/>
              </p14:nvContentPartPr>
              <p14:xfrm>
                <a:off x="1165680" y="3223080"/>
                <a:ext cx="7560" cy="51480"/>
              </p14:xfrm>
            </p:contentPart>
          </mc:Choice>
          <mc:Fallback>
            <p:pic>
              <p:nvPicPr>
                <p:cNvPr id="105" name="Ink 104">
                  <a:extLst>
                    <a:ext uri="{FF2B5EF4-FFF2-40B4-BE49-F238E27FC236}">
                      <a16:creationId xmlns:a16="http://schemas.microsoft.com/office/drawing/2014/main" id="{EC1F4F1C-EA0E-FA49-9A24-F4D1C3D92998}"/>
                    </a:ext>
                  </a:extLst>
                </p:cNvPr>
                <p:cNvPicPr/>
                <p:nvPr/>
              </p:nvPicPr>
              <p:blipFill>
                <a:blip r:embed="rId183"/>
                <a:stretch>
                  <a:fillRect/>
                </a:stretch>
              </p:blipFill>
              <p:spPr>
                <a:xfrm>
                  <a:off x="1150560" y="3207960"/>
                  <a:ext cx="37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6" name="Ink 105">
                  <a:extLst>
                    <a:ext uri="{FF2B5EF4-FFF2-40B4-BE49-F238E27FC236}">
                      <a16:creationId xmlns:a16="http://schemas.microsoft.com/office/drawing/2014/main" id="{E3BA28E6-3F2D-C24B-8B54-2CA640134349}"/>
                    </a:ext>
                  </a:extLst>
                </p14:cNvPr>
                <p14:cNvContentPartPr/>
                <p14:nvPr/>
              </p14:nvContentPartPr>
              <p14:xfrm>
                <a:off x="1250640" y="3234600"/>
                <a:ext cx="13680" cy="52920"/>
              </p14:xfrm>
            </p:contentPart>
          </mc:Choice>
          <mc:Fallback>
            <p:pic>
              <p:nvPicPr>
                <p:cNvPr id="106" name="Ink 105">
                  <a:extLst>
                    <a:ext uri="{FF2B5EF4-FFF2-40B4-BE49-F238E27FC236}">
                      <a16:creationId xmlns:a16="http://schemas.microsoft.com/office/drawing/2014/main" id="{E3BA28E6-3F2D-C24B-8B54-2CA640134349}"/>
                    </a:ext>
                  </a:extLst>
                </p:cNvPr>
                <p:cNvPicPr/>
                <p:nvPr/>
              </p:nvPicPr>
              <p:blipFill>
                <a:blip r:embed="rId185"/>
                <a:stretch>
                  <a:fillRect/>
                </a:stretch>
              </p:blipFill>
              <p:spPr>
                <a:xfrm>
                  <a:off x="1235160" y="3219120"/>
                  <a:ext cx="439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7" name="Ink 106">
                  <a:extLst>
                    <a:ext uri="{FF2B5EF4-FFF2-40B4-BE49-F238E27FC236}">
                      <a16:creationId xmlns:a16="http://schemas.microsoft.com/office/drawing/2014/main" id="{80D7BC40-E124-7840-811F-65E636A0F9E3}"/>
                    </a:ext>
                  </a:extLst>
                </p14:cNvPr>
                <p14:cNvContentPartPr/>
                <p14:nvPr/>
              </p14:nvContentPartPr>
              <p14:xfrm>
                <a:off x="1463400" y="3165840"/>
                <a:ext cx="22680" cy="89280"/>
              </p14:xfrm>
            </p:contentPart>
          </mc:Choice>
          <mc:Fallback>
            <p:pic>
              <p:nvPicPr>
                <p:cNvPr id="107" name="Ink 106">
                  <a:extLst>
                    <a:ext uri="{FF2B5EF4-FFF2-40B4-BE49-F238E27FC236}">
                      <a16:creationId xmlns:a16="http://schemas.microsoft.com/office/drawing/2014/main" id="{80D7BC40-E124-7840-811F-65E636A0F9E3}"/>
                    </a:ext>
                  </a:extLst>
                </p:cNvPr>
                <p:cNvPicPr/>
                <p:nvPr/>
              </p:nvPicPr>
              <p:blipFill>
                <a:blip r:embed="rId187"/>
                <a:stretch>
                  <a:fillRect/>
                </a:stretch>
              </p:blipFill>
              <p:spPr>
                <a:xfrm>
                  <a:off x="1448280" y="3150720"/>
                  <a:ext cx="529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8" name="Ink 107">
                  <a:extLst>
                    <a:ext uri="{FF2B5EF4-FFF2-40B4-BE49-F238E27FC236}">
                      <a16:creationId xmlns:a16="http://schemas.microsoft.com/office/drawing/2014/main" id="{83DC41BC-B428-CB4E-8991-901BC2217593}"/>
                    </a:ext>
                  </a:extLst>
                </p14:cNvPr>
                <p14:cNvContentPartPr/>
                <p14:nvPr/>
              </p14:nvContentPartPr>
              <p14:xfrm>
                <a:off x="1542960" y="3177360"/>
                <a:ext cx="13680" cy="78480"/>
              </p14:xfrm>
            </p:contentPart>
          </mc:Choice>
          <mc:Fallback>
            <p:pic>
              <p:nvPicPr>
                <p:cNvPr id="108" name="Ink 107">
                  <a:extLst>
                    <a:ext uri="{FF2B5EF4-FFF2-40B4-BE49-F238E27FC236}">
                      <a16:creationId xmlns:a16="http://schemas.microsoft.com/office/drawing/2014/main" id="{83DC41BC-B428-CB4E-8991-901BC2217593}"/>
                    </a:ext>
                  </a:extLst>
                </p:cNvPr>
                <p:cNvPicPr/>
                <p:nvPr/>
              </p:nvPicPr>
              <p:blipFill>
                <a:blip r:embed="rId189"/>
                <a:stretch>
                  <a:fillRect/>
                </a:stretch>
              </p:blipFill>
              <p:spPr>
                <a:xfrm>
                  <a:off x="1527840" y="3162240"/>
                  <a:ext cx="44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9" name="Ink 108">
                  <a:extLst>
                    <a:ext uri="{FF2B5EF4-FFF2-40B4-BE49-F238E27FC236}">
                      <a16:creationId xmlns:a16="http://schemas.microsoft.com/office/drawing/2014/main" id="{5796FC38-E1B9-A14B-9F8E-2FAB2D6E814A}"/>
                    </a:ext>
                  </a:extLst>
                </p14:cNvPr>
                <p14:cNvContentPartPr/>
                <p14:nvPr/>
              </p14:nvContentPartPr>
              <p14:xfrm>
                <a:off x="1600200" y="3188880"/>
                <a:ext cx="8280" cy="73080"/>
              </p14:xfrm>
            </p:contentPart>
          </mc:Choice>
          <mc:Fallback>
            <p:pic>
              <p:nvPicPr>
                <p:cNvPr id="109" name="Ink 108">
                  <a:extLst>
                    <a:ext uri="{FF2B5EF4-FFF2-40B4-BE49-F238E27FC236}">
                      <a16:creationId xmlns:a16="http://schemas.microsoft.com/office/drawing/2014/main" id="{5796FC38-E1B9-A14B-9F8E-2FAB2D6E814A}"/>
                    </a:ext>
                  </a:extLst>
                </p:cNvPr>
                <p:cNvPicPr/>
                <p:nvPr/>
              </p:nvPicPr>
              <p:blipFill>
                <a:blip r:embed="rId191"/>
                <a:stretch>
                  <a:fillRect/>
                </a:stretch>
              </p:blipFill>
              <p:spPr>
                <a:xfrm>
                  <a:off x="1584720" y="3173400"/>
                  <a:ext cx="38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0" name="Ink 109">
                  <a:extLst>
                    <a:ext uri="{FF2B5EF4-FFF2-40B4-BE49-F238E27FC236}">
                      <a16:creationId xmlns:a16="http://schemas.microsoft.com/office/drawing/2014/main" id="{C9776876-6D60-064A-8073-453DD3AB91A1}"/>
                    </a:ext>
                  </a:extLst>
                </p14:cNvPr>
                <p14:cNvContentPartPr/>
                <p14:nvPr/>
              </p14:nvContentPartPr>
              <p14:xfrm>
                <a:off x="1657080" y="3188880"/>
                <a:ext cx="21600" cy="40320"/>
              </p14:xfrm>
            </p:contentPart>
          </mc:Choice>
          <mc:Fallback>
            <p:pic>
              <p:nvPicPr>
                <p:cNvPr id="110" name="Ink 109">
                  <a:extLst>
                    <a:ext uri="{FF2B5EF4-FFF2-40B4-BE49-F238E27FC236}">
                      <a16:creationId xmlns:a16="http://schemas.microsoft.com/office/drawing/2014/main" id="{C9776876-6D60-064A-8073-453DD3AB91A1}"/>
                    </a:ext>
                  </a:extLst>
                </p:cNvPr>
                <p:cNvPicPr/>
                <p:nvPr/>
              </p:nvPicPr>
              <p:blipFill>
                <a:blip r:embed="rId193"/>
                <a:stretch>
                  <a:fillRect/>
                </a:stretch>
              </p:blipFill>
              <p:spPr>
                <a:xfrm>
                  <a:off x="1641960" y="3173400"/>
                  <a:ext cx="51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1" name="Ink 110">
                  <a:extLst>
                    <a:ext uri="{FF2B5EF4-FFF2-40B4-BE49-F238E27FC236}">
                      <a16:creationId xmlns:a16="http://schemas.microsoft.com/office/drawing/2014/main" id="{A8899E6A-9645-0F4F-98A6-CEC02F5F3E2D}"/>
                    </a:ext>
                  </a:extLst>
                </p14:cNvPr>
                <p14:cNvContentPartPr/>
                <p14:nvPr/>
              </p14:nvContentPartPr>
              <p14:xfrm>
                <a:off x="1737000" y="2970720"/>
                <a:ext cx="79200" cy="50040"/>
              </p14:xfrm>
            </p:contentPart>
          </mc:Choice>
          <mc:Fallback>
            <p:pic>
              <p:nvPicPr>
                <p:cNvPr id="111" name="Ink 110">
                  <a:extLst>
                    <a:ext uri="{FF2B5EF4-FFF2-40B4-BE49-F238E27FC236}">
                      <a16:creationId xmlns:a16="http://schemas.microsoft.com/office/drawing/2014/main" id="{A8899E6A-9645-0F4F-98A6-CEC02F5F3E2D}"/>
                    </a:ext>
                  </a:extLst>
                </p:cNvPr>
                <p:cNvPicPr/>
                <p:nvPr/>
              </p:nvPicPr>
              <p:blipFill>
                <a:blip r:embed="rId195"/>
                <a:stretch>
                  <a:fillRect/>
                </a:stretch>
              </p:blipFill>
              <p:spPr>
                <a:xfrm>
                  <a:off x="1721880" y="2955600"/>
                  <a:ext cx="109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2" name="Ink 111">
                  <a:extLst>
                    <a:ext uri="{FF2B5EF4-FFF2-40B4-BE49-F238E27FC236}">
                      <a16:creationId xmlns:a16="http://schemas.microsoft.com/office/drawing/2014/main" id="{65DF6EC7-7EA6-E54D-850E-5655D1BCC98C}"/>
                    </a:ext>
                  </a:extLst>
                </p14:cNvPr>
                <p14:cNvContentPartPr/>
                <p14:nvPr/>
              </p14:nvContentPartPr>
              <p14:xfrm>
                <a:off x="1714320" y="3063240"/>
                <a:ext cx="70560" cy="18720"/>
              </p14:xfrm>
            </p:contentPart>
          </mc:Choice>
          <mc:Fallback>
            <p:pic>
              <p:nvPicPr>
                <p:cNvPr id="112" name="Ink 111">
                  <a:extLst>
                    <a:ext uri="{FF2B5EF4-FFF2-40B4-BE49-F238E27FC236}">
                      <a16:creationId xmlns:a16="http://schemas.microsoft.com/office/drawing/2014/main" id="{65DF6EC7-7EA6-E54D-850E-5655D1BCC98C}"/>
                    </a:ext>
                  </a:extLst>
                </p:cNvPr>
                <p:cNvPicPr/>
                <p:nvPr/>
              </p:nvPicPr>
              <p:blipFill>
                <a:blip r:embed="rId197"/>
                <a:stretch>
                  <a:fillRect/>
                </a:stretch>
              </p:blipFill>
              <p:spPr>
                <a:xfrm>
                  <a:off x="1699200" y="3047760"/>
                  <a:ext cx="1011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3" name="Ink 112">
                  <a:extLst>
                    <a:ext uri="{FF2B5EF4-FFF2-40B4-BE49-F238E27FC236}">
                      <a16:creationId xmlns:a16="http://schemas.microsoft.com/office/drawing/2014/main" id="{19D1CEE9-6A37-5644-BFB5-E61A59D13C57}"/>
                    </a:ext>
                  </a:extLst>
                </p14:cNvPr>
                <p14:cNvContentPartPr/>
                <p14:nvPr/>
              </p14:nvContentPartPr>
              <p14:xfrm>
                <a:off x="1714320" y="3131640"/>
                <a:ext cx="46080" cy="29160"/>
              </p14:xfrm>
            </p:contentPart>
          </mc:Choice>
          <mc:Fallback>
            <p:pic>
              <p:nvPicPr>
                <p:cNvPr id="113" name="Ink 112">
                  <a:extLst>
                    <a:ext uri="{FF2B5EF4-FFF2-40B4-BE49-F238E27FC236}">
                      <a16:creationId xmlns:a16="http://schemas.microsoft.com/office/drawing/2014/main" id="{19D1CEE9-6A37-5644-BFB5-E61A59D13C57}"/>
                    </a:ext>
                  </a:extLst>
                </p:cNvPr>
                <p:cNvPicPr/>
                <p:nvPr/>
              </p:nvPicPr>
              <p:blipFill>
                <a:blip r:embed="rId199"/>
                <a:stretch>
                  <a:fillRect/>
                </a:stretch>
              </p:blipFill>
              <p:spPr>
                <a:xfrm>
                  <a:off x="1699200" y="3116520"/>
                  <a:ext cx="76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4" name="Ink 113">
                  <a:extLst>
                    <a:ext uri="{FF2B5EF4-FFF2-40B4-BE49-F238E27FC236}">
                      <a16:creationId xmlns:a16="http://schemas.microsoft.com/office/drawing/2014/main" id="{DD592BB1-EDAB-C04C-AA8E-3EBDFB831987}"/>
                    </a:ext>
                  </a:extLst>
                </p14:cNvPr>
                <p14:cNvContentPartPr/>
                <p14:nvPr/>
              </p14:nvContentPartPr>
              <p14:xfrm>
                <a:off x="1680120" y="3223080"/>
                <a:ext cx="71280" cy="9000"/>
              </p14:xfrm>
            </p:contentPart>
          </mc:Choice>
          <mc:Fallback>
            <p:pic>
              <p:nvPicPr>
                <p:cNvPr id="114" name="Ink 113">
                  <a:extLst>
                    <a:ext uri="{FF2B5EF4-FFF2-40B4-BE49-F238E27FC236}">
                      <a16:creationId xmlns:a16="http://schemas.microsoft.com/office/drawing/2014/main" id="{DD592BB1-EDAB-C04C-AA8E-3EBDFB831987}"/>
                    </a:ext>
                  </a:extLst>
                </p:cNvPr>
                <p:cNvPicPr/>
                <p:nvPr/>
              </p:nvPicPr>
              <p:blipFill>
                <a:blip r:embed="rId201"/>
                <a:stretch>
                  <a:fillRect/>
                </a:stretch>
              </p:blipFill>
              <p:spPr>
                <a:xfrm>
                  <a:off x="1664640" y="3207960"/>
                  <a:ext cx="1018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5" name="Ink 124">
                  <a:extLst>
                    <a:ext uri="{FF2B5EF4-FFF2-40B4-BE49-F238E27FC236}">
                      <a16:creationId xmlns:a16="http://schemas.microsoft.com/office/drawing/2014/main" id="{1BDE99C7-A27E-0049-AE87-57D7F9FD89D6}"/>
                    </a:ext>
                  </a:extLst>
                </p14:cNvPr>
                <p14:cNvContentPartPr/>
                <p14:nvPr/>
              </p14:nvContentPartPr>
              <p14:xfrm>
                <a:off x="1152720" y="2797920"/>
                <a:ext cx="177480" cy="131400"/>
              </p14:xfrm>
            </p:contentPart>
          </mc:Choice>
          <mc:Fallback>
            <p:pic>
              <p:nvPicPr>
                <p:cNvPr id="125" name="Ink 124">
                  <a:extLst>
                    <a:ext uri="{FF2B5EF4-FFF2-40B4-BE49-F238E27FC236}">
                      <a16:creationId xmlns:a16="http://schemas.microsoft.com/office/drawing/2014/main" id="{1BDE99C7-A27E-0049-AE87-57D7F9FD89D6}"/>
                    </a:ext>
                  </a:extLst>
                </p:cNvPr>
                <p:cNvPicPr/>
                <p:nvPr/>
              </p:nvPicPr>
              <p:blipFill>
                <a:blip r:embed="rId203"/>
                <a:stretch>
                  <a:fillRect/>
                </a:stretch>
              </p:blipFill>
              <p:spPr>
                <a:xfrm>
                  <a:off x="1137240" y="2782800"/>
                  <a:ext cx="208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7" name="Ink 126">
                  <a:extLst>
                    <a:ext uri="{FF2B5EF4-FFF2-40B4-BE49-F238E27FC236}">
                      <a16:creationId xmlns:a16="http://schemas.microsoft.com/office/drawing/2014/main" id="{25C0A929-0BAC-6543-BAF6-F2605ECB490B}"/>
                    </a:ext>
                  </a:extLst>
                </p14:cNvPr>
                <p14:cNvContentPartPr/>
                <p14:nvPr/>
              </p14:nvContentPartPr>
              <p14:xfrm>
                <a:off x="1459440" y="2786040"/>
                <a:ext cx="148680" cy="154800"/>
              </p14:xfrm>
            </p:contentPart>
          </mc:Choice>
          <mc:Fallback>
            <p:pic>
              <p:nvPicPr>
                <p:cNvPr id="127" name="Ink 126">
                  <a:extLst>
                    <a:ext uri="{FF2B5EF4-FFF2-40B4-BE49-F238E27FC236}">
                      <a16:creationId xmlns:a16="http://schemas.microsoft.com/office/drawing/2014/main" id="{25C0A929-0BAC-6543-BAF6-F2605ECB490B}"/>
                    </a:ext>
                  </a:extLst>
                </p:cNvPr>
                <p:cNvPicPr/>
                <p:nvPr/>
              </p:nvPicPr>
              <p:blipFill>
                <a:blip r:embed="rId205"/>
                <a:stretch>
                  <a:fillRect/>
                </a:stretch>
              </p:blipFill>
              <p:spPr>
                <a:xfrm>
                  <a:off x="1443960" y="2770560"/>
                  <a:ext cx="179280" cy="18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6">
            <p14:nvContentPartPr>
              <p14:cNvPr id="129" name="Ink 128">
                <a:extLst>
                  <a:ext uri="{FF2B5EF4-FFF2-40B4-BE49-F238E27FC236}">
                    <a16:creationId xmlns:a16="http://schemas.microsoft.com/office/drawing/2014/main" id="{93942A0C-92D8-CF40-8DCB-3DF2C2B72AF1}"/>
                  </a:ext>
                </a:extLst>
              </p14:cNvPr>
              <p14:cNvContentPartPr/>
              <p14:nvPr/>
            </p14:nvContentPartPr>
            <p14:xfrm>
              <a:off x="915480" y="3703320"/>
              <a:ext cx="905400" cy="520200"/>
            </p14:xfrm>
          </p:contentPart>
        </mc:Choice>
        <mc:Fallback>
          <p:pic>
            <p:nvPicPr>
              <p:cNvPr id="129" name="Ink 128">
                <a:extLst>
                  <a:ext uri="{FF2B5EF4-FFF2-40B4-BE49-F238E27FC236}">
                    <a16:creationId xmlns:a16="http://schemas.microsoft.com/office/drawing/2014/main" id="{93942A0C-92D8-CF40-8DCB-3DF2C2B72AF1}"/>
                  </a:ext>
                </a:extLst>
              </p:cNvPr>
              <p:cNvPicPr/>
              <p:nvPr/>
            </p:nvPicPr>
            <p:blipFill>
              <a:blip r:embed="rId207"/>
              <a:stretch>
                <a:fillRect/>
              </a:stretch>
            </p:blipFill>
            <p:spPr>
              <a:xfrm>
                <a:off x="900360" y="3687840"/>
                <a:ext cx="936000" cy="550800"/>
              </a:xfrm>
              <a:prstGeom prst="rect">
                <a:avLst/>
              </a:prstGeom>
            </p:spPr>
          </p:pic>
        </mc:Fallback>
      </mc:AlternateContent>
      <p:grpSp>
        <p:nvGrpSpPr>
          <p:cNvPr id="144" name="Group 143">
            <a:extLst>
              <a:ext uri="{FF2B5EF4-FFF2-40B4-BE49-F238E27FC236}">
                <a16:creationId xmlns:a16="http://schemas.microsoft.com/office/drawing/2014/main" id="{919EAF81-9B0D-EA4B-9094-01AAE0FDD9CF}"/>
              </a:ext>
            </a:extLst>
          </p:cNvPr>
          <p:cNvGrpSpPr/>
          <p:nvPr/>
        </p:nvGrpSpPr>
        <p:grpSpPr>
          <a:xfrm>
            <a:off x="2404800" y="3246120"/>
            <a:ext cx="1230120" cy="796320"/>
            <a:chOff x="2404800" y="3246120"/>
            <a:chExt cx="1230120" cy="796320"/>
          </a:xfrm>
        </p:grpSpPr>
        <mc:AlternateContent xmlns:mc="http://schemas.openxmlformats.org/markup-compatibility/2006">
          <mc:Choice xmlns:p14="http://schemas.microsoft.com/office/powerpoint/2010/main" Requires="p14">
            <p:contentPart p14:bwMode="auto" r:id="rId208">
              <p14:nvContentPartPr>
                <p14:cNvPr id="130" name="Ink 129">
                  <a:extLst>
                    <a:ext uri="{FF2B5EF4-FFF2-40B4-BE49-F238E27FC236}">
                      <a16:creationId xmlns:a16="http://schemas.microsoft.com/office/drawing/2014/main" id="{BB0CB714-F1D5-FB46-B2C1-41C69E090BE0}"/>
                    </a:ext>
                  </a:extLst>
                </p14:cNvPr>
                <p14:cNvContentPartPr/>
                <p14:nvPr/>
              </p14:nvContentPartPr>
              <p14:xfrm>
                <a:off x="2583000" y="3383280"/>
                <a:ext cx="165240" cy="148680"/>
              </p14:xfrm>
            </p:contentPart>
          </mc:Choice>
          <mc:Fallback>
            <p:pic>
              <p:nvPicPr>
                <p:cNvPr id="130" name="Ink 129">
                  <a:extLst>
                    <a:ext uri="{FF2B5EF4-FFF2-40B4-BE49-F238E27FC236}">
                      <a16:creationId xmlns:a16="http://schemas.microsoft.com/office/drawing/2014/main" id="{BB0CB714-F1D5-FB46-B2C1-41C69E090BE0}"/>
                    </a:ext>
                  </a:extLst>
                </p:cNvPr>
                <p:cNvPicPr/>
                <p:nvPr/>
              </p:nvPicPr>
              <p:blipFill>
                <a:blip r:embed="rId209"/>
                <a:stretch>
                  <a:fillRect/>
                </a:stretch>
              </p:blipFill>
              <p:spPr>
                <a:xfrm>
                  <a:off x="2567880" y="3367800"/>
                  <a:ext cx="195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1" name="Ink 130">
                  <a:extLst>
                    <a:ext uri="{FF2B5EF4-FFF2-40B4-BE49-F238E27FC236}">
                      <a16:creationId xmlns:a16="http://schemas.microsoft.com/office/drawing/2014/main" id="{DD4EE7AA-41E3-6D47-A943-D53F16FB5A49}"/>
                    </a:ext>
                  </a:extLst>
                </p14:cNvPr>
                <p14:cNvContentPartPr/>
                <p14:nvPr/>
              </p14:nvContentPartPr>
              <p14:xfrm>
                <a:off x="2834640" y="3366360"/>
                <a:ext cx="124920" cy="154800"/>
              </p14:xfrm>
            </p:contentPart>
          </mc:Choice>
          <mc:Fallback>
            <p:pic>
              <p:nvPicPr>
                <p:cNvPr id="131" name="Ink 130">
                  <a:extLst>
                    <a:ext uri="{FF2B5EF4-FFF2-40B4-BE49-F238E27FC236}">
                      <a16:creationId xmlns:a16="http://schemas.microsoft.com/office/drawing/2014/main" id="{DD4EE7AA-41E3-6D47-A943-D53F16FB5A49}"/>
                    </a:ext>
                  </a:extLst>
                </p:cNvPr>
                <p:cNvPicPr/>
                <p:nvPr/>
              </p:nvPicPr>
              <p:blipFill>
                <a:blip r:embed="rId211"/>
                <a:stretch>
                  <a:fillRect/>
                </a:stretch>
              </p:blipFill>
              <p:spPr>
                <a:xfrm>
                  <a:off x="2819160" y="3351240"/>
                  <a:ext cx="1555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2" name="Ink 131">
                  <a:extLst>
                    <a:ext uri="{FF2B5EF4-FFF2-40B4-BE49-F238E27FC236}">
                      <a16:creationId xmlns:a16="http://schemas.microsoft.com/office/drawing/2014/main" id="{D8BBF198-A69F-6D4C-B3F3-E6D702C70A81}"/>
                    </a:ext>
                  </a:extLst>
                </p14:cNvPr>
                <p14:cNvContentPartPr/>
                <p14:nvPr/>
              </p14:nvContentPartPr>
              <p14:xfrm>
                <a:off x="2845800" y="3449160"/>
                <a:ext cx="96480" cy="2880"/>
              </p14:xfrm>
            </p:contentPart>
          </mc:Choice>
          <mc:Fallback>
            <p:pic>
              <p:nvPicPr>
                <p:cNvPr id="132" name="Ink 131">
                  <a:extLst>
                    <a:ext uri="{FF2B5EF4-FFF2-40B4-BE49-F238E27FC236}">
                      <a16:creationId xmlns:a16="http://schemas.microsoft.com/office/drawing/2014/main" id="{D8BBF198-A69F-6D4C-B3F3-E6D702C70A81}"/>
                    </a:ext>
                  </a:extLst>
                </p:cNvPr>
                <p:cNvPicPr/>
                <p:nvPr/>
              </p:nvPicPr>
              <p:blipFill>
                <a:blip r:embed="rId213"/>
                <a:stretch>
                  <a:fillRect/>
                </a:stretch>
              </p:blipFill>
              <p:spPr>
                <a:xfrm>
                  <a:off x="2830680" y="3434040"/>
                  <a:ext cx="127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3" name="Ink 132">
                  <a:extLst>
                    <a:ext uri="{FF2B5EF4-FFF2-40B4-BE49-F238E27FC236}">
                      <a16:creationId xmlns:a16="http://schemas.microsoft.com/office/drawing/2014/main" id="{FC4EF663-D8CC-4647-B054-885E3EF09D2B}"/>
                    </a:ext>
                  </a:extLst>
                </p14:cNvPr>
                <p14:cNvContentPartPr/>
                <p14:nvPr/>
              </p14:nvContentPartPr>
              <p14:xfrm>
                <a:off x="3061800" y="3348720"/>
                <a:ext cx="112680" cy="151200"/>
              </p14:xfrm>
            </p:contentPart>
          </mc:Choice>
          <mc:Fallback>
            <p:pic>
              <p:nvPicPr>
                <p:cNvPr id="133" name="Ink 132">
                  <a:extLst>
                    <a:ext uri="{FF2B5EF4-FFF2-40B4-BE49-F238E27FC236}">
                      <a16:creationId xmlns:a16="http://schemas.microsoft.com/office/drawing/2014/main" id="{FC4EF663-D8CC-4647-B054-885E3EF09D2B}"/>
                    </a:ext>
                  </a:extLst>
                </p:cNvPr>
                <p:cNvPicPr/>
                <p:nvPr/>
              </p:nvPicPr>
              <p:blipFill>
                <a:blip r:embed="rId215"/>
                <a:stretch>
                  <a:fillRect/>
                </a:stretch>
              </p:blipFill>
              <p:spPr>
                <a:xfrm>
                  <a:off x="3046680" y="3333600"/>
                  <a:ext cx="142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4" name="Ink 133">
                  <a:extLst>
                    <a:ext uri="{FF2B5EF4-FFF2-40B4-BE49-F238E27FC236}">
                      <a16:creationId xmlns:a16="http://schemas.microsoft.com/office/drawing/2014/main" id="{64A753BC-8117-0F4A-B3EC-054F72BAABF0}"/>
                    </a:ext>
                  </a:extLst>
                </p14:cNvPr>
                <p14:cNvContentPartPr/>
                <p14:nvPr/>
              </p14:nvContentPartPr>
              <p14:xfrm>
                <a:off x="3317760" y="3303000"/>
                <a:ext cx="17280" cy="188640"/>
              </p14:xfrm>
            </p:contentPart>
          </mc:Choice>
          <mc:Fallback>
            <p:pic>
              <p:nvPicPr>
                <p:cNvPr id="134" name="Ink 133">
                  <a:extLst>
                    <a:ext uri="{FF2B5EF4-FFF2-40B4-BE49-F238E27FC236}">
                      <a16:creationId xmlns:a16="http://schemas.microsoft.com/office/drawing/2014/main" id="{64A753BC-8117-0F4A-B3EC-054F72BAABF0}"/>
                    </a:ext>
                  </a:extLst>
                </p:cNvPr>
                <p:cNvPicPr/>
                <p:nvPr/>
              </p:nvPicPr>
              <p:blipFill>
                <a:blip r:embed="rId217"/>
                <a:stretch>
                  <a:fillRect/>
                </a:stretch>
              </p:blipFill>
              <p:spPr>
                <a:xfrm>
                  <a:off x="3302640" y="3287880"/>
                  <a:ext cx="478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5" name="Ink 134">
                  <a:extLst>
                    <a:ext uri="{FF2B5EF4-FFF2-40B4-BE49-F238E27FC236}">
                      <a16:creationId xmlns:a16="http://schemas.microsoft.com/office/drawing/2014/main" id="{72076115-75AC-3646-8058-AA7C48D03A12}"/>
                    </a:ext>
                  </a:extLst>
                </p14:cNvPr>
                <p14:cNvContentPartPr/>
                <p14:nvPr/>
              </p14:nvContentPartPr>
              <p14:xfrm>
                <a:off x="3394440" y="3326040"/>
                <a:ext cx="52200" cy="144000"/>
              </p14:xfrm>
            </p:contentPart>
          </mc:Choice>
          <mc:Fallback>
            <p:pic>
              <p:nvPicPr>
                <p:cNvPr id="135" name="Ink 134">
                  <a:extLst>
                    <a:ext uri="{FF2B5EF4-FFF2-40B4-BE49-F238E27FC236}">
                      <a16:creationId xmlns:a16="http://schemas.microsoft.com/office/drawing/2014/main" id="{72076115-75AC-3646-8058-AA7C48D03A12}"/>
                    </a:ext>
                  </a:extLst>
                </p:cNvPr>
                <p:cNvPicPr/>
                <p:nvPr/>
              </p:nvPicPr>
              <p:blipFill>
                <a:blip r:embed="rId219"/>
                <a:stretch>
                  <a:fillRect/>
                </a:stretch>
              </p:blipFill>
              <p:spPr>
                <a:xfrm>
                  <a:off x="3379320" y="3310560"/>
                  <a:ext cx="828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6" name="Ink 135">
                  <a:extLst>
                    <a:ext uri="{FF2B5EF4-FFF2-40B4-BE49-F238E27FC236}">
                      <a16:creationId xmlns:a16="http://schemas.microsoft.com/office/drawing/2014/main" id="{B006C133-549D-8344-9B57-866B1FC8292D}"/>
                    </a:ext>
                  </a:extLst>
                </p14:cNvPr>
                <p14:cNvContentPartPr/>
                <p14:nvPr/>
              </p14:nvContentPartPr>
              <p14:xfrm>
                <a:off x="3314520" y="3402000"/>
                <a:ext cx="126720" cy="21600"/>
              </p14:xfrm>
            </p:contentPart>
          </mc:Choice>
          <mc:Fallback>
            <p:pic>
              <p:nvPicPr>
                <p:cNvPr id="136" name="Ink 135">
                  <a:extLst>
                    <a:ext uri="{FF2B5EF4-FFF2-40B4-BE49-F238E27FC236}">
                      <a16:creationId xmlns:a16="http://schemas.microsoft.com/office/drawing/2014/main" id="{B006C133-549D-8344-9B57-866B1FC8292D}"/>
                    </a:ext>
                  </a:extLst>
                </p:cNvPr>
                <p:cNvPicPr/>
                <p:nvPr/>
              </p:nvPicPr>
              <p:blipFill>
                <a:blip r:embed="rId221"/>
                <a:stretch>
                  <a:fillRect/>
                </a:stretch>
              </p:blipFill>
              <p:spPr>
                <a:xfrm>
                  <a:off x="3299400" y="3386880"/>
                  <a:ext cx="1573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7" name="Ink 136">
                  <a:extLst>
                    <a:ext uri="{FF2B5EF4-FFF2-40B4-BE49-F238E27FC236}">
                      <a16:creationId xmlns:a16="http://schemas.microsoft.com/office/drawing/2014/main" id="{D625D485-9F60-644B-B763-3C2FF5508123}"/>
                    </a:ext>
                  </a:extLst>
                </p14:cNvPr>
                <p14:cNvContentPartPr/>
                <p14:nvPr/>
              </p14:nvContentPartPr>
              <p14:xfrm>
                <a:off x="3485880" y="3257280"/>
                <a:ext cx="149040" cy="276120"/>
              </p14:xfrm>
            </p:contentPart>
          </mc:Choice>
          <mc:Fallback>
            <p:pic>
              <p:nvPicPr>
                <p:cNvPr id="137" name="Ink 136">
                  <a:extLst>
                    <a:ext uri="{FF2B5EF4-FFF2-40B4-BE49-F238E27FC236}">
                      <a16:creationId xmlns:a16="http://schemas.microsoft.com/office/drawing/2014/main" id="{D625D485-9F60-644B-B763-3C2FF5508123}"/>
                    </a:ext>
                  </a:extLst>
                </p:cNvPr>
                <p:cNvPicPr/>
                <p:nvPr/>
              </p:nvPicPr>
              <p:blipFill>
                <a:blip r:embed="rId223"/>
                <a:stretch>
                  <a:fillRect/>
                </a:stretch>
              </p:blipFill>
              <p:spPr>
                <a:xfrm>
                  <a:off x="3470760" y="3242160"/>
                  <a:ext cx="17928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8" name="Ink 137">
                  <a:extLst>
                    <a:ext uri="{FF2B5EF4-FFF2-40B4-BE49-F238E27FC236}">
                      <a16:creationId xmlns:a16="http://schemas.microsoft.com/office/drawing/2014/main" id="{204A8314-04BF-9E4E-BE1E-37CE34E16AEA}"/>
                    </a:ext>
                  </a:extLst>
                </p14:cNvPr>
                <p14:cNvContentPartPr/>
                <p14:nvPr/>
              </p14:nvContentPartPr>
              <p14:xfrm>
                <a:off x="2404800" y="3246120"/>
                <a:ext cx="167040" cy="435960"/>
              </p14:xfrm>
            </p:contentPart>
          </mc:Choice>
          <mc:Fallback>
            <p:pic>
              <p:nvPicPr>
                <p:cNvPr id="138" name="Ink 137">
                  <a:extLst>
                    <a:ext uri="{FF2B5EF4-FFF2-40B4-BE49-F238E27FC236}">
                      <a16:creationId xmlns:a16="http://schemas.microsoft.com/office/drawing/2014/main" id="{204A8314-04BF-9E4E-BE1E-37CE34E16AEA}"/>
                    </a:ext>
                  </a:extLst>
                </p:cNvPr>
                <p:cNvPicPr/>
                <p:nvPr/>
              </p:nvPicPr>
              <p:blipFill>
                <a:blip r:embed="rId225"/>
                <a:stretch>
                  <a:fillRect/>
                </a:stretch>
              </p:blipFill>
              <p:spPr>
                <a:xfrm>
                  <a:off x="2389320" y="3230640"/>
                  <a:ext cx="19764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0" name="Ink 139">
                  <a:extLst>
                    <a:ext uri="{FF2B5EF4-FFF2-40B4-BE49-F238E27FC236}">
                      <a16:creationId xmlns:a16="http://schemas.microsoft.com/office/drawing/2014/main" id="{AD9CE248-5FD6-BC4A-B2A8-DEAA6839E03A}"/>
                    </a:ext>
                  </a:extLst>
                </p14:cNvPr>
                <p14:cNvContentPartPr/>
                <p14:nvPr/>
              </p14:nvContentPartPr>
              <p14:xfrm>
                <a:off x="2543760" y="3816000"/>
                <a:ext cx="171360" cy="226440"/>
              </p14:xfrm>
            </p:contentPart>
          </mc:Choice>
          <mc:Fallback>
            <p:pic>
              <p:nvPicPr>
                <p:cNvPr id="140" name="Ink 139">
                  <a:extLst>
                    <a:ext uri="{FF2B5EF4-FFF2-40B4-BE49-F238E27FC236}">
                      <a16:creationId xmlns:a16="http://schemas.microsoft.com/office/drawing/2014/main" id="{AD9CE248-5FD6-BC4A-B2A8-DEAA6839E03A}"/>
                    </a:ext>
                  </a:extLst>
                </p:cNvPr>
                <p:cNvPicPr/>
                <p:nvPr/>
              </p:nvPicPr>
              <p:blipFill>
                <a:blip r:embed="rId227"/>
                <a:stretch>
                  <a:fillRect/>
                </a:stretch>
              </p:blipFill>
              <p:spPr>
                <a:xfrm>
                  <a:off x="2528640" y="3800880"/>
                  <a:ext cx="2016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1" name="Ink 140">
                  <a:extLst>
                    <a:ext uri="{FF2B5EF4-FFF2-40B4-BE49-F238E27FC236}">
                      <a16:creationId xmlns:a16="http://schemas.microsoft.com/office/drawing/2014/main" id="{AABAC318-41AC-C949-908C-5482BEB08480}"/>
                    </a:ext>
                  </a:extLst>
                </p14:cNvPr>
                <p14:cNvContentPartPr/>
                <p14:nvPr/>
              </p14:nvContentPartPr>
              <p14:xfrm>
                <a:off x="2594520" y="3939120"/>
                <a:ext cx="125640" cy="4320"/>
              </p14:xfrm>
            </p:contentPart>
          </mc:Choice>
          <mc:Fallback>
            <p:pic>
              <p:nvPicPr>
                <p:cNvPr id="141" name="Ink 140">
                  <a:extLst>
                    <a:ext uri="{FF2B5EF4-FFF2-40B4-BE49-F238E27FC236}">
                      <a16:creationId xmlns:a16="http://schemas.microsoft.com/office/drawing/2014/main" id="{AABAC318-41AC-C949-908C-5482BEB08480}"/>
                    </a:ext>
                  </a:extLst>
                </p:cNvPr>
                <p:cNvPicPr/>
                <p:nvPr/>
              </p:nvPicPr>
              <p:blipFill>
                <a:blip r:embed="rId229"/>
                <a:stretch>
                  <a:fillRect/>
                </a:stretch>
              </p:blipFill>
              <p:spPr>
                <a:xfrm>
                  <a:off x="2579040" y="3924000"/>
                  <a:ext cx="1558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2" name="Ink 141">
                  <a:extLst>
                    <a:ext uri="{FF2B5EF4-FFF2-40B4-BE49-F238E27FC236}">
                      <a16:creationId xmlns:a16="http://schemas.microsoft.com/office/drawing/2014/main" id="{471D2C3B-21B5-8E47-B5F5-651A24CE4824}"/>
                    </a:ext>
                  </a:extLst>
                </p14:cNvPr>
                <p14:cNvContentPartPr/>
                <p14:nvPr/>
              </p14:nvContentPartPr>
              <p14:xfrm>
                <a:off x="2820240" y="3805920"/>
                <a:ext cx="144360" cy="204120"/>
              </p14:xfrm>
            </p:contentPart>
          </mc:Choice>
          <mc:Fallback>
            <p:pic>
              <p:nvPicPr>
                <p:cNvPr id="142" name="Ink 141">
                  <a:extLst>
                    <a:ext uri="{FF2B5EF4-FFF2-40B4-BE49-F238E27FC236}">
                      <a16:creationId xmlns:a16="http://schemas.microsoft.com/office/drawing/2014/main" id="{471D2C3B-21B5-8E47-B5F5-651A24CE4824}"/>
                    </a:ext>
                  </a:extLst>
                </p:cNvPr>
                <p:cNvPicPr/>
                <p:nvPr/>
              </p:nvPicPr>
              <p:blipFill>
                <a:blip r:embed="rId231"/>
                <a:stretch>
                  <a:fillRect/>
                </a:stretch>
              </p:blipFill>
              <p:spPr>
                <a:xfrm>
                  <a:off x="2804760" y="3790800"/>
                  <a:ext cx="1749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3" name="Ink 142">
                  <a:extLst>
                    <a:ext uri="{FF2B5EF4-FFF2-40B4-BE49-F238E27FC236}">
                      <a16:creationId xmlns:a16="http://schemas.microsoft.com/office/drawing/2014/main" id="{D41841B8-EED9-AB4D-8EEB-93EF7159A740}"/>
                    </a:ext>
                  </a:extLst>
                </p14:cNvPr>
                <p14:cNvContentPartPr/>
                <p14:nvPr/>
              </p14:nvContentPartPr>
              <p14:xfrm>
                <a:off x="3038400" y="3760200"/>
                <a:ext cx="147600" cy="228240"/>
              </p14:xfrm>
            </p:contentPart>
          </mc:Choice>
          <mc:Fallback>
            <p:pic>
              <p:nvPicPr>
                <p:cNvPr id="143" name="Ink 142">
                  <a:extLst>
                    <a:ext uri="{FF2B5EF4-FFF2-40B4-BE49-F238E27FC236}">
                      <a16:creationId xmlns:a16="http://schemas.microsoft.com/office/drawing/2014/main" id="{D41841B8-EED9-AB4D-8EEB-93EF7159A740}"/>
                    </a:ext>
                  </a:extLst>
                </p:cNvPr>
                <p:cNvPicPr/>
                <p:nvPr/>
              </p:nvPicPr>
              <p:blipFill>
                <a:blip r:embed="rId233"/>
                <a:stretch>
                  <a:fillRect/>
                </a:stretch>
              </p:blipFill>
              <p:spPr>
                <a:xfrm>
                  <a:off x="3023280" y="3745080"/>
                  <a:ext cx="178200" cy="258840"/>
                </a:xfrm>
                <a:prstGeom prst="rect">
                  <a:avLst/>
                </a:prstGeom>
              </p:spPr>
            </p:pic>
          </mc:Fallback>
        </mc:AlternateContent>
      </p:grpSp>
      <p:grpSp>
        <p:nvGrpSpPr>
          <p:cNvPr id="147" name="Group 146">
            <a:extLst>
              <a:ext uri="{FF2B5EF4-FFF2-40B4-BE49-F238E27FC236}">
                <a16:creationId xmlns:a16="http://schemas.microsoft.com/office/drawing/2014/main" id="{AC54F7C0-5E06-A04D-AE80-85CCD79326B2}"/>
              </a:ext>
            </a:extLst>
          </p:cNvPr>
          <p:cNvGrpSpPr/>
          <p:nvPr/>
        </p:nvGrpSpPr>
        <p:grpSpPr>
          <a:xfrm>
            <a:off x="3552840" y="3691800"/>
            <a:ext cx="471600" cy="395640"/>
            <a:chOff x="3552840" y="3691800"/>
            <a:chExt cx="471600" cy="395640"/>
          </a:xfrm>
        </p:grpSpPr>
        <mc:AlternateContent xmlns:mc="http://schemas.openxmlformats.org/markup-compatibility/2006">
          <mc:Choice xmlns:p14="http://schemas.microsoft.com/office/powerpoint/2010/main" Requires="p14">
            <p:contentPart p14:bwMode="auto" r:id="rId234">
              <p14:nvContentPartPr>
                <p14:cNvPr id="145" name="Ink 144">
                  <a:extLst>
                    <a:ext uri="{FF2B5EF4-FFF2-40B4-BE49-F238E27FC236}">
                      <a16:creationId xmlns:a16="http://schemas.microsoft.com/office/drawing/2014/main" id="{7FADAE8F-8E61-3941-A7F6-DF396133EC3D}"/>
                    </a:ext>
                  </a:extLst>
                </p14:cNvPr>
                <p14:cNvContentPartPr/>
                <p14:nvPr/>
              </p14:nvContentPartPr>
              <p14:xfrm>
                <a:off x="3552840" y="3733920"/>
                <a:ext cx="208800" cy="353520"/>
              </p14:xfrm>
            </p:contentPart>
          </mc:Choice>
          <mc:Fallback>
            <p:pic>
              <p:nvPicPr>
                <p:cNvPr id="145" name="Ink 144">
                  <a:extLst>
                    <a:ext uri="{FF2B5EF4-FFF2-40B4-BE49-F238E27FC236}">
                      <a16:creationId xmlns:a16="http://schemas.microsoft.com/office/drawing/2014/main" id="{7FADAE8F-8E61-3941-A7F6-DF396133EC3D}"/>
                    </a:ext>
                  </a:extLst>
                </p:cNvPr>
                <p:cNvPicPr/>
                <p:nvPr/>
              </p:nvPicPr>
              <p:blipFill>
                <a:blip r:embed="rId235"/>
                <a:stretch>
                  <a:fillRect/>
                </a:stretch>
              </p:blipFill>
              <p:spPr>
                <a:xfrm>
                  <a:off x="3537720" y="3718440"/>
                  <a:ext cx="23940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6" name="Ink 145">
                  <a:extLst>
                    <a:ext uri="{FF2B5EF4-FFF2-40B4-BE49-F238E27FC236}">
                      <a16:creationId xmlns:a16="http://schemas.microsoft.com/office/drawing/2014/main" id="{05A1CE3D-0CAA-4C4C-A02D-C354E19B6CA6}"/>
                    </a:ext>
                  </a:extLst>
                </p14:cNvPr>
                <p14:cNvContentPartPr/>
                <p14:nvPr/>
              </p14:nvContentPartPr>
              <p14:xfrm>
                <a:off x="3934080" y="3691800"/>
                <a:ext cx="90360" cy="72360"/>
              </p14:xfrm>
            </p:contentPart>
          </mc:Choice>
          <mc:Fallback>
            <p:pic>
              <p:nvPicPr>
                <p:cNvPr id="146" name="Ink 145">
                  <a:extLst>
                    <a:ext uri="{FF2B5EF4-FFF2-40B4-BE49-F238E27FC236}">
                      <a16:creationId xmlns:a16="http://schemas.microsoft.com/office/drawing/2014/main" id="{05A1CE3D-0CAA-4C4C-A02D-C354E19B6CA6}"/>
                    </a:ext>
                  </a:extLst>
                </p:cNvPr>
                <p:cNvPicPr/>
                <p:nvPr/>
              </p:nvPicPr>
              <p:blipFill>
                <a:blip r:embed="rId237"/>
                <a:stretch>
                  <a:fillRect/>
                </a:stretch>
              </p:blipFill>
              <p:spPr>
                <a:xfrm>
                  <a:off x="3918960" y="3676320"/>
                  <a:ext cx="120960" cy="102960"/>
                </a:xfrm>
                <a:prstGeom prst="rect">
                  <a:avLst/>
                </a:prstGeom>
              </p:spPr>
            </p:pic>
          </mc:Fallback>
        </mc:AlternateContent>
      </p:grpSp>
      <p:grpSp>
        <p:nvGrpSpPr>
          <p:cNvPr id="163" name="Group 162">
            <a:extLst>
              <a:ext uri="{FF2B5EF4-FFF2-40B4-BE49-F238E27FC236}">
                <a16:creationId xmlns:a16="http://schemas.microsoft.com/office/drawing/2014/main" id="{39331824-D4C8-CF46-BCA1-86CF40079465}"/>
              </a:ext>
            </a:extLst>
          </p:cNvPr>
          <p:cNvGrpSpPr/>
          <p:nvPr/>
        </p:nvGrpSpPr>
        <p:grpSpPr>
          <a:xfrm>
            <a:off x="2414160" y="820080"/>
            <a:ext cx="1998000" cy="484920"/>
            <a:chOff x="2414160" y="820080"/>
            <a:chExt cx="1998000" cy="484920"/>
          </a:xfrm>
        </p:grpSpPr>
        <mc:AlternateContent xmlns:mc="http://schemas.openxmlformats.org/markup-compatibility/2006">
          <mc:Choice xmlns:p14="http://schemas.microsoft.com/office/powerpoint/2010/main" Requires="p14">
            <p:contentPart p14:bwMode="auto" r:id="rId238">
              <p14:nvContentPartPr>
                <p14:cNvPr id="14" name="Ink 13">
                  <a:extLst>
                    <a:ext uri="{FF2B5EF4-FFF2-40B4-BE49-F238E27FC236}">
                      <a16:creationId xmlns:a16="http://schemas.microsoft.com/office/drawing/2014/main" id="{5CB9549A-8A2C-1F4E-A061-C37162DFC5DF}"/>
                    </a:ext>
                  </a:extLst>
                </p14:cNvPr>
                <p14:cNvContentPartPr/>
                <p14:nvPr/>
              </p14:nvContentPartPr>
              <p14:xfrm>
                <a:off x="3954600" y="820080"/>
                <a:ext cx="188280" cy="391680"/>
              </p14:xfrm>
            </p:contentPart>
          </mc:Choice>
          <mc:Fallback>
            <p:pic>
              <p:nvPicPr>
                <p:cNvPr id="14" name="Ink 13">
                  <a:extLst>
                    <a:ext uri="{FF2B5EF4-FFF2-40B4-BE49-F238E27FC236}">
                      <a16:creationId xmlns:a16="http://schemas.microsoft.com/office/drawing/2014/main" id="{5CB9549A-8A2C-1F4E-A061-C37162DFC5DF}"/>
                    </a:ext>
                  </a:extLst>
                </p:cNvPr>
                <p:cNvPicPr/>
                <p:nvPr/>
              </p:nvPicPr>
              <p:blipFill>
                <a:blip r:embed="rId239"/>
                <a:stretch>
                  <a:fillRect/>
                </a:stretch>
              </p:blipFill>
              <p:spPr>
                <a:xfrm>
                  <a:off x="3939480" y="804960"/>
                  <a:ext cx="21852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 name="Ink 14">
                  <a:extLst>
                    <a:ext uri="{FF2B5EF4-FFF2-40B4-BE49-F238E27FC236}">
                      <a16:creationId xmlns:a16="http://schemas.microsoft.com/office/drawing/2014/main" id="{7F43D6C0-5A4E-B54F-AF44-8DE560055838}"/>
                    </a:ext>
                  </a:extLst>
                </p14:cNvPr>
                <p14:cNvContentPartPr/>
                <p14:nvPr/>
              </p14:nvContentPartPr>
              <p14:xfrm>
                <a:off x="3977640" y="904680"/>
                <a:ext cx="381600" cy="266400"/>
              </p14:xfrm>
            </p:contentPart>
          </mc:Choice>
          <mc:Fallback>
            <p:pic>
              <p:nvPicPr>
                <p:cNvPr id="15" name="Ink 14">
                  <a:extLst>
                    <a:ext uri="{FF2B5EF4-FFF2-40B4-BE49-F238E27FC236}">
                      <a16:creationId xmlns:a16="http://schemas.microsoft.com/office/drawing/2014/main" id="{7F43D6C0-5A4E-B54F-AF44-8DE560055838}"/>
                    </a:ext>
                  </a:extLst>
                </p:cNvPr>
                <p:cNvPicPr/>
                <p:nvPr/>
              </p:nvPicPr>
              <p:blipFill>
                <a:blip r:embed="rId241"/>
                <a:stretch>
                  <a:fillRect/>
                </a:stretch>
              </p:blipFill>
              <p:spPr>
                <a:xfrm>
                  <a:off x="3962520" y="889560"/>
                  <a:ext cx="4118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 name="Ink 15">
                  <a:extLst>
                    <a:ext uri="{FF2B5EF4-FFF2-40B4-BE49-F238E27FC236}">
                      <a16:creationId xmlns:a16="http://schemas.microsoft.com/office/drawing/2014/main" id="{97BA10D8-5FE7-8A4F-B122-E1D1E29D1079}"/>
                    </a:ext>
                  </a:extLst>
                </p14:cNvPr>
                <p14:cNvContentPartPr/>
                <p14:nvPr/>
              </p14:nvContentPartPr>
              <p14:xfrm>
                <a:off x="4411800" y="1143000"/>
                <a:ext cx="360" cy="360"/>
              </p14:xfrm>
            </p:contentPart>
          </mc:Choice>
          <mc:Fallback>
            <p:pic>
              <p:nvPicPr>
                <p:cNvPr id="16" name="Ink 15">
                  <a:extLst>
                    <a:ext uri="{FF2B5EF4-FFF2-40B4-BE49-F238E27FC236}">
                      <a16:creationId xmlns:a16="http://schemas.microsoft.com/office/drawing/2014/main" id="{97BA10D8-5FE7-8A4F-B122-E1D1E29D1079}"/>
                    </a:ext>
                  </a:extLst>
                </p:cNvPr>
                <p:cNvPicPr/>
                <p:nvPr/>
              </p:nvPicPr>
              <p:blipFill>
                <a:blip r:embed="rId49"/>
                <a:stretch>
                  <a:fillRect/>
                </a:stretch>
              </p:blipFill>
              <p:spPr>
                <a:xfrm>
                  <a:off x="4396680" y="112752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1" name="Ink 150">
                  <a:extLst>
                    <a:ext uri="{FF2B5EF4-FFF2-40B4-BE49-F238E27FC236}">
                      <a16:creationId xmlns:a16="http://schemas.microsoft.com/office/drawing/2014/main" id="{11B20519-11D9-EB47-BF5B-DE9846514068}"/>
                    </a:ext>
                  </a:extLst>
                </p14:cNvPr>
                <p14:cNvContentPartPr/>
                <p14:nvPr/>
              </p14:nvContentPartPr>
              <p14:xfrm>
                <a:off x="2414160" y="944280"/>
                <a:ext cx="70920" cy="228600"/>
              </p14:xfrm>
            </p:contentPart>
          </mc:Choice>
          <mc:Fallback>
            <p:pic>
              <p:nvPicPr>
                <p:cNvPr id="151" name="Ink 150">
                  <a:extLst>
                    <a:ext uri="{FF2B5EF4-FFF2-40B4-BE49-F238E27FC236}">
                      <a16:creationId xmlns:a16="http://schemas.microsoft.com/office/drawing/2014/main" id="{11B20519-11D9-EB47-BF5B-DE9846514068}"/>
                    </a:ext>
                  </a:extLst>
                </p:cNvPr>
                <p:cNvPicPr/>
                <p:nvPr/>
              </p:nvPicPr>
              <p:blipFill>
                <a:blip r:embed="rId244"/>
                <a:stretch>
                  <a:fillRect/>
                </a:stretch>
              </p:blipFill>
              <p:spPr>
                <a:xfrm>
                  <a:off x="2399040" y="929160"/>
                  <a:ext cx="1011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2" name="Ink 151">
                  <a:extLst>
                    <a:ext uri="{FF2B5EF4-FFF2-40B4-BE49-F238E27FC236}">
                      <a16:creationId xmlns:a16="http://schemas.microsoft.com/office/drawing/2014/main" id="{2D9C721D-A674-524B-8C09-9CB8A3CAE209}"/>
                    </a:ext>
                  </a:extLst>
                </p14:cNvPr>
                <p14:cNvContentPartPr/>
                <p14:nvPr/>
              </p14:nvContentPartPr>
              <p14:xfrm>
                <a:off x="2571480" y="864360"/>
                <a:ext cx="72720" cy="94680"/>
              </p14:xfrm>
            </p:contentPart>
          </mc:Choice>
          <mc:Fallback>
            <p:pic>
              <p:nvPicPr>
                <p:cNvPr id="152" name="Ink 151">
                  <a:extLst>
                    <a:ext uri="{FF2B5EF4-FFF2-40B4-BE49-F238E27FC236}">
                      <a16:creationId xmlns:a16="http://schemas.microsoft.com/office/drawing/2014/main" id="{2D9C721D-A674-524B-8C09-9CB8A3CAE209}"/>
                    </a:ext>
                  </a:extLst>
                </p:cNvPr>
                <p:cNvPicPr/>
                <p:nvPr/>
              </p:nvPicPr>
              <p:blipFill>
                <a:blip r:embed="rId246"/>
                <a:stretch>
                  <a:fillRect/>
                </a:stretch>
              </p:blipFill>
              <p:spPr>
                <a:xfrm>
                  <a:off x="2556360" y="849240"/>
                  <a:ext cx="102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3" name="Ink 152">
                  <a:extLst>
                    <a:ext uri="{FF2B5EF4-FFF2-40B4-BE49-F238E27FC236}">
                      <a16:creationId xmlns:a16="http://schemas.microsoft.com/office/drawing/2014/main" id="{0EB05B3E-A6A4-044F-BC1C-DF20EE1816C3}"/>
                    </a:ext>
                  </a:extLst>
                </p14:cNvPr>
                <p14:cNvContentPartPr/>
                <p14:nvPr/>
              </p14:nvContentPartPr>
              <p14:xfrm>
                <a:off x="2683440" y="879840"/>
                <a:ext cx="105840" cy="385560"/>
              </p14:xfrm>
            </p:contentPart>
          </mc:Choice>
          <mc:Fallback>
            <p:pic>
              <p:nvPicPr>
                <p:cNvPr id="153" name="Ink 152">
                  <a:extLst>
                    <a:ext uri="{FF2B5EF4-FFF2-40B4-BE49-F238E27FC236}">
                      <a16:creationId xmlns:a16="http://schemas.microsoft.com/office/drawing/2014/main" id="{0EB05B3E-A6A4-044F-BC1C-DF20EE1816C3}"/>
                    </a:ext>
                  </a:extLst>
                </p:cNvPr>
                <p:cNvPicPr/>
                <p:nvPr/>
              </p:nvPicPr>
              <p:blipFill>
                <a:blip r:embed="rId248"/>
                <a:stretch>
                  <a:fillRect/>
                </a:stretch>
              </p:blipFill>
              <p:spPr>
                <a:xfrm>
                  <a:off x="2668320" y="864720"/>
                  <a:ext cx="136080" cy="4161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4" name="Ink 153">
                  <a:extLst>
                    <a:ext uri="{FF2B5EF4-FFF2-40B4-BE49-F238E27FC236}">
                      <a16:creationId xmlns:a16="http://schemas.microsoft.com/office/drawing/2014/main" id="{E996900A-2D92-4248-B44C-5B1A1D0E1E6C}"/>
                    </a:ext>
                  </a:extLst>
                </p14:cNvPr>
                <p14:cNvContentPartPr/>
                <p14:nvPr/>
              </p14:nvContentPartPr>
              <p14:xfrm>
                <a:off x="2874600" y="979560"/>
                <a:ext cx="79200" cy="219600"/>
              </p14:xfrm>
            </p:contentPart>
          </mc:Choice>
          <mc:Fallback>
            <p:pic>
              <p:nvPicPr>
                <p:cNvPr id="154" name="Ink 153">
                  <a:extLst>
                    <a:ext uri="{FF2B5EF4-FFF2-40B4-BE49-F238E27FC236}">
                      <a16:creationId xmlns:a16="http://schemas.microsoft.com/office/drawing/2014/main" id="{E996900A-2D92-4248-B44C-5B1A1D0E1E6C}"/>
                    </a:ext>
                  </a:extLst>
                </p:cNvPr>
                <p:cNvPicPr/>
                <p:nvPr/>
              </p:nvPicPr>
              <p:blipFill>
                <a:blip r:embed="rId250"/>
                <a:stretch>
                  <a:fillRect/>
                </a:stretch>
              </p:blipFill>
              <p:spPr>
                <a:xfrm>
                  <a:off x="2859120" y="964440"/>
                  <a:ext cx="1098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5" name="Ink 154">
                  <a:extLst>
                    <a:ext uri="{FF2B5EF4-FFF2-40B4-BE49-F238E27FC236}">
                      <a16:creationId xmlns:a16="http://schemas.microsoft.com/office/drawing/2014/main" id="{2173307C-C251-0641-AEDC-32F5AE372040}"/>
                    </a:ext>
                  </a:extLst>
                </p14:cNvPr>
                <p14:cNvContentPartPr/>
                <p14:nvPr/>
              </p14:nvContentPartPr>
              <p14:xfrm>
                <a:off x="2960280" y="1051560"/>
                <a:ext cx="92520" cy="99000"/>
              </p14:xfrm>
            </p:contentPart>
          </mc:Choice>
          <mc:Fallback>
            <p:pic>
              <p:nvPicPr>
                <p:cNvPr id="155" name="Ink 154">
                  <a:extLst>
                    <a:ext uri="{FF2B5EF4-FFF2-40B4-BE49-F238E27FC236}">
                      <a16:creationId xmlns:a16="http://schemas.microsoft.com/office/drawing/2014/main" id="{2173307C-C251-0641-AEDC-32F5AE372040}"/>
                    </a:ext>
                  </a:extLst>
                </p:cNvPr>
                <p:cNvPicPr/>
                <p:nvPr/>
              </p:nvPicPr>
              <p:blipFill>
                <a:blip r:embed="rId252"/>
                <a:stretch>
                  <a:fillRect/>
                </a:stretch>
              </p:blipFill>
              <p:spPr>
                <a:xfrm>
                  <a:off x="2944800" y="1036080"/>
                  <a:ext cx="122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6" name="Ink 155">
                  <a:extLst>
                    <a:ext uri="{FF2B5EF4-FFF2-40B4-BE49-F238E27FC236}">
                      <a16:creationId xmlns:a16="http://schemas.microsoft.com/office/drawing/2014/main" id="{318F1356-3BD4-BE48-8DE5-38DB5AF90B78}"/>
                    </a:ext>
                  </a:extLst>
                </p14:cNvPr>
                <p14:cNvContentPartPr/>
                <p14:nvPr/>
              </p14:nvContentPartPr>
              <p14:xfrm>
                <a:off x="3108960" y="1051560"/>
                <a:ext cx="38880" cy="72000"/>
              </p14:xfrm>
            </p:contentPart>
          </mc:Choice>
          <mc:Fallback>
            <p:pic>
              <p:nvPicPr>
                <p:cNvPr id="156" name="Ink 155">
                  <a:extLst>
                    <a:ext uri="{FF2B5EF4-FFF2-40B4-BE49-F238E27FC236}">
                      <a16:creationId xmlns:a16="http://schemas.microsoft.com/office/drawing/2014/main" id="{318F1356-3BD4-BE48-8DE5-38DB5AF90B78}"/>
                    </a:ext>
                  </a:extLst>
                </p:cNvPr>
                <p:cNvPicPr/>
                <p:nvPr/>
              </p:nvPicPr>
              <p:blipFill>
                <a:blip r:embed="rId254"/>
                <a:stretch>
                  <a:fillRect/>
                </a:stretch>
              </p:blipFill>
              <p:spPr>
                <a:xfrm>
                  <a:off x="3093480" y="1036080"/>
                  <a:ext cx="69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7" name="Ink 156">
                  <a:extLst>
                    <a:ext uri="{FF2B5EF4-FFF2-40B4-BE49-F238E27FC236}">
                      <a16:creationId xmlns:a16="http://schemas.microsoft.com/office/drawing/2014/main" id="{B32B4F88-CF51-5F4E-802E-EEBDB44CBBCA}"/>
                    </a:ext>
                  </a:extLst>
                </p14:cNvPr>
                <p14:cNvContentPartPr/>
                <p14:nvPr/>
              </p14:nvContentPartPr>
              <p14:xfrm>
                <a:off x="3143160" y="971280"/>
                <a:ext cx="360" cy="360"/>
              </p14:xfrm>
            </p:contentPart>
          </mc:Choice>
          <mc:Fallback>
            <p:pic>
              <p:nvPicPr>
                <p:cNvPr id="157" name="Ink 156">
                  <a:extLst>
                    <a:ext uri="{FF2B5EF4-FFF2-40B4-BE49-F238E27FC236}">
                      <a16:creationId xmlns:a16="http://schemas.microsoft.com/office/drawing/2014/main" id="{B32B4F88-CF51-5F4E-802E-EEBDB44CBBCA}"/>
                    </a:ext>
                  </a:extLst>
                </p:cNvPr>
                <p:cNvPicPr/>
                <p:nvPr/>
              </p:nvPicPr>
              <p:blipFill>
                <a:blip r:embed="rId49"/>
                <a:stretch>
                  <a:fillRect/>
                </a:stretch>
              </p:blipFill>
              <p:spPr>
                <a:xfrm>
                  <a:off x="3128040" y="95616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8" name="Ink 157">
                  <a:extLst>
                    <a:ext uri="{FF2B5EF4-FFF2-40B4-BE49-F238E27FC236}">
                      <a16:creationId xmlns:a16="http://schemas.microsoft.com/office/drawing/2014/main" id="{85A0ED5C-74A8-D649-8AED-A630FE1CAAEA}"/>
                    </a:ext>
                  </a:extLst>
                </p14:cNvPr>
                <p14:cNvContentPartPr/>
                <p14:nvPr/>
              </p14:nvContentPartPr>
              <p14:xfrm>
                <a:off x="3200400" y="1028520"/>
                <a:ext cx="144360" cy="78480"/>
              </p14:xfrm>
            </p:contentPart>
          </mc:Choice>
          <mc:Fallback>
            <p:pic>
              <p:nvPicPr>
                <p:cNvPr id="158" name="Ink 157">
                  <a:extLst>
                    <a:ext uri="{FF2B5EF4-FFF2-40B4-BE49-F238E27FC236}">
                      <a16:creationId xmlns:a16="http://schemas.microsoft.com/office/drawing/2014/main" id="{85A0ED5C-74A8-D649-8AED-A630FE1CAAEA}"/>
                    </a:ext>
                  </a:extLst>
                </p:cNvPr>
                <p:cNvPicPr/>
                <p:nvPr/>
              </p:nvPicPr>
              <p:blipFill>
                <a:blip r:embed="rId257"/>
                <a:stretch>
                  <a:fillRect/>
                </a:stretch>
              </p:blipFill>
              <p:spPr>
                <a:xfrm>
                  <a:off x="3184920" y="1013400"/>
                  <a:ext cx="174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9" name="Ink 158">
                  <a:extLst>
                    <a:ext uri="{FF2B5EF4-FFF2-40B4-BE49-F238E27FC236}">
                      <a16:creationId xmlns:a16="http://schemas.microsoft.com/office/drawing/2014/main" id="{CB351F92-5998-BA4B-98EE-56A915904AF5}"/>
                    </a:ext>
                  </a:extLst>
                </p14:cNvPr>
                <p14:cNvContentPartPr/>
                <p14:nvPr/>
              </p14:nvContentPartPr>
              <p14:xfrm>
                <a:off x="3407760" y="1017000"/>
                <a:ext cx="83160" cy="94320"/>
              </p14:xfrm>
            </p:contentPart>
          </mc:Choice>
          <mc:Fallback>
            <p:pic>
              <p:nvPicPr>
                <p:cNvPr id="159" name="Ink 158">
                  <a:extLst>
                    <a:ext uri="{FF2B5EF4-FFF2-40B4-BE49-F238E27FC236}">
                      <a16:creationId xmlns:a16="http://schemas.microsoft.com/office/drawing/2014/main" id="{CB351F92-5998-BA4B-98EE-56A915904AF5}"/>
                    </a:ext>
                  </a:extLst>
                </p:cNvPr>
                <p:cNvPicPr/>
                <p:nvPr/>
              </p:nvPicPr>
              <p:blipFill>
                <a:blip r:embed="rId259"/>
                <a:stretch>
                  <a:fillRect/>
                </a:stretch>
              </p:blipFill>
              <p:spPr>
                <a:xfrm>
                  <a:off x="3392640" y="1001880"/>
                  <a:ext cx="113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0" name="Ink 159">
                  <a:extLst>
                    <a:ext uri="{FF2B5EF4-FFF2-40B4-BE49-F238E27FC236}">
                      <a16:creationId xmlns:a16="http://schemas.microsoft.com/office/drawing/2014/main" id="{3E431E8D-3958-9E4E-B78C-F29EDE79798E}"/>
                    </a:ext>
                  </a:extLst>
                </p14:cNvPr>
                <p14:cNvContentPartPr/>
                <p14:nvPr/>
              </p14:nvContentPartPr>
              <p14:xfrm>
                <a:off x="3554640" y="994320"/>
                <a:ext cx="43920" cy="66960"/>
              </p14:xfrm>
            </p:contentPart>
          </mc:Choice>
          <mc:Fallback>
            <p:pic>
              <p:nvPicPr>
                <p:cNvPr id="160" name="Ink 159">
                  <a:extLst>
                    <a:ext uri="{FF2B5EF4-FFF2-40B4-BE49-F238E27FC236}">
                      <a16:creationId xmlns:a16="http://schemas.microsoft.com/office/drawing/2014/main" id="{3E431E8D-3958-9E4E-B78C-F29EDE79798E}"/>
                    </a:ext>
                  </a:extLst>
                </p:cNvPr>
                <p:cNvPicPr/>
                <p:nvPr/>
              </p:nvPicPr>
              <p:blipFill>
                <a:blip r:embed="rId261"/>
                <a:stretch>
                  <a:fillRect/>
                </a:stretch>
              </p:blipFill>
              <p:spPr>
                <a:xfrm>
                  <a:off x="3539520" y="979200"/>
                  <a:ext cx="74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1" name="Ink 160">
                  <a:extLst>
                    <a:ext uri="{FF2B5EF4-FFF2-40B4-BE49-F238E27FC236}">
                      <a16:creationId xmlns:a16="http://schemas.microsoft.com/office/drawing/2014/main" id="{3EDC5AFE-B4DF-B245-A64F-C942FFC4CA70}"/>
                    </a:ext>
                  </a:extLst>
                </p14:cNvPr>
                <p14:cNvContentPartPr/>
                <p14:nvPr/>
              </p14:nvContentPartPr>
              <p14:xfrm>
                <a:off x="3599280" y="994320"/>
                <a:ext cx="196920" cy="310680"/>
              </p14:xfrm>
            </p:contentPart>
          </mc:Choice>
          <mc:Fallback>
            <p:pic>
              <p:nvPicPr>
                <p:cNvPr id="161" name="Ink 160">
                  <a:extLst>
                    <a:ext uri="{FF2B5EF4-FFF2-40B4-BE49-F238E27FC236}">
                      <a16:creationId xmlns:a16="http://schemas.microsoft.com/office/drawing/2014/main" id="{3EDC5AFE-B4DF-B245-A64F-C942FFC4CA70}"/>
                    </a:ext>
                  </a:extLst>
                </p:cNvPr>
                <p:cNvPicPr/>
                <p:nvPr/>
              </p:nvPicPr>
              <p:blipFill>
                <a:blip r:embed="rId263"/>
                <a:stretch>
                  <a:fillRect/>
                </a:stretch>
              </p:blipFill>
              <p:spPr>
                <a:xfrm>
                  <a:off x="3584160" y="978840"/>
                  <a:ext cx="22752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2" name="Ink 161">
                  <a:extLst>
                    <a:ext uri="{FF2B5EF4-FFF2-40B4-BE49-F238E27FC236}">
                      <a16:creationId xmlns:a16="http://schemas.microsoft.com/office/drawing/2014/main" id="{8979F356-C63E-D34E-B724-17935F52AFF1}"/>
                    </a:ext>
                  </a:extLst>
                </p14:cNvPr>
                <p14:cNvContentPartPr/>
                <p14:nvPr/>
              </p14:nvContentPartPr>
              <p14:xfrm>
                <a:off x="3794760" y="857160"/>
                <a:ext cx="108720" cy="396720"/>
              </p14:xfrm>
            </p:contentPart>
          </mc:Choice>
          <mc:Fallback>
            <p:pic>
              <p:nvPicPr>
                <p:cNvPr id="162" name="Ink 161">
                  <a:extLst>
                    <a:ext uri="{FF2B5EF4-FFF2-40B4-BE49-F238E27FC236}">
                      <a16:creationId xmlns:a16="http://schemas.microsoft.com/office/drawing/2014/main" id="{8979F356-C63E-D34E-B724-17935F52AFF1}"/>
                    </a:ext>
                  </a:extLst>
                </p:cNvPr>
                <p:cNvPicPr/>
                <p:nvPr/>
              </p:nvPicPr>
              <p:blipFill>
                <a:blip r:embed="rId265"/>
                <a:stretch>
                  <a:fillRect/>
                </a:stretch>
              </p:blipFill>
              <p:spPr>
                <a:xfrm>
                  <a:off x="3779280" y="841680"/>
                  <a:ext cx="138960" cy="427320"/>
                </a:xfrm>
                <a:prstGeom prst="rect">
                  <a:avLst/>
                </a:prstGeom>
              </p:spPr>
            </p:pic>
          </mc:Fallback>
        </mc:AlternateContent>
      </p:grpSp>
      <p:grpSp>
        <p:nvGrpSpPr>
          <p:cNvPr id="186" name="Group 185">
            <a:extLst>
              <a:ext uri="{FF2B5EF4-FFF2-40B4-BE49-F238E27FC236}">
                <a16:creationId xmlns:a16="http://schemas.microsoft.com/office/drawing/2014/main" id="{886BB42E-F708-7944-807D-E26B4EF20EBB}"/>
              </a:ext>
            </a:extLst>
          </p:cNvPr>
          <p:cNvGrpSpPr/>
          <p:nvPr/>
        </p:nvGrpSpPr>
        <p:grpSpPr>
          <a:xfrm>
            <a:off x="2524320" y="4217400"/>
            <a:ext cx="1225440" cy="479880"/>
            <a:chOff x="2524320" y="4217400"/>
            <a:chExt cx="1225440" cy="479880"/>
          </a:xfrm>
        </p:grpSpPr>
        <mc:AlternateContent xmlns:mc="http://schemas.openxmlformats.org/markup-compatibility/2006">
          <mc:Choice xmlns:p14="http://schemas.microsoft.com/office/powerpoint/2010/main" Requires="p14">
            <p:contentPart p14:bwMode="auto" r:id="rId266">
              <p14:nvContentPartPr>
                <p14:cNvPr id="179" name="Ink 178">
                  <a:extLst>
                    <a:ext uri="{FF2B5EF4-FFF2-40B4-BE49-F238E27FC236}">
                      <a16:creationId xmlns:a16="http://schemas.microsoft.com/office/drawing/2014/main" id="{83215DED-9EB2-3240-92BD-F42E82180642}"/>
                    </a:ext>
                  </a:extLst>
                </p14:cNvPr>
                <p14:cNvContentPartPr/>
                <p14:nvPr/>
              </p14:nvContentPartPr>
              <p14:xfrm>
                <a:off x="2524320" y="4238280"/>
                <a:ext cx="190080" cy="291240"/>
              </p14:xfrm>
            </p:contentPart>
          </mc:Choice>
          <mc:Fallback>
            <p:pic>
              <p:nvPicPr>
                <p:cNvPr id="179" name="Ink 178">
                  <a:extLst>
                    <a:ext uri="{FF2B5EF4-FFF2-40B4-BE49-F238E27FC236}">
                      <a16:creationId xmlns:a16="http://schemas.microsoft.com/office/drawing/2014/main" id="{83215DED-9EB2-3240-92BD-F42E82180642}"/>
                    </a:ext>
                  </a:extLst>
                </p:cNvPr>
                <p:cNvPicPr/>
                <p:nvPr/>
              </p:nvPicPr>
              <p:blipFill>
                <a:blip r:embed="rId267"/>
                <a:stretch>
                  <a:fillRect/>
                </a:stretch>
              </p:blipFill>
              <p:spPr>
                <a:xfrm>
                  <a:off x="2509200" y="4223160"/>
                  <a:ext cx="22032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0" name="Ink 179">
                  <a:extLst>
                    <a:ext uri="{FF2B5EF4-FFF2-40B4-BE49-F238E27FC236}">
                      <a16:creationId xmlns:a16="http://schemas.microsoft.com/office/drawing/2014/main" id="{61FEBDA0-15EC-E540-9052-CCFCEF828AC6}"/>
                    </a:ext>
                  </a:extLst>
                </p14:cNvPr>
                <p14:cNvContentPartPr/>
                <p14:nvPr/>
              </p14:nvContentPartPr>
              <p14:xfrm>
                <a:off x="2583000" y="4368240"/>
                <a:ext cx="155160" cy="32400"/>
              </p14:xfrm>
            </p:contentPart>
          </mc:Choice>
          <mc:Fallback>
            <p:pic>
              <p:nvPicPr>
                <p:cNvPr id="180" name="Ink 179">
                  <a:extLst>
                    <a:ext uri="{FF2B5EF4-FFF2-40B4-BE49-F238E27FC236}">
                      <a16:creationId xmlns:a16="http://schemas.microsoft.com/office/drawing/2014/main" id="{61FEBDA0-15EC-E540-9052-CCFCEF828AC6}"/>
                    </a:ext>
                  </a:extLst>
                </p:cNvPr>
                <p:cNvPicPr/>
                <p:nvPr/>
              </p:nvPicPr>
              <p:blipFill>
                <a:blip r:embed="rId269"/>
                <a:stretch>
                  <a:fillRect/>
                </a:stretch>
              </p:blipFill>
              <p:spPr>
                <a:xfrm>
                  <a:off x="2567880" y="4353120"/>
                  <a:ext cx="1857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1" name="Ink 180">
                  <a:extLst>
                    <a:ext uri="{FF2B5EF4-FFF2-40B4-BE49-F238E27FC236}">
                      <a16:creationId xmlns:a16="http://schemas.microsoft.com/office/drawing/2014/main" id="{B0BA0DC5-465F-E544-9E84-3A32BD5AF2FE}"/>
                    </a:ext>
                  </a:extLst>
                </p14:cNvPr>
                <p14:cNvContentPartPr/>
                <p14:nvPr/>
              </p14:nvContentPartPr>
              <p14:xfrm>
                <a:off x="2811240" y="4217400"/>
                <a:ext cx="120960" cy="299880"/>
              </p14:xfrm>
            </p:contentPart>
          </mc:Choice>
          <mc:Fallback>
            <p:pic>
              <p:nvPicPr>
                <p:cNvPr id="181" name="Ink 180">
                  <a:extLst>
                    <a:ext uri="{FF2B5EF4-FFF2-40B4-BE49-F238E27FC236}">
                      <a16:creationId xmlns:a16="http://schemas.microsoft.com/office/drawing/2014/main" id="{B0BA0DC5-465F-E544-9E84-3A32BD5AF2FE}"/>
                    </a:ext>
                  </a:extLst>
                </p:cNvPr>
                <p:cNvPicPr/>
                <p:nvPr/>
              </p:nvPicPr>
              <p:blipFill>
                <a:blip r:embed="rId271"/>
                <a:stretch>
                  <a:fillRect/>
                </a:stretch>
              </p:blipFill>
              <p:spPr>
                <a:xfrm>
                  <a:off x="2796120" y="4202280"/>
                  <a:ext cx="15120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82" name="Ink 181">
                  <a:extLst>
                    <a:ext uri="{FF2B5EF4-FFF2-40B4-BE49-F238E27FC236}">
                      <a16:creationId xmlns:a16="http://schemas.microsoft.com/office/drawing/2014/main" id="{7D411E3C-792B-2541-84A9-70870DB7148E}"/>
                    </a:ext>
                  </a:extLst>
                </p14:cNvPr>
                <p14:cNvContentPartPr/>
                <p14:nvPr/>
              </p14:nvContentPartPr>
              <p14:xfrm>
                <a:off x="3028680" y="4362120"/>
                <a:ext cx="122760" cy="16560"/>
              </p14:xfrm>
            </p:contentPart>
          </mc:Choice>
          <mc:Fallback>
            <p:pic>
              <p:nvPicPr>
                <p:cNvPr id="182" name="Ink 181">
                  <a:extLst>
                    <a:ext uri="{FF2B5EF4-FFF2-40B4-BE49-F238E27FC236}">
                      <a16:creationId xmlns:a16="http://schemas.microsoft.com/office/drawing/2014/main" id="{7D411E3C-792B-2541-84A9-70870DB7148E}"/>
                    </a:ext>
                  </a:extLst>
                </p:cNvPr>
                <p:cNvPicPr/>
                <p:nvPr/>
              </p:nvPicPr>
              <p:blipFill>
                <a:blip r:embed="rId273"/>
                <a:stretch>
                  <a:fillRect/>
                </a:stretch>
              </p:blipFill>
              <p:spPr>
                <a:xfrm>
                  <a:off x="3013560" y="4346640"/>
                  <a:ext cx="1533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3" name="Ink 182">
                  <a:extLst>
                    <a:ext uri="{FF2B5EF4-FFF2-40B4-BE49-F238E27FC236}">
                      <a16:creationId xmlns:a16="http://schemas.microsoft.com/office/drawing/2014/main" id="{D550F3CD-4F07-094E-A4D0-AC2162C04CB7}"/>
                    </a:ext>
                  </a:extLst>
                </p14:cNvPr>
                <p14:cNvContentPartPr/>
                <p14:nvPr/>
              </p14:nvContentPartPr>
              <p14:xfrm>
                <a:off x="3280680" y="4233240"/>
                <a:ext cx="187920" cy="279000"/>
              </p14:xfrm>
            </p:contentPart>
          </mc:Choice>
          <mc:Fallback>
            <p:pic>
              <p:nvPicPr>
                <p:cNvPr id="183" name="Ink 182">
                  <a:extLst>
                    <a:ext uri="{FF2B5EF4-FFF2-40B4-BE49-F238E27FC236}">
                      <a16:creationId xmlns:a16="http://schemas.microsoft.com/office/drawing/2014/main" id="{D550F3CD-4F07-094E-A4D0-AC2162C04CB7}"/>
                    </a:ext>
                  </a:extLst>
                </p:cNvPr>
                <p:cNvPicPr/>
                <p:nvPr/>
              </p:nvPicPr>
              <p:blipFill>
                <a:blip r:embed="rId275"/>
                <a:stretch>
                  <a:fillRect/>
                </a:stretch>
              </p:blipFill>
              <p:spPr>
                <a:xfrm>
                  <a:off x="3265560" y="4218120"/>
                  <a:ext cx="21852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4" name="Ink 183">
                  <a:extLst>
                    <a:ext uri="{FF2B5EF4-FFF2-40B4-BE49-F238E27FC236}">
                      <a16:creationId xmlns:a16="http://schemas.microsoft.com/office/drawing/2014/main" id="{EC783D7E-648C-5F43-9784-3AA05A5ABDE3}"/>
                    </a:ext>
                  </a:extLst>
                </p14:cNvPr>
                <p14:cNvContentPartPr/>
                <p14:nvPr/>
              </p14:nvContentPartPr>
              <p14:xfrm>
                <a:off x="3326040" y="4377600"/>
                <a:ext cx="132480" cy="10800"/>
              </p14:xfrm>
            </p:contentPart>
          </mc:Choice>
          <mc:Fallback>
            <p:pic>
              <p:nvPicPr>
                <p:cNvPr id="184" name="Ink 183">
                  <a:extLst>
                    <a:ext uri="{FF2B5EF4-FFF2-40B4-BE49-F238E27FC236}">
                      <a16:creationId xmlns:a16="http://schemas.microsoft.com/office/drawing/2014/main" id="{EC783D7E-648C-5F43-9784-3AA05A5ABDE3}"/>
                    </a:ext>
                  </a:extLst>
                </p:cNvPr>
                <p:cNvPicPr/>
                <p:nvPr/>
              </p:nvPicPr>
              <p:blipFill>
                <a:blip r:embed="rId277"/>
                <a:stretch>
                  <a:fillRect/>
                </a:stretch>
              </p:blipFill>
              <p:spPr>
                <a:xfrm>
                  <a:off x="3310560" y="4362120"/>
                  <a:ext cx="1630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5" name="Ink 184">
                  <a:extLst>
                    <a:ext uri="{FF2B5EF4-FFF2-40B4-BE49-F238E27FC236}">
                      <a16:creationId xmlns:a16="http://schemas.microsoft.com/office/drawing/2014/main" id="{CD09BEA5-FBF8-8245-9216-E40C8787E05A}"/>
                    </a:ext>
                  </a:extLst>
                </p14:cNvPr>
                <p14:cNvContentPartPr/>
                <p14:nvPr/>
              </p14:nvContentPartPr>
              <p14:xfrm>
                <a:off x="3559320" y="4318200"/>
                <a:ext cx="190440" cy="379080"/>
              </p14:xfrm>
            </p:contentPart>
          </mc:Choice>
          <mc:Fallback>
            <p:pic>
              <p:nvPicPr>
                <p:cNvPr id="185" name="Ink 184">
                  <a:extLst>
                    <a:ext uri="{FF2B5EF4-FFF2-40B4-BE49-F238E27FC236}">
                      <a16:creationId xmlns:a16="http://schemas.microsoft.com/office/drawing/2014/main" id="{CD09BEA5-FBF8-8245-9216-E40C8787E05A}"/>
                    </a:ext>
                  </a:extLst>
                </p:cNvPr>
                <p:cNvPicPr/>
                <p:nvPr/>
              </p:nvPicPr>
              <p:blipFill>
                <a:blip r:embed="rId279"/>
                <a:stretch>
                  <a:fillRect/>
                </a:stretch>
              </p:blipFill>
              <p:spPr>
                <a:xfrm>
                  <a:off x="3544200" y="4302720"/>
                  <a:ext cx="221040" cy="409680"/>
                </a:xfrm>
                <a:prstGeom prst="rect">
                  <a:avLst/>
                </a:prstGeom>
              </p:spPr>
            </p:pic>
          </mc:Fallback>
        </mc:AlternateContent>
      </p:grpSp>
      <p:grpSp>
        <p:nvGrpSpPr>
          <p:cNvPr id="196" name="Group 195">
            <a:extLst>
              <a:ext uri="{FF2B5EF4-FFF2-40B4-BE49-F238E27FC236}">
                <a16:creationId xmlns:a16="http://schemas.microsoft.com/office/drawing/2014/main" id="{EB4CF8F2-782F-6D4F-8C09-CBF9842B3595}"/>
              </a:ext>
            </a:extLst>
          </p:cNvPr>
          <p:cNvGrpSpPr/>
          <p:nvPr/>
        </p:nvGrpSpPr>
        <p:grpSpPr>
          <a:xfrm>
            <a:off x="4108680" y="3611880"/>
            <a:ext cx="2893680" cy="1064880"/>
            <a:chOff x="4108680" y="3611880"/>
            <a:chExt cx="2893680" cy="1064880"/>
          </a:xfrm>
        </p:grpSpPr>
        <mc:AlternateContent xmlns:mc="http://schemas.openxmlformats.org/markup-compatibility/2006">
          <mc:Choice xmlns:p14="http://schemas.microsoft.com/office/powerpoint/2010/main" Requires="p14">
            <p:contentPart p14:bwMode="auto" r:id="rId280">
              <p14:nvContentPartPr>
                <p14:cNvPr id="164" name="Ink 163">
                  <a:extLst>
                    <a:ext uri="{FF2B5EF4-FFF2-40B4-BE49-F238E27FC236}">
                      <a16:creationId xmlns:a16="http://schemas.microsoft.com/office/drawing/2014/main" id="{EA549AD5-F145-CB42-9792-46757228F7DE}"/>
                    </a:ext>
                  </a:extLst>
                </p14:cNvPr>
                <p14:cNvContentPartPr/>
                <p14:nvPr/>
              </p14:nvContentPartPr>
              <p14:xfrm>
                <a:off x="4187160" y="3611880"/>
                <a:ext cx="202320" cy="581760"/>
              </p14:xfrm>
            </p:contentPart>
          </mc:Choice>
          <mc:Fallback>
            <p:pic>
              <p:nvPicPr>
                <p:cNvPr id="164" name="Ink 163">
                  <a:extLst>
                    <a:ext uri="{FF2B5EF4-FFF2-40B4-BE49-F238E27FC236}">
                      <a16:creationId xmlns:a16="http://schemas.microsoft.com/office/drawing/2014/main" id="{EA549AD5-F145-CB42-9792-46757228F7DE}"/>
                    </a:ext>
                  </a:extLst>
                </p:cNvPr>
                <p:cNvPicPr/>
                <p:nvPr/>
              </p:nvPicPr>
              <p:blipFill>
                <a:blip r:embed="rId281"/>
                <a:stretch>
                  <a:fillRect/>
                </a:stretch>
              </p:blipFill>
              <p:spPr>
                <a:xfrm>
                  <a:off x="4171680" y="3596400"/>
                  <a:ext cx="232920" cy="6120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5" name="Ink 164">
                  <a:extLst>
                    <a:ext uri="{FF2B5EF4-FFF2-40B4-BE49-F238E27FC236}">
                      <a16:creationId xmlns:a16="http://schemas.microsoft.com/office/drawing/2014/main" id="{95EB7478-FC24-014D-AED5-5056EEB27445}"/>
                    </a:ext>
                  </a:extLst>
                </p14:cNvPr>
                <p14:cNvContentPartPr/>
                <p14:nvPr/>
              </p14:nvContentPartPr>
              <p14:xfrm>
                <a:off x="4440600" y="3749040"/>
                <a:ext cx="142920" cy="272880"/>
              </p14:xfrm>
            </p:contentPart>
          </mc:Choice>
          <mc:Fallback>
            <p:pic>
              <p:nvPicPr>
                <p:cNvPr id="165" name="Ink 164">
                  <a:extLst>
                    <a:ext uri="{FF2B5EF4-FFF2-40B4-BE49-F238E27FC236}">
                      <a16:creationId xmlns:a16="http://schemas.microsoft.com/office/drawing/2014/main" id="{95EB7478-FC24-014D-AED5-5056EEB27445}"/>
                    </a:ext>
                  </a:extLst>
                </p:cNvPr>
                <p:cNvPicPr/>
                <p:nvPr/>
              </p:nvPicPr>
              <p:blipFill>
                <a:blip r:embed="rId283"/>
                <a:stretch>
                  <a:fillRect/>
                </a:stretch>
              </p:blipFill>
              <p:spPr>
                <a:xfrm>
                  <a:off x="4425480" y="3733560"/>
                  <a:ext cx="17352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6" name="Ink 165">
                  <a:extLst>
                    <a:ext uri="{FF2B5EF4-FFF2-40B4-BE49-F238E27FC236}">
                      <a16:creationId xmlns:a16="http://schemas.microsoft.com/office/drawing/2014/main" id="{AF5C2C35-71B9-5F4D-8E06-2EB271EB967D}"/>
                    </a:ext>
                  </a:extLst>
                </p14:cNvPr>
                <p14:cNvContentPartPr/>
                <p14:nvPr/>
              </p14:nvContentPartPr>
              <p14:xfrm>
                <a:off x="4594680" y="3844080"/>
                <a:ext cx="198360" cy="158400"/>
              </p14:xfrm>
            </p:contentPart>
          </mc:Choice>
          <mc:Fallback>
            <p:pic>
              <p:nvPicPr>
                <p:cNvPr id="166" name="Ink 165">
                  <a:extLst>
                    <a:ext uri="{FF2B5EF4-FFF2-40B4-BE49-F238E27FC236}">
                      <a16:creationId xmlns:a16="http://schemas.microsoft.com/office/drawing/2014/main" id="{AF5C2C35-71B9-5F4D-8E06-2EB271EB967D}"/>
                    </a:ext>
                  </a:extLst>
                </p:cNvPr>
                <p:cNvPicPr/>
                <p:nvPr/>
              </p:nvPicPr>
              <p:blipFill>
                <a:blip r:embed="rId285"/>
                <a:stretch>
                  <a:fillRect/>
                </a:stretch>
              </p:blipFill>
              <p:spPr>
                <a:xfrm>
                  <a:off x="4579560" y="3828960"/>
                  <a:ext cx="2289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7" name="Ink 166">
                  <a:extLst>
                    <a:ext uri="{FF2B5EF4-FFF2-40B4-BE49-F238E27FC236}">
                      <a16:creationId xmlns:a16="http://schemas.microsoft.com/office/drawing/2014/main" id="{A1F2FFDD-3E58-364E-9CD7-3BCC1CD7FCB8}"/>
                    </a:ext>
                  </a:extLst>
                </p14:cNvPr>
                <p14:cNvContentPartPr/>
                <p14:nvPr/>
              </p14:nvContentPartPr>
              <p14:xfrm>
                <a:off x="4885200" y="3828960"/>
                <a:ext cx="64440" cy="127800"/>
              </p14:xfrm>
            </p:contentPart>
          </mc:Choice>
          <mc:Fallback>
            <p:pic>
              <p:nvPicPr>
                <p:cNvPr id="167" name="Ink 166">
                  <a:extLst>
                    <a:ext uri="{FF2B5EF4-FFF2-40B4-BE49-F238E27FC236}">
                      <a16:creationId xmlns:a16="http://schemas.microsoft.com/office/drawing/2014/main" id="{A1F2FFDD-3E58-364E-9CD7-3BCC1CD7FCB8}"/>
                    </a:ext>
                  </a:extLst>
                </p:cNvPr>
                <p:cNvPicPr/>
                <p:nvPr/>
              </p:nvPicPr>
              <p:blipFill>
                <a:blip r:embed="rId287"/>
                <a:stretch>
                  <a:fillRect/>
                </a:stretch>
              </p:blipFill>
              <p:spPr>
                <a:xfrm>
                  <a:off x="4869720" y="3813480"/>
                  <a:ext cx="94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8" name="Ink 167">
                  <a:extLst>
                    <a:ext uri="{FF2B5EF4-FFF2-40B4-BE49-F238E27FC236}">
                      <a16:creationId xmlns:a16="http://schemas.microsoft.com/office/drawing/2014/main" id="{5EA3295A-BA71-704F-AC9A-4928D42B7FEA}"/>
                    </a:ext>
                  </a:extLst>
                </p14:cNvPr>
                <p14:cNvContentPartPr/>
                <p14:nvPr/>
              </p14:nvContentPartPr>
              <p14:xfrm>
                <a:off x="5011920" y="3855600"/>
                <a:ext cx="93960" cy="94680"/>
              </p14:xfrm>
            </p:contentPart>
          </mc:Choice>
          <mc:Fallback>
            <p:pic>
              <p:nvPicPr>
                <p:cNvPr id="168" name="Ink 167">
                  <a:extLst>
                    <a:ext uri="{FF2B5EF4-FFF2-40B4-BE49-F238E27FC236}">
                      <a16:creationId xmlns:a16="http://schemas.microsoft.com/office/drawing/2014/main" id="{5EA3295A-BA71-704F-AC9A-4928D42B7FEA}"/>
                    </a:ext>
                  </a:extLst>
                </p:cNvPr>
                <p:cNvPicPr/>
                <p:nvPr/>
              </p:nvPicPr>
              <p:blipFill>
                <a:blip r:embed="rId289"/>
                <a:stretch>
                  <a:fillRect/>
                </a:stretch>
              </p:blipFill>
              <p:spPr>
                <a:xfrm>
                  <a:off x="4996440" y="3840480"/>
                  <a:ext cx="124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9" name="Ink 168">
                  <a:extLst>
                    <a:ext uri="{FF2B5EF4-FFF2-40B4-BE49-F238E27FC236}">
                      <a16:creationId xmlns:a16="http://schemas.microsoft.com/office/drawing/2014/main" id="{29E66620-0F2A-EA47-94E2-07B7B331BD1D}"/>
                    </a:ext>
                  </a:extLst>
                </p14:cNvPr>
                <p14:cNvContentPartPr/>
                <p14:nvPr/>
              </p14:nvContentPartPr>
              <p14:xfrm>
                <a:off x="5086080" y="3843720"/>
                <a:ext cx="232920" cy="96120"/>
              </p14:xfrm>
            </p:contentPart>
          </mc:Choice>
          <mc:Fallback>
            <p:pic>
              <p:nvPicPr>
                <p:cNvPr id="169" name="Ink 168">
                  <a:extLst>
                    <a:ext uri="{FF2B5EF4-FFF2-40B4-BE49-F238E27FC236}">
                      <a16:creationId xmlns:a16="http://schemas.microsoft.com/office/drawing/2014/main" id="{29E66620-0F2A-EA47-94E2-07B7B331BD1D}"/>
                    </a:ext>
                  </a:extLst>
                </p:cNvPr>
                <p:cNvPicPr/>
                <p:nvPr/>
              </p:nvPicPr>
              <p:blipFill>
                <a:blip r:embed="rId291"/>
                <a:stretch>
                  <a:fillRect/>
                </a:stretch>
              </p:blipFill>
              <p:spPr>
                <a:xfrm>
                  <a:off x="5070960" y="3828600"/>
                  <a:ext cx="2631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0" name="Ink 169">
                  <a:extLst>
                    <a:ext uri="{FF2B5EF4-FFF2-40B4-BE49-F238E27FC236}">
                      <a16:creationId xmlns:a16="http://schemas.microsoft.com/office/drawing/2014/main" id="{1A6BDA04-9FC0-0A4E-A3ED-E504D36BE943}"/>
                    </a:ext>
                  </a:extLst>
                </p14:cNvPr>
                <p14:cNvContentPartPr/>
                <p14:nvPr/>
              </p14:nvContentPartPr>
              <p14:xfrm>
                <a:off x="5405760" y="3668760"/>
                <a:ext cx="138960" cy="251280"/>
              </p14:xfrm>
            </p:contentPart>
          </mc:Choice>
          <mc:Fallback>
            <p:pic>
              <p:nvPicPr>
                <p:cNvPr id="170" name="Ink 169">
                  <a:extLst>
                    <a:ext uri="{FF2B5EF4-FFF2-40B4-BE49-F238E27FC236}">
                      <a16:creationId xmlns:a16="http://schemas.microsoft.com/office/drawing/2014/main" id="{1A6BDA04-9FC0-0A4E-A3ED-E504D36BE943}"/>
                    </a:ext>
                  </a:extLst>
                </p:cNvPr>
                <p:cNvPicPr/>
                <p:nvPr/>
              </p:nvPicPr>
              <p:blipFill>
                <a:blip r:embed="rId293"/>
                <a:stretch>
                  <a:fillRect/>
                </a:stretch>
              </p:blipFill>
              <p:spPr>
                <a:xfrm>
                  <a:off x="5390640" y="3653640"/>
                  <a:ext cx="1695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1" name="Ink 170">
                  <a:extLst>
                    <a:ext uri="{FF2B5EF4-FFF2-40B4-BE49-F238E27FC236}">
                      <a16:creationId xmlns:a16="http://schemas.microsoft.com/office/drawing/2014/main" id="{54E1C66F-A215-4F42-8DFE-9E9D3AA0621A}"/>
                    </a:ext>
                  </a:extLst>
                </p14:cNvPr>
                <p14:cNvContentPartPr/>
                <p14:nvPr/>
              </p14:nvContentPartPr>
              <p14:xfrm>
                <a:off x="5612040" y="3817440"/>
                <a:ext cx="360720" cy="122040"/>
              </p14:xfrm>
            </p:contentPart>
          </mc:Choice>
          <mc:Fallback>
            <p:pic>
              <p:nvPicPr>
                <p:cNvPr id="171" name="Ink 170">
                  <a:extLst>
                    <a:ext uri="{FF2B5EF4-FFF2-40B4-BE49-F238E27FC236}">
                      <a16:creationId xmlns:a16="http://schemas.microsoft.com/office/drawing/2014/main" id="{54E1C66F-A215-4F42-8DFE-9E9D3AA0621A}"/>
                    </a:ext>
                  </a:extLst>
                </p:cNvPr>
                <p:cNvPicPr/>
                <p:nvPr/>
              </p:nvPicPr>
              <p:blipFill>
                <a:blip r:embed="rId295"/>
                <a:stretch>
                  <a:fillRect/>
                </a:stretch>
              </p:blipFill>
              <p:spPr>
                <a:xfrm>
                  <a:off x="5596920" y="3802320"/>
                  <a:ext cx="391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2" name="Ink 171">
                  <a:extLst>
                    <a:ext uri="{FF2B5EF4-FFF2-40B4-BE49-F238E27FC236}">
                      <a16:creationId xmlns:a16="http://schemas.microsoft.com/office/drawing/2014/main" id="{BF13D637-0DEE-544B-BC02-B43E5332F507}"/>
                    </a:ext>
                  </a:extLst>
                </p14:cNvPr>
                <p14:cNvContentPartPr/>
                <p14:nvPr/>
              </p14:nvContentPartPr>
              <p14:xfrm>
                <a:off x="5985720" y="3817440"/>
                <a:ext cx="237960" cy="392400"/>
              </p14:xfrm>
            </p:contentPart>
          </mc:Choice>
          <mc:Fallback>
            <p:pic>
              <p:nvPicPr>
                <p:cNvPr id="172" name="Ink 171">
                  <a:extLst>
                    <a:ext uri="{FF2B5EF4-FFF2-40B4-BE49-F238E27FC236}">
                      <a16:creationId xmlns:a16="http://schemas.microsoft.com/office/drawing/2014/main" id="{BF13D637-0DEE-544B-BC02-B43E5332F507}"/>
                    </a:ext>
                  </a:extLst>
                </p:cNvPr>
                <p:cNvPicPr/>
                <p:nvPr/>
              </p:nvPicPr>
              <p:blipFill>
                <a:blip r:embed="rId297"/>
                <a:stretch>
                  <a:fillRect/>
                </a:stretch>
              </p:blipFill>
              <p:spPr>
                <a:xfrm>
                  <a:off x="5970600" y="3802320"/>
                  <a:ext cx="26856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3" name="Ink 172">
                  <a:extLst>
                    <a:ext uri="{FF2B5EF4-FFF2-40B4-BE49-F238E27FC236}">
                      <a16:creationId xmlns:a16="http://schemas.microsoft.com/office/drawing/2014/main" id="{71EA01E2-8783-124D-BD48-97F279F96811}"/>
                    </a:ext>
                  </a:extLst>
                </p14:cNvPr>
                <p14:cNvContentPartPr/>
                <p14:nvPr/>
              </p14:nvContentPartPr>
              <p14:xfrm>
                <a:off x="6206400" y="3611880"/>
                <a:ext cx="203760" cy="433080"/>
              </p14:xfrm>
            </p:contentPart>
          </mc:Choice>
          <mc:Fallback>
            <p:pic>
              <p:nvPicPr>
                <p:cNvPr id="173" name="Ink 172">
                  <a:extLst>
                    <a:ext uri="{FF2B5EF4-FFF2-40B4-BE49-F238E27FC236}">
                      <a16:creationId xmlns:a16="http://schemas.microsoft.com/office/drawing/2014/main" id="{71EA01E2-8783-124D-BD48-97F279F96811}"/>
                    </a:ext>
                  </a:extLst>
                </p:cNvPr>
                <p:cNvPicPr/>
                <p:nvPr/>
              </p:nvPicPr>
              <p:blipFill>
                <a:blip r:embed="rId299"/>
                <a:stretch>
                  <a:fillRect/>
                </a:stretch>
              </p:blipFill>
              <p:spPr>
                <a:xfrm>
                  <a:off x="6191280" y="3596400"/>
                  <a:ext cx="234360" cy="4636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5" name="Ink 174">
                  <a:extLst>
                    <a:ext uri="{FF2B5EF4-FFF2-40B4-BE49-F238E27FC236}">
                      <a16:creationId xmlns:a16="http://schemas.microsoft.com/office/drawing/2014/main" id="{E077B954-4BB3-054F-A462-D941F6A7E06C}"/>
                    </a:ext>
                  </a:extLst>
                </p14:cNvPr>
                <p14:cNvContentPartPr/>
                <p14:nvPr/>
              </p14:nvContentPartPr>
              <p14:xfrm>
                <a:off x="6554880" y="3650040"/>
                <a:ext cx="214560" cy="277920"/>
              </p14:xfrm>
            </p:contentPart>
          </mc:Choice>
          <mc:Fallback>
            <p:pic>
              <p:nvPicPr>
                <p:cNvPr id="175" name="Ink 174">
                  <a:extLst>
                    <a:ext uri="{FF2B5EF4-FFF2-40B4-BE49-F238E27FC236}">
                      <a16:creationId xmlns:a16="http://schemas.microsoft.com/office/drawing/2014/main" id="{E077B954-4BB3-054F-A462-D941F6A7E06C}"/>
                    </a:ext>
                  </a:extLst>
                </p:cNvPr>
                <p:cNvPicPr/>
                <p:nvPr/>
              </p:nvPicPr>
              <p:blipFill>
                <a:blip r:embed="rId301"/>
                <a:stretch>
                  <a:fillRect/>
                </a:stretch>
              </p:blipFill>
              <p:spPr>
                <a:xfrm>
                  <a:off x="6539760" y="3634920"/>
                  <a:ext cx="24516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6" name="Ink 175">
                  <a:extLst>
                    <a:ext uri="{FF2B5EF4-FFF2-40B4-BE49-F238E27FC236}">
                      <a16:creationId xmlns:a16="http://schemas.microsoft.com/office/drawing/2014/main" id="{1F351EA5-D7D1-8B4E-81FF-DFF43EB7C367}"/>
                    </a:ext>
                  </a:extLst>
                </p14:cNvPr>
                <p14:cNvContentPartPr/>
                <p14:nvPr/>
              </p14:nvContentPartPr>
              <p14:xfrm>
                <a:off x="6583320" y="3781800"/>
                <a:ext cx="245880" cy="59040"/>
              </p14:xfrm>
            </p:contentPart>
          </mc:Choice>
          <mc:Fallback>
            <p:pic>
              <p:nvPicPr>
                <p:cNvPr id="176" name="Ink 175">
                  <a:extLst>
                    <a:ext uri="{FF2B5EF4-FFF2-40B4-BE49-F238E27FC236}">
                      <a16:creationId xmlns:a16="http://schemas.microsoft.com/office/drawing/2014/main" id="{1F351EA5-D7D1-8B4E-81FF-DFF43EB7C367}"/>
                    </a:ext>
                  </a:extLst>
                </p:cNvPr>
                <p:cNvPicPr/>
                <p:nvPr/>
              </p:nvPicPr>
              <p:blipFill>
                <a:blip r:embed="rId303"/>
                <a:stretch>
                  <a:fillRect/>
                </a:stretch>
              </p:blipFill>
              <p:spPr>
                <a:xfrm>
                  <a:off x="6568200" y="3766320"/>
                  <a:ext cx="276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7" name="Ink 176">
                  <a:extLst>
                    <a:ext uri="{FF2B5EF4-FFF2-40B4-BE49-F238E27FC236}">
                      <a16:creationId xmlns:a16="http://schemas.microsoft.com/office/drawing/2014/main" id="{8F8A0AE8-1654-1C4C-9FF7-7173AD12E8FE}"/>
                    </a:ext>
                  </a:extLst>
                </p14:cNvPr>
                <p14:cNvContentPartPr/>
                <p14:nvPr/>
              </p14:nvContentPartPr>
              <p14:xfrm>
                <a:off x="6858000" y="3657600"/>
                <a:ext cx="144360" cy="263160"/>
              </p14:xfrm>
            </p:contentPart>
          </mc:Choice>
          <mc:Fallback>
            <p:pic>
              <p:nvPicPr>
                <p:cNvPr id="177" name="Ink 176">
                  <a:extLst>
                    <a:ext uri="{FF2B5EF4-FFF2-40B4-BE49-F238E27FC236}">
                      <a16:creationId xmlns:a16="http://schemas.microsoft.com/office/drawing/2014/main" id="{8F8A0AE8-1654-1C4C-9FF7-7173AD12E8FE}"/>
                    </a:ext>
                  </a:extLst>
                </p:cNvPr>
                <p:cNvPicPr/>
                <p:nvPr/>
              </p:nvPicPr>
              <p:blipFill>
                <a:blip r:embed="rId305"/>
                <a:stretch>
                  <a:fillRect/>
                </a:stretch>
              </p:blipFill>
              <p:spPr>
                <a:xfrm>
                  <a:off x="6842520" y="3642120"/>
                  <a:ext cx="17496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7" name="Ink 186">
                  <a:extLst>
                    <a:ext uri="{FF2B5EF4-FFF2-40B4-BE49-F238E27FC236}">
                      <a16:creationId xmlns:a16="http://schemas.microsoft.com/office/drawing/2014/main" id="{B4A5EBF6-5BAE-6E42-9A2D-2F8C7460DCBB}"/>
                    </a:ext>
                  </a:extLst>
                </p14:cNvPr>
                <p14:cNvContentPartPr/>
                <p14:nvPr/>
              </p14:nvContentPartPr>
              <p14:xfrm>
                <a:off x="4108680" y="4271400"/>
                <a:ext cx="133560" cy="161280"/>
              </p14:xfrm>
            </p:contentPart>
          </mc:Choice>
          <mc:Fallback>
            <p:pic>
              <p:nvPicPr>
                <p:cNvPr id="187" name="Ink 186">
                  <a:extLst>
                    <a:ext uri="{FF2B5EF4-FFF2-40B4-BE49-F238E27FC236}">
                      <a16:creationId xmlns:a16="http://schemas.microsoft.com/office/drawing/2014/main" id="{B4A5EBF6-5BAE-6E42-9A2D-2F8C7460DCBB}"/>
                    </a:ext>
                  </a:extLst>
                </p:cNvPr>
                <p:cNvPicPr/>
                <p:nvPr/>
              </p:nvPicPr>
              <p:blipFill>
                <a:blip r:embed="rId307"/>
                <a:stretch>
                  <a:fillRect/>
                </a:stretch>
              </p:blipFill>
              <p:spPr>
                <a:xfrm>
                  <a:off x="4093200" y="4255920"/>
                  <a:ext cx="163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8" name="Ink 187">
                  <a:extLst>
                    <a:ext uri="{FF2B5EF4-FFF2-40B4-BE49-F238E27FC236}">
                      <a16:creationId xmlns:a16="http://schemas.microsoft.com/office/drawing/2014/main" id="{2AB8D0D6-A1D8-F347-B71B-B0C3DCBBF388}"/>
                    </a:ext>
                  </a:extLst>
                </p14:cNvPr>
                <p14:cNvContentPartPr/>
                <p14:nvPr/>
              </p14:nvContentPartPr>
              <p14:xfrm>
                <a:off x="4308840" y="4334040"/>
                <a:ext cx="327960" cy="135360"/>
              </p14:xfrm>
            </p:contentPart>
          </mc:Choice>
          <mc:Fallback>
            <p:pic>
              <p:nvPicPr>
                <p:cNvPr id="188" name="Ink 187">
                  <a:extLst>
                    <a:ext uri="{FF2B5EF4-FFF2-40B4-BE49-F238E27FC236}">
                      <a16:creationId xmlns:a16="http://schemas.microsoft.com/office/drawing/2014/main" id="{2AB8D0D6-A1D8-F347-B71B-B0C3DCBBF388}"/>
                    </a:ext>
                  </a:extLst>
                </p:cNvPr>
                <p:cNvPicPr/>
                <p:nvPr/>
              </p:nvPicPr>
              <p:blipFill>
                <a:blip r:embed="rId309"/>
                <a:stretch>
                  <a:fillRect/>
                </a:stretch>
              </p:blipFill>
              <p:spPr>
                <a:xfrm>
                  <a:off x="4293720" y="4318560"/>
                  <a:ext cx="358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9" name="Ink 188">
                  <a:extLst>
                    <a:ext uri="{FF2B5EF4-FFF2-40B4-BE49-F238E27FC236}">
                      <a16:creationId xmlns:a16="http://schemas.microsoft.com/office/drawing/2014/main" id="{AAA1E8D0-609E-1E4D-A6FD-93A1651EF69D}"/>
                    </a:ext>
                  </a:extLst>
                </p14:cNvPr>
                <p14:cNvContentPartPr/>
                <p14:nvPr/>
              </p14:nvContentPartPr>
              <p14:xfrm>
                <a:off x="4707000" y="4331880"/>
                <a:ext cx="78480" cy="344880"/>
              </p14:xfrm>
            </p:contentPart>
          </mc:Choice>
          <mc:Fallback>
            <p:pic>
              <p:nvPicPr>
                <p:cNvPr id="189" name="Ink 188">
                  <a:extLst>
                    <a:ext uri="{FF2B5EF4-FFF2-40B4-BE49-F238E27FC236}">
                      <a16:creationId xmlns:a16="http://schemas.microsoft.com/office/drawing/2014/main" id="{AAA1E8D0-609E-1E4D-A6FD-93A1651EF69D}"/>
                    </a:ext>
                  </a:extLst>
                </p:cNvPr>
                <p:cNvPicPr/>
                <p:nvPr/>
              </p:nvPicPr>
              <p:blipFill>
                <a:blip r:embed="rId311"/>
                <a:stretch>
                  <a:fillRect/>
                </a:stretch>
              </p:blipFill>
              <p:spPr>
                <a:xfrm>
                  <a:off x="4691520" y="4316400"/>
                  <a:ext cx="10908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0" name="Ink 189">
                  <a:extLst>
                    <a:ext uri="{FF2B5EF4-FFF2-40B4-BE49-F238E27FC236}">
                      <a16:creationId xmlns:a16="http://schemas.microsoft.com/office/drawing/2014/main" id="{9785CFEF-718A-7C47-B7E3-40FD2B9A79D0}"/>
                    </a:ext>
                  </a:extLst>
                </p14:cNvPr>
                <p14:cNvContentPartPr/>
                <p14:nvPr/>
              </p14:nvContentPartPr>
              <p14:xfrm>
                <a:off x="4720320" y="4213800"/>
                <a:ext cx="65520" cy="10080"/>
              </p14:xfrm>
            </p:contentPart>
          </mc:Choice>
          <mc:Fallback>
            <p:pic>
              <p:nvPicPr>
                <p:cNvPr id="190" name="Ink 189">
                  <a:extLst>
                    <a:ext uri="{FF2B5EF4-FFF2-40B4-BE49-F238E27FC236}">
                      <a16:creationId xmlns:a16="http://schemas.microsoft.com/office/drawing/2014/main" id="{9785CFEF-718A-7C47-B7E3-40FD2B9A79D0}"/>
                    </a:ext>
                  </a:extLst>
                </p:cNvPr>
                <p:cNvPicPr/>
                <p:nvPr/>
              </p:nvPicPr>
              <p:blipFill>
                <a:blip r:embed="rId313"/>
                <a:stretch>
                  <a:fillRect/>
                </a:stretch>
              </p:blipFill>
              <p:spPr>
                <a:xfrm>
                  <a:off x="4705200" y="4198680"/>
                  <a:ext cx="96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1" name="Ink 190">
                  <a:extLst>
                    <a:ext uri="{FF2B5EF4-FFF2-40B4-BE49-F238E27FC236}">
                      <a16:creationId xmlns:a16="http://schemas.microsoft.com/office/drawing/2014/main" id="{0F52A114-67F2-5147-A1CC-01F36FA05EAF}"/>
                    </a:ext>
                  </a:extLst>
                </p14:cNvPr>
                <p14:cNvContentPartPr/>
                <p14:nvPr/>
              </p14:nvContentPartPr>
              <p14:xfrm>
                <a:off x="4880520" y="4297680"/>
                <a:ext cx="111600" cy="87840"/>
              </p14:xfrm>
            </p:contentPart>
          </mc:Choice>
          <mc:Fallback>
            <p:pic>
              <p:nvPicPr>
                <p:cNvPr id="191" name="Ink 190">
                  <a:extLst>
                    <a:ext uri="{FF2B5EF4-FFF2-40B4-BE49-F238E27FC236}">
                      <a16:creationId xmlns:a16="http://schemas.microsoft.com/office/drawing/2014/main" id="{0F52A114-67F2-5147-A1CC-01F36FA05EAF}"/>
                    </a:ext>
                  </a:extLst>
                </p:cNvPr>
                <p:cNvPicPr/>
                <p:nvPr/>
              </p:nvPicPr>
              <p:blipFill>
                <a:blip r:embed="rId315"/>
                <a:stretch>
                  <a:fillRect/>
                </a:stretch>
              </p:blipFill>
              <p:spPr>
                <a:xfrm>
                  <a:off x="4865040" y="4282200"/>
                  <a:ext cx="141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2" name="Ink 191">
                  <a:extLst>
                    <a:ext uri="{FF2B5EF4-FFF2-40B4-BE49-F238E27FC236}">
                      <a16:creationId xmlns:a16="http://schemas.microsoft.com/office/drawing/2014/main" id="{82DA4B2E-A7BE-C64A-B739-F500549E432C}"/>
                    </a:ext>
                  </a:extLst>
                </p14:cNvPr>
                <p14:cNvContentPartPr/>
                <p14:nvPr/>
              </p14:nvContentPartPr>
              <p14:xfrm>
                <a:off x="5087160" y="4246560"/>
                <a:ext cx="142560" cy="376200"/>
              </p14:xfrm>
            </p:contentPart>
          </mc:Choice>
          <mc:Fallback>
            <p:pic>
              <p:nvPicPr>
                <p:cNvPr id="192" name="Ink 191">
                  <a:extLst>
                    <a:ext uri="{FF2B5EF4-FFF2-40B4-BE49-F238E27FC236}">
                      <a16:creationId xmlns:a16="http://schemas.microsoft.com/office/drawing/2014/main" id="{82DA4B2E-A7BE-C64A-B739-F500549E432C}"/>
                    </a:ext>
                  </a:extLst>
                </p:cNvPr>
                <p:cNvPicPr/>
                <p:nvPr/>
              </p:nvPicPr>
              <p:blipFill>
                <a:blip r:embed="rId317"/>
                <a:stretch>
                  <a:fillRect/>
                </a:stretch>
              </p:blipFill>
              <p:spPr>
                <a:xfrm>
                  <a:off x="5071680" y="4231080"/>
                  <a:ext cx="17316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3" name="Ink 192">
                  <a:extLst>
                    <a:ext uri="{FF2B5EF4-FFF2-40B4-BE49-F238E27FC236}">
                      <a16:creationId xmlns:a16="http://schemas.microsoft.com/office/drawing/2014/main" id="{D9469ABF-5673-4340-9296-2DB2FD79C51E}"/>
                    </a:ext>
                  </a:extLst>
                </p14:cNvPr>
                <p14:cNvContentPartPr/>
                <p14:nvPr/>
              </p14:nvContentPartPr>
              <p14:xfrm>
                <a:off x="5386320" y="4228920"/>
                <a:ext cx="168840" cy="144720"/>
              </p14:xfrm>
            </p:contentPart>
          </mc:Choice>
          <mc:Fallback>
            <p:pic>
              <p:nvPicPr>
                <p:cNvPr id="193" name="Ink 192">
                  <a:extLst>
                    <a:ext uri="{FF2B5EF4-FFF2-40B4-BE49-F238E27FC236}">
                      <a16:creationId xmlns:a16="http://schemas.microsoft.com/office/drawing/2014/main" id="{D9469ABF-5673-4340-9296-2DB2FD79C51E}"/>
                    </a:ext>
                  </a:extLst>
                </p:cNvPr>
                <p:cNvPicPr/>
                <p:nvPr/>
              </p:nvPicPr>
              <p:blipFill>
                <a:blip r:embed="rId319"/>
                <a:stretch>
                  <a:fillRect/>
                </a:stretch>
              </p:blipFill>
              <p:spPr>
                <a:xfrm>
                  <a:off x="5371200" y="4213440"/>
                  <a:ext cx="1990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4" name="Ink 193">
                  <a:extLst>
                    <a:ext uri="{FF2B5EF4-FFF2-40B4-BE49-F238E27FC236}">
                      <a16:creationId xmlns:a16="http://schemas.microsoft.com/office/drawing/2014/main" id="{BE7E2BCE-389E-674E-A839-2B2F8FD8E01A}"/>
                    </a:ext>
                  </a:extLst>
                </p14:cNvPr>
                <p14:cNvContentPartPr/>
                <p14:nvPr/>
              </p14:nvContentPartPr>
              <p14:xfrm>
                <a:off x="5591520" y="4114800"/>
                <a:ext cx="30960" cy="245160"/>
              </p14:xfrm>
            </p:contentPart>
          </mc:Choice>
          <mc:Fallback>
            <p:pic>
              <p:nvPicPr>
                <p:cNvPr id="194" name="Ink 193">
                  <a:extLst>
                    <a:ext uri="{FF2B5EF4-FFF2-40B4-BE49-F238E27FC236}">
                      <a16:creationId xmlns:a16="http://schemas.microsoft.com/office/drawing/2014/main" id="{BE7E2BCE-389E-674E-A839-2B2F8FD8E01A}"/>
                    </a:ext>
                  </a:extLst>
                </p:cNvPr>
                <p:cNvPicPr/>
                <p:nvPr/>
              </p:nvPicPr>
              <p:blipFill>
                <a:blip r:embed="rId321"/>
                <a:stretch>
                  <a:fillRect/>
                </a:stretch>
              </p:blipFill>
              <p:spPr>
                <a:xfrm>
                  <a:off x="5576400" y="4099320"/>
                  <a:ext cx="6156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5" name="Ink 194">
                  <a:extLst>
                    <a:ext uri="{FF2B5EF4-FFF2-40B4-BE49-F238E27FC236}">
                      <a16:creationId xmlns:a16="http://schemas.microsoft.com/office/drawing/2014/main" id="{0077287F-CA45-DA4C-8837-1E63B74AC207}"/>
                    </a:ext>
                  </a:extLst>
                </p14:cNvPr>
                <p14:cNvContentPartPr/>
                <p14:nvPr/>
              </p14:nvContentPartPr>
              <p14:xfrm>
                <a:off x="5541840" y="4155120"/>
                <a:ext cx="370440" cy="162360"/>
              </p14:xfrm>
            </p:contentPart>
          </mc:Choice>
          <mc:Fallback>
            <p:pic>
              <p:nvPicPr>
                <p:cNvPr id="195" name="Ink 194">
                  <a:extLst>
                    <a:ext uri="{FF2B5EF4-FFF2-40B4-BE49-F238E27FC236}">
                      <a16:creationId xmlns:a16="http://schemas.microsoft.com/office/drawing/2014/main" id="{0077287F-CA45-DA4C-8837-1E63B74AC207}"/>
                    </a:ext>
                  </a:extLst>
                </p:cNvPr>
                <p:cNvPicPr/>
                <p:nvPr/>
              </p:nvPicPr>
              <p:blipFill>
                <a:blip r:embed="rId323"/>
                <a:stretch>
                  <a:fillRect/>
                </a:stretch>
              </p:blipFill>
              <p:spPr>
                <a:xfrm>
                  <a:off x="5526360" y="4140000"/>
                  <a:ext cx="401040" cy="19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4">
            <p14:nvContentPartPr>
              <p14:cNvPr id="218" name="Ink 217">
                <a:extLst>
                  <a:ext uri="{FF2B5EF4-FFF2-40B4-BE49-F238E27FC236}">
                    <a16:creationId xmlns:a16="http://schemas.microsoft.com/office/drawing/2014/main" id="{265C9EEC-10D3-3C40-842A-CB5FD8164AA1}"/>
                  </a:ext>
                </a:extLst>
              </p14:cNvPr>
              <p14:cNvContentPartPr/>
              <p14:nvPr/>
            </p14:nvContentPartPr>
            <p14:xfrm>
              <a:off x="2552400" y="4731840"/>
              <a:ext cx="99360" cy="342000"/>
            </p14:xfrm>
          </p:contentPart>
        </mc:Choice>
        <mc:Fallback>
          <p:pic>
            <p:nvPicPr>
              <p:cNvPr id="218" name="Ink 217">
                <a:extLst>
                  <a:ext uri="{FF2B5EF4-FFF2-40B4-BE49-F238E27FC236}">
                    <a16:creationId xmlns:a16="http://schemas.microsoft.com/office/drawing/2014/main" id="{265C9EEC-10D3-3C40-842A-CB5FD8164AA1}"/>
                  </a:ext>
                </a:extLst>
              </p:cNvPr>
              <p:cNvPicPr/>
              <p:nvPr/>
            </p:nvPicPr>
            <p:blipFill>
              <a:blip r:embed="rId325"/>
              <a:stretch>
                <a:fillRect/>
              </a:stretch>
            </p:blipFill>
            <p:spPr>
              <a:xfrm>
                <a:off x="2537280" y="4716720"/>
                <a:ext cx="129960" cy="372600"/>
              </a:xfrm>
              <a:prstGeom prst="rect">
                <a:avLst/>
              </a:prstGeom>
            </p:spPr>
          </p:pic>
        </mc:Fallback>
      </mc:AlternateContent>
      <p:grpSp>
        <p:nvGrpSpPr>
          <p:cNvPr id="227" name="Group 226">
            <a:extLst>
              <a:ext uri="{FF2B5EF4-FFF2-40B4-BE49-F238E27FC236}">
                <a16:creationId xmlns:a16="http://schemas.microsoft.com/office/drawing/2014/main" id="{EEA0C87E-6D84-F947-80F9-E036110F95B3}"/>
              </a:ext>
            </a:extLst>
          </p:cNvPr>
          <p:cNvGrpSpPr/>
          <p:nvPr/>
        </p:nvGrpSpPr>
        <p:grpSpPr>
          <a:xfrm>
            <a:off x="2845800" y="4663440"/>
            <a:ext cx="1130760" cy="424800"/>
            <a:chOff x="2845800" y="4663440"/>
            <a:chExt cx="1130760" cy="424800"/>
          </a:xfrm>
        </p:grpSpPr>
        <mc:AlternateContent xmlns:mc="http://schemas.openxmlformats.org/markup-compatibility/2006">
          <mc:Choice xmlns:p14="http://schemas.microsoft.com/office/powerpoint/2010/main" Requires="p14">
            <p:contentPart p14:bwMode="auto" r:id="rId326">
              <p14:nvContentPartPr>
                <p14:cNvPr id="219" name="Ink 218">
                  <a:extLst>
                    <a:ext uri="{FF2B5EF4-FFF2-40B4-BE49-F238E27FC236}">
                      <a16:creationId xmlns:a16="http://schemas.microsoft.com/office/drawing/2014/main" id="{8D03BA21-C123-DD43-968E-4E4A85D4E98C}"/>
                    </a:ext>
                  </a:extLst>
                </p14:cNvPr>
                <p14:cNvContentPartPr/>
                <p14:nvPr/>
              </p14:nvContentPartPr>
              <p14:xfrm>
                <a:off x="2845800" y="4816080"/>
                <a:ext cx="200880" cy="201240"/>
              </p14:xfrm>
            </p:contentPart>
          </mc:Choice>
          <mc:Fallback>
            <p:pic>
              <p:nvPicPr>
                <p:cNvPr id="219" name="Ink 218">
                  <a:extLst>
                    <a:ext uri="{FF2B5EF4-FFF2-40B4-BE49-F238E27FC236}">
                      <a16:creationId xmlns:a16="http://schemas.microsoft.com/office/drawing/2014/main" id="{8D03BA21-C123-DD43-968E-4E4A85D4E98C}"/>
                    </a:ext>
                  </a:extLst>
                </p:cNvPr>
                <p:cNvPicPr/>
                <p:nvPr/>
              </p:nvPicPr>
              <p:blipFill>
                <a:blip r:embed="rId327"/>
                <a:stretch>
                  <a:fillRect/>
                </a:stretch>
              </p:blipFill>
              <p:spPr>
                <a:xfrm>
                  <a:off x="2830680" y="4800960"/>
                  <a:ext cx="2314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0" name="Ink 219">
                  <a:extLst>
                    <a:ext uri="{FF2B5EF4-FFF2-40B4-BE49-F238E27FC236}">
                      <a16:creationId xmlns:a16="http://schemas.microsoft.com/office/drawing/2014/main" id="{FDC82B47-59DA-9E49-92E4-B0A2B8A98025}"/>
                    </a:ext>
                  </a:extLst>
                </p14:cNvPr>
                <p14:cNvContentPartPr/>
                <p14:nvPr/>
              </p14:nvContentPartPr>
              <p14:xfrm>
                <a:off x="3131640" y="4763160"/>
                <a:ext cx="168480" cy="234360"/>
              </p14:xfrm>
            </p:contentPart>
          </mc:Choice>
          <mc:Fallback>
            <p:pic>
              <p:nvPicPr>
                <p:cNvPr id="220" name="Ink 219">
                  <a:extLst>
                    <a:ext uri="{FF2B5EF4-FFF2-40B4-BE49-F238E27FC236}">
                      <a16:creationId xmlns:a16="http://schemas.microsoft.com/office/drawing/2014/main" id="{FDC82B47-59DA-9E49-92E4-B0A2B8A98025}"/>
                    </a:ext>
                  </a:extLst>
                </p:cNvPr>
                <p:cNvPicPr/>
                <p:nvPr/>
              </p:nvPicPr>
              <p:blipFill>
                <a:blip r:embed="rId329"/>
                <a:stretch>
                  <a:fillRect/>
                </a:stretch>
              </p:blipFill>
              <p:spPr>
                <a:xfrm>
                  <a:off x="3116520" y="4748040"/>
                  <a:ext cx="1987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1" name="Ink 220">
                  <a:extLst>
                    <a:ext uri="{FF2B5EF4-FFF2-40B4-BE49-F238E27FC236}">
                      <a16:creationId xmlns:a16="http://schemas.microsoft.com/office/drawing/2014/main" id="{4D00E51F-7410-3C46-B656-90FDC7EAE635}"/>
                    </a:ext>
                  </a:extLst>
                </p14:cNvPr>
                <p14:cNvContentPartPr/>
                <p14:nvPr/>
              </p14:nvContentPartPr>
              <p14:xfrm>
                <a:off x="3165840" y="4884480"/>
                <a:ext cx="123840" cy="7560"/>
              </p14:xfrm>
            </p:contentPart>
          </mc:Choice>
          <mc:Fallback>
            <p:pic>
              <p:nvPicPr>
                <p:cNvPr id="221" name="Ink 220">
                  <a:extLst>
                    <a:ext uri="{FF2B5EF4-FFF2-40B4-BE49-F238E27FC236}">
                      <a16:creationId xmlns:a16="http://schemas.microsoft.com/office/drawing/2014/main" id="{4D00E51F-7410-3C46-B656-90FDC7EAE635}"/>
                    </a:ext>
                  </a:extLst>
                </p:cNvPr>
                <p:cNvPicPr/>
                <p:nvPr/>
              </p:nvPicPr>
              <p:blipFill>
                <a:blip r:embed="rId331"/>
                <a:stretch>
                  <a:fillRect/>
                </a:stretch>
              </p:blipFill>
              <p:spPr>
                <a:xfrm>
                  <a:off x="3150720" y="4869360"/>
                  <a:ext cx="154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2" name="Ink 221">
                  <a:extLst>
                    <a:ext uri="{FF2B5EF4-FFF2-40B4-BE49-F238E27FC236}">
                      <a16:creationId xmlns:a16="http://schemas.microsoft.com/office/drawing/2014/main" id="{26ACE8D0-6525-2644-90BC-6D333DF8C621}"/>
                    </a:ext>
                  </a:extLst>
                </p14:cNvPr>
                <p14:cNvContentPartPr/>
                <p14:nvPr/>
              </p14:nvContentPartPr>
              <p14:xfrm>
                <a:off x="3339720" y="4774680"/>
                <a:ext cx="153000" cy="187560"/>
              </p14:xfrm>
            </p:contentPart>
          </mc:Choice>
          <mc:Fallback>
            <p:pic>
              <p:nvPicPr>
                <p:cNvPr id="222" name="Ink 221">
                  <a:extLst>
                    <a:ext uri="{FF2B5EF4-FFF2-40B4-BE49-F238E27FC236}">
                      <a16:creationId xmlns:a16="http://schemas.microsoft.com/office/drawing/2014/main" id="{26ACE8D0-6525-2644-90BC-6D333DF8C621}"/>
                    </a:ext>
                  </a:extLst>
                </p:cNvPr>
                <p:cNvPicPr/>
                <p:nvPr/>
              </p:nvPicPr>
              <p:blipFill>
                <a:blip r:embed="rId333"/>
                <a:stretch>
                  <a:fillRect/>
                </a:stretch>
              </p:blipFill>
              <p:spPr>
                <a:xfrm>
                  <a:off x="3324240" y="4759200"/>
                  <a:ext cx="1832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3" name="Ink 222">
                  <a:extLst>
                    <a:ext uri="{FF2B5EF4-FFF2-40B4-BE49-F238E27FC236}">
                      <a16:creationId xmlns:a16="http://schemas.microsoft.com/office/drawing/2014/main" id="{22B3B7C5-9D1D-6E4D-8984-15E93A714787}"/>
                    </a:ext>
                  </a:extLst>
                </p14:cNvPr>
                <p14:cNvContentPartPr/>
                <p14:nvPr/>
              </p14:nvContentPartPr>
              <p14:xfrm>
                <a:off x="3588840" y="4766040"/>
                <a:ext cx="19800" cy="247320"/>
              </p14:xfrm>
            </p:contentPart>
          </mc:Choice>
          <mc:Fallback>
            <p:pic>
              <p:nvPicPr>
                <p:cNvPr id="223" name="Ink 222">
                  <a:extLst>
                    <a:ext uri="{FF2B5EF4-FFF2-40B4-BE49-F238E27FC236}">
                      <a16:creationId xmlns:a16="http://schemas.microsoft.com/office/drawing/2014/main" id="{22B3B7C5-9D1D-6E4D-8984-15E93A714787}"/>
                    </a:ext>
                  </a:extLst>
                </p:cNvPr>
                <p:cNvPicPr/>
                <p:nvPr/>
              </p:nvPicPr>
              <p:blipFill>
                <a:blip r:embed="rId335"/>
                <a:stretch>
                  <a:fillRect/>
                </a:stretch>
              </p:blipFill>
              <p:spPr>
                <a:xfrm>
                  <a:off x="3573720" y="4750920"/>
                  <a:ext cx="504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4" name="Ink 223">
                  <a:extLst>
                    <a:ext uri="{FF2B5EF4-FFF2-40B4-BE49-F238E27FC236}">
                      <a16:creationId xmlns:a16="http://schemas.microsoft.com/office/drawing/2014/main" id="{F5E8F1CA-1F65-964E-8485-6929DBCA63D9}"/>
                    </a:ext>
                  </a:extLst>
                </p14:cNvPr>
                <p14:cNvContentPartPr/>
                <p14:nvPr/>
              </p14:nvContentPartPr>
              <p14:xfrm>
                <a:off x="3520440" y="4880520"/>
                <a:ext cx="203760" cy="34560"/>
              </p14:xfrm>
            </p:contentPart>
          </mc:Choice>
          <mc:Fallback>
            <p:pic>
              <p:nvPicPr>
                <p:cNvPr id="224" name="Ink 223">
                  <a:extLst>
                    <a:ext uri="{FF2B5EF4-FFF2-40B4-BE49-F238E27FC236}">
                      <a16:creationId xmlns:a16="http://schemas.microsoft.com/office/drawing/2014/main" id="{F5E8F1CA-1F65-964E-8485-6929DBCA63D9}"/>
                    </a:ext>
                  </a:extLst>
                </p:cNvPr>
                <p:cNvPicPr/>
                <p:nvPr/>
              </p:nvPicPr>
              <p:blipFill>
                <a:blip r:embed="rId337"/>
                <a:stretch>
                  <a:fillRect/>
                </a:stretch>
              </p:blipFill>
              <p:spPr>
                <a:xfrm>
                  <a:off x="3504960" y="4865040"/>
                  <a:ext cx="2343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5" name="Ink 224">
                  <a:extLst>
                    <a:ext uri="{FF2B5EF4-FFF2-40B4-BE49-F238E27FC236}">
                      <a16:creationId xmlns:a16="http://schemas.microsoft.com/office/drawing/2014/main" id="{F17B3FC2-0103-094A-A334-2B351DF691F2}"/>
                    </a:ext>
                  </a:extLst>
                </p14:cNvPr>
                <p14:cNvContentPartPr/>
                <p14:nvPr/>
              </p14:nvContentPartPr>
              <p14:xfrm>
                <a:off x="3737520" y="4777560"/>
                <a:ext cx="33840" cy="237960"/>
              </p14:xfrm>
            </p:contentPart>
          </mc:Choice>
          <mc:Fallback>
            <p:pic>
              <p:nvPicPr>
                <p:cNvPr id="225" name="Ink 224">
                  <a:extLst>
                    <a:ext uri="{FF2B5EF4-FFF2-40B4-BE49-F238E27FC236}">
                      <a16:creationId xmlns:a16="http://schemas.microsoft.com/office/drawing/2014/main" id="{F17B3FC2-0103-094A-A334-2B351DF691F2}"/>
                    </a:ext>
                  </a:extLst>
                </p:cNvPr>
                <p:cNvPicPr/>
                <p:nvPr/>
              </p:nvPicPr>
              <p:blipFill>
                <a:blip r:embed="rId339"/>
                <a:stretch>
                  <a:fillRect/>
                </a:stretch>
              </p:blipFill>
              <p:spPr>
                <a:xfrm>
                  <a:off x="3722400" y="4762440"/>
                  <a:ext cx="640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6" name="Ink 225">
                  <a:extLst>
                    <a:ext uri="{FF2B5EF4-FFF2-40B4-BE49-F238E27FC236}">
                      <a16:creationId xmlns:a16="http://schemas.microsoft.com/office/drawing/2014/main" id="{BBC3F654-F769-D849-A04C-20C1AA35C225}"/>
                    </a:ext>
                  </a:extLst>
                </p14:cNvPr>
                <p14:cNvContentPartPr/>
                <p14:nvPr/>
              </p14:nvContentPartPr>
              <p14:xfrm>
                <a:off x="3805920" y="4663440"/>
                <a:ext cx="170640" cy="424800"/>
              </p14:xfrm>
            </p:contentPart>
          </mc:Choice>
          <mc:Fallback>
            <p:pic>
              <p:nvPicPr>
                <p:cNvPr id="226" name="Ink 225">
                  <a:extLst>
                    <a:ext uri="{FF2B5EF4-FFF2-40B4-BE49-F238E27FC236}">
                      <a16:creationId xmlns:a16="http://schemas.microsoft.com/office/drawing/2014/main" id="{BBC3F654-F769-D849-A04C-20C1AA35C225}"/>
                    </a:ext>
                  </a:extLst>
                </p:cNvPr>
                <p:cNvPicPr/>
                <p:nvPr/>
              </p:nvPicPr>
              <p:blipFill>
                <a:blip r:embed="rId341"/>
                <a:stretch>
                  <a:fillRect/>
                </a:stretch>
              </p:blipFill>
              <p:spPr>
                <a:xfrm>
                  <a:off x="3790800" y="4647960"/>
                  <a:ext cx="200880" cy="45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2">
            <p14:nvContentPartPr>
              <p14:cNvPr id="228" name="Ink 227">
                <a:extLst>
                  <a:ext uri="{FF2B5EF4-FFF2-40B4-BE49-F238E27FC236}">
                    <a16:creationId xmlns:a16="http://schemas.microsoft.com/office/drawing/2014/main" id="{CC49F4B2-C21B-E145-BB48-FB78D5F0E719}"/>
                  </a:ext>
                </a:extLst>
              </p14:cNvPr>
              <p14:cNvContentPartPr/>
              <p14:nvPr/>
            </p14:nvContentPartPr>
            <p14:xfrm>
              <a:off x="978120" y="5150520"/>
              <a:ext cx="1011240" cy="675720"/>
            </p14:xfrm>
          </p:contentPart>
        </mc:Choice>
        <mc:Fallback>
          <p:pic>
            <p:nvPicPr>
              <p:cNvPr id="228" name="Ink 227">
                <a:extLst>
                  <a:ext uri="{FF2B5EF4-FFF2-40B4-BE49-F238E27FC236}">
                    <a16:creationId xmlns:a16="http://schemas.microsoft.com/office/drawing/2014/main" id="{CC49F4B2-C21B-E145-BB48-FB78D5F0E719}"/>
                  </a:ext>
                </a:extLst>
              </p:cNvPr>
              <p:cNvPicPr/>
              <p:nvPr/>
            </p:nvPicPr>
            <p:blipFill>
              <a:blip r:embed="rId343"/>
              <a:stretch>
                <a:fillRect/>
              </a:stretch>
            </p:blipFill>
            <p:spPr>
              <a:xfrm>
                <a:off x="963000" y="5135040"/>
                <a:ext cx="1041840" cy="706320"/>
              </a:xfrm>
              <a:prstGeom prst="rect">
                <a:avLst/>
              </a:prstGeom>
            </p:spPr>
          </p:pic>
        </mc:Fallback>
      </mc:AlternateContent>
      <p:grpSp>
        <p:nvGrpSpPr>
          <p:cNvPr id="243" name="Group 242">
            <a:extLst>
              <a:ext uri="{FF2B5EF4-FFF2-40B4-BE49-F238E27FC236}">
                <a16:creationId xmlns:a16="http://schemas.microsoft.com/office/drawing/2014/main" id="{93AD4FE5-E554-114D-8F43-342D93665067}"/>
              </a:ext>
            </a:extLst>
          </p:cNvPr>
          <p:cNvGrpSpPr/>
          <p:nvPr/>
        </p:nvGrpSpPr>
        <p:grpSpPr>
          <a:xfrm>
            <a:off x="937800" y="3485880"/>
            <a:ext cx="1073880" cy="743400"/>
            <a:chOff x="937800" y="3485880"/>
            <a:chExt cx="1073880" cy="743400"/>
          </a:xfrm>
        </p:grpSpPr>
        <mc:AlternateContent xmlns:mc="http://schemas.openxmlformats.org/markup-compatibility/2006">
          <mc:Choice xmlns:p14="http://schemas.microsoft.com/office/powerpoint/2010/main" Requires="p14">
            <p:contentPart p14:bwMode="auto" r:id="rId344">
              <p14:nvContentPartPr>
                <p14:cNvPr id="197" name="Ink 196">
                  <a:extLst>
                    <a:ext uri="{FF2B5EF4-FFF2-40B4-BE49-F238E27FC236}">
                      <a16:creationId xmlns:a16="http://schemas.microsoft.com/office/drawing/2014/main" id="{1640D3A4-5773-574F-BC4F-54E12B66A5AA}"/>
                    </a:ext>
                  </a:extLst>
                </p14:cNvPr>
                <p14:cNvContentPartPr/>
                <p14:nvPr/>
              </p14:nvContentPartPr>
              <p14:xfrm>
                <a:off x="1234440" y="3966120"/>
                <a:ext cx="133560" cy="63720"/>
              </p14:xfrm>
            </p:contentPart>
          </mc:Choice>
          <mc:Fallback>
            <p:pic>
              <p:nvPicPr>
                <p:cNvPr id="197" name="Ink 196">
                  <a:extLst>
                    <a:ext uri="{FF2B5EF4-FFF2-40B4-BE49-F238E27FC236}">
                      <a16:creationId xmlns:a16="http://schemas.microsoft.com/office/drawing/2014/main" id="{1640D3A4-5773-574F-BC4F-54E12B66A5AA}"/>
                    </a:ext>
                  </a:extLst>
                </p:cNvPr>
                <p:cNvPicPr/>
                <p:nvPr/>
              </p:nvPicPr>
              <p:blipFill>
                <a:blip r:embed="rId345"/>
                <a:stretch>
                  <a:fillRect/>
                </a:stretch>
              </p:blipFill>
              <p:spPr>
                <a:xfrm>
                  <a:off x="1218960" y="3950640"/>
                  <a:ext cx="1641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8" name="Ink 197">
                  <a:extLst>
                    <a:ext uri="{FF2B5EF4-FFF2-40B4-BE49-F238E27FC236}">
                      <a16:creationId xmlns:a16="http://schemas.microsoft.com/office/drawing/2014/main" id="{0B98950E-778B-AD45-9722-01D18160C51D}"/>
                    </a:ext>
                  </a:extLst>
                </p14:cNvPr>
                <p14:cNvContentPartPr/>
                <p14:nvPr/>
              </p14:nvContentPartPr>
              <p14:xfrm>
                <a:off x="1388520" y="3931920"/>
                <a:ext cx="86040" cy="82080"/>
              </p14:xfrm>
            </p:contentPart>
          </mc:Choice>
          <mc:Fallback>
            <p:pic>
              <p:nvPicPr>
                <p:cNvPr id="198" name="Ink 197">
                  <a:extLst>
                    <a:ext uri="{FF2B5EF4-FFF2-40B4-BE49-F238E27FC236}">
                      <a16:creationId xmlns:a16="http://schemas.microsoft.com/office/drawing/2014/main" id="{0B98950E-778B-AD45-9722-01D18160C51D}"/>
                    </a:ext>
                  </a:extLst>
                </p:cNvPr>
                <p:cNvPicPr/>
                <p:nvPr/>
              </p:nvPicPr>
              <p:blipFill>
                <a:blip r:embed="rId347"/>
                <a:stretch>
                  <a:fillRect/>
                </a:stretch>
              </p:blipFill>
              <p:spPr>
                <a:xfrm>
                  <a:off x="1373400" y="3916440"/>
                  <a:ext cx="116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9" name="Ink 198">
                  <a:extLst>
                    <a:ext uri="{FF2B5EF4-FFF2-40B4-BE49-F238E27FC236}">
                      <a16:creationId xmlns:a16="http://schemas.microsoft.com/office/drawing/2014/main" id="{C6299DB3-C84B-D440-851F-5B1CC6A49419}"/>
                    </a:ext>
                  </a:extLst>
                </p14:cNvPr>
                <p14:cNvContentPartPr/>
                <p14:nvPr/>
              </p14:nvContentPartPr>
              <p14:xfrm>
                <a:off x="1371240" y="4034520"/>
                <a:ext cx="10800" cy="145800"/>
              </p14:xfrm>
            </p:contentPart>
          </mc:Choice>
          <mc:Fallback>
            <p:pic>
              <p:nvPicPr>
                <p:cNvPr id="199" name="Ink 198">
                  <a:extLst>
                    <a:ext uri="{FF2B5EF4-FFF2-40B4-BE49-F238E27FC236}">
                      <a16:creationId xmlns:a16="http://schemas.microsoft.com/office/drawing/2014/main" id="{C6299DB3-C84B-D440-851F-5B1CC6A49419}"/>
                    </a:ext>
                  </a:extLst>
                </p:cNvPr>
                <p:cNvPicPr/>
                <p:nvPr/>
              </p:nvPicPr>
              <p:blipFill>
                <a:blip r:embed="rId349"/>
                <a:stretch>
                  <a:fillRect/>
                </a:stretch>
              </p:blipFill>
              <p:spPr>
                <a:xfrm>
                  <a:off x="1356120" y="4019400"/>
                  <a:ext cx="414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0" name="Ink 199">
                  <a:extLst>
                    <a:ext uri="{FF2B5EF4-FFF2-40B4-BE49-F238E27FC236}">
                      <a16:creationId xmlns:a16="http://schemas.microsoft.com/office/drawing/2014/main" id="{524A18AF-8BE6-1F4B-86A2-FEE407B2E9EA}"/>
                    </a:ext>
                  </a:extLst>
                </p14:cNvPr>
                <p14:cNvContentPartPr/>
                <p14:nvPr/>
              </p14:nvContentPartPr>
              <p14:xfrm>
                <a:off x="1487160" y="3781800"/>
                <a:ext cx="159840" cy="108720"/>
              </p14:xfrm>
            </p:contentPart>
          </mc:Choice>
          <mc:Fallback>
            <p:pic>
              <p:nvPicPr>
                <p:cNvPr id="200" name="Ink 199">
                  <a:extLst>
                    <a:ext uri="{FF2B5EF4-FFF2-40B4-BE49-F238E27FC236}">
                      <a16:creationId xmlns:a16="http://schemas.microsoft.com/office/drawing/2014/main" id="{524A18AF-8BE6-1F4B-86A2-FEE407B2E9EA}"/>
                    </a:ext>
                  </a:extLst>
                </p:cNvPr>
                <p:cNvPicPr/>
                <p:nvPr/>
              </p:nvPicPr>
              <p:blipFill>
                <a:blip r:embed="rId351"/>
                <a:stretch>
                  <a:fillRect/>
                </a:stretch>
              </p:blipFill>
              <p:spPr>
                <a:xfrm>
                  <a:off x="1471680" y="3766680"/>
                  <a:ext cx="190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2" name="Ink 201">
                  <a:extLst>
                    <a:ext uri="{FF2B5EF4-FFF2-40B4-BE49-F238E27FC236}">
                      <a16:creationId xmlns:a16="http://schemas.microsoft.com/office/drawing/2014/main" id="{DB747AF8-D71A-784C-9162-A86427EB2E07}"/>
                    </a:ext>
                  </a:extLst>
                </p14:cNvPr>
                <p14:cNvContentPartPr/>
                <p14:nvPr/>
              </p14:nvContentPartPr>
              <p14:xfrm>
                <a:off x="1077840" y="3802680"/>
                <a:ext cx="209520" cy="142560"/>
              </p14:xfrm>
            </p:contentPart>
          </mc:Choice>
          <mc:Fallback>
            <p:pic>
              <p:nvPicPr>
                <p:cNvPr id="202" name="Ink 201">
                  <a:extLst>
                    <a:ext uri="{FF2B5EF4-FFF2-40B4-BE49-F238E27FC236}">
                      <a16:creationId xmlns:a16="http://schemas.microsoft.com/office/drawing/2014/main" id="{DB747AF8-D71A-784C-9162-A86427EB2E07}"/>
                    </a:ext>
                  </a:extLst>
                </p:cNvPr>
                <p:cNvPicPr/>
                <p:nvPr/>
              </p:nvPicPr>
              <p:blipFill>
                <a:blip r:embed="rId353"/>
                <a:stretch>
                  <a:fillRect/>
                </a:stretch>
              </p:blipFill>
              <p:spPr>
                <a:xfrm>
                  <a:off x="1062360" y="3787560"/>
                  <a:ext cx="2401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4" name="Ink 203">
                  <a:extLst>
                    <a:ext uri="{FF2B5EF4-FFF2-40B4-BE49-F238E27FC236}">
                      <a16:creationId xmlns:a16="http://schemas.microsoft.com/office/drawing/2014/main" id="{22724BF1-8B8B-9143-9EB2-BBAEF6D345C2}"/>
                    </a:ext>
                  </a:extLst>
                </p14:cNvPr>
                <p14:cNvContentPartPr/>
                <p14:nvPr/>
              </p14:nvContentPartPr>
              <p14:xfrm>
                <a:off x="1062720" y="3651480"/>
                <a:ext cx="129240" cy="101880"/>
              </p14:xfrm>
            </p:contentPart>
          </mc:Choice>
          <mc:Fallback>
            <p:pic>
              <p:nvPicPr>
                <p:cNvPr id="204" name="Ink 203">
                  <a:extLst>
                    <a:ext uri="{FF2B5EF4-FFF2-40B4-BE49-F238E27FC236}">
                      <a16:creationId xmlns:a16="http://schemas.microsoft.com/office/drawing/2014/main" id="{22724BF1-8B8B-9143-9EB2-BBAEF6D345C2}"/>
                    </a:ext>
                  </a:extLst>
                </p:cNvPr>
                <p:cNvPicPr/>
                <p:nvPr/>
              </p:nvPicPr>
              <p:blipFill>
                <a:blip r:embed="rId355"/>
                <a:stretch>
                  <a:fillRect/>
                </a:stretch>
              </p:blipFill>
              <p:spPr>
                <a:xfrm>
                  <a:off x="1047600" y="3636360"/>
                  <a:ext cx="159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6" name="Ink 205">
                  <a:extLst>
                    <a:ext uri="{FF2B5EF4-FFF2-40B4-BE49-F238E27FC236}">
                      <a16:creationId xmlns:a16="http://schemas.microsoft.com/office/drawing/2014/main" id="{1A435983-1F4C-AC44-95D6-87BE49067B88}"/>
                    </a:ext>
                  </a:extLst>
                </p14:cNvPr>
                <p14:cNvContentPartPr/>
                <p14:nvPr/>
              </p14:nvContentPartPr>
              <p14:xfrm>
                <a:off x="1188720" y="3565080"/>
                <a:ext cx="189360" cy="115560"/>
              </p14:xfrm>
            </p:contentPart>
          </mc:Choice>
          <mc:Fallback>
            <p:pic>
              <p:nvPicPr>
                <p:cNvPr id="206" name="Ink 205">
                  <a:extLst>
                    <a:ext uri="{FF2B5EF4-FFF2-40B4-BE49-F238E27FC236}">
                      <a16:creationId xmlns:a16="http://schemas.microsoft.com/office/drawing/2014/main" id="{1A435983-1F4C-AC44-95D6-87BE49067B88}"/>
                    </a:ext>
                  </a:extLst>
                </p:cNvPr>
                <p:cNvPicPr/>
                <p:nvPr/>
              </p:nvPicPr>
              <p:blipFill>
                <a:blip r:embed="rId357"/>
                <a:stretch>
                  <a:fillRect/>
                </a:stretch>
              </p:blipFill>
              <p:spPr>
                <a:xfrm>
                  <a:off x="1173240" y="3549960"/>
                  <a:ext cx="219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8" name="Ink 207">
                  <a:extLst>
                    <a:ext uri="{FF2B5EF4-FFF2-40B4-BE49-F238E27FC236}">
                      <a16:creationId xmlns:a16="http://schemas.microsoft.com/office/drawing/2014/main" id="{6F805EEF-7A40-C64E-9321-532F0590DABC}"/>
                    </a:ext>
                  </a:extLst>
                </p14:cNvPr>
                <p14:cNvContentPartPr/>
                <p14:nvPr/>
              </p14:nvContentPartPr>
              <p14:xfrm>
                <a:off x="1399320" y="3485880"/>
                <a:ext cx="109800" cy="138240"/>
              </p14:xfrm>
            </p:contentPart>
          </mc:Choice>
          <mc:Fallback>
            <p:pic>
              <p:nvPicPr>
                <p:cNvPr id="208" name="Ink 207">
                  <a:extLst>
                    <a:ext uri="{FF2B5EF4-FFF2-40B4-BE49-F238E27FC236}">
                      <a16:creationId xmlns:a16="http://schemas.microsoft.com/office/drawing/2014/main" id="{6F805EEF-7A40-C64E-9321-532F0590DABC}"/>
                    </a:ext>
                  </a:extLst>
                </p:cNvPr>
                <p:cNvPicPr/>
                <p:nvPr/>
              </p:nvPicPr>
              <p:blipFill>
                <a:blip r:embed="rId359"/>
                <a:stretch>
                  <a:fillRect/>
                </a:stretch>
              </p:blipFill>
              <p:spPr>
                <a:xfrm>
                  <a:off x="1384200" y="3470760"/>
                  <a:ext cx="1400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9" name="Ink 208">
                  <a:extLst>
                    <a:ext uri="{FF2B5EF4-FFF2-40B4-BE49-F238E27FC236}">
                      <a16:creationId xmlns:a16="http://schemas.microsoft.com/office/drawing/2014/main" id="{CACF1DB3-0B54-E244-BD00-D9D89337B70C}"/>
                    </a:ext>
                  </a:extLst>
                </p14:cNvPr>
                <p14:cNvContentPartPr/>
                <p14:nvPr/>
              </p14:nvContentPartPr>
              <p14:xfrm>
                <a:off x="1440000" y="3528000"/>
                <a:ext cx="93240" cy="26640"/>
              </p14:xfrm>
            </p:contentPart>
          </mc:Choice>
          <mc:Fallback>
            <p:pic>
              <p:nvPicPr>
                <p:cNvPr id="209" name="Ink 208">
                  <a:extLst>
                    <a:ext uri="{FF2B5EF4-FFF2-40B4-BE49-F238E27FC236}">
                      <a16:creationId xmlns:a16="http://schemas.microsoft.com/office/drawing/2014/main" id="{CACF1DB3-0B54-E244-BD00-D9D89337B70C}"/>
                    </a:ext>
                  </a:extLst>
                </p:cNvPr>
                <p:cNvPicPr/>
                <p:nvPr/>
              </p:nvPicPr>
              <p:blipFill>
                <a:blip r:embed="rId361"/>
                <a:stretch>
                  <a:fillRect/>
                </a:stretch>
              </p:blipFill>
              <p:spPr>
                <a:xfrm>
                  <a:off x="1424880" y="3512880"/>
                  <a:ext cx="1238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1" name="Ink 210">
                  <a:extLst>
                    <a:ext uri="{FF2B5EF4-FFF2-40B4-BE49-F238E27FC236}">
                      <a16:creationId xmlns:a16="http://schemas.microsoft.com/office/drawing/2014/main" id="{1C7F11C9-DCD9-7849-B3D7-BEE25968B4EA}"/>
                    </a:ext>
                  </a:extLst>
                </p14:cNvPr>
                <p14:cNvContentPartPr/>
                <p14:nvPr/>
              </p14:nvContentPartPr>
              <p14:xfrm>
                <a:off x="1611360" y="3655080"/>
                <a:ext cx="91800" cy="107280"/>
              </p14:xfrm>
            </p:contentPart>
          </mc:Choice>
          <mc:Fallback>
            <p:pic>
              <p:nvPicPr>
                <p:cNvPr id="211" name="Ink 210">
                  <a:extLst>
                    <a:ext uri="{FF2B5EF4-FFF2-40B4-BE49-F238E27FC236}">
                      <a16:creationId xmlns:a16="http://schemas.microsoft.com/office/drawing/2014/main" id="{1C7F11C9-DCD9-7849-B3D7-BEE25968B4EA}"/>
                    </a:ext>
                  </a:extLst>
                </p:cNvPr>
                <p:cNvPicPr/>
                <p:nvPr/>
              </p:nvPicPr>
              <p:blipFill>
                <a:blip r:embed="rId363"/>
                <a:stretch>
                  <a:fillRect/>
                </a:stretch>
              </p:blipFill>
              <p:spPr>
                <a:xfrm>
                  <a:off x="1596240" y="3639600"/>
                  <a:ext cx="1224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2" name="Ink 211">
                  <a:extLst>
                    <a:ext uri="{FF2B5EF4-FFF2-40B4-BE49-F238E27FC236}">
                      <a16:creationId xmlns:a16="http://schemas.microsoft.com/office/drawing/2014/main" id="{4B6B0012-6BFD-DD49-A5D5-43267C8BE358}"/>
                    </a:ext>
                  </a:extLst>
                </p14:cNvPr>
                <p14:cNvContentPartPr/>
                <p14:nvPr/>
              </p14:nvContentPartPr>
              <p14:xfrm>
                <a:off x="1702800" y="3564360"/>
                <a:ext cx="115560" cy="93600"/>
              </p14:xfrm>
            </p:contentPart>
          </mc:Choice>
          <mc:Fallback>
            <p:pic>
              <p:nvPicPr>
                <p:cNvPr id="212" name="Ink 211">
                  <a:extLst>
                    <a:ext uri="{FF2B5EF4-FFF2-40B4-BE49-F238E27FC236}">
                      <a16:creationId xmlns:a16="http://schemas.microsoft.com/office/drawing/2014/main" id="{4B6B0012-6BFD-DD49-A5D5-43267C8BE358}"/>
                    </a:ext>
                  </a:extLst>
                </p:cNvPr>
                <p:cNvPicPr/>
                <p:nvPr/>
              </p:nvPicPr>
              <p:blipFill>
                <a:blip r:embed="rId365"/>
                <a:stretch>
                  <a:fillRect/>
                </a:stretch>
              </p:blipFill>
              <p:spPr>
                <a:xfrm>
                  <a:off x="1687680" y="3548880"/>
                  <a:ext cx="146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4" name="Ink 213">
                  <a:extLst>
                    <a:ext uri="{FF2B5EF4-FFF2-40B4-BE49-F238E27FC236}">
                      <a16:creationId xmlns:a16="http://schemas.microsoft.com/office/drawing/2014/main" id="{3D05298E-69A2-F645-A6B3-28BB1497D2CC}"/>
                    </a:ext>
                  </a:extLst>
                </p14:cNvPr>
                <p14:cNvContentPartPr/>
                <p14:nvPr/>
              </p14:nvContentPartPr>
              <p14:xfrm>
                <a:off x="1805760" y="3600360"/>
                <a:ext cx="81000" cy="6480"/>
              </p14:xfrm>
            </p:contentPart>
          </mc:Choice>
          <mc:Fallback>
            <p:pic>
              <p:nvPicPr>
                <p:cNvPr id="214" name="Ink 213">
                  <a:extLst>
                    <a:ext uri="{FF2B5EF4-FFF2-40B4-BE49-F238E27FC236}">
                      <a16:creationId xmlns:a16="http://schemas.microsoft.com/office/drawing/2014/main" id="{3D05298E-69A2-F645-A6B3-28BB1497D2CC}"/>
                    </a:ext>
                  </a:extLst>
                </p:cNvPr>
                <p:cNvPicPr/>
                <p:nvPr/>
              </p:nvPicPr>
              <p:blipFill>
                <a:blip r:embed="rId367"/>
                <a:stretch>
                  <a:fillRect/>
                </a:stretch>
              </p:blipFill>
              <p:spPr>
                <a:xfrm>
                  <a:off x="1790640" y="3584880"/>
                  <a:ext cx="1112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5" name="Ink 214">
                  <a:extLst>
                    <a:ext uri="{FF2B5EF4-FFF2-40B4-BE49-F238E27FC236}">
                      <a16:creationId xmlns:a16="http://schemas.microsoft.com/office/drawing/2014/main" id="{18754C2C-CB02-0C49-BC6C-1C13F0AD58A2}"/>
                    </a:ext>
                  </a:extLst>
                </p14:cNvPr>
                <p14:cNvContentPartPr/>
                <p14:nvPr/>
              </p14:nvContentPartPr>
              <p14:xfrm>
                <a:off x="1895760" y="3526920"/>
                <a:ext cx="115920" cy="120240"/>
              </p14:xfrm>
            </p:contentPart>
          </mc:Choice>
          <mc:Fallback>
            <p:pic>
              <p:nvPicPr>
                <p:cNvPr id="215" name="Ink 214">
                  <a:extLst>
                    <a:ext uri="{FF2B5EF4-FFF2-40B4-BE49-F238E27FC236}">
                      <a16:creationId xmlns:a16="http://schemas.microsoft.com/office/drawing/2014/main" id="{18754C2C-CB02-0C49-BC6C-1C13F0AD58A2}"/>
                    </a:ext>
                  </a:extLst>
                </p:cNvPr>
                <p:cNvPicPr/>
                <p:nvPr/>
              </p:nvPicPr>
              <p:blipFill>
                <a:blip r:embed="rId369"/>
                <a:stretch>
                  <a:fillRect/>
                </a:stretch>
              </p:blipFill>
              <p:spPr>
                <a:xfrm>
                  <a:off x="1880640" y="3511800"/>
                  <a:ext cx="146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6" name="Ink 215">
                  <a:extLst>
                    <a:ext uri="{FF2B5EF4-FFF2-40B4-BE49-F238E27FC236}">
                      <a16:creationId xmlns:a16="http://schemas.microsoft.com/office/drawing/2014/main" id="{E25716F0-B0A4-7444-9512-ED722EE258A5}"/>
                    </a:ext>
                  </a:extLst>
                </p14:cNvPr>
                <p14:cNvContentPartPr/>
                <p14:nvPr/>
              </p14:nvContentPartPr>
              <p14:xfrm>
                <a:off x="1931400" y="3582720"/>
                <a:ext cx="77040" cy="6480"/>
              </p14:xfrm>
            </p:contentPart>
          </mc:Choice>
          <mc:Fallback>
            <p:pic>
              <p:nvPicPr>
                <p:cNvPr id="216" name="Ink 215">
                  <a:extLst>
                    <a:ext uri="{FF2B5EF4-FFF2-40B4-BE49-F238E27FC236}">
                      <a16:creationId xmlns:a16="http://schemas.microsoft.com/office/drawing/2014/main" id="{E25716F0-B0A4-7444-9512-ED722EE258A5}"/>
                    </a:ext>
                  </a:extLst>
                </p:cNvPr>
                <p:cNvPicPr/>
                <p:nvPr/>
              </p:nvPicPr>
              <p:blipFill>
                <a:blip r:embed="rId371"/>
                <a:stretch>
                  <a:fillRect/>
                </a:stretch>
              </p:blipFill>
              <p:spPr>
                <a:xfrm>
                  <a:off x="1916280" y="3567600"/>
                  <a:ext cx="1076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9" name="Ink 228">
                  <a:extLst>
                    <a:ext uri="{FF2B5EF4-FFF2-40B4-BE49-F238E27FC236}">
                      <a16:creationId xmlns:a16="http://schemas.microsoft.com/office/drawing/2014/main" id="{236B5C57-00FB-9148-B74E-DBA8FE367EE9}"/>
                    </a:ext>
                  </a:extLst>
                </p14:cNvPr>
                <p14:cNvContentPartPr/>
                <p14:nvPr/>
              </p14:nvContentPartPr>
              <p14:xfrm>
                <a:off x="965880" y="4034520"/>
                <a:ext cx="17280" cy="15120"/>
              </p14:xfrm>
            </p:contentPart>
          </mc:Choice>
          <mc:Fallback>
            <p:pic>
              <p:nvPicPr>
                <p:cNvPr id="229" name="Ink 228">
                  <a:extLst>
                    <a:ext uri="{FF2B5EF4-FFF2-40B4-BE49-F238E27FC236}">
                      <a16:creationId xmlns:a16="http://schemas.microsoft.com/office/drawing/2014/main" id="{236B5C57-00FB-9148-B74E-DBA8FE367EE9}"/>
                    </a:ext>
                  </a:extLst>
                </p:cNvPr>
                <p:cNvPicPr/>
                <p:nvPr/>
              </p:nvPicPr>
              <p:blipFill>
                <a:blip r:embed="rId373"/>
                <a:stretch>
                  <a:fillRect/>
                </a:stretch>
              </p:blipFill>
              <p:spPr>
                <a:xfrm>
                  <a:off x="950760" y="4019400"/>
                  <a:ext cx="478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0" name="Ink 229">
                  <a:extLst>
                    <a:ext uri="{FF2B5EF4-FFF2-40B4-BE49-F238E27FC236}">
                      <a16:creationId xmlns:a16="http://schemas.microsoft.com/office/drawing/2014/main" id="{E3459862-7DB5-364E-906E-F2E1A3DDC218}"/>
                    </a:ext>
                  </a:extLst>
                </p14:cNvPr>
                <p14:cNvContentPartPr/>
                <p14:nvPr/>
              </p14:nvContentPartPr>
              <p14:xfrm>
                <a:off x="937800" y="3999960"/>
                <a:ext cx="64800" cy="65160"/>
              </p14:xfrm>
            </p:contentPart>
          </mc:Choice>
          <mc:Fallback>
            <p:pic>
              <p:nvPicPr>
                <p:cNvPr id="230" name="Ink 229">
                  <a:extLst>
                    <a:ext uri="{FF2B5EF4-FFF2-40B4-BE49-F238E27FC236}">
                      <a16:creationId xmlns:a16="http://schemas.microsoft.com/office/drawing/2014/main" id="{E3459862-7DB5-364E-906E-F2E1A3DDC218}"/>
                    </a:ext>
                  </a:extLst>
                </p:cNvPr>
                <p:cNvPicPr/>
                <p:nvPr/>
              </p:nvPicPr>
              <p:blipFill>
                <a:blip r:embed="rId375"/>
                <a:stretch>
                  <a:fillRect/>
                </a:stretch>
              </p:blipFill>
              <p:spPr>
                <a:xfrm>
                  <a:off x="922680" y="3984840"/>
                  <a:ext cx="95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1" name="Ink 230">
                  <a:extLst>
                    <a:ext uri="{FF2B5EF4-FFF2-40B4-BE49-F238E27FC236}">
                      <a16:creationId xmlns:a16="http://schemas.microsoft.com/office/drawing/2014/main" id="{B91C093A-084B-AB4D-92FC-A42B5CEB20F9}"/>
                    </a:ext>
                  </a:extLst>
                </p14:cNvPr>
                <p14:cNvContentPartPr/>
                <p14:nvPr/>
              </p14:nvContentPartPr>
              <p14:xfrm>
                <a:off x="984960" y="4046040"/>
                <a:ext cx="55440" cy="77760"/>
              </p14:xfrm>
            </p:contentPart>
          </mc:Choice>
          <mc:Fallback>
            <p:pic>
              <p:nvPicPr>
                <p:cNvPr id="231" name="Ink 230">
                  <a:extLst>
                    <a:ext uri="{FF2B5EF4-FFF2-40B4-BE49-F238E27FC236}">
                      <a16:creationId xmlns:a16="http://schemas.microsoft.com/office/drawing/2014/main" id="{B91C093A-084B-AB4D-92FC-A42B5CEB20F9}"/>
                    </a:ext>
                  </a:extLst>
                </p:cNvPr>
                <p:cNvPicPr/>
                <p:nvPr/>
              </p:nvPicPr>
              <p:blipFill>
                <a:blip r:embed="rId377"/>
                <a:stretch>
                  <a:fillRect/>
                </a:stretch>
              </p:blipFill>
              <p:spPr>
                <a:xfrm>
                  <a:off x="969480" y="4030920"/>
                  <a:ext cx="86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2" name="Ink 231">
                  <a:extLst>
                    <a:ext uri="{FF2B5EF4-FFF2-40B4-BE49-F238E27FC236}">
                      <a16:creationId xmlns:a16="http://schemas.microsoft.com/office/drawing/2014/main" id="{5276A768-9551-354C-8965-7165CD00012E}"/>
                    </a:ext>
                  </a:extLst>
                </p14:cNvPr>
                <p14:cNvContentPartPr/>
                <p14:nvPr/>
              </p14:nvContentPartPr>
              <p14:xfrm>
                <a:off x="1035360" y="4091760"/>
                <a:ext cx="28440" cy="63000"/>
              </p14:xfrm>
            </p:contentPart>
          </mc:Choice>
          <mc:Fallback>
            <p:pic>
              <p:nvPicPr>
                <p:cNvPr id="232" name="Ink 231">
                  <a:extLst>
                    <a:ext uri="{FF2B5EF4-FFF2-40B4-BE49-F238E27FC236}">
                      <a16:creationId xmlns:a16="http://schemas.microsoft.com/office/drawing/2014/main" id="{5276A768-9551-354C-8965-7165CD00012E}"/>
                    </a:ext>
                  </a:extLst>
                </p:cNvPr>
                <p:cNvPicPr/>
                <p:nvPr/>
              </p:nvPicPr>
              <p:blipFill>
                <a:blip r:embed="rId379"/>
                <a:stretch>
                  <a:fillRect/>
                </a:stretch>
              </p:blipFill>
              <p:spPr>
                <a:xfrm>
                  <a:off x="1019880" y="4076640"/>
                  <a:ext cx="58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3" name="Ink 232">
                  <a:extLst>
                    <a:ext uri="{FF2B5EF4-FFF2-40B4-BE49-F238E27FC236}">
                      <a16:creationId xmlns:a16="http://schemas.microsoft.com/office/drawing/2014/main" id="{48263AF0-7853-7A42-ADD0-4F1833841359}"/>
                    </a:ext>
                  </a:extLst>
                </p14:cNvPr>
                <p14:cNvContentPartPr/>
                <p14:nvPr/>
              </p14:nvContentPartPr>
              <p14:xfrm>
                <a:off x="1096560" y="4125960"/>
                <a:ext cx="16200" cy="62280"/>
              </p14:xfrm>
            </p:contentPart>
          </mc:Choice>
          <mc:Fallback>
            <p:pic>
              <p:nvPicPr>
                <p:cNvPr id="233" name="Ink 232">
                  <a:extLst>
                    <a:ext uri="{FF2B5EF4-FFF2-40B4-BE49-F238E27FC236}">
                      <a16:creationId xmlns:a16="http://schemas.microsoft.com/office/drawing/2014/main" id="{48263AF0-7853-7A42-ADD0-4F1833841359}"/>
                    </a:ext>
                  </a:extLst>
                </p:cNvPr>
                <p:cNvPicPr/>
                <p:nvPr/>
              </p:nvPicPr>
              <p:blipFill>
                <a:blip r:embed="rId381"/>
                <a:stretch>
                  <a:fillRect/>
                </a:stretch>
              </p:blipFill>
              <p:spPr>
                <a:xfrm>
                  <a:off x="1081080" y="4110840"/>
                  <a:ext cx="46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4" name="Ink 233">
                  <a:extLst>
                    <a:ext uri="{FF2B5EF4-FFF2-40B4-BE49-F238E27FC236}">
                      <a16:creationId xmlns:a16="http://schemas.microsoft.com/office/drawing/2014/main" id="{E58A6A93-7C53-E24A-A078-5B0682E28F1A}"/>
                    </a:ext>
                  </a:extLst>
                </p14:cNvPr>
                <p14:cNvContentPartPr/>
                <p14:nvPr/>
              </p14:nvContentPartPr>
              <p14:xfrm>
                <a:off x="1154880" y="4149000"/>
                <a:ext cx="22680" cy="80280"/>
              </p14:xfrm>
            </p:contentPart>
          </mc:Choice>
          <mc:Fallback>
            <p:pic>
              <p:nvPicPr>
                <p:cNvPr id="234" name="Ink 233">
                  <a:extLst>
                    <a:ext uri="{FF2B5EF4-FFF2-40B4-BE49-F238E27FC236}">
                      <a16:creationId xmlns:a16="http://schemas.microsoft.com/office/drawing/2014/main" id="{E58A6A93-7C53-E24A-A078-5B0682E28F1A}"/>
                    </a:ext>
                  </a:extLst>
                </p:cNvPr>
                <p:cNvPicPr/>
                <p:nvPr/>
              </p:nvPicPr>
              <p:blipFill>
                <a:blip r:embed="rId383"/>
                <a:stretch>
                  <a:fillRect/>
                </a:stretch>
              </p:blipFill>
              <p:spPr>
                <a:xfrm>
                  <a:off x="1139760" y="4133520"/>
                  <a:ext cx="52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5" name="Ink 234">
                  <a:extLst>
                    <a:ext uri="{FF2B5EF4-FFF2-40B4-BE49-F238E27FC236}">
                      <a16:creationId xmlns:a16="http://schemas.microsoft.com/office/drawing/2014/main" id="{C99C744B-F876-5448-AA92-7057A0CC58C8}"/>
                    </a:ext>
                  </a:extLst>
                </p14:cNvPr>
                <p14:cNvContentPartPr/>
                <p14:nvPr/>
              </p14:nvContentPartPr>
              <p14:xfrm>
                <a:off x="1234440" y="4171680"/>
                <a:ext cx="10080" cy="51480"/>
              </p14:xfrm>
            </p:contentPart>
          </mc:Choice>
          <mc:Fallback>
            <p:pic>
              <p:nvPicPr>
                <p:cNvPr id="235" name="Ink 234">
                  <a:extLst>
                    <a:ext uri="{FF2B5EF4-FFF2-40B4-BE49-F238E27FC236}">
                      <a16:creationId xmlns:a16="http://schemas.microsoft.com/office/drawing/2014/main" id="{C99C744B-F876-5448-AA92-7057A0CC58C8}"/>
                    </a:ext>
                  </a:extLst>
                </p:cNvPr>
                <p:cNvPicPr/>
                <p:nvPr/>
              </p:nvPicPr>
              <p:blipFill>
                <a:blip r:embed="rId385"/>
                <a:stretch>
                  <a:fillRect/>
                </a:stretch>
              </p:blipFill>
              <p:spPr>
                <a:xfrm>
                  <a:off x="1218960" y="4156560"/>
                  <a:ext cx="40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6" name="Ink 235">
                  <a:extLst>
                    <a:ext uri="{FF2B5EF4-FFF2-40B4-BE49-F238E27FC236}">
                      <a16:creationId xmlns:a16="http://schemas.microsoft.com/office/drawing/2014/main" id="{28FC359A-1269-A84E-98CB-662D9AE11CB2}"/>
                    </a:ext>
                  </a:extLst>
                </p14:cNvPr>
                <p14:cNvContentPartPr/>
                <p14:nvPr/>
              </p14:nvContentPartPr>
              <p14:xfrm>
                <a:off x="1497240" y="4103280"/>
                <a:ext cx="5400" cy="64080"/>
              </p14:xfrm>
            </p:contentPart>
          </mc:Choice>
          <mc:Fallback>
            <p:pic>
              <p:nvPicPr>
                <p:cNvPr id="236" name="Ink 235">
                  <a:extLst>
                    <a:ext uri="{FF2B5EF4-FFF2-40B4-BE49-F238E27FC236}">
                      <a16:creationId xmlns:a16="http://schemas.microsoft.com/office/drawing/2014/main" id="{28FC359A-1269-A84E-98CB-662D9AE11CB2}"/>
                    </a:ext>
                  </a:extLst>
                </p:cNvPr>
                <p:cNvPicPr/>
                <p:nvPr/>
              </p:nvPicPr>
              <p:blipFill>
                <a:blip r:embed="rId387"/>
                <a:stretch>
                  <a:fillRect/>
                </a:stretch>
              </p:blipFill>
              <p:spPr>
                <a:xfrm>
                  <a:off x="1481760" y="4087800"/>
                  <a:ext cx="36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7" name="Ink 236">
                  <a:extLst>
                    <a:ext uri="{FF2B5EF4-FFF2-40B4-BE49-F238E27FC236}">
                      <a16:creationId xmlns:a16="http://schemas.microsoft.com/office/drawing/2014/main" id="{091DAAC1-5299-D345-953A-8B6BA149B02F}"/>
                    </a:ext>
                  </a:extLst>
                </p14:cNvPr>
                <p14:cNvContentPartPr/>
                <p14:nvPr/>
              </p14:nvContentPartPr>
              <p14:xfrm>
                <a:off x="1588680" y="4114800"/>
                <a:ext cx="36360" cy="37080"/>
              </p14:xfrm>
            </p:contentPart>
          </mc:Choice>
          <mc:Fallback>
            <p:pic>
              <p:nvPicPr>
                <p:cNvPr id="237" name="Ink 236">
                  <a:extLst>
                    <a:ext uri="{FF2B5EF4-FFF2-40B4-BE49-F238E27FC236}">
                      <a16:creationId xmlns:a16="http://schemas.microsoft.com/office/drawing/2014/main" id="{091DAAC1-5299-D345-953A-8B6BA149B02F}"/>
                    </a:ext>
                  </a:extLst>
                </p:cNvPr>
                <p:cNvPicPr/>
                <p:nvPr/>
              </p:nvPicPr>
              <p:blipFill>
                <a:blip r:embed="rId389"/>
                <a:stretch>
                  <a:fillRect/>
                </a:stretch>
              </p:blipFill>
              <p:spPr>
                <a:xfrm>
                  <a:off x="1573200" y="4099320"/>
                  <a:ext cx="669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8" name="Ink 237">
                  <a:extLst>
                    <a:ext uri="{FF2B5EF4-FFF2-40B4-BE49-F238E27FC236}">
                      <a16:creationId xmlns:a16="http://schemas.microsoft.com/office/drawing/2014/main" id="{3034E812-C8E7-6D4E-9768-7A62A2715E0E}"/>
                    </a:ext>
                  </a:extLst>
                </p14:cNvPr>
                <p14:cNvContentPartPr/>
                <p14:nvPr/>
              </p14:nvContentPartPr>
              <p14:xfrm>
                <a:off x="1645920" y="4125960"/>
                <a:ext cx="36720" cy="46800"/>
              </p14:xfrm>
            </p:contentPart>
          </mc:Choice>
          <mc:Fallback>
            <p:pic>
              <p:nvPicPr>
                <p:cNvPr id="238" name="Ink 237">
                  <a:extLst>
                    <a:ext uri="{FF2B5EF4-FFF2-40B4-BE49-F238E27FC236}">
                      <a16:creationId xmlns:a16="http://schemas.microsoft.com/office/drawing/2014/main" id="{3034E812-C8E7-6D4E-9768-7A62A2715E0E}"/>
                    </a:ext>
                  </a:extLst>
                </p:cNvPr>
                <p:cNvPicPr/>
                <p:nvPr/>
              </p:nvPicPr>
              <p:blipFill>
                <a:blip r:embed="rId391"/>
                <a:stretch>
                  <a:fillRect/>
                </a:stretch>
              </p:blipFill>
              <p:spPr>
                <a:xfrm>
                  <a:off x="1630440" y="4110840"/>
                  <a:ext cx="67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9" name="Ink 238">
                  <a:extLst>
                    <a:ext uri="{FF2B5EF4-FFF2-40B4-BE49-F238E27FC236}">
                      <a16:creationId xmlns:a16="http://schemas.microsoft.com/office/drawing/2014/main" id="{95FC5F92-BEB3-C448-9041-6C31A15BB1D6}"/>
                    </a:ext>
                  </a:extLst>
                </p14:cNvPr>
                <p14:cNvContentPartPr/>
                <p14:nvPr/>
              </p14:nvContentPartPr>
              <p14:xfrm>
                <a:off x="1702800" y="4125960"/>
                <a:ext cx="54000" cy="34560"/>
              </p14:xfrm>
            </p:contentPart>
          </mc:Choice>
          <mc:Fallback>
            <p:pic>
              <p:nvPicPr>
                <p:cNvPr id="239" name="Ink 238">
                  <a:extLst>
                    <a:ext uri="{FF2B5EF4-FFF2-40B4-BE49-F238E27FC236}">
                      <a16:creationId xmlns:a16="http://schemas.microsoft.com/office/drawing/2014/main" id="{95FC5F92-BEB3-C448-9041-6C31A15BB1D6}"/>
                    </a:ext>
                  </a:extLst>
                </p:cNvPr>
                <p:cNvPicPr/>
                <p:nvPr/>
              </p:nvPicPr>
              <p:blipFill>
                <a:blip r:embed="rId393"/>
                <a:stretch>
                  <a:fillRect/>
                </a:stretch>
              </p:blipFill>
              <p:spPr>
                <a:xfrm>
                  <a:off x="1687680" y="4110840"/>
                  <a:ext cx="846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0" name="Ink 239">
                  <a:extLst>
                    <a:ext uri="{FF2B5EF4-FFF2-40B4-BE49-F238E27FC236}">
                      <a16:creationId xmlns:a16="http://schemas.microsoft.com/office/drawing/2014/main" id="{57CEBB7E-AE6C-E447-BDDF-BD8818378660}"/>
                    </a:ext>
                  </a:extLst>
                </p14:cNvPr>
                <p14:cNvContentPartPr/>
                <p14:nvPr/>
              </p14:nvContentPartPr>
              <p14:xfrm>
                <a:off x="1771560" y="4034520"/>
                <a:ext cx="74880" cy="12600"/>
              </p14:xfrm>
            </p:contentPart>
          </mc:Choice>
          <mc:Fallback>
            <p:pic>
              <p:nvPicPr>
                <p:cNvPr id="240" name="Ink 239">
                  <a:extLst>
                    <a:ext uri="{FF2B5EF4-FFF2-40B4-BE49-F238E27FC236}">
                      <a16:creationId xmlns:a16="http://schemas.microsoft.com/office/drawing/2014/main" id="{57CEBB7E-AE6C-E447-BDDF-BD8818378660}"/>
                    </a:ext>
                  </a:extLst>
                </p:cNvPr>
                <p:cNvPicPr/>
                <p:nvPr/>
              </p:nvPicPr>
              <p:blipFill>
                <a:blip r:embed="rId395"/>
                <a:stretch>
                  <a:fillRect/>
                </a:stretch>
              </p:blipFill>
              <p:spPr>
                <a:xfrm>
                  <a:off x="1756080" y="4019400"/>
                  <a:ext cx="1054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1" name="Ink 240">
                  <a:extLst>
                    <a:ext uri="{FF2B5EF4-FFF2-40B4-BE49-F238E27FC236}">
                      <a16:creationId xmlns:a16="http://schemas.microsoft.com/office/drawing/2014/main" id="{1B29ABBC-AC56-E340-B935-E3640BDE79B8}"/>
                    </a:ext>
                  </a:extLst>
                </p14:cNvPr>
                <p14:cNvContentPartPr/>
                <p14:nvPr/>
              </p14:nvContentPartPr>
              <p14:xfrm>
                <a:off x="1725840" y="3925080"/>
                <a:ext cx="86040" cy="28800"/>
              </p14:xfrm>
            </p:contentPart>
          </mc:Choice>
          <mc:Fallback>
            <p:pic>
              <p:nvPicPr>
                <p:cNvPr id="241" name="Ink 240">
                  <a:extLst>
                    <a:ext uri="{FF2B5EF4-FFF2-40B4-BE49-F238E27FC236}">
                      <a16:creationId xmlns:a16="http://schemas.microsoft.com/office/drawing/2014/main" id="{1B29ABBC-AC56-E340-B935-E3640BDE79B8}"/>
                    </a:ext>
                  </a:extLst>
                </p:cNvPr>
                <p:cNvPicPr/>
                <p:nvPr/>
              </p:nvPicPr>
              <p:blipFill>
                <a:blip r:embed="rId397"/>
                <a:stretch>
                  <a:fillRect/>
                </a:stretch>
              </p:blipFill>
              <p:spPr>
                <a:xfrm>
                  <a:off x="1710360" y="3909960"/>
                  <a:ext cx="1166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2" name="Ink 241">
                  <a:extLst>
                    <a:ext uri="{FF2B5EF4-FFF2-40B4-BE49-F238E27FC236}">
                      <a16:creationId xmlns:a16="http://schemas.microsoft.com/office/drawing/2014/main" id="{1C3F0C52-DED8-DC47-A9C7-F65C1B5E126A}"/>
                    </a:ext>
                  </a:extLst>
                </p14:cNvPr>
                <p14:cNvContentPartPr/>
                <p14:nvPr/>
              </p14:nvContentPartPr>
              <p14:xfrm>
                <a:off x="1783080" y="3825720"/>
                <a:ext cx="83520" cy="37800"/>
              </p14:xfrm>
            </p:contentPart>
          </mc:Choice>
          <mc:Fallback>
            <p:pic>
              <p:nvPicPr>
                <p:cNvPr id="242" name="Ink 241">
                  <a:extLst>
                    <a:ext uri="{FF2B5EF4-FFF2-40B4-BE49-F238E27FC236}">
                      <a16:creationId xmlns:a16="http://schemas.microsoft.com/office/drawing/2014/main" id="{1C3F0C52-DED8-DC47-A9C7-F65C1B5E126A}"/>
                    </a:ext>
                  </a:extLst>
                </p:cNvPr>
                <p:cNvPicPr/>
                <p:nvPr/>
              </p:nvPicPr>
              <p:blipFill>
                <a:blip r:embed="rId399"/>
                <a:stretch>
                  <a:fillRect/>
                </a:stretch>
              </p:blipFill>
              <p:spPr>
                <a:xfrm>
                  <a:off x="1767600" y="3810600"/>
                  <a:ext cx="114120" cy="68400"/>
                </a:xfrm>
                <a:prstGeom prst="rect">
                  <a:avLst/>
                </a:prstGeom>
              </p:spPr>
            </p:pic>
          </mc:Fallback>
        </mc:AlternateContent>
      </p:grpSp>
      <p:grpSp>
        <p:nvGrpSpPr>
          <p:cNvPr id="269" name="Group 268">
            <a:extLst>
              <a:ext uri="{FF2B5EF4-FFF2-40B4-BE49-F238E27FC236}">
                <a16:creationId xmlns:a16="http://schemas.microsoft.com/office/drawing/2014/main" id="{E8BDD532-B131-BB4A-8063-7DB868EC0E35}"/>
              </a:ext>
            </a:extLst>
          </p:cNvPr>
          <p:cNvGrpSpPr/>
          <p:nvPr/>
        </p:nvGrpSpPr>
        <p:grpSpPr>
          <a:xfrm>
            <a:off x="2571840" y="5223240"/>
            <a:ext cx="705960" cy="326520"/>
            <a:chOff x="2571840" y="5223240"/>
            <a:chExt cx="705960" cy="326520"/>
          </a:xfrm>
        </p:grpSpPr>
        <mc:AlternateContent xmlns:mc="http://schemas.openxmlformats.org/markup-compatibility/2006">
          <mc:Choice xmlns:p14="http://schemas.microsoft.com/office/powerpoint/2010/main" Requires="p14">
            <p:contentPart p14:bwMode="auto" r:id="rId400">
              <p14:nvContentPartPr>
                <p14:cNvPr id="265" name="Ink 264">
                  <a:extLst>
                    <a:ext uri="{FF2B5EF4-FFF2-40B4-BE49-F238E27FC236}">
                      <a16:creationId xmlns:a16="http://schemas.microsoft.com/office/drawing/2014/main" id="{9E83F8F5-68A4-AA47-8345-71C22F48F06C}"/>
                    </a:ext>
                  </a:extLst>
                </p14:cNvPr>
                <p14:cNvContentPartPr/>
                <p14:nvPr/>
              </p14:nvContentPartPr>
              <p14:xfrm>
                <a:off x="2571840" y="5261760"/>
                <a:ext cx="183240" cy="288000"/>
              </p14:xfrm>
            </p:contentPart>
          </mc:Choice>
          <mc:Fallback>
            <p:pic>
              <p:nvPicPr>
                <p:cNvPr id="265" name="Ink 264">
                  <a:extLst>
                    <a:ext uri="{FF2B5EF4-FFF2-40B4-BE49-F238E27FC236}">
                      <a16:creationId xmlns:a16="http://schemas.microsoft.com/office/drawing/2014/main" id="{9E83F8F5-68A4-AA47-8345-71C22F48F06C}"/>
                    </a:ext>
                  </a:extLst>
                </p:cNvPr>
                <p:cNvPicPr/>
                <p:nvPr/>
              </p:nvPicPr>
              <p:blipFill>
                <a:blip r:embed="rId401"/>
                <a:stretch>
                  <a:fillRect/>
                </a:stretch>
              </p:blipFill>
              <p:spPr>
                <a:xfrm>
                  <a:off x="2556720" y="5246280"/>
                  <a:ext cx="21384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66" name="Ink 265">
                  <a:extLst>
                    <a:ext uri="{FF2B5EF4-FFF2-40B4-BE49-F238E27FC236}">
                      <a16:creationId xmlns:a16="http://schemas.microsoft.com/office/drawing/2014/main" id="{13E70153-A74E-5E4F-B7D9-13747FE16556}"/>
                    </a:ext>
                  </a:extLst>
                </p14:cNvPr>
                <p14:cNvContentPartPr/>
                <p14:nvPr/>
              </p14:nvContentPartPr>
              <p14:xfrm>
                <a:off x="2651400" y="5444280"/>
                <a:ext cx="119880" cy="7920"/>
              </p14:xfrm>
            </p:contentPart>
          </mc:Choice>
          <mc:Fallback>
            <p:pic>
              <p:nvPicPr>
                <p:cNvPr id="266" name="Ink 265">
                  <a:extLst>
                    <a:ext uri="{FF2B5EF4-FFF2-40B4-BE49-F238E27FC236}">
                      <a16:creationId xmlns:a16="http://schemas.microsoft.com/office/drawing/2014/main" id="{13E70153-A74E-5E4F-B7D9-13747FE16556}"/>
                    </a:ext>
                  </a:extLst>
                </p:cNvPr>
                <p:cNvPicPr/>
                <p:nvPr/>
              </p:nvPicPr>
              <p:blipFill>
                <a:blip r:embed="rId403"/>
                <a:stretch>
                  <a:fillRect/>
                </a:stretch>
              </p:blipFill>
              <p:spPr>
                <a:xfrm>
                  <a:off x="2636280" y="5429160"/>
                  <a:ext cx="1501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67" name="Ink 266">
                  <a:extLst>
                    <a:ext uri="{FF2B5EF4-FFF2-40B4-BE49-F238E27FC236}">
                      <a16:creationId xmlns:a16="http://schemas.microsoft.com/office/drawing/2014/main" id="{153BE8AA-4001-B04A-8CEA-E8AEC159AD0A}"/>
                    </a:ext>
                  </a:extLst>
                </p14:cNvPr>
                <p14:cNvContentPartPr/>
                <p14:nvPr/>
              </p14:nvContentPartPr>
              <p14:xfrm>
                <a:off x="2900520" y="5257800"/>
                <a:ext cx="175320" cy="259920"/>
              </p14:xfrm>
            </p:contentPart>
          </mc:Choice>
          <mc:Fallback>
            <p:pic>
              <p:nvPicPr>
                <p:cNvPr id="267" name="Ink 266">
                  <a:extLst>
                    <a:ext uri="{FF2B5EF4-FFF2-40B4-BE49-F238E27FC236}">
                      <a16:creationId xmlns:a16="http://schemas.microsoft.com/office/drawing/2014/main" id="{153BE8AA-4001-B04A-8CEA-E8AEC159AD0A}"/>
                    </a:ext>
                  </a:extLst>
                </p:cNvPr>
                <p:cNvPicPr/>
                <p:nvPr/>
              </p:nvPicPr>
              <p:blipFill>
                <a:blip r:embed="rId405"/>
                <a:stretch>
                  <a:fillRect/>
                </a:stretch>
              </p:blipFill>
              <p:spPr>
                <a:xfrm>
                  <a:off x="2885040" y="5242320"/>
                  <a:ext cx="20556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8" name="Ink 267">
                  <a:extLst>
                    <a:ext uri="{FF2B5EF4-FFF2-40B4-BE49-F238E27FC236}">
                      <a16:creationId xmlns:a16="http://schemas.microsoft.com/office/drawing/2014/main" id="{BB7CFAF0-FBAB-E449-AFC6-034FE091F411}"/>
                    </a:ext>
                  </a:extLst>
                </p14:cNvPr>
                <p14:cNvContentPartPr/>
                <p14:nvPr/>
              </p14:nvContentPartPr>
              <p14:xfrm>
                <a:off x="3151440" y="5223240"/>
                <a:ext cx="126360" cy="276840"/>
              </p14:xfrm>
            </p:contentPart>
          </mc:Choice>
          <mc:Fallback>
            <p:pic>
              <p:nvPicPr>
                <p:cNvPr id="268" name="Ink 267">
                  <a:extLst>
                    <a:ext uri="{FF2B5EF4-FFF2-40B4-BE49-F238E27FC236}">
                      <a16:creationId xmlns:a16="http://schemas.microsoft.com/office/drawing/2014/main" id="{BB7CFAF0-FBAB-E449-AFC6-034FE091F411}"/>
                    </a:ext>
                  </a:extLst>
                </p:cNvPr>
                <p:cNvPicPr/>
                <p:nvPr/>
              </p:nvPicPr>
              <p:blipFill>
                <a:blip r:embed="rId407"/>
                <a:stretch>
                  <a:fillRect/>
                </a:stretch>
              </p:blipFill>
              <p:spPr>
                <a:xfrm>
                  <a:off x="3136320" y="5208120"/>
                  <a:ext cx="156960" cy="307080"/>
                </a:xfrm>
                <a:prstGeom prst="rect">
                  <a:avLst/>
                </a:prstGeom>
              </p:spPr>
            </p:pic>
          </mc:Fallback>
        </mc:AlternateContent>
      </p:grpSp>
      <p:grpSp>
        <p:nvGrpSpPr>
          <p:cNvPr id="278" name="Group 277">
            <a:extLst>
              <a:ext uri="{FF2B5EF4-FFF2-40B4-BE49-F238E27FC236}">
                <a16:creationId xmlns:a16="http://schemas.microsoft.com/office/drawing/2014/main" id="{4B56E408-3DAB-5E4A-B771-9C1A4470ADDA}"/>
              </a:ext>
            </a:extLst>
          </p:cNvPr>
          <p:cNvGrpSpPr/>
          <p:nvPr/>
        </p:nvGrpSpPr>
        <p:grpSpPr>
          <a:xfrm>
            <a:off x="3628800" y="5216040"/>
            <a:ext cx="1811880" cy="417960"/>
            <a:chOff x="3628800" y="5216040"/>
            <a:chExt cx="1811880" cy="417960"/>
          </a:xfrm>
        </p:grpSpPr>
        <mc:AlternateContent xmlns:mc="http://schemas.openxmlformats.org/markup-compatibility/2006">
          <mc:Choice xmlns:p14="http://schemas.microsoft.com/office/powerpoint/2010/main" Requires="p14">
            <p:contentPart p14:bwMode="auto" r:id="rId408">
              <p14:nvContentPartPr>
                <p14:cNvPr id="270" name="Ink 269">
                  <a:extLst>
                    <a:ext uri="{FF2B5EF4-FFF2-40B4-BE49-F238E27FC236}">
                      <a16:creationId xmlns:a16="http://schemas.microsoft.com/office/drawing/2014/main" id="{D15837AD-61D6-3F4B-90F7-DFD226B1DAE5}"/>
                    </a:ext>
                  </a:extLst>
                </p14:cNvPr>
                <p14:cNvContentPartPr/>
                <p14:nvPr/>
              </p14:nvContentPartPr>
              <p14:xfrm>
                <a:off x="3628800" y="5216040"/>
                <a:ext cx="665640" cy="232560"/>
              </p14:xfrm>
            </p:contentPart>
          </mc:Choice>
          <mc:Fallback>
            <p:pic>
              <p:nvPicPr>
                <p:cNvPr id="270" name="Ink 269">
                  <a:extLst>
                    <a:ext uri="{FF2B5EF4-FFF2-40B4-BE49-F238E27FC236}">
                      <a16:creationId xmlns:a16="http://schemas.microsoft.com/office/drawing/2014/main" id="{D15837AD-61D6-3F4B-90F7-DFD226B1DAE5}"/>
                    </a:ext>
                  </a:extLst>
                </p:cNvPr>
                <p:cNvPicPr/>
                <p:nvPr/>
              </p:nvPicPr>
              <p:blipFill>
                <a:blip r:embed="rId409"/>
                <a:stretch>
                  <a:fillRect/>
                </a:stretch>
              </p:blipFill>
              <p:spPr>
                <a:xfrm>
                  <a:off x="3613680" y="5200560"/>
                  <a:ext cx="6962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71" name="Ink 270">
                  <a:extLst>
                    <a:ext uri="{FF2B5EF4-FFF2-40B4-BE49-F238E27FC236}">
                      <a16:creationId xmlns:a16="http://schemas.microsoft.com/office/drawing/2014/main" id="{5E3938A0-0B3B-784E-A297-0631CA26A64D}"/>
                    </a:ext>
                  </a:extLst>
                </p14:cNvPr>
                <p14:cNvContentPartPr/>
                <p14:nvPr/>
              </p14:nvContentPartPr>
              <p14:xfrm>
                <a:off x="4356000" y="5280480"/>
                <a:ext cx="387720" cy="147240"/>
              </p14:xfrm>
            </p:contentPart>
          </mc:Choice>
          <mc:Fallback>
            <p:pic>
              <p:nvPicPr>
                <p:cNvPr id="271" name="Ink 270">
                  <a:extLst>
                    <a:ext uri="{FF2B5EF4-FFF2-40B4-BE49-F238E27FC236}">
                      <a16:creationId xmlns:a16="http://schemas.microsoft.com/office/drawing/2014/main" id="{5E3938A0-0B3B-784E-A297-0631CA26A64D}"/>
                    </a:ext>
                  </a:extLst>
                </p:cNvPr>
                <p:cNvPicPr/>
                <p:nvPr/>
              </p:nvPicPr>
              <p:blipFill>
                <a:blip r:embed="rId411"/>
                <a:stretch>
                  <a:fillRect/>
                </a:stretch>
              </p:blipFill>
              <p:spPr>
                <a:xfrm>
                  <a:off x="4340880" y="5265000"/>
                  <a:ext cx="4179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72" name="Ink 271">
                  <a:extLst>
                    <a:ext uri="{FF2B5EF4-FFF2-40B4-BE49-F238E27FC236}">
                      <a16:creationId xmlns:a16="http://schemas.microsoft.com/office/drawing/2014/main" id="{1B0623FB-6B04-B140-9C4B-FC2E96952394}"/>
                    </a:ext>
                  </a:extLst>
                </p14:cNvPr>
                <p14:cNvContentPartPr/>
                <p14:nvPr/>
              </p14:nvContentPartPr>
              <p14:xfrm>
                <a:off x="4848840" y="5320440"/>
                <a:ext cx="102600" cy="83160"/>
              </p14:xfrm>
            </p:contentPart>
          </mc:Choice>
          <mc:Fallback>
            <p:pic>
              <p:nvPicPr>
                <p:cNvPr id="272" name="Ink 271">
                  <a:extLst>
                    <a:ext uri="{FF2B5EF4-FFF2-40B4-BE49-F238E27FC236}">
                      <a16:creationId xmlns:a16="http://schemas.microsoft.com/office/drawing/2014/main" id="{1B0623FB-6B04-B140-9C4B-FC2E96952394}"/>
                    </a:ext>
                  </a:extLst>
                </p:cNvPr>
                <p:cNvPicPr/>
                <p:nvPr/>
              </p:nvPicPr>
              <p:blipFill>
                <a:blip r:embed="rId413"/>
                <a:stretch>
                  <a:fillRect/>
                </a:stretch>
              </p:blipFill>
              <p:spPr>
                <a:xfrm>
                  <a:off x="4833360" y="5304960"/>
                  <a:ext cx="1332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73" name="Ink 272">
                  <a:extLst>
                    <a:ext uri="{FF2B5EF4-FFF2-40B4-BE49-F238E27FC236}">
                      <a16:creationId xmlns:a16="http://schemas.microsoft.com/office/drawing/2014/main" id="{4DDB61A4-32FB-C141-91CF-EC8EDCBABDBA}"/>
                    </a:ext>
                  </a:extLst>
                </p14:cNvPr>
                <p14:cNvContentPartPr/>
                <p14:nvPr/>
              </p14:nvContentPartPr>
              <p14:xfrm>
                <a:off x="4961880" y="5278680"/>
                <a:ext cx="478800" cy="355320"/>
              </p14:xfrm>
            </p:contentPart>
          </mc:Choice>
          <mc:Fallback>
            <p:pic>
              <p:nvPicPr>
                <p:cNvPr id="273" name="Ink 272">
                  <a:extLst>
                    <a:ext uri="{FF2B5EF4-FFF2-40B4-BE49-F238E27FC236}">
                      <a16:creationId xmlns:a16="http://schemas.microsoft.com/office/drawing/2014/main" id="{4DDB61A4-32FB-C141-91CF-EC8EDCBABDBA}"/>
                    </a:ext>
                  </a:extLst>
                </p:cNvPr>
                <p:cNvPicPr/>
                <p:nvPr/>
              </p:nvPicPr>
              <p:blipFill>
                <a:blip r:embed="rId415"/>
                <a:stretch>
                  <a:fillRect/>
                </a:stretch>
              </p:blipFill>
              <p:spPr>
                <a:xfrm>
                  <a:off x="4946760" y="5263560"/>
                  <a:ext cx="509400" cy="38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6">
            <p14:nvContentPartPr>
              <p14:cNvPr id="280" name="Ink 279">
                <a:extLst>
                  <a:ext uri="{FF2B5EF4-FFF2-40B4-BE49-F238E27FC236}">
                    <a16:creationId xmlns:a16="http://schemas.microsoft.com/office/drawing/2014/main" id="{E8B4A303-8695-6845-AF9F-9524E4FC9914}"/>
                  </a:ext>
                </a:extLst>
              </p14:cNvPr>
              <p14:cNvContentPartPr/>
              <p14:nvPr/>
            </p14:nvContentPartPr>
            <p14:xfrm>
              <a:off x="5657760" y="5115600"/>
              <a:ext cx="50400" cy="24480"/>
            </p14:xfrm>
          </p:contentPart>
        </mc:Choice>
        <mc:Fallback>
          <p:pic>
            <p:nvPicPr>
              <p:cNvPr id="280" name="Ink 279">
                <a:extLst>
                  <a:ext uri="{FF2B5EF4-FFF2-40B4-BE49-F238E27FC236}">
                    <a16:creationId xmlns:a16="http://schemas.microsoft.com/office/drawing/2014/main" id="{E8B4A303-8695-6845-AF9F-9524E4FC9914}"/>
                  </a:ext>
                </a:extLst>
              </p:cNvPr>
              <p:cNvPicPr/>
              <p:nvPr/>
            </p:nvPicPr>
            <p:blipFill>
              <a:blip r:embed="rId417"/>
              <a:stretch>
                <a:fillRect/>
              </a:stretch>
            </p:blipFill>
            <p:spPr>
              <a:xfrm>
                <a:off x="5642640" y="5100480"/>
                <a:ext cx="81000" cy="55080"/>
              </a:xfrm>
              <a:prstGeom prst="rect">
                <a:avLst/>
              </a:prstGeom>
            </p:spPr>
          </p:pic>
        </mc:Fallback>
      </mc:AlternateContent>
      <p:grpSp>
        <p:nvGrpSpPr>
          <p:cNvPr id="292" name="Group 291">
            <a:extLst>
              <a:ext uri="{FF2B5EF4-FFF2-40B4-BE49-F238E27FC236}">
                <a16:creationId xmlns:a16="http://schemas.microsoft.com/office/drawing/2014/main" id="{9A9789D8-377C-A241-A938-632D82A3A00D}"/>
              </a:ext>
            </a:extLst>
          </p:cNvPr>
          <p:cNvGrpSpPr/>
          <p:nvPr/>
        </p:nvGrpSpPr>
        <p:grpSpPr>
          <a:xfrm>
            <a:off x="5549760" y="5257800"/>
            <a:ext cx="300240" cy="144360"/>
            <a:chOff x="5549760" y="5257800"/>
            <a:chExt cx="300240" cy="144360"/>
          </a:xfrm>
        </p:grpSpPr>
        <mc:AlternateContent xmlns:mc="http://schemas.openxmlformats.org/markup-compatibility/2006">
          <mc:Choice xmlns:p14="http://schemas.microsoft.com/office/powerpoint/2010/main" Requires="p14">
            <p:contentPart p14:bwMode="auto" r:id="rId418">
              <p14:nvContentPartPr>
                <p14:cNvPr id="279" name="Ink 278">
                  <a:extLst>
                    <a:ext uri="{FF2B5EF4-FFF2-40B4-BE49-F238E27FC236}">
                      <a16:creationId xmlns:a16="http://schemas.microsoft.com/office/drawing/2014/main" id="{0689BB8A-6294-5748-91EF-745458B1860A}"/>
                    </a:ext>
                  </a:extLst>
                </p14:cNvPr>
                <p14:cNvContentPartPr/>
                <p14:nvPr/>
              </p14:nvContentPartPr>
              <p14:xfrm>
                <a:off x="5549760" y="5257800"/>
                <a:ext cx="62640" cy="144360"/>
              </p14:xfrm>
            </p:contentPart>
          </mc:Choice>
          <mc:Fallback>
            <p:pic>
              <p:nvPicPr>
                <p:cNvPr id="279" name="Ink 278">
                  <a:extLst>
                    <a:ext uri="{FF2B5EF4-FFF2-40B4-BE49-F238E27FC236}">
                      <a16:creationId xmlns:a16="http://schemas.microsoft.com/office/drawing/2014/main" id="{0689BB8A-6294-5748-91EF-745458B1860A}"/>
                    </a:ext>
                  </a:extLst>
                </p:cNvPr>
                <p:cNvPicPr/>
                <p:nvPr/>
              </p:nvPicPr>
              <p:blipFill>
                <a:blip r:embed="rId419"/>
                <a:stretch>
                  <a:fillRect/>
                </a:stretch>
              </p:blipFill>
              <p:spPr>
                <a:xfrm>
                  <a:off x="5534640" y="5242320"/>
                  <a:ext cx="928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81" name="Ink 280">
                  <a:extLst>
                    <a:ext uri="{FF2B5EF4-FFF2-40B4-BE49-F238E27FC236}">
                      <a16:creationId xmlns:a16="http://schemas.microsoft.com/office/drawing/2014/main" id="{8CEA48F3-56E6-344C-B966-E6B064DF4364}"/>
                    </a:ext>
                  </a:extLst>
                </p14:cNvPr>
                <p14:cNvContentPartPr/>
                <p14:nvPr/>
              </p14:nvContentPartPr>
              <p14:xfrm>
                <a:off x="5745960" y="5261400"/>
                <a:ext cx="104040" cy="138240"/>
              </p14:xfrm>
            </p:contentPart>
          </mc:Choice>
          <mc:Fallback>
            <p:pic>
              <p:nvPicPr>
                <p:cNvPr id="281" name="Ink 280">
                  <a:extLst>
                    <a:ext uri="{FF2B5EF4-FFF2-40B4-BE49-F238E27FC236}">
                      <a16:creationId xmlns:a16="http://schemas.microsoft.com/office/drawing/2014/main" id="{8CEA48F3-56E6-344C-B966-E6B064DF4364}"/>
                    </a:ext>
                  </a:extLst>
                </p:cNvPr>
                <p:cNvPicPr/>
                <p:nvPr/>
              </p:nvPicPr>
              <p:blipFill>
                <a:blip r:embed="rId421"/>
                <a:stretch>
                  <a:fillRect/>
                </a:stretch>
              </p:blipFill>
              <p:spPr>
                <a:xfrm>
                  <a:off x="5730840" y="5245920"/>
                  <a:ext cx="134640" cy="168480"/>
                </a:xfrm>
                <a:prstGeom prst="rect">
                  <a:avLst/>
                </a:prstGeom>
              </p:spPr>
            </p:pic>
          </mc:Fallback>
        </mc:AlternateContent>
      </p:grpSp>
      <p:grpSp>
        <p:nvGrpSpPr>
          <p:cNvPr id="301" name="Group 300">
            <a:extLst>
              <a:ext uri="{FF2B5EF4-FFF2-40B4-BE49-F238E27FC236}">
                <a16:creationId xmlns:a16="http://schemas.microsoft.com/office/drawing/2014/main" id="{EB2CFA71-0460-664D-B068-DC08AC36DFAA}"/>
              </a:ext>
            </a:extLst>
          </p:cNvPr>
          <p:cNvGrpSpPr/>
          <p:nvPr/>
        </p:nvGrpSpPr>
        <p:grpSpPr>
          <a:xfrm>
            <a:off x="1084320" y="4560480"/>
            <a:ext cx="887400" cy="1223280"/>
            <a:chOff x="1084320" y="4560480"/>
            <a:chExt cx="887400" cy="1223280"/>
          </a:xfrm>
        </p:grpSpPr>
        <mc:AlternateContent xmlns:mc="http://schemas.openxmlformats.org/markup-compatibility/2006">
          <mc:Choice xmlns:p14="http://schemas.microsoft.com/office/powerpoint/2010/main" Requires="p14">
            <p:contentPart p14:bwMode="auto" r:id="rId422">
              <p14:nvContentPartPr>
                <p14:cNvPr id="244" name="Ink 243">
                  <a:extLst>
                    <a:ext uri="{FF2B5EF4-FFF2-40B4-BE49-F238E27FC236}">
                      <a16:creationId xmlns:a16="http://schemas.microsoft.com/office/drawing/2014/main" id="{F59D37E4-5E77-B446-9722-41C1DEB6481E}"/>
                    </a:ext>
                  </a:extLst>
                </p14:cNvPr>
                <p14:cNvContentPartPr/>
                <p14:nvPr/>
              </p14:nvContentPartPr>
              <p14:xfrm>
                <a:off x="1222920" y="5486400"/>
                <a:ext cx="123480" cy="110880"/>
              </p14:xfrm>
            </p:contentPart>
          </mc:Choice>
          <mc:Fallback>
            <p:pic>
              <p:nvPicPr>
                <p:cNvPr id="244" name="Ink 243">
                  <a:extLst>
                    <a:ext uri="{FF2B5EF4-FFF2-40B4-BE49-F238E27FC236}">
                      <a16:creationId xmlns:a16="http://schemas.microsoft.com/office/drawing/2014/main" id="{F59D37E4-5E77-B446-9722-41C1DEB6481E}"/>
                    </a:ext>
                  </a:extLst>
                </p:cNvPr>
                <p:cNvPicPr/>
                <p:nvPr/>
              </p:nvPicPr>
              <p:blipFill>
                <a:blip r:embed="rId423"/>
                <a:stretch>
                  <a:fillRect/>
                </a:stretch>
              </p:blipFill>
              <p:spPr>
                <a:xfrm>
                  <a:off x="1207800" y="5470920"/>
                  <a:ext cx="154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45" name="Ink 244">
                  <a:extLst>
                    <a:ext uri="{FF2B5EF4-FFF2-40B4-BE49-F238E27FC236}">
                      <a16:creationId xmlns:a16="http://schemas.microsoft.com/office/drawing/2014/main" id="{B87A39C3-1455-874C-9799-3DBC77779821}"/>
                    </a:ext>
                  </a:extLst>
                </p14:cNvPr>
                <p14:cNvContentPartPr/>
                <p14:nvPr/>
              </p14:nvContentPartPr>
              <p14:xfrm>
                <a:off x="1326600" y="5497560"/>
                <a:ext cx="147960" cy="286200"/>
              </p14:xfrm>
            </p:contentPart>
          </mc:Choice>
          <mc:Fallback>
            <p:pic>
              <p:nvPicPr>
                <p:cNvPr id="245" name="Ink 244">
                  <a:extLst>
                    <a:ext uri="{FF2B5EF4-FFF2-40B4-BE49-F238E27FC236}">
                      <a16:creationId xmlns:a16="http://schemas.microsoft.com/office/drawing/2014/main" id="{B87A39C3-1455-874C-9799-3DBC77779821}"/>
                    </a:ext>
                  </a:extLst>
                </p:cNvPr>
                <p:cNvPicPr/>
                <p:nvPr/>
              </p:nvPicPr>
              <p:blipFill>
                <a:blip r:embed="rId425"/>
                <a:stretch>
                  <a:fillRect/>
                </a:stretch>
              </p:blipFill>
              <p:spPr>
                <a:xfrm>
                  <a:off x="1311120" y="5482440"/>
                  <a:ext cx="17856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47" name="Ink 246">
                  <a:extLst>
                    <a:ext uri="{FF2B5EF4-FFF2-40B4-BE49-F238E27FC236}">
                      <a16:creationId xmlns:a16="http://schemas.microsoft.com/office/drawing/2014/main" id="{69DA0CEB-90AD-0149-B037-62D5C1654A91}"/>
                    </a:ext>
                  </a:extLst>
                </p14:cNvPr>
                <p14:cNvContentPartPr/>
                <p14:nvPr/>
              </p14:nvContentPartPr>
              <p14:xfrm>
                <a:off x="1477080" y="5337360"/>
                <a:ext cx="146160" cy="124560"/>
              </p14:xfrm>
            </p:contentPart>
          </mc:Choice>
          <mc:Fallback>
            <p:pic>
              <p:nvPicPr>
                <p:cNvPr id="247" name="Ink 246">
                  <a:extLst>
                    <a:ext uri="{FF2B5EF4-FFF2-40B4-BE49-F238E27FC236}">
                      <a16:creationId xmlns:a16="http://schemas.microsoft.com/office/drawing/2014/main" id="{69DA0CEB-90AD-0149-B037-62D5C1654A91}"/>
                    </a:ext>
                  </a:extLst>
                </p:cNvPr>
                <p:cNvPicPr/>
                <p:nvPr/>
              </p:nvPicPr>
              <p:blipFill>
                <a:blip r:embed="rId427"/>
                <a:stretch>
                  <a:fillRect/>
                </a:stretch>
              </p:blipFill>
              <p:spPr>
                <a:xfrm>
                  <a:off x="1461600" y="5322240"/>
                  <a:ext cx="176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49" name="Ink 248">
                  <a:extLst>
                    <a:ext uri="{FF2B5EF4-FFF2-40B4-BE49-F238E27FC236}">
                      <a16:creationId xmlns:a16="http://schemas.microsoft.com/office/drawing/2014/main" id="{BBA2F07E-EA7B-8F4B-AA8E-1AF71FE3FC0D}"/>
                    </a:ext>
                  </a:extLst>
                </p14:cNvPr>
                <p14:cNvContentPartPr/>
                <p14:nvPr/>
              </p14:nvContentPartPr>
              <p14:xfrm>
                <a:off x="1146600" y="5355360"/>
                <a:ext cx="154080" cy="106560"/>
              </p14:xfrm>
            </p:contentPart>
          </mc:Choice>
          <mc:Fallback>
            <p:pic>
              <p:nvPicPr>
                <p:cNvPr id="249" name="Ink 248">
                  <a:extLst>
                    <a:ext uri="{FF2B5EF4-FFF2-40B4-BE49-F238E27FC236}">
                      <a16:creationId xmlns:a16="http://schemas.microsoft.com/office/drawing/2014/main" id="{BBA2F07E-EA7B-8F4B-AA8E-1AF71FE3FC0D}"/>
                    </a:ext>
                  </a:extLst>
                </p:cNvPr>
                <p:cNvPicPr/>
                <p:nvPr/>
              </p:nvPicPr>
              <p:blipFill>
                <a:blip r:embed="rId429"/>
                <a:stretch>
                  <a:fillRect/>
                </a:stretch>
              </p:blipFill>
              <p:spPr>
                <a:xfrm>
                  <a:off x="1131120" y="5340240"/>
                  <a:ext cx="1846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1" name="Ink 250">
                  <a:extLst>
                    <a:ext uri="{FF2B5EF4-FFF2-40B4-BE49-F238E27FC236}">
                      <a16:creationId xmlns:a16="http://schemas.microsoft.com/office/drawing/2014/main" id="{C0DA31C6-03BC-544E-811D-70B17E0EE81A}"/>
                    </a:ext>
                  </a:extLst>
                </p14:cNvPr>
                <p14:cNvContentPartPr/>
                <p14:nvPr/>
              </p14:nvContentPartPr>
              <p14:xfrm>
                <a:off x="1084320" y="5204520"/>
                <a:ext cx="150120" cy="108360"/>
              </p14:xfrm>
            </p:contentPart>
          </mc:Choice>
          <mc:Fallback>
            <p:pic>
              <p:nvPicPr>
                <p:cNvPr id="251" name="Ink 250">
                  <a:extLst>
                    <a:ext uri="{FF2B5EF4-FFF2-40B4-BE49-F238E27FC236}">
                      <a16:creationId xmlns:a16="http://schemas.microsoft.com/office/drawing/2014/main" id="{C0DA31C6-03BC-544E-811D-70B17E0EE81A}"/>
                    </a:ext>
                  </a:extLst>
                </p:cNvPr>
                <p:cNvPicPr/>
                <p:nvPr/>
              </p:nvPicPr>
              <p:blipFill>
                <a:blip r:embed="rId431"/>
                <a:stretch>
                  <a:fillRect/>
                </a:stretch>
              </p:blipFill>
              <p:spPr>
                <a:xfrm>
                  <a:off x="1069200" y="5189400"/>
                  <a:ext cx="180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3" name="Ink 252">
                  <a:extLst>
                    <a:ext uri="{FF2B5EF4-FFF2-40B4-BE49-F238E27FC236}">
                      <a16:creationId xmlns:a16="http://schemas.microsoft.com/office/drawing/2014/main" id="{4AC49A28-25F9-FD45-9BD1-C22D3E2DC2EF}"/>
                    </a:ext>
                  </a:extLst>
                </p14:cNvPr>
                <p14:cNvContentPartPr/>
                <p14:nvPr/>
              </p14:nvContentPartPr>
              <p14:xfrm>
                <a:off x="1145880" y="4948920"/>
                <a:ext cx="20520" cy="263520"/>
              </p14:xfrm>
            </p:contentPart>
          </mc:Choice>
          <mc:Fallback>
            <p:pic>
              <p:nvPicPr>
                <p:cNvPr id="253" name="Ink 252">
                  <a:extLst>
                    <a:ext uri="{FF2B5EF4-FFF2-40B4-BE49-F238E27FC236}">
                      <a16:creationId xmlns:a16="http://schemas.microsoft.com/office/drawing/2014/main" id="{4AC49A28-25F9-FD45-9BD1-C22D3E2DC2EF}"/>
                    </a:ext>
                  </a:extLst>
                </p:cNvPr>
                <p:cNvPicPr/>
                <p:nvPr/>
              </p:nvPicPr>
              <p:blipFill>
                <a:blip r:embed="rId433"/>
                <a:stretch>
                  <a:fillRect/>
                </a:stretch>
              </p:blipFill>
              <p:spPr>
                <a:xfrm>
                  <a:off x="1130760" y="4933440"/>
                  <a:ext cx="5112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4" name="Ink 253">
                  <a:extLst>
                    <a:ext uri="{FF2B5EF4-FFF2-40B4-BE49-F238E27FC236}">
                      <a16:creationId xmlns:a16="http://schemas.microsoft.com/office/drawing/2014/main" id="{2D26209B-B65D-384D-A0A4-D5D9906DEC3A}"/>
                    </a:ext>
                  </a:extLst>
                </p14:cNvPr>
                <p14:cNvContentPartPr/>
                <p14:nvPr/>
              </p14:nvContentPartPr>
              <p14:xfrm>
                <a:off x="1165680" y="4998240"/>
                <a:ext cx="50040" cy="19800"/>
              </p14:xfrm>
            </p:contentPart>
          </mc:Choice>
          <mc:Fallback>
            <p:pic>
              <p:nvPicPr>
                <p:cNvPr id="254" name="Ink 253">
                  <a:extLst>
                    <a:ext uri="{FF2B5EF4-FFF2-40B4-BE49-F238E27FC236}">
                      <a16:creationId xmlns:a16="http://schemas.microsoft.com/office/drawing/2014/main" id="{2D26209B-B65D-384D-A0A4-D5D9906DEC3A}"/>
                    </a:ext>
                  </a:extLst>
                </p:cNvPr>
                <p:cNvPicPr/>
                <p:nvPr/>
              </p:nvPicPr>
              <p:blipFill>
                <a:blip r:embed="rId435"/>
                <a:stretch>
                  <a:fillRect/>
                </a:stretch>
              </p:blipFill>
              <p:spPr>
                <a:xfrm>
                  <a:off x="1150560" y="4983120"/>
                  <a:ext cx="806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5" name="Ink 254">
                  <a:extLst>
                    <a:ext uri="{FF2B5EF4-FFF2-40B4-BE49-F238E27FC236}">
                      <a16:creationId xmlns:a16="http://schemas.microsoft.com/office/drawing/2014/main" id="{206636DD-C758-E74E-956A-1C8A9E5EF875}"/>
                    </a:ext>
                  </a:extLst>
                </p14:cNvPr>
                <p14:cNvContentPartPr/>
                <p14:nvPr/>
              </p14:nvContentPartPr>
              <p14:xfrm>
                <a:off x="1229400" y="4913640"/>
                <a:ext cx="66960" cy="138240"/>
              </p14:xfrm>
            </p:contentPart>
          </mc:Choice>
          <mc:Fallback>
            <p:pic>
              <p:nvPicPr>
                <p:cNvPr id="255" name="Ink 254">
                  <a:extLst>
                    <a:ext uri="{FF2B5EF4-FFF2-40B4-BE49-F238E27FC236}">
                      <a16:creationId xmlns:a16="http://schemas.microsoft.com/office/drawing/2014/main" id="{206636DD-C758-E74E-956A-1C8A9E5EF875}"/>
                    </a:ext>
                  </a:extLst>
                </p:cNvPr>
                <p:cNvPicPr/>
                <p:nvPr/>
              </p:nvPicPr>
              <p:blipFill>
                <a:blip r:embed="rId437"/>
                <a:stretch>
                  <a:fillRect/>
                </a:stretch>
              </p:blipFill>
              <p:spPr>
                <a:xfrm>
                  <a:off x="1213920" y="4898520"/>
                  <a:ext cx="97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6" name="Ink 255">
                  <a:extLst>
                    <a:ext uri="{FF2B5EF4-FFF2-40B4-BE49-F238E27FC236}">
                      <a16:creationId xmlns:a16="http://schemas.microsoft.com/office/drawing/2014/main" id="{E334713B-0258-BB4F-868F-97F740131529}"/>
                    </a:ext>
                  </a:extLst>
                </p14:cNvPr>
                <p14:cNvContentPartPr/>
                <p14:nvPr/>
              </p14:nvContentPartPr>
              <p14:xfrm>
                <a:off x="1268640" y="4979520"/>
                <a:ext cx="39960" cy="10440"/>
              </p14:xfrm>
            </p:contentPart>
          </mc:Choice>
          <mc:Fallback>
            <p:pic>
              <p:nvPicPr>
                <p:cNvPr id="256" name="Ink 255">
                  <a:extLst>
                    <a:ext uri="{FF2B5EF4-FFF2-40B4-BE49-F238E27FC236}">
                      <a16:creationId xmlns:a16="http://schemas.microsoft.com/office/drawing/2014/main" id="{E334713B-0258-BB4F-868F-97F740131529}"/>
                    </a:ext>
                  </a:extLst>
                </p:cNvPr>
                <p:cNvPicPr/>
                <p:nvPr/>
              </p:nvPicPr>
              <p:blipFill>
                <a:blip r:embed="rId439"/>
                <a:stretch>
                  <a:fillRect/>
                </a:stretch>
              </p:blipFill>
              <p:spPr>
                <a:xfrm>
                  <a:off x="1253160" y="4964400"/>
                  <a:ext cx="70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8" name="Ink 257">
                  <a:extLst>
                    <a:ext uri="{FF2B5EF4-FFF2-40B4-BE49-F238E27FC236}">
                      <a16:creationId xmlns:a16="http://schemas.microsoft.com/office/drawing/2014/main" id="{DF41DC89-2610-BF46-A528-25F22737E290}"/>
                    </a:ext>
                  </a:extLst>
                </p14:cNvPr>
                <p14:cNvContentPartPr/>
                <p14:nvPr/>
              </p14:nvContentPartPr>
              <p14:xfrm>
                <a:off x="1611360" y="5224320"/>
                <a:ext cx="170280" cy="110520"/>
              </p14:xfrm>
            </p:contentPart>
          </mc:Choice>
          <mc:Fallback>
            <p:pic>
              <p:nvPicPr>
                <p:cNvPr id="258" name="Ink 257">
                  <a:extLst>
                    <a:ext uri="{FF2B5EF4-FFF2-40B4-BE49-F238E27FC236}">
                      <a16:creationId xmlns:a16="http://schemas.microsoft.com/office/drawing/2014/main" id="{DF41DC89-2610-BF46-A528-25F22737E290}"/>
                    </a:ext>
                  </a:extLst>
                </p:cNvPr>
                <p:cNvPicPr/>
                <p:nvPr/>
              </p:nvPicPr>
              <p:blipFill>
                <a:blip r:embed="rId441"/>
                <a:stretch>
                  <a:fillRect/>
                </a:stretch>
              </p:blipFill>
              <p:spPr>
                <a:xfrm>
                  <a:off x="1596240" y="5208840"/>
                  <a:ext cx="2005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9" name="Ink 258">
                  <a:extLst>
                    <a:ext uri="{FF2B5EF4-FFF2-40B4-BE49-F238E27FC236}">
                      <a16:creationId xmlns:a16="http://schemas.microsoft.com/office/drawing/2014/main" id="{5E3763FD-06AD-8346-9625-E4FF10FC35E4}"/>
                    </a:ext>
                  </a:extLst>
                </p14:cNvPr>
                <p14:cNvContentPartPr/>
                <p14:nvPr/>
              </p14:nvContentPartPr>
              <p14:xfrm>
                <a:off x="1714320" y="4980240"/>
                <a:ext cx="26280" cy="232200"/>
              </p14:xfrm>
            </p:contentPart>
          </mc:Choice>
          <mc:Fallback>
            <p:pic>
              <p:nvPicPr>
                <p:cNvPr id="259" name="Ink 258">
                  <a:extLst>
                    <a:ext uri="{FF2B5EF4-FFF2-40B4-BE49-F238E27FC236}">
                      <a16:creationId xmlns:a16="http://schemas.microsoft.com/office/drawing/2014/main" id="{5E3763FD-06AD-8346-9625-E4FF10FC35E4}"/>
                    </a:ext>
                  </a:extLst>
                </p:cNvPr>
                <p:cNvPicPr/>
                <p:nvPr/>
              </p:nvPicPr>
              <p:blipFill>
                <a:blip r:embed="rId443"/>
                <a:stretch>
                  <a:fillRect/>
                </a:stretch>
              </p:blipFill>
              <p:spPr>
                <a:xfrm>
                  <a:off x="1699200" y="4965120"/>
                  <a:ext cx="568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1" name="Ink 260">
                  <a:extLst>
                    <a:ext uri="{FF2B5EF4-FFF2-40B4-BE49-F238E27FC236}">
                      <a16:creationId xmlns:a16="http://schemas.microsoft.com/office/drawing/2014/main" id="{505B89AD-C000-4B4E-B987-F2FBF64F0D65}"/>
                    </a:ext>
                  </a:extLst>
                </p14:cNvPr>
                <p14:cNvContentPartPr/>
                <p14:nvPr/>
              </p14:nvContentPartPr>
              <p14:xfrm>
                <a:off x="1760040" y="5029200"/>
                <a:ext cx="68040" cy="8280"/>
              </p14:xfrm>
            </p:contentPart>
          </mc:Choice>
          <mc:Fallback>
            <p:pic>
              <p:nvPicPr>
                <p:cNvPr id="261" name="Ink 260">
                  <a:extLst>
                    <a:ext uri="{FF2B5EF4-FFF2-40B4-BE49-F238E27FC236}">
                      <a16:creationId xmlns:a16="http://schemas.microsoft.com/office/drawing/2014/main" id="{505B89AD-C000-4B4E-B987-F2FBF64F0D65}"/>
                    </a:ext>
                  </a:extLst>
                </p:cNvPr>
                <p:cNvPicPr/>
                <p:nvPr/>
              </p:nvPicPr>
              <p:blipFill>
                <a:blip r:embed="rId445"/>
                <a:stretch>
                  <a:fillRect/>
                </a:stretch>
              </p:blipFill>
              <p:spPr>
                <a:xfrm>
                  <a:off x="1744920" y="5013720"/>
                  <a:ext cx="986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2" name="Ink 261">
                  <a:extLst>
                    <a:ext uri="{FF2B5EF4-FFF2-40B4-BE49-F238E27FC236}">
                      <a16:creationId xmlns:a16="http://schemas.microsoft.com/office/drawing/2014/main" id="{DC531E0E-5E78-D34D-AA66-D40281FDAB85}"/>
                    </a:ext>
                  </a:extLst>
                </p14:cNvPr>
                <p14:cNvContentPartPr/>
                <p14:nvPr/>
              </p14:nvContentPartPr>
              <p14:xfrm>
                <a:off x="1842120" y="4944960"/>
                <a:ext cx="101160" cy="149040"/>
              </p14:xfrm>
            </p:contentPart>
          </mc:Choice>
          <mc:Fallback>
            <p:pic>
              <p:nvPicPr>
                <p:cNvPr id="262" name="Ink 261">
                  <a:extLst>
                    <a:ext uri="{FF2B5EF4-FFF2-40B4-BE49-F238E27FC236}">
                      <a16:creationId xmlns:a16="http://schemas.microsoft.com/office/drawing/2014/main" id="{DC531E0E-5E78-D34D-AA66-D40281FDAB85}"/>
                    </a:ext>
                  </a:extLst>
                </p:cNvPr>
                <p:cNvPicPr/>
                <p:nvPr/>
              </p:nvPicPr>
              <p:blipFill>
                <a:blip r:embed="rId447"/>
                <a:stretch>
                  <a:fillRect/>
                </a:stretch>
              </p:blipFill>
              <p:spPr>
                <a:xfrm>
                  <a:off x="1827000" y="4929480"/>
                  <a:ext cx="1317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3" name="Ink 262">
                  <a:extLst>
                    <a:ext uri="{FF2B5EF4-FFF2-40B4-BE49-F238E27FC236}">
                      <a16:creationId xmlns:a16="http://schemas.microsoft.com/office/drawing/2014/main" id="{4D130AF6-3621-C147-8C7E-987E98AC4385}"/>
                    </a:ext>
                  </a:extLst>
                </p14:cNvPr>
                <p14:cNvContentPartPr/>
                <p14:nvPr/>
              </p14:nvContentPartPr>
              <p14:xfrm>
                <a:off x="1863000" y="5017680"/>
                <a:ext cx="72360" cy="6120"/>
              </p14:xfrm>
            </p:contentPart>
          </mc:Choice>
          <mc:Fallback>
            <p:pic>
              <p:nvPicPr>
                <p:cNvPr id="263" name="Ink 262">
                  <a:extLst>
                    <a:ext uri="{FF2B5EF4-FFF2-40B4-BE49-F238E27FC236}">
                      <a16:creationId xmlns:a16="http://schemas.microsoft.com/office/drawing/2014/main" id="{4D130AF6-3621-C147-8C7E-987E98AC4385}"/>
                    </a:ext>
                  </a:extLst>
                </p:cNvPr>
                <p:cNvPicPr/>
                <p:nvPr/>
              </p:nvPicPr>
              <p:blipFill>
                <a:blip r:embed="rId449"/>
                <a:stretch>
                  <a:fillRect/>
                </a:stretch>
              </p:blipFill>
              <p:spPr>
                <a:xfrm>
                  <a:off x="1847520" y="5002200"/>
                  <a:ext cx="1029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93" name="Ink 292">
                  <a:extLst>
                    <a:ext uri="{FF2B5EF4-FFF2-40B4-BE49-F238E27FC236}">
                      <a16:creationId xmlns:a16="http://schemas.microsoft.com/office/drawing/2014/main" id="{C26E1841-B8E4-E742-967F-E671A0A91644}"/>
                    </a:ext>
                  </a:extLst>
                </p14:cNvPr>
                <p14:cNvContentPartPr/>
                <p14:nvPr/>
              </p14:nvContentPartPr>
              <p14:xfrm>
                <a:off x="1410120" y="4560480"/>
                <a:ext cx="118080" cy="184680"/>
              </p14:xfrm>
            </p:contentPart>
          </mc:Choice>
          <mc:Fallback>
            <p:pic>
              <p:nvPicPr>
                <p:cNvPr id="293" name="Ink 292">
                  <a:extLst>
                    <a:ext uri="{FF2B5EF4-FFF2-40B4-BE49-F238E27FC236}">
                      <a16:creationId xmlns:a16="http://schemas.microsoft.com/office/drawing/2014/main" id="{C26E1841-B8E4-E742-967F-E671A0A91644}"/>
                    </a:ext>
                  </a:extLst>
                </p:cNvPr>
                <p:cNvPicPr/>
                <p:nvPr/>
              </p:nvPicPr>
              <p:blipFill>
                <a:blip r:embed="rId451"/>
                <a:stretch>
                  <a:fillRect/>
                </a:stretch>
              </p:blipFill>
              <p:spPr>
                <a:xfrm>
                  <a:off x="1395000" y="4545000"/>
                  <a:ext cx="1483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94" name="Ink 293">
                  <a:extLst>
                    <a:ext uri="{FF2B5EF4-FFF2-40B4-BE49-F238E27FC236}">
                      <a16:creationId xmlns:a16="http://schemas.microsoft.com/office/drawing/2014/main" id="{E22882ED-8637-EA43-B31D-78A250AFBE56}"/>
                    </a:ext>
                  </a:extLst>
                </p14:cNvPr>
                <p14:cNvContentPartPr/>
                <p14:nvPr/>
              </p14:nvContentPartPr>
              <p14:xfrm>
                <a:off x="1371240" y="4800240"/>
                <a:ext cx="150840" cy="140760"/>
              </p14:xfrm>
            </p:contentPart>
          </mc:Choice>
          <mc:Fallback>
            <p:pic>
              <p:nvPicPr>
                <p:cNvPr id="294" name="Ink 293">
                  <a:extLst>
                    <a:ext uri="{FF2B5EF4-FFF2-40B4-BE49-F238E27FC236}">
                      <a16:creationId xmlns:a16="http://schemas.microsoft.com/office/drawing/2014/main" id="{E22882ED-8637-EA43-B31D-78A250AFBE56}"/>
                    </a:ext>
                  </a:extLst>
                </p:cNvPr>
                <p:cNvPicPr/>
                <p:nvPr/>
              </p:nvPicPr>
              <p:blipFill>
                <a:blip r:embed="rId453"/>
                <a:stretch>
                  <a:fillRect/>
                </a:stretch>
              </p:blipFill>
              <p:spPr>
                <a:xfrm>
                  <a:off x="1356120" y="4785120"/>
                  <a:ext cx="1814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96" name="Ink 295">
                  <a:extLst>
                    <a:ext uri="{FF2B5EF4-FFF2-40B4-BE49-F238E27FC236}">
                      <a16:creationId xmlns:a16="http://schemas.microsoft.com/office/drawing/2014/main" id="{F0822537-8484-934C-8529-139292C2F28B}"/>
                    </a:ext>
                  </a:extLst>
                </p14:cNvPr>
                <p14:cNvContentPartPr/>
                <p14:nvPr/>
              </p14:nvContentPartPr>
              <p14:xfrm>
                <a:off x="1514880" y="4869720"/>
                <a:ext cx="101160" cy="126360"/>
              </p14:xfrm>
            </p:contentPart>
          </mc:Choice>
          <mc:Fallback>
            <p:pic>
              <p:nvPicPr>
                <p:cNvPr id="296" name="Ink 295">
                  <a:extLst>
                    <a:ext uri="{FF2B5EF4-FFF2-40B4-BE49-F238E27FC236}">
                      <a16:creationId xmlns:a16="http://schemas.microsoft.com/office/drawing/2014/main" id="{F0822537-8484-934C-8529-139292C2F28B}"/>
                    </a:ext>
                  </a:extLst>
                </p:cNvPr>
                <p:cNvPicPr/>
                <p:nvPr/>
              </p:nvPicPr>
              <p:blipFill>
                <a:blip r:embed="rId455"/>
                <a:stretch>
                  <a:fillRect/>
                </a:stretch>
              </p:blipFill>
              <p:spPr>
                <a:xfrm>
                  <a:off x="1499760" y="4854240"/>
                  <a:ext cx="1314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97" name="Ink 296">
                  <a:extLst>
                    <a:ext uri="{FF2B5EF4-FFF2-40B4-BE49-F238E27FC236}">
                      <a16:creationId xmlns:a16="http://schemas.microsoft.com/office/drawing/2014/main" id="{E693953D-A339-AB4E-B1DA-762B45F8DEF7}"/>
                    </a:ext>
                  </a:extLst>
                </p14:cNvPr>
                <p14:cNvContentPartPr/>
                <p14:nvPr/>
              </p14:nvContentPartPr>
              <p14:xfrm>
                <a:off x="1712880" y="4743360"/>
                <a:ext cx="81720" cy="114480"/>
              </p14:xfrm>
            </p:contentPart>
          </mc:Choice>
          <mc:Fallback>
            <p:pic>
              <p:nvPicPr>
                <p:cNvPr id="297" name="Ink 296">
                  <a:extLst>
                    <a:ext uri="{FF2B5EF4-FFF2-40B4-BE49-F238E27FC236}">
                      <a16:creationId xmlns:a16="http://schemas.microsoft.com/office/drawing/2014/main" id="{E693953D-A339-AB4E-B1DA-762B45F8DEF7}"/>
                    </a:ext>
                  </a:extLst>
                </p:cNvPr>
                <p:cNvPicPr/>
                <p:nvPr/>
              </p:nvPicPr>
              <p:blipFill>
                <a:blip r:embed="rId457"/>
                <a:stretch>
                  <a:fillRect/>
                </a:stretch>
              </p:blipFill>
              <p:spPr>
                <a:xfrm>
                  <a:off x="1697760" y="4727880"/>
                  <a:ext cx="112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98" name="Ink 297">
                  <a:extLst>
                    <a:ext uri="{FF2B5EF4-FFF2-40B4-BE49-F238E27FC236}">
                      <a16:creationId xmlns:a16="http://schemas.microsoft.com/office/drawing/2014/main" id="{D5B5248A-4BD0-1643-9AE7-5AE49C9FCDC0}"/>
                    </a:ext>
                  </a:extLst>
                </p14:cNvPr>
                <p14:cNvContentPartPr/>
                <p14:nvPr/>
              </p14:nvContentPartPr>
              <p14:xfrm>
                <a:off x="1874520" y="4725360"/>
                <a:ext cx="97200" cy="119160"/>
              </p14:xfrm>
            </p:contentPart>
          </mc:Choice>
          <mc:Fallback>
            <p:pic>
              <p:nvPicPr>
                <p:cNvPr id="298" name="Ink 297">
                  <a:extLst>
                    <a:ext uri="{FF2B5EF4-FFF2-40B4-BE49-F238E27FC236}">
                      <a16:creationId xmlns:a16="http://schemas.microsoft.com/office/drawing/2014/main" id="{D5B5248A-4BD0-1643-9AE7-5AE49C9FCDC0}"/>
                    </a:ext>
                  </a:extLst>
                </p:cNvPr>
                <p:cNvPicPr/>
                <p:nvPr/>
              </p:nvPicPr>
              <p:blipFill>
                <a:blip r:embed="rId459"/>
                <a:stretch>
                  <a:fillRect/>
                </a:stretch>
              </p:blipFill>
              <p:spPr>
                <a:xfrm>
                  <a:off x="1859040" y="4710240"/>
                  <a:ext cx="127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9" name="Ink 298">
                  <a:extLst>
                    <a:ext uri="{FF2B5EF4-FFF2-40B4-BE49-F238E27FC236}">
                      <a16:creationId xmlns:a16="http://schemas.microsoft.com/office/drawing/2014/main" id="{89BAA1B2-2297-4445-A939-14842A08098C}"/>
                    </a:ext>
                  </a:extLst>
                </p14:cNvPr>
                <p14:cNvContentPartPr/>
                <p14:nvPr/>
              </p14:nvContentPartPr>
              <p14:xfrm>
                <a:off x="1817280" y="4823280"/>
                <a:ext cx="33840" cy="8640"/>
              </p14:xfrm>
            </p:contentPart>
          </mc:Choice>
          <mc:Fallback>
            <p:pic>
              <p:nvPicPr>
                <p:cNvPr id="299" name="Ink 298">
                  <a:extLst>
                    <a:ext uri="{FF2B5EF4-FFF2-40B4-BE49-F238E27FC236}">
                      <a16:creationId xmlns:a16="http://schemas.microsoft.com/office/drawing/2014/main" id="{89BAA1B2-2297-4445-A939-14842A08098C}"/>
                    </a:ext>
                  </a:extLst>
                </p:cNvPr>
                <p:cNvPicPr/>
                <p:nvPr/>
              </p:nvPicPr>
              <p:blipFill>
                <a:blip r:embed="rId461"/>
                <a:stretch>
                  <a:fillRect/>
                </a:stretch>
              </p:blipFill>
              <p:spPr>
                <a:xfrm>
                  <a:off x="1802160" y="4808160"/>
                  <a:ext cx="640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00" name="Ink 299">
                  <a:extLst>
                    <a:ext uri="{FF2B5EF4-FFF2-40B4-BE49-F238E27FC236}">
                      <a16:creationId xmlns:a16="http://schemas.microsoft.com/office/drawing/2014/main" id="{7A142212-8436-C444-8AD3-7CAEEB9EC641}"/>
                    </a:ext>
                  </a:extLst>
                </p14:cNvPr>
                <p14:cNvContentPartPr/>
                <p14:nvPr/>
              </p14:nvContentPartPr>
              <p14:xfrm>
                <a:off x="1931400" y="4829400"/>
                <a:ext cx="29520" cy="10440"/>
              </p14:xfrm>
            </p:contentPart>
          </mc:Choice>
          <mc:Fallback>
            <p:pic>
              <p:nvPicPr>
                <p:cNvPr id="300" name="Ink 299">
                  <a:extLst>
                    <a:ext uri="{FF2B5EF4-FFF2-40B4-BE49-F238E27FC236}">
                      <a16:creationId xmlns:a16="http://schemas.microsoft.com/office/drawing/2014/main" id="{7A142212-8436-C444-8AD3-7CAEEB9EC641}"/>
                    </a:ext>
                  </a:extLst>
                </p:cNvPr>
                <p:cNvPicPr/>
                <p:nvPr/>
              </p:nvPicPr>
              <p:blipFill>
                <a:blip r:embed="rId463"/>
                <a:stretch>
                  <a:fillRect/>
                </a:stretch>
              </p:blipFill>
              <p:spPr>
                <a:xfrm>
                  <a:off x="1916280" y="4813920"/>
                  <a:ext cx="60120" cy="40680"/>
                </a:xfrm>
                <a:prstGeom prst="rect">
                  <a:avLst/>
                </a:prstGeom>
              </p:spPr>
            </p:pic>
          </mc:Fallback>
        </mc:AlternateContent>
      </p:grpSp>
      <p:grpSp>
        <p:nvGrpSpPr>
          <p:cNvPr id="322" name="Group 321">
            <a:extLst>
              <a:ext uri="{FF2B5EF4-FFF2-40B4-BE49-F238E27FC236}">
                <a16:creationId xmlns:a16="http://schemas.microsoft.com/office/drawing/2014/main" id="{458E14FE-871C-F141-A15A-D3B2DD16A330}"/>
              </a:ext>
            </a:extLst>
          </p:cNvPr>
          <p:cNvGrpSpPr/>
          <p:nvPr/>
        </p:nvGrpSpPr>
        <p:grpSpPr>
          <a:xfrm>
            <a:off x="2697120" y="5730480"/>
            <a:ext cx="1488600" cy="303480"/>
            <a:chOff x="2697120" y="5730480"/>
            <a:chExt cx="1488600" cy="303480"/>
          </a:xfrm>
        </p:grpSpPr>
        <mc:AlternateContent xmlns:mc="http://schemas.openxmlformats.org/markup-compatibility/2006">
          <mc:Choice xmlns:p14="http://schemas.microsoft.com/office/powerpoint/2010/main" Requires="p14">
            <p:contentPart p14:bwMode="auto" r:id="rId464">
              <p14:nvContentPartPr>
                <p14:cNvPr id="306" name="Ink 305">
                  <a:extLst>
                    <a:ext uri="{FF2B5EF4-FFF2-40B4-BE49-F238E27FC236}">
                      <a16:creationId xmlns:a16="http://schemas.microsoft.com/office/drawing/2014/main" id="{57E7BC28-F464-7147-B36D-53119EDE3343}"/>
                    </a:ext>
                  </a:extLst>
                </p14:cNvPr>
                <p14:cNvContentPartPr/>
                <p14:nvPr/>
              </p14:nvContentPartPr>
              <p14:xfrm>
                <a:off x="2697120" y="5747040"/>
                <a:ext cx="330840" cy="134280"/>
              </p14:xfrm>
            </p:contentPart>
          </mc:Choice>
          <mc:Fallback>
            <p:pic>
              <p:nvPicPr>
                <p:cNvPr id="306" name="Ink 305">
                  <a:extLst>
                    <a:ext uri="{FF2B5EF4-FFF2-40B4-BE49-F238E27FC236}">
                      <a16:creationId xmlns:a16="http://schemas.microsoft.com/office/drawing/2014/main" id="{57E7BC28-F464-7147-B36D-53119EDE3343}"/>
                    </a:ext>
                  </a:extLst>
                </p:cNvPr>
                <p:cNvPicPr/>
                <p:nvPr/>
              </p:nvPicPr>
              <p:blipFill>
                <a:blip r:embed="rId465"/>
                <a:stretch>
                  <a:fillRect/>
                </a:stretch>
              </p:blipFill>
              <p:spPr>
                <a:xfrm>
                  <a:off x="2682000" y="5731560"/>
                  <a:ext cx="361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07" name="Ink 306">
                  <a:extLst>
                    <a:ext uri="{FF2B5EF4-FFF2-40B4-BE49-F238E27FC236}">
                      <a16:creationId xmlns:a16="http://schemas.microsoft.com/office/drawing/2014/main" id="{65C92C26-344A-3D48-83C3-FF3E9CAD6717}"/>
                    </a:ext>
                  </a:extLst>
                </p14:cNvPr>
                <p14:cNvContentPartPr/>
                <p14:nvPr/>
              </p14:nvContentPartPr>
              <p14:xfrm>
                <a:off x="3120120" y="5734080"/>
                <a:ext cx="200160" cy="108360"/>
              </p14:xfrm>
            </p:contentPart>
          </mc:Choice>
          <mc:Fallback>
            <p:pic>
              <p:nvPicPr>
                <p:cNvPr id="307" name="Ink 306">
                  <a:extLst>
                    <a:ext uri="{FF2B5EF4-FFF2-40B4-BE49-F238E27FC236}">
                      <a16:creationId xmlns:a16="http://schemas.microsoft.com/office/drawing/2014/main" id="{65C92C26-344A-3D48-83C3-FF3E9CAD6717}"/>
                    </a:ext>
                  </a:extLst>
                </p:cNvPr>
                <p:cNvPicPr/>
                <p:nvPr/>
              </p:nvPicPr>
              <p:blipFill>
                <a:blip r:embed="rId467"/>
                <a:stretch>
                  <a:fillRect/>
                </a:stretch>
              </p:blipFill>
              <p:spPr>
                <a:xfrm>
                  <a:off x="3105000" y="5718600"/>
                  <a:ext cx="2307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08" name="Ink 307">
                  <a:extLst>
                    <a:ext uri="{FF2B5EF4-FFF2-40B4-BE49-F238E27FC236}">
                      <a16:creationId xmlns:a16="http://schemas.microsoft.com/office/drawing/2014/main" id="{CF3137A5-28B8-844D-89AA-F8849E654B03}"/>
                    </a:ext>
                  </a:extLst>
                </p14:cNvPr>
                <p14:cNvContentPartPr/>
                <p14:nvPr/>
              </p14:nvContentPartPr>
              <p14:xfrm>
                <a:off x="3383280" y="5730480"/>
                <a:ext cx="802440" cy="303480"/>
              </p14:xfrm>
            </p:contentPart>
          </mc:Choice>
          <mc:Fallback>
            <p:pic>
              <p:nvPicPr>
                <p:cNvPr id="308" name="Ink 307">
                  <a:extLst>
                    <a:ext uri="{FF2B5EF4-FFF2-40B4-BE49-F238E27FC236}">
                      <a16:creationId xmlns:a16="http://schemas.microsoft.com/office/drawing/2014/main" id="{CF3137A5-28B8-844D-89AA-F8849E654B03}"/>
                    </a:ext>
                  </a:extLst>
                </p:cNvPr>
                <p:cNvPicPr/>
                <p:nvPr/>
              </p:nvPicPr>
              <p:blipFill>
                <a:blip r:embed="rId469"/>
                <a:stretch>
                  <a:fillRect/>
                </a:stretch>
              </p:blipFill>
              <p:spPr>
                <a:xfrm>
                  <a:off x="3367800" y="5715000"/>
                  <a:ext cx="833040" cy="334080"/>
                </a:xfrm>
                <a:prstGeom prst="rect">
                  <a:avLst/>
                </a:prstGeom>
              </p:spPr>
            </p:pic>
          </mc:Fallback>
        </mc:AlternateContent>
      </p:grpSp>
      <p:grpSp>
        <p:nvGrpSpPr>
          <p:cNvPr id="321" name="Group 320">
            <a:extLst>
              <a:ext uri="{FF2B5EF4-FFF2-40B4-BE49-F238E27FC236}">
                <a16:creationId xmlns:a16="http://schemas.microsoft.com/office/drawing/2014/main" id="{D3EA1BFF-7B31-4645-95F9-A79BC58A838E}"/>
              </a:ext>
            </a:extLst>
          </p:cNvPr>
          <p:cNvGrpSpPr/>
          <p:nvPr/>
        </p:nvGrpSpPr>
        <p:grpSpPr>
          <a:xfrm>
            <a:off x="4533120" y="5554800"/>
            <a:ext cx="1378080" cy="294480"/>
            <a:chOff x="4533120" y="5554800"/>
            <a:chExt cx="1378080" cy="294480"/>
          </a:xfrm>
        </p:grpSpPr>
        <mc:AlternateContent xmlns:mc="http://schemas.openxmlformats.org/markup-compatibility/2006">
          <mc:Choice xmlns:p14="http://schemas.microsoft.com/office/powerpoint/2010/main" Requires="p14">
            <p:contentPart p14:bwMode="auto" r:id="rId470">
              <p14:nvContentPartPr>
                <p14:cNvPr id="309" name="Ink 308">
                  <a:extLst>
                    <a:ext uri="{FF2B5EF4-FFF2-40B4-BE49-F238E27FC236}">
                      <a16:creationId xmlns:a16="http://schemas.microsoft.com/office/drawing/2014/main" id="{FE81E24B-2D3A-B849-8D03-2297330D32AA}"/>
                    </a:ext>
                  </a:extLst>
                </p14:cNvPr>
                <p14:cNvContentPartPr/>
                <p14:nvPr/>
              </p14:nvContentPartPr>
              <p14:xfrm>
                <a:off x="4533120" y="5691600"/>
                <a:ext cx="115200" cy="157680"/>
              </p14:xfrm>
            </p:contentPart>
          </mc:Choice>
          <mc:Fallback>
            <p:pic>
              <p:nvPicPr>
                <p:cNvPr id="309" name="Ink 308">
                  <a:extLst>
                    <a:ext uri="{FF2B5EF4-FFF2-40B4-BE49-F238E27FC236}">
                      <a16:creationId xmlns:a16="http://schemas.microsoft.com/office/drawing/2014/main" id="{FE81E24B-2D3A-B849-8D03-2297330D32AA}"/>
                    </a:ext>
                  </a:extLst>
                </p:cNvPr>
                <p:cNvPicPr/>
                <p:nvPr/>
              </p:nvPicPr>
              <p:blipFill>
                <a:blip r:embed="rId471"/>
                <a:stretch>
                  <a:fillRect/>
                </a:stretch>
              </p:blipFill>
              <p:spPr>
                <a:xfrm>
                  <a:off x="4518000" y="5676480"/>
                  <a:ext cx="1458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10" name="Ink 309">
                  <a:extLst>
                    <a:ext uri="{FF2B5EF4-FFF2-40B4-BE49-F238E27FC236}">
                      <a16:creationId xmlns:a16="http://schemas.microsoft.com/office/drawing/2014/main" id="{80B5DE6C-1921-1D46-916D-6D1603E1B1AF}"/>
                    </a:ext>
                  </a:extLst>
                </p14:cNvPr>
                <p14:cNvContentPartPr/>
                <p14:nvPr/>
              </p14:nvContentPartPr>
              <p14:xfrm>
                <a:off x="4777560" y="5722560"/>
                <a:ext cx="285840" cy="120600"/>
              </p14:xfrm>
            </p:contentPart>
          </mc:Choice>
          <mc:Fallback>
            <p:pic>
              <p:nvPicPr>
                <p:cNvPr id="310" name="Ink 309">
                  <a:extLst>
                    <a:ext uri="{FF2B5EF4-FFF2-40B4-BE49-F238E27FC236}">
                      <a16:creationId xmlns:a16="http://schemas.microsoft.com/office/drawing/2014/main" id="{80B5DE6C-1921-1D46-916D-6D1603E1B1AF}"/>
                    </a:ext>
                  </a:extLst>
                </p:cNvPr>
                <p:cNvPicPr/>
                <p:nvPr/>
              </p:nvPicPr>
              <p:blipFill>
                <a:blip r:embed="rId473"/>
                <a:stretch>
                  <a:fillRect/>
                </a:stretch>
              </p:blipFill>
              <p:spPr>
                <a:xfrm>
                  <a:off x="4762440" y="5707440"/>
                  <a:ext cx="3164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11" name="Ink 310">
                  <a:extLst>
                    <a:ext uri="{FF2B5EF4-FFF2-40B4-BE49-F238E27FC236}">
                      <a16:creationId xmlns:a16="http://schemas.microsoft.com/office/drawing/2014/main" id="{DED853A5-A52E-824D-AF28-96F0AE1A077A}"/>
                    </a:ext>
                  </a:extLst>
                </p14:cNvPr>
                <p14:cNvContentPartPr/>
                <p14:nvPr/>
              </p14:nvContentPartPr>
              <p14:xfrm>
                <a:off x="5131800" y="5654160"/>
                <a:ext cx="445320" cy="186120"/>
              </p14:xfrm>
            </p:contentPart>
          </mc:Choice>
          <mc:Fallback>
            <p:pic>
              <p:nvPicPr>
                <p:cNvPr id="311" name="Ink 310">
                  <a:extLst>
                    <a:ext uri="{FF2B5EF4-FFF2-40B4-BE49-F238E27FC236}">
                      <a16:creationId xmlns:a16="http://schemas.microsoft.com/office/drawing/2014/main" id="{DED853A5-A52E-824D-AF28-96F0AE1A077A}"/>
                    </a:ext>
                  </a:extLst>
                </p:cNvPr>
                <p:cNvPicPr/>
                <p:nvPr/>
              </p:nvPicPr>
              <p:blipFill>
                <a:blip r:embed="rId475"/>
                <a:stretch>
                  <a:fillRect/>
                </a:stretch>
              </p:blipFill>
              <p:spPr>
                <a:xfrm>
                  <a:off x="5116680" y="5639040"/>
                  <a:ext cx="4759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12" name="Ink 311">
                  <a:extLst>
                    <a:ext uri="{FF2B5EF4-FFF2-40B4-BE49-F238E27FC236}">
                      <a16:creationId xmlns:a16="http://schemas.microsoft.com/office/drawing/2014/main" id="{E97F8AC2-3B8E-B74A-AFD1-3DF21B5F1406}"/>
                    </a:ext>
                  </a:extLst>
                </p14:cNvPr>
                <p14:cNvContentPartPr/>
                <p14:nvPr/>
              </p14:nvContentPartPr>
              <p14:xfrm>
                <a:off x="5701680" y="5554800"/>
                <a:ext cx="14400" cy="239760"/>
              </p14:xfrm>
            </p:contentPart>
          </mc:Choice>
          <mc:Fallback>
            <p:pic>
              <p:nvPicPr>
                <p:cNvPr id="312" name="Ink 311">
                  <a:extLst>
                    <a:ext uri="{FF2B5EF4-FFF2-40B4-BE49-F238E27FC236}">
                      <a16:creationId xmlns:a16="http://schemas.microsoft.com/office/drawing/2014/main" id="{E97F8AC2-3B8E-B74A-AFD1-3DF21B5F1406}"/>
                    </a:ext>
                  </a:extLst>
                </p:cNvPr>
                <p:cNvPicPr/>
                <p:nvPr/>
              </p:nvPicPr>
              <p:blipFill>
                <a:blip r:embed="rId477"/>
                <a:stretch>
                  <a:fillRect/>
                </a:stretch>
              </p:blipFill>
              <p:spPr>
                <a:xfrm>
                  <a:off x="5686560" y="5539680"/>
                  <a:ext cx="450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13" name="Ink 312">
                  <a:extLst>
                    <a:ext uri="{FF2B5EF4-FFF2-40B4-BE49-F238E27FC236}">
                      <a16:creationId xmlns:a16="http://schemas.microsoft.com/office/drawing/2014/main" id="{122ABEAC-E1A5-774B-A241-79D6CED700EC}"/>
                    </a:ext>
                  </a:extLst>
                </p14:cNvPr>
                <p14:cNvContentPartPr/>
                <p14:nvPr/>
              </p14:nvContentPartPr>
              <p14:xfrm>
                <a:off x="5600520" y="5669280"/>
                <a:ext cx="310680" cy="136800"/>
              </p14:xfrm>
            </p:contentPart>
          </mc:Choice>
          <mc:Fallback>
            <p:pic>
              <p:nvPicPr>
                <p:cNvPr id="313" name="Ink 312">
                  <a:extLst>
                    <a:ext uri="{FF2B5EF4-FFF2-40B4-BE49-F238E27FC236}">
                      <a16:creationId xmlns:a16="http://schemas.microsoft.com/office/drawing/2014/main" id="{122ABEAC-E1A5-774B-A241-79D6CED700EC}"/>
                    </a:ext>
                  </a:extLst>
                </p:cNvPr>
                <p:cNvPicPr/>
                <p:nvPr/>
              </p:nvPicPr>
              <p:blipFill>
                <a:blip r:embed="rId479"/>
                <a:stretch>
                  <a:fillRect/>
                </a:stretch>
              </p:blipFill>
              <p:spPr>
                <a:xfrm>
                  <a:off x="5585400" y="5653800"/>
                  <a:ext cx="341280" cy="167040"/>
                </a:xfrm>
                <a:prstGeom prst="rect">
                  <a:avLst/>
                </a:prstGeom>
              </p:spPr>
            </p:pic>
          </mc:Fallback>
        </mc:AlternateContent>
      </p:grpSp>
      <p:grpSp>
        <p:nvGrpSpPr>
          <p:cNvPr id="331" name="Group 330">
            <a:extLst>
              <a:ext uri="{FF2B5EF4-FFF2-40B4-BE49-F238E27FC236}">
                <a16:creationId xmlns:a16="http://schemas.microsoft.com/office/drawing/2014/main" id="{24A28542-D392-BB49-98C9-01A936BB9405}"/>
              </a:ext>
            </a:extLst>
          </p:cNvPr>
          <p:cNvGrpSpPr/>
          <p:nvPr/>
        </p:nvGrpSpPr>
        <p:grpSpPr>
          <a:xfrm>
            <a:off x="6160680" y="5063400"/>
            <a:ext cx="2794680" cy="750240"/>
            <a:chOff x="6160680" y="5063400"/>
            <a:chExt cx="2794680" cy="750240"/>
          </a:xfrm>
        </p:grpSpPr>
        <mc:AlternateContent xmlns:mc="http://schemas.openxmlformats.org/markup-compatibility/2006">
          <mc:Choice xmlns:p14="http://schemas.microsoft.com/office/powerpoint/2010/main" Requires="p14">
            <p:contentPart p14:bwMode="auto" r:id="rId480">
              <p14:nvContentPartPr>
                <p14:cNvPr id="282" name="Ink 281">
                  <a:extLst>
                    <a:ext uri="{FF2B5EF4-FFF2-40B4-BE49-F238E27FC236}">
                      <a16:creationId xmlns:a16="http://schemas.microsoft.com/office/drawing/2014/main" id="{B5C02869-0944-D942-A71E-C4E57D861753}"/>
                    </a:ext>
                  </a:extLst>
                </p14:cNvPr>
                <p14:cNvContentPartPr/>
                <p14:nvPr/>
              </p14:nvContentPartPr>
              <p14:xfrm>
                <a:off x="6261840" y="5222160"/>
                <a:ext cx="112680" cy="146520"/>
              </p14:xfrm>
            </p:contentPart>
          </mc:Choice>
          <mc:Fallback>
            <p:pic>
              <p:nvPicPr>
                <p:cNvPr id="282" name="Ink 281">
                  <a:extLst>
                    <a:ext uri="{FF2B5EF4-FFF2-40B4-BE49-F238E27FC236}">
                      <a16:creationId xmlns:a16="http://schemas.microsoft.com/office/drawing/2014/main" id="{B5C02869-0944-D942-A71E-C4E57D861753}"/>
                    </a:ext>
                  </a:extLst>
                </p:cNvPr>
                <p:cNvPicPr/>
                <p:nvPr/>
              </p:nvPicPr>
              <p:blipFill>
                <a:blip r:embed="rId481"/>
                <a:stretch>
                  <a:fillRect/>
                </a:stretch>
              </p:blipFill>
              <p:spPr>
                <a:xfrm>
                  <a:off x="6246720" y="5207040"/>
                  <a:ext cx="1432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83" name="Ink 282">
                  <a:extLst>
                    <a:ext uri="{FF2B5EF4-FFF2-40B4-BE49-F238E27FC236}">
                      <a16:creationId xmlns:a16="http://schemas.microsoft.com/office/drawing/2014/main" id="{4D37103E-6B97-0E4C-80AB-3BA0FCCB5048}"/>
                    </a:ext>
                  </a:extLst>
                </p14:cNvPr>
                <p14:cNvContentPartPr/>
                <p14:nvPr/>
              </p14:nvContentPartPr>
              <p14:xfrm>
                <a:off x="6435000" y="5254920"/>
                <a:ext cx="113040" cy="85320"/>
              </p14:xfrm>
            </p:contentPart>
          </mc:Choice>
          <mc:Fallback>
            <p:pic>
              <p:nvPicPr>
                <p:cNvPr id="283" name="Ink 282">
                  <a:extLst>
                    <a:ext uri="{FF2B5EF4-FFF2-40B4-BE49-F238E27FC236}">
                      <a16:creationId xmlns:a16="http://schemas.microsoft.com/office/drawing/2014/main" id="{4D37103E-6B97-0E4C-80AB-3BA0FCCB5048}"/>
                    </a:ext>
                  </a:extLst>
                </p:cNvPr>
                <p:cNvPicPr/>
                <p:nvPr/>
              </p:nvPicPr>
              <p:blipFill>
                <a:blip r:embed="rId483"/>
                <a:stretch>
                  <a:fillRect/>
                </a:stretch>
              </p:blipFill>
              <p:spPr>
                <a:xfrm>
                  <a:off x="6419880" y="5239440"/>
                  <a:ext cx="143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4" name="Ink 283">
                  <a:extLst>
                    <a:ext uri="{FF2B5EF4-FFF2-40B4-BE49-F238E27FC236}">
                      <a16:creationId xmlns:a16="http://schemas.microsoft.com/office/drawing/2014/main" id="{D07CE25A-F046-DE40-AE7D-4D4AF109D00C}"/>
                    </a:ext>
                  </a:extLst>
                </p14:cNvPr>
                <p14:cNvContentPartPr/>
                <p14:nvPr/>
              </p14:nvContentPartPr>
              <p14:xfrm>
                <a:off x="6584040" y="5074920"/>
                <a:ext cx="115920" cy="258120"/>
              </p14:xfrm>
            </p:contentPart>
          </mc:Choice>
          <mc:Fallback>
            <p:pic>
              <p:nvPicPr>
                <p:cNvPr id="284" name="Ink 283">
                  <a:extLst>
                    <a:ext uri="{FF2B5EF4-FFF2-40B4-BE49-F238E27FC236}">
                      <a16:creationId xmlns:a16="http://schemas.microsoft.com/office/drawing/2014/main" id="{D07CE25A-F046-DE40-AE7D-4D4AF109D00C}"/>
                    </a:ext>
                  </a:extLst>
                </p:cNvPr>
                <p:cNvPicPr/>
                <p:nvPr/>
              </p:nvPicPr>
              <p:blipFill>
                <a:blip r:embed="rId485"/>
                <a:stretch>
                  <a:fillRect/>
                </a:stretch>
              </p:blipFill>
              <p:spPr>
                <a:xfrm>
                  <a:off x="6568920" y="5059440"/>
                  <a:ext cx="14652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5" name="Ink 284">
                  <a:extLst>
                    <a:ext uri="{FF2B5EF4-FFF2-40B4-BE49-F238E27FC236}">
                      <a16:creationId xmlns:a16="http://schemas.microsoft.com/office/drawing/2014/main" id="{50F9098E-EDB4-334E-B384-C10CCDD8A40F}"/>
                    </a:ext>
                  </a:extLst>
                </p14:cNvPr>
                <p14:cNvContentPartPr/>
                <p14:nvPr/>
              </p14:nvContentPartPr>
              <p14:xfrm>
                <a:off x="6777000" y="5164200"/>
                <a:ext cx="138960" cy="167040"/>
              </p14:xfrm>
            </p:contentPart>
          </mc:Choice>
          <mc:Fallback>
            <p:pic>
              <p:nvPicPr>
                <p:cNvPr id="285" name="Ink 284">
                  <a:extLst>
                    <a:ext uri="{FF2B5EF4-FFF2-40B4-BE49-F238E27FC236}">
                      <a16:creationId xmlns:a16="http://schemas.microsoft.com/office/drawing/2014/main" id="{50F9098E-EDB4-334E-B384-C10CCDD8A40F}"/>
                    </a:ext>
                  </a:extLst>
                </p:cNvPr>
                <p:cNvPicPr/>
                <p:nvPr/>
              </p:nvPicPr>
              <p:blipFill>
                <a:blip r:embed="rId487"/>
                <a:stretch>
                  <a:fillRect/>
                </a:stretch>
              </p:blipFill>
              <p:spPr>
                <a:xfrm>
                  <a:off x="6761880" y="5148720"/>
                  <a:ext cx="1692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6" name="Ink 285">
                  <a:extLst>
                    <a:ext uri="{FF2B5EF4-FFF2-40B4-BE49-F238E27FC236}">
                      <a16:creationId xmlns:a16="http://schemas.microsoft.com/office/drawing/2014/main" id="{EDF81470-E275-D241-9E5A-AEBBFBAB9F79}"/>
                    </a:ext>
                  </a:extLst>
                </p14:cNvPr>
                <p14:cNvContentPartPr/>
                <p14:nvPr/>
              </p14:nvContentPartPr>
              <p14:xfrm>
                <a:off x="6995520" y="5074920"/>
                <a:ext cx="57240" cy="246240"/>
              </p14:xfrm>
            </p:contentPart>
          </mc:Choice>
          <mc:Fallback>
            <p:pic>
              <p:nvPicPr>
                <p:cNvPr id="286" name="Ink 285">
                  <a:extLst>
                    <a:ext uri="{FF2B5EF4-FFF2-40B4-BE49-F238E27FC236}">
                      <a16:creationId xmlns:a16="http://schemas.microsoft.com/office/drawing/2014/main" id="{EDF81470-E275-D241-9E5A-AEBBFBAB9F79}"/>
                    </a:ext>
                  </a:extLst>
                </p:cNvPr>
                <p:cNvPicPr/>
                <p:nvPr/>
              </p:nvPicPr>
              <p:blipFill>
                <a:blip r:embed="rId489"/>
                <a:stretch>
                  <a:fillRect/>
                </a:stretch>
              </p:blipFill>
              <p:spPr>
                <a:xfrm>
                  <a:off x="6980400" y="5059440"/>
                  <a:ext cx="878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87" name="Ink 286">
                  <a:extLst>
                    <a:ext uri="{FF2B5EF4-FFF2-40B4-BE49-F238E27FC236}">
                      <a16:creationId xmlns:a16="http://schemas.microsoft.com/office/drawing/2014/main" id="{81EF1927-D384-874A-9ACA-9C61D7365675}"/>
                    </a:ext>
                  </a:extLst>
                </p14:cNvPr>
                <p14:cNvContentPartPr/>
                <p14:nvPr/>
              </p14:nvContentPartPr>
              <p14:xfrm>
                <a:off x="6937920" y="5168160"/>
                <a:ext cx="251280" cy="135720"/>
              </p14:xfrm>
            </p:contentPart>
          </mc:Choice>
          <mc:Fallback>
            <p:pic>
              <p:nvPicPr>
                <p:cNvPr id="287" name="Ink 286">
                  <a:extLst>
                    <a:ext uri="{FF2B5EF4-FFF2-40B4-BE49-F238E27FC236}">
                      <a16:creationId xmlns:a16="http://schemas.microsoft.com/office/drawing/2014/main" id="{81EF1927-D384-874A-9ACA-9C61D7365675}"/>
                    </a:ext>
                  </a:extLst>
                </p:cNvPr>
                <p:cNvPicPr/>
                <p:nvPr/>
              </p:nvPicPr>
              <p:blipFill>
                <a:blip r:embed="rId491"/>
                <a:stretch>
                  <a:fillRect/>
                </a:stretch>
              </p:blipFill>
              <p:spPr>
                <a:xfrm>
                  <a:off x="6922440" y="5153040"/>
                  <a:ext cx="281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88" name="Ink 287">
                  <a:extLst>
                    <a:ext uri="{FF2B5EF4-FFF2-40B4-BE49-F238E27FC236}">
                      <a16:creationId xmlns:a16="http://schemas.microsoft.com/office/drawing/2014/main" id="{BD8EBA20-F66A-264A-8797-638BD72B69D9}"/>
                    </a:ext>
                  </a:extLst>
                </p14:cNvPr>
                <p14:cNvContentPartPr/>
                <p14:nvPr/>
              </p14:nvContentPartPr>
              <p14:xfrm>
                <a:off x="7179840" y="5189040"/>
                <a:ext cx="165600" cy="128160"/>
              </p14:xfrm>
            </p:contentPart>
          </mc:Choice>
          <mc:Fallback>
            <p:pic>
              <p:nvPicPr>
                <p:cNvPr id="288" name="Ink 287">
                  <a:extLst>
                    <a:ext uri="{FF2B5EF4-FFF2-40B4-BE49-F238E27FC236}">
                      <a16:creationId xmlns:a16="http://schemas.microsoft.com/office/drawing/2014/main" id="{BD8EBA20-F66A-264A-8797-638BD72B69D9}"/>
                    </a:ext>
                  </a:extLst>
                </p:cNvPr>
                <p:cNvPicPr/>
                <p:nvPr/>
              </p:nvPicPr>
              <p:blipFill>
                <a:blip r:embed="rId493"/>
                <a:stretch>
                  <a:fillRect/>
                </a:stretch>
              </p:blipFill>
              <p:spPr>
                <a:xfrm>
                  <a:off x="7164360" y="5173920"/>
                  <a:ext cx="1962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89" name="Ink 288">
                  <a:extLst>
                    <a:ext uri="{FF2B5EF4-FFF2-40B4-BE49-F238E27FC236}">
                      <a16:creationId xmlns:a16="http://schemas.microsoft.com/office/drawing/2014/main" id="{A5060F6A-58D8-5346-9D2B-4820E7DE9AB3}"/>
                    </a:ext>
                  </a:extLst>
                </p14:cNvPr>
                <p14:cNvContentPartPr/>
                <p14:nvPr/>
              </p14:nvContentPartPr>
              <p14:xfrm>
                <a:off x="7367400" y="5063400"/>
                <a:ext cx="38520" cy="238680"/>
              </p14:xfrm>
            </p:contentPart>
          </mc:Choice>
          <mc:Fallback>
            <p:pic>
              <p:nvPicPr>
                <p:cNvPr id="289" name="Ink 288">
                  <a:extLst>
                    <a:ext uri="{FF2B5EF4-FFF2-40B4-BE49-F238E27FC236}">
                      <a16:creationId xmlns:a16="http://schemas.microsoft.com/office/drawing/2014/main" id="{A5060F6A-58D8-5346-9D2B-4820E7DE9AB3}"/>
                    </a:ext>
                  </a:extLst>
                </p:cNvPr>
                <p:cNvPicPr/>
                <p:nvPr/>
              </p:nvPicPr>
              <p:blipFill>
                <a:blip r:embed="rId495"/>
                <a:stretch>
                  <a:fillRect/>
                </a:stretch>
              </p:blipFill>
              <p:spPr>
                <a:xfrm>
                  <a:off x="7352280" y="5047920"/>
                  <a:ext cx="687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0" name="Ink 289">
                  <a:extLst>
                    <a:ext uri="{FF2B5EF4-FFF2-40B4-BE49-F238E27FC236}">
                      <a16:creationId xmlns:a16="http://schemas.microsoft.com/office/drawing/2014/main" id="{AE9576CE-2D29-9E48-AB2B-601F575A90F3}"/>
                    </a:ext>
                  </a:extLst>
                </p14:cNvPr>
                <p14:cNvContentPartPr/>
                <p14:nvPr/>
              </p14:nvContentPartPr>
              <p14:xfrm>
                <a:off x="7349400" y="5132160"/>
                <a:ext cx="421920" cy="166680"/>
              </p14:xfrm>
            </p:contentPart>
          </mc:Choice>
          <mc:Fallback>
            <p:pic>
              <p:nvPicPr>
                <p:cNvPr id="290" name="Ink 289">
                  <a:extLst>
                    <a:ext uri="{FF2B5EF4-FFF2-40B4-BE49-F238E27FC236}">
                      <a16:creationId xmlns:a16="http://schemas.microsoft.com/office/drawing/2014/main" id="{AE9576CE-2D29-9E48-AB2B-601F575A90F3}"/>
                    </a:ext>
                  </a:extLst>
                </p:cNvPr>
                <p:cNvPicPr/>
                <p:nvPr/>
              </p:nvPicPr>
              <p:blipFill>
                <a:blip r:embed="rId497"/>
                <a:stretch>
                  <a:fillRect/>
                </a:stretch>
              </p:blipFill>
              <p:spPr>
                <a:xfrm>
                  <a:off x="7333920" y="5117040"/>
                  <a:ext cx="4521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4" name="Ink 313">
                  <a:extLst>
                    <a:ext uri="{FF2B5EF4-FFF2-40B4-BE49-F238E27FC236}">
                      <a16:creationId xmlns:a16="http://schemas.microsoft.com/office/drawing/2014/main" id="{505B6BF5-4753-5548-874D-3E0D52114A6F}"/>
                    </a:ext>
                  </a:extLst>
                </p14:cNvPr>
                <p14:cNvContentPartPr/>
                <p14:nvPr/>
              </p14:nvContentPartPr>
              <p14:xfrm>
                <a:off x="6246360" y="5509080"/>
                <a:ext cx="50040" cy="261720"/>
              </p14:xfrm>
            </p:contentPart>
          </mc:Choice>
          <mc:Fallback>
            <p:pic>
              <p:nvPicPr>
                <p:cNvPr id="314" name="Ink 313">
                  <a:extLst>
                    <a:ext uri="{FF2B5EF4-FFF2-40B4-BE49-F238E27FC236}">
                      <a16:creationId xmlns:a16="http://schemas.microsoft.com/office/drawing/2014/main" id="{505B6BF5-4753-5548-874D-3E0D52114A6F}"/>
                    </a:ext>
                  </a:extLst>
                </p:cNvPr>
                <p:cNvPicPr/>
                <p:nvPr/>
              </p:nvPicPr>
              <p:blipFill>
                <a:blip r:embed="rId499"/>
                <a:stretch>
                  <a:fillRect/>
                </a:stretch>
              </p:blipFill>
              <p:spPr>
                <a:xfrm>
                  <a:off x="6231240" y="5493960"/>
                  <a:ext cx="806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5" name="Ink 314">
                  <a:extLst>
                    <a:ext uri="{FF2B5EF4-FFF2-40B4-BE49-F238E27FC236}">
                      <a16:creationId xmlns:a16="http://schemas.microsoft.com/office/drawing/2014/main" id="{CE1B86B0-5DAF-3941-BC34-92508F7C5160}"/>
                    </a:ext>
                  </a:extLst>
                </p14:cNvPr>
                <p14:cNvContentPartPr/>
                <p14:nvPr/>
              </p14:nvContentPartPr>
              <p14:xfrm>
                <a:off x="6160680" y="5612040"/>
                <a:ext cx="314640" cy="169920"/>
              </p14:xfrm>
            </p:contentPart>
          </mc:Choice>
          <mc:Fallback>
            <p:pic>
              <p:nvPicPr>
                <p:cNvPr id="315" name="Ink 314">
                  <a:extLst>
                    <a:ext uri="{FF2B5EF4-FFF2-40B4-BE49-F238E27FC236}">
                      <a16:creationId xmlns:a16="http://schemas.microsoft.com/office/drawing/2014/main" id="{CE1B86B0-5DAF-3941-BC34-92508F7C5160}"/>
                    </a:ext>
                  </a:extLst>
                </p:cNvPr>
                <p:cNvPicPr/>
                <p:nvPr/>
              </p:nvPicPr>
              <p:blipFill>
                <a:blip r:embed="rId501"/>
                <a:stretch>
                  <a:fillRect/>
                </a:stretch>
              </p:blipFill>
              <p:spPr>
                <a:xfrm>
                  <a:off x="6145200" y="5596560"/>
                  <a:ext cx="3448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6" name="Ink 315">
                  <a:extLst>
                    <a:ext uri="{FF2B5EF4-FFF2-40B4-BE49-F238E27FC236}">
                      <a16:creationId xmlns:a16="http://schemas.microsoft.com/office/drawing/2014/main" id="{D5B1660D-8E71-3A41-A054-DA378B130DA3}"/>
                    </a:ext>
                  </a:extLst>
                </p14:cNvPr>
                <p14:cNvContentPartPr/>
                <p14:nvPr/>
              </p14:nvContentPartPr>
              <p14:xfrm>
                <a:off x="6673680" y="5514120"/>
                <a:ext cx="145080" cy="199080"/>
              </p14:xfrm>
            </p:contentPart>
          </mc:Choice>
          <mc:Fallback>
            <p:pic>
              <p:nvPicPr>
                <p:cNvPr id="316" name="Ink 315">
                  <a:extLst>
                    <a:ext uri="{FF2B5EF4-FFF2-40B4-BE49-F238E27FC236}">
                      <a16:creationId xmlns:a16="http://schemas.microsoft.com/office/drawing/2014/main" id="{D5B1660D-8E71-3A41-A054-DA378B130DA3}"/>
                    </a:ext>
                  </a:extLst>
                </p:cNvPr>
                <p:cNvPicPr/>
                <p:nvPr/>
              </p:nvPicPr>
              <p:blipFill>
                <a:blip r:embed="rId503"/>
                <a:stretch>
                  <a:fillRect/>
                </a:stretch>
              </p:blipFill>
              <p:spPr>
                <a:xfrm>
                  <a:off x="6658200" y="5499000"/>
                  <a:ext cx="1756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17" name="Ink 316">
                  <a:extLst>
                    <a:ext uri="{FF2B5EF4-FFF2-40B4-BE49-F238E27FC236}">
                      <a16:creationId xmlns:a16="http://schemas.microsoft.com/office/drawing/2014/main" id="{4735DF8D-2BBD-9A4D-A69C-57494A45FA6E}"/>
                    </a:ext>
                  </a:extLst>
                </p14:cNvPr>
                <p14:cNvContentPartPr/>
                <p14:nvPr/>
              </p14:nvContentPartPr>
              <p14:xfrm>
                <a:off x="6885000" y="5426280"/>
                <a:ext cx="225360" cy="306720"/>
              </p14:xfrm>
            </p:contentPart>
          </mc:Choice>
          <mc:Fallback>
            <p:pic>
              <p:nvPicPr>
                <p:cNvPr id="317" name="Ink 316">
                  <a:extLst>
                    <a:ext uri="{FF2B5EF4-FFF2-40B4-BE49-F238E27FC236}">
                      <a16:creationId xmlns:a16="http://schemas.microsoft.com/office/drawing/2014/main" id="{4735DF8D-2BBD-9A4D-A69C-57494A45FA6E}"/>
                    </a:ext>
                  </a:extLst>
                </p:cNvPr>
                <p:cNvPicPr/>
                <p:nvPr/>
              </p:nvPicPr>
              <p:blipFill>
                <a:blip r:embed="rId505"/>
                <a:stretch>
                  <a:fillRect/>
                </a:stretch>
              </p:blipFill>
              <p:spPr>
                <a:xfrm>
                  <a:off x="6869880" y="5411160"/>
                  <a:ext cx="25560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8" name="Ink 317">
                  <a:extLst>
                    <a:ext uri="{FF2B5EF4-FFF2-40B4-BE49-F238E27FC236}">
                      <a16:creationId xmlns:a16="http://schemas.microsoft.com/office/drawing/2014/main" id="{0AFE7CD7-629D-194E-A78E-319267934497}"/>
                    </a:ext>
                  </a:extLst>
                </p14:cNvPr>
                <p14:cNvContentPartPr/>
                <p14:nvPr/>
              </p14:nvContentPartPr>
              <p14:xfrm>
                <a:off x="7113240" y="5538600"/>
                <a:ext cx="372960" cy="163080"/>
              </p14:xfrm>
            </p:contentPart>
          </mc:Choice>
          <mc:Fallback>
            <p:pic>
              <p:nvPicPr>
                <p:cNvPr id="318" name="Ink 317">
                  <a:extLst>
                    <a:ext uri="{FF2B5EF4-FFF2-40B4-BE49-F238E27FC236}">
                      <a16:creationId xmlns:a16="http://schemas.microsoft.com/office/drawing/2014/main" id="{0AFE7CD7-629D-194E-A78E-319267934497}"/>
                    </a:ext>
                  </a:extLst>
                </p:cNvPr>
                <p:cNvPicPr/>
                <p:nvPr/>
              </p:nvPicPr>
              <p:blipFill>
                <a:blip r:embed="rId507"/>
                <a:stretch>
                  <a:fillRect/>
                </a:stretch>
              </p:blipFill>
              <p:spPr>
                <a:xfrm>
                  <a:off x="7098120" y="5523480"/>
                  <a:ext cx="4035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9" name="Ink 318">
                  <a:extLst>
                    <a:ext uri="{FF2B5EF4-FFF2-40B4-BE49-F238E27FC236}">
                      <a16:creationId xmlns:a16="http://schemas.microsoft.com/office/drawing/2014/main" id="{6C8DCE5C-D93E-F24C-95C6-B666D786CABB}"/>
                    </a:ext>
                  </a:extLst>
                </p14:cNvPr>
                <p14:cNvContentPartPr/>
                <p14:nvPr/>
              </p14:nvContentPartPr>
              <p14:xfrm>
                <a:off x="7547400" y="5385240"/>
                <a:ext cx="183600" cy="279360"/>
              </p14:xfrm>
            </p:contentPart>
          </mc:Choice>
          <mc:Fallback>
            <p:pic>
              <p:nvPicPr>
                <p:cNvPr id="319" name="Ink 318">
                  <a:extLst>
                    <a:ext uri="{FF2B5EF4-FFF2-40B4-BE49-F238E27FC236}">
                      <a16:creationId xmlns:a16="http://schemas.microsoft.com/office/drawing/2014/main" id="{6C8DCE5C-D93E-F24C-95C6-B666D786CABB}"/>
                    </a:ext>
                  </a:extLst>
                </p:cNvPr>
                <p:cNvPicPr/>
                <p:nvPr/>
              </p:nvPicPr>
              <p:blipFill>
                <a:blip r:embed="rId509"/>
                <a:stretch>
                  <a:fillRect/>
                </a:stretch>
              </p:blipFill>
              <p:spPr>
                <a:xfrm>
                  <a:off x="7532280" y="5369760"/>
                  <a:ext cx="21384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23" name="Ink 322">
                  <a:extLst>
                    <a:ext uri="{FF2B5EF4-FFF2-40B4-BE49-F238E27FC236}">
                      <a16:creationId xmlns:a16="http://schemas.microsoft.com/office/drawing/2014/main" id="{5C721603-F852-DF4C-865B-AB856A181668}"/>
                    </a:ext>
                  </a:extLst>
                </p14:cNvPr>
                <p14:cNvContentPartPr/>
                <p14:nvPr/>
              </p14:nvContentPartPr>
              <p14:xfrm>
                <a:off x="7879320" y="5532840"/>
                <a:ext cx="104400" cy="280800"/>
              </p14:xfrm>
            </p:contentPart>
          </mc:Choice>
          <mc:Fallback>
            <p:pic>
              <p:nvPicPr>
                <p:cNvPr id="323" name="Ink 322">
                  <a:extLst>
                    <a:ext uri="{FF2B5EF4-FFF2-40B4-BE49-F238E27FC236}">
                      <a16:creationId xmlns:a16="http://schemas.microsoft.com/office/drawing/2014/main" id="{5C721603-F852-DF4C-865B-AB856A181668}"/>
                    </a:ext>
                  </a:extLst>
                </p:cNvPr>
                <p:cNvPicPr/>
                <p:nvPr/>
              </p:nvPicPr>
              <p:blipFill>
                <a:blip r:embed="rId511"/>
                <a:stretch>
                  <a:fillRect/>
                </a:stretch>
              </p:blipFill>
              <p:spPr>
                <a:xfrm>
                  <a:off x="7863840" y="5517360"/>
                  <a:ext cx="13464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24" name="Ink 323">
                  <a:extLst>
                    <a:ext uri="{FF2B5EF4-FFF2-40B4-BE49-F238E27FC236}">
                      <a16:creationId xmlns:a16="http://schemas.microsoft.com/office/drawing/2014/main" id="{914B0984-B669-0C4B-A840-CA8A9C8F3E45}"/>
                    </a:ext>
                  </a:extLst>
                </p14:cNvPr>
                <p14:cNvContentPartPr/>
                <p14:nvPr/>
              </p14:nvContentPartPr>
              <p14:xfrm>
                <a:off x="8012160" y="5564520"/>
                <a:ext cx="126000" cy="124560"/>
              </p14:xfrm>
            </p:contentPart>
          </mc:Choice>
          <mc:Fallback>
            <p:pic>
              <p:nvPicPr>
                <p:cNvPr id="324" name="Ink 323">
                  <a:extLst>
                    <a:ext uri="{FF2B5EF4-FFF2-40B4-BE49-F238E27FC236}">
                      <a16:creationId xmlns:a16="http://schemas.microsoft.com/office/drawing/2014/main" id="{914B0984-B669-0C4B-A840-CA8A9C8F3E45}"/>
                    </a:ext>
                  </a:extLst>
                </p:cNvPr>
                <p:cNvPicPr/>
                <p:nvPr/>
              </p:nvPicPr>
              <p:blipFill>
                <a:blip r:embed="rId513"/>
                <a:stretch>
                  <a:fillRect/>
                </a:stretch>
              </p:blipFill>
              <p:spPr>
                <a:xfrm>
                  <a:off x="7997040" y="5549040"/>
                  <a:ext cx="156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25" name="Ink 324">
                  <a:extLst>
                    <a:ext uri="{FF2B5EF4-FFF2-40B4-BE49-F238E27FC236}">
                      <a16:creationId xmlns:a16="http://schemas.microsoft.com/office/drawing/2014/main" id="{D0FCABA8-7721-A445-821D-001132AA47AB}"/>
                    </a:ext>
                  </a:extLst>
                </p14:cNvPr>
                <p14:cNvContentPartPr/>
                <p14:nvPr/>
              </p14:nvContentPartPr>
              <p14:xfrm>
                <a:off x="8196120" y="5589000"/>
                <a:ext cx="65880" cy="128160"/>
              </p14:xfrm>
            </p:contentPart>
          </mc:Choice>
          <mc:Fallback>
            <p:pic>
              <p:nvPicPr>
                <p:cNvPr id="325" name="Ink 324">
                  <a:extLst>
                    <a:ext uri="{FF2B5EF4-FFF2-40B4-BE49-F238E27FC236}">
                      <a16:creationId xmlns:a16="http://schemas.microsoft.com/office/drawing/2014/main" id="{D0FCABA8-7721-A445-821D-001132AA47AB}"/>
                    </a:ext>
                  </a:extLst>
                </p:cNvPr>
                <p:cNvPicPr/>
                <p:nvPr/>
              </p:nvPicPr>
              <p:blipFill>
                <a:blip r:embed="rId515"/>
                <a:stretch>
                  <a:fillRect/>
                </a:stretch>
              </p:blipFill>
              <p:spPr>
                <a:xfrm>
                  <a:off x="8181000" y="5573880"/>
                  <a:ext cx="964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6" name="Ink 325">
                  <a:extLst>
                    <a:ext uri="{FF2B5EF4-FFF2-40B4-BE49-F238E27FC236}">
                      <a16:creationId xmlns:a16="http://schemas.microsoft.com/office/drawing/2014/main" id="{1A62954D-5B88-7542-B620-8543C96B8E2B}"/>
                    </a:ext>
                  </a:extLst>
                </p14:cNvPr>
                <p14:cNvContentPartPr/>
                <p14:nvPr/>
              </p14:nvContentPartPr>
              <p14:xfrm>
                <a:off x="8303040" y="5360400"/>
                <a:ext cx="146160" cy="344520"/>
              </p14:xfrm>
            </p:contentPart>
          </mc:Choice>
          <mc:Fallback>
            <p:pic>
              <p:nvPicPr>
                <p:cNvPr id="326" name="Ink 325">
                  <a:extLst>
                    <a:ext uri="{FF2B5EF4-FFF2-40B4-BE49-F238E27FC236}">
                      <a16:creationId xmlns:a16="http://schemas.microsoft.com/office/drawing/2014/main" id="{1A62954D-5B88-7542-B620-8543C96B8E2B}"/>
                    </a:ext>
                  </a:extLst>
                </p:cNvPr>
                <p:cNvPicPr/>
                <p:nvPr/>
              </p:nvPicPr>
              <p:blipFill>
                <a:blip r:embed="rId517"/>
                <a:stretch>
                  <a:fillRect/>
                </a:stretch>
              </p:blipFill>
              <p:spPr>
                <a:xfrm>
                  <a:off x="8287920" y="5345280"/>
                  <a:ext cx="17640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7" name="Ink 326">
                  <a:extLst>
                    <a:ext uri="{FF2B5EF4-FFF2-40B4-BE49-F238E27FC236}">
                      <a16:creationId xmlns:a16="http://schemas.microsoft.com/office/drawing/2014/main" id="{0AB7B8F4-4985-4040-BC33-788A4A0CE7B1}"/>
                    </a:ext>
                  </a:extLst>
                </p14:cNvPr>
                <p14:cNvContentPartPr/>
                <p14:nvPr/>
              </p14:nvContentPartPr>
              <p14:xfrm>
                <a:off x="8480880" y="5600520"/>
                <a:ext cx="152640" cy="92880"/>
              </p14:xfrm>
            </p:contentPart>
          </mc:Choice>
          <mc:Fallback>
            <p:pic>
              <p:nvPicPr>
                <p:cNvPr id="327" name="Ink 326">
                  <a:extLst>
                    <a:ext uri="{FF2B5EF4-FFF2-40B4-BE49-F238E27FC236}">
                      <a16:creationId xmlns:a16="http://schemas.microsoft.com/office/drawing/2014/main" id="{0AB7B8F4-4985-4040-BC33-788A4A0CE7B1}"/>
                    </a:ext>
                  </a:extLst>
                </p:cNvPr>
                <p:cNvPicPr/>
                <p:nvPr/>
              </p:nvPicPr>
              <p:blipFill>
                <a:blip r:embed="rId519"/>
                <a:stretch>
                  <a:fillRect/>
                </a:stretch>
              </p:blipFill>
              <p:spPr>
                <a:xfrm>
                  <a:off x="8465760" y="5585400"/>
                  <a:ext cx="1832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8" name="Ink 327">
                  <a:extLst>
                    <a:ext uri="{FF2B5EF4-FFF2-40B4-BE49-F238E27FC236}">
                      <a16:creationId xmlns:a16="http://schemas.microsoft.com/office/drawing/2014/main" id="{DFBE71A6-3795-4547-9265-37E4B3EB93D0}"/>
                    </a:ext>
                  </a:extLst>
                </p14:cNvPr>
                <p14:cNvContentPartPr/>
                <p14:nvPr/>
              </p14:nvContentPartPr>
              <p14:xfrm>
                <a:off x="8652960" y="5600520"/>
                <a:ext cx="107280" cy="100800"/>
              </p14:xfrm>
            </p:contentPart>
          </mc:Choice>
          <mc:Fallback>
            <p:pic>
              <p:nvPicPr>
                <p:cNvPr id="328" name="Ink 327">
                  <a:extLst>
                    <a:ext uri="{FF2B5EF4-FFF2-40B4-BE49-F238E27FC236}">
                      <a16:creationId xmlns:a16="http://schemas.microsoft.com/office/drawing/2014/main" id="{DFBE71A6-3795-4547-9265-37E4B3EB93D0}"/>
                    </a:ext>
                  </a:extLst>
                </p:cNvPr>
                <p:cNvPicPr/>
                <p:nvPr/>
              </p:nvPicPr>
              <p:blipFill>
                <a:blip r:embed="rId521"/>
                <a:stretch>
                  <a:fillRect/>
                </a:stretch>
              </p:blipFill>
              <p:spPr>
                <a:xfrm>
                  <a:off x="8637840" y="5585400"/>
                  <a:ext cx="137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9" name="Ink 328">
                  <a:extLst>
                    <a:ext uri="{FF2B5EF4-FFF2-40B4-BE49-F238E27FC236}">
                      <a16:creationId xmlns:a16="http://schemas.microsoft.com/office/drawing/2014/main" id="{84827CBB-201C-2C41-828C-18C06225963E}"/>
                    </a:ext>
                  </a:extLst>
                </p14:cNvPr>
                <p14:cNvContentPartPr/>
                <p14:nvPr/>
              </p14:nvContentPartPr>
              <p14:xfrm>
                <a:off x="8852760" y="5429160"/>
                <a:ext cx="45360" cy="279000"/>
              </p14:xfrm>
            </p:contentPart>
          </mc:Choice>
          <mc:Fallback>
            <p:pic>
              <p:nvPicPr>
                <p:cNvPr id="329" name="Ink 328">
                  <a:extLst>
                    <a:ext uri="{FF2B5EF4-FFF2-40B4-BE49-F238E27FC236}">
                      <a16:creationId xmlns:a16="http://schemas.microsoft.com/office/drawing/2014/main" id="{84827CBB-201C-2C41-828C-18C06225963E}"/>
                    </a:ext>
                  </a:extLst>
                </p:cNvPr>
                <p:cNvPicPr/>
                <p:nvPr/>
              </p:nvPicPr>
              <p:blipFill>
                <a:blip r:embed="rId523"/>
                <a:stretch>
                  <a:fillRect/>
                </a:stretch>
              </p:blipFill>
              <p:spPr>
                <a:xfrm>
                  <a:off x="8837640" y="5413680"/>
                  <a:ext cx="7596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0" name="Ink 329">
                  <a:extLst>
                    <a:ext uri="{FF2B5EF4-FFF2-40B4-BE49-F238E27FC236}">
                      <a16:creationId xmlns:a16="http://schemas.microsoft.com/office/drawing/2014/main" id="{044D1FDD-3F6C-1B4C-8280-206FB468038C}"/>
                    </a:ext>
                  </a:extLst>
                </p14:cNvPr>
                <p14:cNvContentPartPr/>
                <p14:nvPr/>
              </p14:nvContentPartPr>
              <p14:xfrm>
                <a:off x="8789400" y="5577840"/>
                <a:ext cx="165960" cy="26640"/>
              </p14:xfrm>
            </p:contentPart>
          </mc:Choice>
          <mc:Fallback>
            <p:pic>
              <p:nvPicPr>
                <p:cNvPr id="330" name="Ink 329">
                  <a:extLst>
                    <a:ext uri="{FF2B5EF4-FFF2-40B4-BE49-F238E27FC236}">
                      <a16:creationId xmlns:a16="http://schemas.microsoft.com/office/drawing/2014/main" id="{044D1FDD-3F6C-1B4C-8280-206FB468038C}"/>
                    </a:ext>
                  </a:extLst>
                </p:cNvPr>
                <p:cNvPicPr/>
                <p:nvPr/>
              </p:nvPicPr>
              <p:blipFill>
                <a:blip r:embed="rId525"/>
                <a:stretch>
                  <a:fillRect/>
                </a:stretch>
              </p:blipFill>
              <p:spPr>
                <a:xfrm>
                  <a:off x="8774280" y="5562360"/>
                  <a:ext cx="196560" cy="57240"/>
                </a:xfrm>
                <a:prstGeom prst="rect">
                  <a:avLst/>
                </a:prstGeom>
              </p:spPr>
            </p:pic>
          </mc:Fallback>
        </mc:AlternateContent>
      </p:grpSp>
      <p:grpSp>
        <p:nvGrpSpPr>
          <p:cNvPr id="334" name="Group 333">
            <a:extLst>
              <a:ext uri="{FF2B5EF4-FFF2-40B4-BE49-F238E27FC236}">
                <a16:creationId xmlns:a16="http://schemas.microsoft.com/office/drawing/2014/main" id="{5A972B45-326A-714A-A2E8-0CA437918036}"/>
              </a:ext>
            </a:extLst>
          </p:cNvPr>
          <p:cNvGrpSpPr/>
          <p:nvPr/>
        </p:nvGrpSpPr>
        <p:grpSpPr>
          <a:xfrm>
            <a:off x="382680" y="1062720"/>
            <a:ext cx="141840" cy="150480"/>
            <a:chOff x="382680" y="1062720"/>
            <a:chExt cx="141840" cy="150480"/>
          </a:xfrm>
        </p:grpSpPr>
        <mc:AlternateContent xmlns:mc="http://schemas.openxmlformats.org/markup-compatibility/2006">
          <mc:Choice xmlns:p14="http://schemas.microsoft.com/office/powerpoint/2010/main" Requires="p14">
            <p:contentPart p14:bwMode="auto" r:id="rId526">
              <p14:nvContentPartPr>
                <p14:cNvPr id="332" name="Ink 331">
                  <a:extLst>
                    <a:ext uri="{FF2B5EF4-FFF2-40B4-BE49-F238E27FC236}">
                      <a16:creationId xmlns:a16="http://schemas.microsoft.com/office/drawing/2014/main" id="{A4FCE8E6-F224-6847-9932-2C4ADA19ABBF}"/>
                    </a:ext>
                  </a:extLst>
                </p14:cNvPr>
                <p14:cNvContentPartPr/>
                <p14:nvPr/>
              </p14:nvContentPartPr>
              <p14:xfrm>
                <a:off x="382680" y="1062720"/>
                <a:ext cx="29160" cy="150480"/>
              </p14:xfrm>
            </p:contentPart>
          </mc:Choice>
          <mc:Fallback>
            <p:pic>
              <p:nvPicPr>
                <p:cNvPr id="332" name="Ink 331">
                  <a:extLst>
                    <a:ext uri="{FF2B5EF4-FFF2-40B4-BE49-F238E27FC236}">
                      <a16:creationId xmlns:a16="http://schemas.microsoft.com/office/drawing/2014/main" id="{A4FCE8E6-F224-6847-9932-2C4ADA19ABBF}"/>
                    </a:ext>
                  </a:extLst>
                </p:cNvPr>
                <p:cNvPicPr/>
                <p:nvPr/>
              </p:nvPicPr>
              <p:blipFill>
                <a:blip r:embed="rId527"/>
                <a:stretch>
                  <a:fillRect/>
                </a:stretch>
              </p:blipFill>
              <p:spPr>
                <a:xfrm>
                  <a:off x="367560" y="1047600"/>
                  <a:ext cx="594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33" name="Ink 332">
                  <a:extLst>
                    <a:ext uri="{FF2B5EF4-FFF2-40B4-BE49-F238E27FC236}">
                      <a16:creationId xmlns:a16="http://schemas.microsoft.com/office/drawing/2014/main" id="{BC6269A1-02B0-2140-985F-86866D4FDFD8}"/>
                    </a:ext>
                  </a:extLst>
                </p14:cNvPr>
                <p14:cNvContentPartPr/>
                <p14:nvPr/>
              </p14:nvContentPartPr>
              <p14:xfrm>
                <a:off x="514080" y="1199880"/>
                <a:ext cx="10440" cy="360"/>
              </p14:xfrm>
            </p:contentPart>
          </mc:Choice>
          <mc:Fallback>
            <p:pic>
              <p:nvPicPr>
                <p:cNvPr id="333" name="Ink 332">
                  <a:extLst>
                    <a:ext uri="{FF2B5EF4-FFF2-40B4-BE49-F238E27FC236}">
                      <a16:creationId xmlns:a16="http://schemas.microsoft.com/office/drawing/2014/main" id="{BC6269A1-02B0-2140-985F-86866D4FDFD8}"/>
                    </a:ext>
                  </a:extLst>
                </p:cNvPr>
                <p:cNvPicPr/>
                <p:nvPr/>
              </p:nvPicPr>
              <p:blipFill>
                <a:blip r:embed="rId529"/>
                <a:stretch>
                  <a:fillRect/>
                </a:stretch>
              </p:blipFill>
              <p:spPr>
                <a:xfrm>
                  <a:off x="498960" y="1184760"/>
                  <a:ext cx="40680" cy="30960"/>
                </a:xfrm>
                <a:prstGeom prst="rect">
                  <a:avLst/>
                </a:prstGeom>
              </p:spPr>
            </p:pic>
          </mc:Fallback>
        </mc:AlternateContent>
      </p:grpSp>
      <p:grpSp>
        <p:nvGrpSpPr>
          <p:cNvPr id="337" name="Group 336">
            <a:extLst>
              <a:ext uri="{FF2B5EF4-FFF2-40B4-BE49-F238E27FC236}">
                <a16:creationId xmlns:a16="http://schemas.microsoft.com/office/drawing/2014/main" id="{E0DFB023-792C-F24A-91BB-D9078C257AC4}"/>
              </a:ext>
            </a:extLst>
          </p:cNvPr>
          <p:cNvGrpSpPr/>
          <p:nvPr/>
        </p:nvGrpSpPr>
        <p:grpSpPr>
          <a:xfrm>
            <a:off x="342720" y="2057760"/>
            <a:ext cx="274680" cy="148680"/>
            <a:chOff x="342720" y="2057760"/>
            <a:chExt cx="274680" cy="148680"/>
          </a:xfrm>
        </p:grpSpPr>
        <mc:AlternateContent xmlns:mc="http://schemas.openxmlformats.org/markup-compatibility/2006">
          <mc:Choice xmlns:p14="http://schemas.microsoft.com/office/powerpoint/2010/main" Requires="p14">
            <p:contentPart p14:bwMode="auto" r:id="rId530">
              <p14:nvContentPartPr>
                <p14:cNvPr id="335" name="Ink 334">
                  <a:extLst>
                    <a:ext uri="{FF2B5EF4-FFF2-40B4-BE49-F238E27FC236}">
                      <a16:creationId xmlns:a16="http://schemas.microsoft.com/office/drawing/2014/main" id="{522E7F0E-6400-6E4A-B873-312EC9D0E587}"/>
                    </a:ext>
                  </a:extLst>
                </p14:cNvPr>
                <p14:cNvContentPartPr/>
                <p14:nvPr/>
              </p14:nvContentPartPr>
              <p14:xfrm>
                <a:off x="342720" y="2057760"/>
                <a:ext cx="152640" cy="148680"/>
              </p14:xfrm>
            </p:contentPart>
          </mc:Choice>
          <mc:Fallback>
            <p:pic>
              <p:nvPicPr>
                <p:cNvPr id="335" name="Ink 334">
                  <a:extLst>
                    <a:ext uri="{FF2B5EF4-FFF2-40B4-BE49-F238E27FC236}">
                      <a16:creationId xmlns:a16="http://schemas.microsoft.com/office/drawing/2014/main" id="{522E7F0E-6400-6E4A-B873-312EC9D0E587}"/>
                    </a:ext>
                  </a:extLst>
                </p:cNvPr>
                <p:cNvPicPr/>
                <p:nvPr/>
              </p:nvPicPr>
              <p:blipFill>
                <a:blip r:embed="rId531"/>
                <a:stretch>
                  <a:fillRect/>
                </a:stretch>
              </p:blipFill>
              <p:spPr>
                <a:xfrm>
                  <a:off x="327600" y="2042280"/>
                  <a:ext cx="1832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6" name="Ink 335">
                  <a:extLst>
                    <a:ext uri="{FF2B5EF4-FFF2-40B4-BE49-F238E27FC236}">
                      <a16:creationId xmlns:a16="http://schemas.microsoft.com/office/drawing/2014/main" id="{ABBFF6C7-B7DB-5248-9791-3236A8FBBC87}"/>
                    </a:ext>
                  </a:extLst>
                </p14:cNvPr>
                <p14:cNvContentPartPr/>
                <p14:nvPr/>
              </p14:nvContentPartPr>
              <p14:xfrm>
                <a:off x="617040" y="2160000"/>
                <a:ext cx="360" cy="360"/>
              </p14:xfrm>
            </p:contentPart>
          </mc:Choice>
          <mc:Fallback>
            <p:pic>
              <p:nvPicPr>
                <p:cNvPr id="336" name="Ink 335">
                  <a:extLst>
                    <a:ext uri="{FF2B5EF4-FFF2-40B4-BE49-F238E27FC236}">
                      <a16:creationId xmlns:a16="http://schemas.microsoft.com/office/drawing/2014/main" id="{ABBFF6C7-B7DB-5248-9791-3236A8FBBC87}"/>
                    </a:ext>
                  </a:extLst>
                </p:cNvPr>
                <p:cNvPicPr/>
                <p:nvPr/>
              </p:nvPicPr>
              <p:blipFill>
                <a:blip r:embed="rId49"/>
                <a:stretch>
                  <a:fillRect/>
                </a:stretch>
              </p:blipFill>
              <p:spPr>
                <a:xfrm>
                  <a:off x="601920" y="2144880"/>
                  <a:ext cx="30960" cy="30960"/>
                </a:xfrm>
                <a:prstGeom prst="rect">
                  <a:avLst/>
                </a:prstGeom>
              </p:spPr>
            </p:pic>
          </mc:Fallback>
        </mc:AlternateContent>
      </p:grpSp>
      <p:grpSp>
        <p:nvGrpSpPr>
          <p:cNvPr id="344" name="Group 343">
            <a:extLst>
              <a:ext uri="{FF2B5EF4-FFF2-40B4-BE49-F238E27FC236}">
                <a16:creationId xmlns:a16="http://schemas.microsoft.com/office/drawing/2014/main" id="{0E7FACA5-CEF6-5C46-8CFC-D49319E06930}"/>
              </a:ext>
            </a:extLst>
          </p:cNvPr>
          <p:cNvGrpSpPr/>
          <p:nvPr/>
        </p:nvGrpSpPr>
        <p:grpSpPr>
          <a:xfrm>
            <a:off x="399960" y="2949120"/>
            <a:ext cx="183240" cy="182880"/>
            <a:chOff x="399960" y="2949120"/>
            <a:chExt cx="183240" cy="182880"/>
          </a:xfrm>
        </p:grpSpPr>
        <mc:AlternateContent xmlns:mc="http://schemas.openxmlformats.org/markup-compatibility/2006">
          <mc:Choice xmlns:p14="http://schemas.microsoft.com/office/powerpoint/2010/main" Requires="p14">
            <p:contentPart p14:bwMode="auto" r:id="rId533">
              <p14:nvContentPartPr>
                <p14:cNvPr id="338" name="Ink 337">
                  <a:extLst>
                    <a:ext uri="{FF2B5EF4-FFF2-40B4-BE49-F238E27FC236}">
                      <a16:creationId xmlns:a16="http://schemas.microsoft.com/office/drawing/2014/main" id="{56ACD7C5-FCFA-654A-81AF-E9D2BDEE4537}"/>
                    </a:ext>
                  </a:extLst>
                </p14:cNvPr>
                <p14:cNvContentPartPr/>
                <p14:nvPr/>
              </p14:nvContentPartPr>
              <p14:xfrm>
                <a:off x="399960" y="2949120"/>
                <a:ext cx="123840" cy="131400"/>
              </p14:xfrm>
            </p:contentPart>
          </mc:Choice>
          <mc:Fallback>
            <p:pic>
              <p:nvPicPr>
                <p:cNvPr id="338" name="Ink 337">
                  <a:extLst>
                    <a:ext uri="{FF2B5EF4-FFF2-40B4-BE49-F238E27FC236}">
                      <a16:creationId xmlns:a16="http://schemas.microsoft.com/office/drawing/2014/main" id="{56ACD7C5-FCFA-654A-81AF-E9D2BDEE4537}"/>
                    </a:ext>
                  </a:extLst>
                </p:cNvPr>
                <p:cNvPicPr/>
                <p:nvPr/>
              </p:nvPicPr>
              <p:blipFill>
                <a:blip r:embed="rId534"/>
                <a:stretch>
                  <a:fillRect/>
                </a:stretch>
              </p:blipFill>
              <p:spPr>
                <a:xfrm>
                  <a:off x="384480" y="2934000"/>
                  <a:ext cx="1544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9" name="Ink 338">
                  <a:extLst>
                    <a:ext uri="{FF2B5EF4-FFF2-40B4-BE49-F238E27FC236}">
                      <a16:creationId xmlns:a16="http://schemas.microsoft.com/office/drawing/2014/main" id="{2177F24B-3E2B-094A-8DF0-89FFB7BE3876}"/>
                    </a:ext>
                  </a:extLst>
                </p14:cNvPr>
                <p14:cNvContentPartPr/>
                <p14:nvPr/>
              </p14:nvContentPartPr>
              <p14:xfrm>
                <a:off x="582840" y="3131640"/>
                <a:ext cx="360" cy="360"/>
              </p14:xfrm>
            </p:contentPart>
          </mc:Choice>
          <mc:Fallback>
            <p:pic>
              <p:nvPicPr>
                <p:cNvPr id="339" name="Ink 338">
                  <a:extLst>
                    <a:ext uri="{FF2B5EF4-FFF2-40B4-BE49-F238E27FC236}">
                      <a16:creationId xmlns:a16="http://schemas.microsoft.com/office/drawing/2014/main" id="{2177F24B-3E2B-094A-8DF0-89FFB7BE3876}"/>
                    </a:ext>
                  </a:extLst>
                </p:cNvPr>
                <p:cNvPicPr/>
                <p:nvPr/>
              </p:nvPicPr>
              <p:blipFill>
                <a:blip r:embed="rId49"/>
                <a:stretch>
                  <a:fillRect/>
                </a:stretch>
              </p:blipFill>
              <p:spPr>
                <a:xfrm>
                  <a:off x="567360" y="3116520"/>
                  <a:ext cx="30960" cy="30960"/>
                </a:xfrm>
                <a:prstGeom prst="rect">
                  <a:avLst/>
                </a:prstGeom>
              </p:spPr>
            </p:pic>
          </mc:Fallback>
        </mc:AlternateContent>
      </p:grpSp>
      <p:grpSp>
        <p:nvGrpSpPr>
          <p:cNvPr id="343" name="Group 342">
            <a:extLst>
              <a:ext uri="{FF2B5EF4-FFF2-40B4-BE49-F238E27FC236}">
                <a16:creationId xmlns:a16="http://schemas.microsoft.com/office/drawing/2014/main" id="{59EF0C54-4656-C649-9788-0E8D7471D5E8}"/>
              </a:ext>
            </a:extLst>
          </p:cNvPr>
          <p:cNvGrpSpPr/>
          <p:nvPr/>
        </p:nvGrpSpPr>
        <p:grpSpPr>
          <a:xfrm>
            <a:off x="379800" y="3840480"/>
            <a:ext cx="191880" cy="209520"/>
            <a:chOff x="379800" y="3840480"/>
            <a:chExt cx="191880" cy="209520"/>
          </a:xfrm>
        </p:grpSpPr>
        <mc:AlternateContent xmlns:mc="http://schemas.openxmlformats.org/markup-compatibility/2006">
          <mc:Choice xmlns:p14="http://schemas.microsoft.com/office/powerpoint/2010/main" Requires="p14">
            <p:contentPart p14:bwMode="auto" r:id="rId536">
              <p14:nvContentPartPr>
                <p14:cNvPr id="340" name="Ink 339">
                  <a:extLst>
                    <a:ext uri="{FF2B5EF4-FFF2-40B4-BE49-F238E27FC236}">
                      <a16:creationId xmlns:a16="http://schemas.microsoft.com/office/drawing/2014/main" id="{31FDE71C-EBA4-AE47-85F5-2A4C5D635E82}"/>
                    </a:ext>
                  </a:extLst>
                </p14:cNvPr>
                <p14:cNvContentPartPr/>
                <p14:nvPr/>
              </p14:nvContentPartPr>
              <p14:xfrm>
                <a:off x="379800" y="3840480"/>
                <a:ext cx="91080" cy="121320"/>
              </p14:xfrm>
            </p:contentPart>
          </mc:Choice>
          <mc:Fallback>
            <p:pic>
              <p:nvPicPr>
                <p:cNvPr id="340" name="Ink 339">
                  <a:extLst>
                    <a:ext uri="{FF2B5EF4-FFF2-40B4-BE49-F238E27FC236}">
                      <a16:creationId xmlns:a16="http://schemas.microsoft.com/office/drawing/2014/main" id="{31FDE71C-EBA4-AE47-85F5-2A4C5D635E82}"/>
                    </a:ext>
                  </a:extLst>
                </p:cNvPr>
                <p:cNvPicPr/>
                <p:nvPr/>
              </p:nvPicPr>
              <p:blipFill>
                <a:blip r:embed="rId537"/>
                <a:stretch>
                  <a:fillRect/>
                </a:stretch>
              </p:blipFill>
              <p:spPr>
                <a:xfrm>
                  <a:off x="364680" y="3825000"/>
                  <a:ext cx="1213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41" name="Ink 340">
                  <a:extLst>
                    <a:ext uri="{FF2B5EF4-FFF2-40B4-BE49-F238E27FC236}">
                      <a16:creationId xmlns:a16="http://schemas.microsoft.com/office/drawing/2014/main" id="{93DE3F87-C3A8-784C-AD03-7EDBD66D8360}"/>
                    </a:ext>
                  </a:extLst>
                </p14:cNvPr>
                <p14:cNvContentPartPr/>
                <p14:nvPr/>
              </p14:nvContentPartPr>
              <p14:xfrm>
                <a:off x="469800" y="3863160"/>
                <a:ext cx="61200" cy="186840"/>
              </p14:xfrm>
            </p:contentPart>
          </mc:Choice>
          <mc:Fallback>
            <p:pic>
              <p:nvPicPr>
                <p:cNvPr id="341" name="Ink 340">
                  <a:extLst>
                    <a:ext uri="{FF2B5EF4-FFF2-40B4-BE49-F238E27FC236}">
                      <a16:creationId xmlns:a16="http://schemas.microsoft.com/office/drawing/2014/main" id="{93DE3F87-C3A8-784C-AD03-7EDBD66D8360}"/>
                    </a:ext>
                  </a:extLst>
                </p:cNvPr>
                <p:cNvPicPr/>
                <p:nvPr/>
              </p:nvPicPr>
              <p:blipFill>
                <a:blip r:embed="rId539"/>
                <a:stretch>
                  <a:fillRect/>
                </a:stretch>
              </p:blipFill>
              <p:spPr>
                <a:xfrm>
                  <a:off x="454680" y="3848040"/>
                  <a:ext cx="918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2" name="Ink 341">
                  <a:extLst>
                    <a:ext uri="{FF2B5EF4-FFF2-40B4-BE49-F238E27FC236}">
                      <a16:creationId xmlns:a16="http://schemas.microsoft.com/office/drawing/2014/main" id="{750CD7FF-8063-844D-98CC-599CED02705E}"/>
                    </a:ext>
                  </a:extLst>
                </p14:cNvPr>
                <p14:cNvContentPartPr/>
                <p14:nvPr/>
              </p14:nvContentPartPr>
              <p14:xfrm>
                <a:off x="571320" y="4034520"/>
                <a:ext cx="360" cy="360"/>
              </p14:xfrm>
            </p:contentPart>
          </mc:Choice>
          <mc:Fallback>
            <p:pic>
              <p:nvPicPr>
                <p:cNvPr id="342" name="Ink 341">
                  <a:extLst>
                    <a:ext uri="{FF2B5EF4-FFF2-40B4-BE49-F238E27FC236}">
                      <a16:creationId xmlns:a16="http://schemas.microsoft.com/office/drawing/2014/main" id="{750CD7FF-8063-844D-98CC-599CED02705E}"/>
                    </a:ext>
                  </a:extLst>
                </p:cNvPr>
                <p:cNvPicPr/>
                <p:nvPr/>
              </p:nvPicPr>
              <p:blipFill>
                <a:blip r:embed="rId49"/>
                <a:stretch>
                  <a:fillRect/>
                </a:stretch>
              </p:blipFill>
              <p:spPr>
                <a:xfrm>
                  <a:off x="556200" y="4019400"/>
                  <a:ext cx="30960" cy="30960"/>
                </a:xfrm>
                <a:prstGeom prst="rect">
                  <a:avLst/>
                </a:prstGeom>
              </p:spPr>
            </p:pic>
          </mc:Fallback>
        </mc:AlternateContent>
      </p:grpSp>
      <p:grpSp>
        <p:nvGrpSpPr>
          <p:cNvPr id="348" name="Group 347">
            <a:extLst>
              <a:ext uri="{FF2B5EF4-FFF2-40B4-BE49-F238E27FC236}">
                <a16:creationId xmlns:a16="http://schemas.microsoft.com/office/drawing/2014/main" id="{D8927957-0822-AF4F-8435-3FBD63E60ED8}"/>
              </a:ext>
            </a:extLst>
          </p:cNvPr>
          <p:cNvGrpSpPr/>
          <p:nvPr/>
        </p:nvGrpSpPr>
        <p:grpSpPr>
          <a:xfrm>
            <a:off x="435240" y="5220000"/>
            <a:ext cx="207720" cy="223560"/>
            <a:chOff x="435240" y="5220000"/>
            <a:chExt cx="207720" cy="223560"/>
          </a:xfrm>
        </p:grpSpPr>
        <mc:AlternateContent xmlns:mc="http://schemas.openxmlformats.org/markup-compatibility/2006">
          <mc:Choice xmlns:p14="http://schemas.microsoft.com/office/powerpoint/2010/main" Requires="p14">
            <p:contentPart p14:bwMode="auto" r:id="rId541">
              <p14:nvContentPartPr>
                <p14:cNvPr id="345" name="Ink 344">
                  <a:extLst>
                    <a:ext uri="{FF2B5EF4-FFF2-40B4-BE49-F238E27FC236}">
                      <a16:creationId xmlns:a16="http://schemas.microsoft.com/office/drawing/2014/main" id="{141DD763-0E35-6D4B-841E-021A23CC63CD}"/>
                    </a:ext>
                  </a:extLst>
                </p14:cNvPr>
                <p14:cNvContentPartPr/>
                <p14:nvPr/>
              </p14:nvContentPartPr>
              <p14:xfrm>
                <a:off x="435240" y="5280480"/>
                <a:ext cx="55080" cy="163080"/>
              </p14:xfrm>
            </p:contentPart>
          </mc:Choice>
          <mc:Fallback>
            <p:pic>
              <p:nvPicPr>
                <p:cNvPr id="345" name="Ink 344">
                  <a:extLst>
                    <a:ext uri="{FF2B5EF4-FFF2-40B4-BE49-F238E27FC236}">
                      <a16:creationId xmlns:a16="http://schemas.microsoft.com/office/drawing/2014/main" id="{141DD763-0E35-6D4B-841E-021A23CC63CD}"/>
                    </a:ext>
                  </a:extLst>
                </p:cNvPr>
                <p:cNvPicPr/>
                <p:nvPr/>
              </p:nvPicPr>
              <p:blipFill>
                <a:blip r:embed="rId542"/>
                <a:stretch>
                  <a:fillRect/>
                </a:stretch>
              </p:blipFill>
              <p:spPr>
                <a:xfrm>
                  <a:off x="420120" y="5265360"/>
                  <a:ext cx="853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46" name="Ink 345">
                  <a:extLst>
                    <a:ext uri="{FF2B5EF4-FFF2-40B4-BE49-F238E27FC236}">
                      <a16:creationId xmlns:a16="http://schemas.microsoft.com/office/drawing/2014/main" id="{1AFDABF2-0E57-6A47-9759-ABABACAC1572}"/>
                    </a:ext>
                  </a:extLst>
                </p14:cNvPr>
                <p14:cNvContentPartPr/>
                <p14:nvPr/>
              </p14:nvContentPartPr>
              <p14:xfrm>
                <a:off x="468360" y="5220000"/>
                <a:ext cx="174600" cy="17640"/>
              </p14:xfrm>
            </p:contentPart>
          </mc:Choice>
          <mc:Fallback>
            <p:pic>
              <p:nvPicPr>
                <p:cNvPr id="346" name="Ink 345">
                  <a:extLst>
                    <a:ext uri="{FF2B5EF4-FFF2-40B4-BE49-F238E27FC236}">
                      <a16:creationId xmlns:a16="http://schemas.microsoft.com/office/drawing/2014/main" id="{1AFDABF2-0E57-6A47-9759-ABABACAC1572}"/>
                    </a:ext>
                  </a:extLst>
                </p:cNvPr>
                <p:cNvPicPr/>
                <p:nvPr/>
              </p:nvPicPr>
              <p:blipFill>
                <a:blip r:embed="rId544"/>
                <a:stretch>
                  <a:fillRect/>
                </a:stretch>
              </p:blipFill>
              <p:spPr>
                <a:xfrm>
                  <a:off x="453240" y="5204880"/>
                  <a:ext cx="2052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47" name="Ink 346">
                  <a:extLst>
                    <a:ext uri="{FF2B5EF4-FFF2-40B4-BE49-F238E27FC236}">
                      <a16:creationId xmlns:a16="http://schemas.microsoft.com/office/drawing/2014/main" id="{AE2D65E0-D157-4E4A-B369-61BABB5880E5}"/>
                    </a:ext>
                  </a:extLst>
                </p14:cNvPr>
                <p14:cNvContentPartPr/>
                <p14:nvPr/>
              </p14:nvContentPartPr>
              <p14:xfrm>
                <a:off x="594360" y="5360400"/>
                <a:ext cx="360" cy="360"/>
              </p14:xfrm>
            </p:contentPart>
          </mc:Choice>
          <mc:Fallback>
            <p:pic>
              <p:nvPicPr>
                <p:cNvPr id="347" name="Ink 346">
                  <a:extLst>
                    <a:ext uri="{FF2B5EF4-FFF2-40B4-BE49-F238E27FC236}">
                      <a16:creationId xmlns:a16="http://schemas.microsoft.com/office/drawing/2014/main" id="{AE2D65E0-D157-4E4A-B369-61BABB5880E5}"/>
                    </a:ext>
                  </a:extLst>
                </p:cNvPr>
                <p:cNvPicPr/>
                <p:nvPr/>
              </p:nvPicPr>
              <p:blipFill>
                <a:blip r:embed="rId49"/>
                <a:stretch>
                  <a:fillRect/>
                </a:stretch>
              </p:blipFill>
              <p:spPr>
                <a:xfrm>
                  <a:off x="578880" y="5345280"/>
                  <a:ext cx="30960" cy="30960"/>
                </a:xfrm>
                <a:prstGeom prst="rect">
                  <a:avLst/>
                </a:prstGeom>
              </p:spPr>
            </p:pic>
          </mc:Fallback>
        </mc:AlternateContent>
      </p:grpSp>
      <p:grpSp>
        <p:nvGrpSpPr>
          <p:cNvPr id="368" name="Group 367">
            <a:extLst>
              <a:ext uri="{FF2B5EF4-FFF2-40B4-BE49-F238E27FC236}">
                <a16:creationId xmlns:a16="http://schemas.microsoft.com/office/drawing/2014/main" id="{10430F27-B8F5-DD4E-A45F-E4CA90B3C556}"/>
              </a:ext>
            </a:extLst>
          </p:cNvPr>
          <p:cNvGrpSpPr/>
          <p:nvPr/>
        </p:nvGrpSpPr>
        <p:grpSpPr>
          <a:xfrm>
            <a:off x="2708640" y="6288480"/>
            <a:ext cx="1620360" cy="200160"/>
            <a:chOff x="2708640" y="6288480"/>
            <a:chExt cx="1620360" cy="200160"/>
          </a:xfrm>
        </p:grpSpPr>
        <mc:AlternateContent xmlns:mc="http://schemas.openxmlformats.org/markup-compatibility/2006">
          <mc:Choice xmlns:p14="http://schemas.microsoft.com/office/powerpoint/2010/main" Requires="p14">
            <p:contentPart p14:bwMode="auto" r:id="rId546">
              <p14:nvContentPartPr>
                <p14:cNvPr id="349" name="Ink 348">
                  <a:extLst>
                    <a:ext uri="{FF2B5EF4-FFF2-40B4-BE49-F238E27FC236}">
                      <a16:creationId xmlns:a16="http://schemas.microsoft.com/office/drawing/2014/main" id="{EDBD384D-A250-7A44-9E8C-EF1B549D1219}"/>
                    </a:ext>
                  </a:extLst>
                </p14:cNvPr>
                <p14:cNvContentPartPr/>
                <p14:nvPr/>
              </p14:nvContentPartPr>
              <p14:xfrm>
                <a:off x="2708640" y="6309360"/>
                <a:ext cx="493560" cy="179280"/>
              </p14:xfrm>
            </p:contentPart>
          </mc:Choice>
          <mc:Fallback>
            <p:pic>
              <p:nvPicPr>
                <p:cNvPr id="349" name="Ink 348">
                  <a:extLst>
                    <a:ext uri="{FF2B5EF4-FFF2-40B4-BE49-F238E27FC236}">
                      <a16:creationId xmlns:a16="http://schemas.microsoft.com/office/drawing/2014/main" id="{EDBD384D-A250-7A44-9E8C-EF1B549D1219}"/>
                    </a:ext>
                  </a:extLst>
                </p:cNvPr>
                <p:cNvPicPr/>
                <p:nvPr/>
              </p:nvPicPr>
              <p:blipFill>
                <a:blip r:embed="rId547"/>
                <a:stretch>
                  <a:fillRect/>
                </a:stretch>
              </p:blipFill>
              <p:spPr>
                <a:xfrm>
                  <a:off x="2693520" y="6293880"/>
                  <a:ext cx="5241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50" name="Ink 349">
                  <a:extLst>
                    <a:ext uri="{FF2B5EF4-FFF2-40B4-BE49-F238E27FC236}">
                      <a16:creationId xmlns:a16="http://schemas.microsoft.com/office/drawing/2014/main" id="{A5783F15-63B8-E748-A8A1-10ADC7F80448}"/>
                    </a:ext>
                  </a:extLst>
                </p14:cNvPr>
                <p14:cNvContentPartPr/>
                <p14:nvPr/>
              </p14:nvContentPartPr>
              <p14:xfrm>
                <a:off x="3320280" y="6309360"/>
                <a:ext cx="382320" cy="156240"/>
              </p14:xfrm>
            </p:contentPart>
          </mc:Choice>
          <mc:Fallback>
            <p:pic>
              <p:nvPicPr>
                <p:cNvPr id="350" name="Ink 349">
                  <a:extLst>
                    <a:ext uri="{FF2B5EF4-FFF2-40B4-BE49-F238E27FC236}">
                      <a16:creationId xmlns:a16="http://schemas.microsoft.com/office/drawing/2014/main" id="{A5783F15-63B8-E748-A8A1-10ADC7F80448}"/>
                    </a:ext>
                  </a:extLst>
                </p:cNvPr>
                <p:cNvPicPr/>
                <p:nvPr/>
              </p:nvPicPr>
              <p:blipFill>
                <a:blip r:embed="rId549"/>
                <a:stretch>
                  <a:fillRect/>
                </a:stretch>
              </p:blipFill>
              <p:spPr>
                <a:xfrm>
                  <a:off x="3305160" y="6293880"/>
                  <a:ext cx="412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51" name="Ink 350">
                  <a:extLst>
                    <a:ext uri="{FF2B5EF4-FFF2-40B4-BE49-F238E27FC236}">
                      <a16:creationId xmlns:a16="http://schemas.microsoft.com/office/drawing/2014/main" id="{E2178FDA-6BCD-F14D-A936-4A1F7FEB0452}"/>
                    </a:ext>
                  </a:extLst>
                </p14:cNvPr>
                <p14:cNvContentPartPr/>
                <p14:nvPr/>
              </p14:nvContentPartPr>
              <p14:xfrm>
                <a:off x="3783240" y="6327360"/>
                <a:ext cx="147960" cy="113400"/>
              </p14:xfrm>
            </p:contentPart>
          </mc:Choice>
          <mc:Fallback>
            <p:pic>
              <p:nvPicPr>
                <p:cNvPr id="351" name="Ink 350">
                  <a:extLst>
                    <a:ext uri="{FF2B5EF4-FFF2-40B4-BE49-F238E27FC236}">
                      <a16:creationId xmlns:a16="http://schemas.microsoft.com/office/drawing/2014/main" id="{E2178FDA-6BCD-F14D-A936-4A1F7FEB0452}"/>
                    </a:ext>
                  </a:extLst>
                </p:cNvPr>
                <p:cNvPicPr/>
                <p:nvPr/>
              </p:nvPicPr>
              <p:blipFill>
                <a:blip r:embed="rId551"/>
                <a:stretch>
                  <a:fillRect/>
                </a:stretch>
              </p:blipFill>
              <p:spPr>
                <a:xfrm>
                  <a:off x="3767760" y="6311880"/>
                  <a:ext cx="178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52" name="Ink 351">
                  <a:extLst>
                    <a:ext uri="{FF2B5EF4-FFF2-40B4-BE49-F238E27FC236}">
                      <a16:creationId xmlns:a16="http://schemas.microsoft.com/office/drawing/2014/main" id="{1278B378-7F03-5447-8EBA-838965D4B555}"/>
                    </a:ext>
                  </a:extLst>
                </p14:cNvPr>
                <p14:cNvContentPartPr/>
                <p14:nvPr/>
              </p14:nvContentPartPr>
              <p14:xfrm>
                <a:off x="3943080" y="6288480"/>
                <a:ext cx="385920" cy="147960"/>
              </p14:xfrm>
            </p:contentPart>
          </mc:Choice>
          <mc:Fallback>
            <p:pic>
              <p:nvPicPr>
                <p:cNvPr id="352" name="Ink 351">
                  <a:extLst>
                    <a:ext uri="{FF2B5EF4-FFF2-40B4-BE49-F238E27FC236}">
                      <a16:creationId xmlns:a16="http://schemas.microsoft.com/office/drawing/2014/main" id="{1278B378-7F03-5447-8EBA-838965D4B555}"/>
                    </a:ext>
                  </a:extLst>
                </p:cNvPr>
                <p:cNvPicPr/>
                <p:nvPr/>
              </p:nvPicPr>
              <p:blipFill>
                <a:blip r:embed="rId553"/>
                <a:stretch>
                  <a:fillRect/>
                </a:stretch>
              </p:blipFill>
              <p:spPr>
                <a:xfrm>
                  <a:off x="3927960" y="6273000"/>
                  <a:ext cx="416520" cy="178560"/>
                </a:xfrm>
                <a:prstGeom prst="rect">
                  <a:avLst/>
                </a:prstGeom>
              </p:spPr>
            </p:pic>
          </mc:Fallback>
        </mc:AlternateContent>
      </p:grpSp>
      <p:grpSp>
        <p:nvGrpSpPr>
          <p:cNvPr id="367" name="Group 366">
            <a:extLst>
              <a:ext uri="{FF2B5EF4-FFF2-40B4-BE49-F238E27FC236}">
                <a16:creationId xmlns:a16="http://schemas.microsoft.com/office/drawing/2014/main" id="{786D794A-CBBE-B844-BDEB-F2747BFFA212}"/>
              </a:ext>
            </a:extLst>
          </p:cNvPr>
          <p:cNvGrpSpPr/>
          <p:nvPr/>
        </p:nvGrpSpPr>
        <p:grpSpPr>
          <a:xfrm>
            <a:off x="4733280" y="6091920"/>
            <a:ext cx="1247040" cy="493560"/>
            <a:chOff x="4733280" y="6091920"/>
            <a:chExt cx="1247040" cy="493560"/>
          </a:xfrm>
        </p:grpSpPr>
        <mc:AlternateContent xmlns:mc="http://schemas.openxmlformats.org/markup-compatibility/2006">
          <mc:Choice xmlns:p14="http://schemas.microsoft.com/office/powerpoint/2010/main" Requires="p14">
            <p:contentPart p14:bwMode="auto" r:id="rId554">
              <p14:nvContentPartPr>
                <p14:cNvPr id="353" name="Ink 352">
                  <a:extLst>
                    <a:ext uri="{FF2B5EF4-FFF2-40B4-BE49-F238E27FC236}">
                      <a16:creationId xmlns:a16="http://schemas.microsoft.com/office/drawing/2014/main" id="{5DB24807-697F-DB45-9C43-1AC82BB0635D}"/>
                    </a:ext>
                  </a:extLst>
                </p14:cNvPr>
                <p14:cNvContentPartPr/>
                <p14:nvPr/>
              </p14:nvContentPartPr>
              <p14:xfrm>
                <a:off x="4733280" y="6278040"/>
                <a:ext cx="123480" cy="146160"/>
              </p14:xfrm>
            </p:contentPart>
          </mc:Choice>
          <mc:Fallback>
            <p:pic>
              <p:nvPicPr>
                <p:cNvPr id="353" name="Ink 352">
                  <a:extLst>
                    <a:ext uri="{FF2B5EF4-FFF2-40B4-BE49-F238E27FC236}">
                      <a16:creationId xmlns:a16="http://schemas.microsoft.com/office/drawing/2014/main" id="{5DB24807-697F-DB45-9C43-1AC82BB0635D}"/>
                    </a:ext>
                  </a:extLst>
                </p:cNvPr>
                <p:cNvPicPr/>
                <p:nvPr/>
              </p:nvPicPr>
              <p:blipFill>
                <a:blip r:embed="rId555"/>
                <a:stretch>
                  <a:fillRect/>
                </a:stretch>
              </p:blipFill>
              <p:spPr>
                <a:xfrm>
                  <a:off x="4717800" y="6262560"/>
                  <a:ext cx="1537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4" name="Ink 353">
                  <a:extLst>
                    <a:ext uri="{FF2B5EF4-FFF2-40B4-BE49-F238E27FC236}">
                      <a16:creationId xmlns:a16="http://schemas.microsoft.com/office/drawing/2014/main" id="{55D6EB42-D157-FA4C-9095-493E14843E6A}"/>
                    </a:ext>
                  </a:extLst>
                </p14:cNvPr>
                <p14:cNvContentPartPr/>
                <p14:nvPr/>
              </p14:nvContentPartPr>
              <p14:xfrm>
                <a:off x="4846320" y="6255000"/>
                <a:ext cx="235080" cy="330480"/>
              </p14:xfrm>
            </p:contentPart>
          </mc:Choice>
          <mc:Fallback>
            <p:pic>
              <p:nvPicPr>
                <p:cNvPr id="354" name="Ink 353">
                  <a:extLst>
                    <a:ext uri="{FF2B5EF4-FFF2-40B4-BE49-F238E27FC236}">
                      <a16:creationId xmlns:a16="http://schemas.microsoft.com/office/drawing/2014/main" id="{55D6EB42-D157-FA4C-9095-493E14843E6A}"/>
                    </a:ext>
                  </a:extLst>
                </p:cNvPr>
                <p:cNvPicPr/>
                <p:nvPr/>
              </p:nvPicPr>
              <p:blipFill>
                <a:blip r:embed="rId557"/>
                <a:stretch>
                  <a:fillRect/>
                </a:stretch>
              </p:blipFill>
              <p:spPr>
                <a:xfrm>
                  <a:off x="4830840" y="6239520"/>
                  <a:ext cx="26568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5" name="Ink 354">
                  <a:extLst>
                    <a:ext uri="{FF2B5EF4-FFF2-40B4-BE49-F238E27FC236}">
                      <a16:creationId xmlns:a16="http://schemas.microsoft.com/office/drawing/2014/main" id="{47B8CAD3-92D4-0941-95E4-513D7771117D}"/>
                    </a:ext>
                  </a:extLst>
                </p14:cNvPr>
                <p14:cNvContentPartPr/>
                <p14:nvPr/>
              </p14:nvContentPartPr>
              <p14:xfrm>
                <a:off x="5234760" y="6091920"/>
                <a:ext cx="47160" cy="330120"/>
              </p14:xfrm>
            </p:contentPart>
          </mc:Choice>
          <mc:Fallback>
            <p:pic>
              <p:nvPicPr>
                <p:cNvPr id="355" name="Ink 354">
                  <a:extLst>
                    <a:ext uri="{FF2B5EF4-FFF2-40B4-BE49-F238E27FC236}">
                      <a16:creationId xmlns:a16="http://schemas.microsoft.com/office/drawing/2014/main" id="{47B8CAD3-92D4-0941-95E4-513D7771117D}"/>
                    </a:ext>
                  </a:extLst>
                </p:cNvPr>
                <p:cNvPicPr/>
                <p:nvPr/>
              </p:nvPicPr>
              <p:blipFill>
                <a:blip r:embed="rId559"/>
                <a:stretch>
                  <a:fillRect/>
                </a:stretch>
              </p:blipFill>
              <p:spPr>
                <a:xfrm>
                  <a:off x="5219640" y="6076800"/>
                  <a:ext cx="7776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6" name="Ink 355">
                  <a:extLst>
                    <a:ext uri="{FF2B5EF4-FFF2-40B4-BE49-F238E27FC236}">
                      <a16:creationId xmlns:a16="http://schemas.microsoft.com/office/drawing/2014/main" id="{BD04AA57-C0A8-3C4E-897E-A7D5692F91B3}"/>
                    </a:ext>
                  </a:extLst>
                </p14:cNvPr>
                <p14:cNvContentPartPr/>
                <p14:nvPr/>
              </p14:nvContentPartPr>
              <p14:xfrm>
                <a:off x="5143320" y="6282720"/>
                <a:ext cx="270000" cy="109800"/>
              </p14:xfrm>
            </p:contentPart>
          </mc:Choice>
          <mc:Fallback>
            <p:pic>
              <p:nvPicPr>
                <p:cNvPr id="356" name="Ink 355">
                  <a:extLst>
                    <a:ext uri="{FF2B5EF4-FFF2-40B4-BE49-F238E27FC236}">
                      <a16:creationId xmlns:a16="http://schemas.microsoft.com/office/drawing/2014/main" id="{BD04AA57-C0A8-3C4E-897E-A7D5692F91B3}"/>
                    </a:ext>
                  </a:extLst>
                </p:cNvPr>
                <p:cNvPicPr/>
                <p:nvPr/>
              </p:nvPicPr>
              <p:blipFill>
                <a:blip r:embed="rId561"/>
                <a:stretch>
                  <a:fillRect/>
                </a:stretch>
              </p:blipFill>
              <p:spPr>
                <a:xfrm>
                  <a:off x="5128200" y="6267240"/>
                  <a:ext cx="3006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7" name="Ink 356">
                  <a:extLst>
                    <a:ext uri="{FF2B5EF4-FFF2-40B4-BE49-F238E27FC236}">
                      <a16:creationId xmlns:a16="http://schemas.microsoft.com/office/drawing/2014/main" id="{D9111A1F-0FD4-6E46-91AF-8BBBFB5A0624}"/>
                    </a:ext>
                  </a:extLst>
                </p14:cNvPr>
                <p14:cNvContentPartPr/>
                <p14:nvPr/>
              </p14:nvContentPartPr>
              <p14:xfrm>
                <a:off x="5406120" y="6194880"/>
                <a:ext cx="360" cy="360"/>
              </p14:xfrm>
            </p:contentPart>
          </mc:Choice>
          <mc:Fallback>
            <p:pic>
              <p:nvPicPr>
                <p:cNvPr id="357" name="Ink 356">
                  <a:extLst>
                    <a:ext uri="{FF2B5EF4-FFF2-40B4-BE49-F238E27FC236}">
                      <a16:creationId xmlns:a16="http://schemas.microsoft.com/office/drawing/2014/main" id="{D9111A1F-0FD4-6E46-91AF-8BBBFB5A0624}"/>
                    </a:ext>
                  </a:extLst>
                </p:cNvPr>
                <p:cNvPicPr/>
                <p:nvPr/>
              </p:nvPicPr>
              <p:blipFill>
                <a:blip r:embed="rId49"/>
                <a:stretch>
                  <a:fillRect/>
                </a:stretch>
              </p:blipFill>
              <p:spPr>
                <a:xfrm>
                  <a:off x="5391000" y="617976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58" name="Ink 357">
                  <a:extLst>
                    <a:ext uri="{FF2B5EF4-FFF2-40B4-BE49-F238E27FC236}">
                      <a16:creationId xmlns:a16="http://schemas.microsoft.com/office/drawing/2014/main" id="{A02BB034-A042-E544-9E35-641587B531AA}"/>
                    </a:ext>
                  </a:extLst>
                </p14:cNvPr>
                <p14:cNvContentPartPr/>
                <p14:nvPr/>
              </p14:nvContentPartPr>
              <p14:xfrm>
                <a:off x="5474880" y="6263640"/>
                <a:ext cx="85320" cy="137520"/>
              </p14:xfrm>
            </p:contentPart>
          </mc:Choice>
          <mc:Fallback>
            <p:pic>
              <p:nvPicPr>
                <p:cNvPr id="358" name="Ink 357">
                  <a:extLst>
                    <a:ext uri="{FF2B5EF4-FFF2-40B4-BE49-F238E27FC236}">
                      <a16:creationId xmlns:a16="http://schemas.microsoft.com/office/drawing/2014/main" id="{A02BB034-A042-E544-9E35-641587B531AA}"/>
                    </a:ext>
                  </a:extLst>
                </p:cNvPr>
                <p:cNvPicPr/>
                <p:nvPr/>
              </p:nvPicPr>
              <p:blipFill>
                <a:blip r:embed="rId564"/>
                <a:stretch>
                  <a:fillRect/>
                </a:stretch>
              </p:blipFill>
              <p:spPr>
                <a:xfrm>
                  <a:off x="5459400" y="6248160"/>
                  <a:ext cx="1155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59" name="Ink 358">
                  <a:extLst>
                    <a:ext uri="{FF2B5EF4-FFF2-40B4-BE49-F238E27FC236}">
                      <a16:creationId xmlns:a16="http://schemas.microsoft.com/office/drawing/2014/main" id="{7EE727F2-C8C5-FC44-967E-FA882F10CA35}"/>
                    </a:ext>
                  </a:extLst>
                </p14:cNvPr>
                <p14:cNvContentPartPr/>
                <p14:nvPr/>
              </p14:nvContentPartPr>
              <p14:xfrm>
                <a:off x="5612040" y="6092280"/>
                <a:ext cx="368280" cy="326160"/>
              </p14:xfrm>
            </p:contentPart>
          </mc:Choice>
          <mc:Fallback>
            <p:pic>
              <p:nvPicPr>
                <p:cNvPr id="359" name="Ink 358">
                  <a:extLst>
                    <a:ext uri="{FF2B5EF4-FFF2-40B4-BE49-F238E27FC236}">
                      <a16:creationId xmlns:a16="http://schemas.microsoft.com/office/drawing/2014/main" id="{7EE727F2-C8C5-FC44-967E-FA882F10CA35}"/>
                    </a:ext>
                  </a:extLst>
                </p:cNvPr>
                <p:cNvPicPr/>
                <p:nvPr/>
              </p:nvPicPr>
              <p:blipFill>
                <a:blip r:embed="rId566"/>
                <a:stretch>
                  <a:fillRect/>
                </a:stretch>
              </p:blipFill>
              <p:spPr>
                <a:xfrm>
                  <a:off x="5596560" y="6077160"/>
                  <a:ext cx="398880" cy="356760"/>
                </a:xfrm>
                <a:prstGeom prst="rect">
                  <a:avLst/>
                </a:prstGeom>
              </p:spPr>
            </p:pic>
          </mc:Fallback>
        </mc:AlternateContent>
      </p:grpSp>
      <p:grpSp>
        <p:nvGrpSpPr>
          <p:cNvPr id="366" name="Group 365">
            <a:extLst>
              <a:ext uri="{FF2B5EF4-FFF2-40B4-BE49-F238E27FC236}">
                <a16:creationId xmlns:a16="http://schemas.microsoft.com/office/drawing/2014/main" id="{0814F768-05D4-8543-8361-D029E5A3A8F4}"/>
              </a:ext>
            </a:extLst>
          </p:cNvPr>
          <p:cNvGrpSpPr/>
          <p:nvPr/>
        </p:nvGrpSpPr>
        <p:grpSpPr>
          <a:xfrm>
            <a:off x="6417000" y="6057720"/>
            <a:ext cx="1445040" cy="714240"/>
            <a:chOff x="6417000" y="6057720"/>
            <a:chExt cx="1445040" cy="714240"/>
          </a:xfrm>
        </p:grpSpPr>
        <mc:AlternateContent xmlns:mc="http://schemas.openxmlformats.org/markup-compatibility/2006">
          <mc:Choice xmlns:p14="http://schemas.microsoft.com/office/powerpoint/2010/main" Requires="p14">
            <p:contentPart p14:bwMode="auto" r:id="rId567">
              <p14:nvContentPartPr>
                <p14:cNvPr id="360" name="Ink 359">
                  <a:extLst>
                    <a:ext uri="{FF2B5EF4-FFF2-40B4-BE49-F238E27FC236}">
                      <a16:creationId xmlns:a16="http://schemas.microsoft.com/office/drawing/2014/main" id="{8D294E7C-BDD6-6D47-B67B-D9ECD05CB88A}"/>
                    </a:ext>
                  </a:extLst>
                </p14:cNvPr>
                <p14:cNvContentPartPr/>
                <p14:nvPr/>
              </p14:nvContentPartPr>
              <p14:xfrm>
                <a:off x="6417000" y="6057720"/>
                <a:ext cx="646920" cy="307440"/>
              </p14:xfrm>
            </p:contentPart>
          </mc:Choice>
          <mc:Fallback>
            <p:pic>
              <p:nvPicPr>
                <p:cNvPr id="360" name="Ink 359">
                  <a:extLst>
                    <a:ext uri="{FF2B5EF4-FFF2-40B4-BE49-F238E27FC236}">
                      <a16:creationId xmlns:a16="http://schemas.microsoft.com/office/drawing/2014/main" id="{8D294E7C-BDD6-6D47-B67B-D9ECD05CB88A}"/>
                    </a:ext>
                  </a:extLst>
                </p:cNvPr>
                <p:cNvPicPr/>
                <p:nvPr/>
              </p:nvPicPr>
              <p:blipFill>
                <a:blip r:embed="rId568"/>
                <a:stretch>
                  <a:fillRect/>
                </a:stretch>
              </p:blipFill>
              <p:spPr>
                <a:xfrm>
                  <a:off x="6401520" y="6042600"/>
                  <a:ext cx="67716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61" name="Ink 360">
                  <a:extLst>
                    <a:ext uri="{FF2B5EF4-FFF2-40B4-BE49-F238E27FC236}">
                      <a16:creationId xmlns:a16="http://schemas.microsoft.com/office/drawing/2014/main" id="{61D9592E-4FB5-9647-8201-0BDAEFEAEF73}"/>
                    </a:ext>
                  </a:extLst>
                </p14:cNvPr>
                <p14:cNvContentPartPr/>
                <p14:nvPr/>
              </p14:nvContentPartPr>
              <p14:xfrm>
                <a:off x="7155360" y="6206400"/>
                <a:ext cx="114840" cy="124560"/>
              </p14:xfrm>
            </p:contentPart>
          </mc:Choice>
          <mc:Fallback>
            <p:pic>
              <p:nvPicPr>
                <p:cNvPr id="361" name="Ink 360">
                  <a:extLst>
                    <a:ext uri="{FF2B5EF4-FFF2-40B4-BE49-F238E27FC236}">
                      <a16:creationId xmlns:a16="http://schemas.microsoft.com/office/drawing/2014/main" id="{61D9592E-4FB5-9647-8201-0BDAEFEAEF73}"/>
                    </a:ext>
                  </a:extLst>
                </p:cNvPr>
                <p:cNvPicPr/>
                <p:nvPr/>
              </p:nvPicPr>
              <p:blipFill>
                <a:blip r:embed="rId570"/>
                <a:stretch>
                  <a:fillRect/>
                </a:stretch>
              </p:blipFill>
              <p:spPr>
                <a:xfrm>
                  <a:off x="7139880" y="6190920"/>
                  <a:ext cx="145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62" name="Ink 361">
                  <a:extLst>
                    <a:ext uri="{FF2B5EF4-FFF2-40B4-BE49-F238E27FC236}">
                      <a16:creationId xmlns:a16="http://schemas.microsoft.com/office/drawing/2014/main" id="{195B0DA1-7281-104E-84EB-DA6F1888CE7F}"/>
                    </a:ext>
                  </a:extLst>
                </p14:cNvPr>
                <p14:cNvContentPartPr/>
                <p14:nvPr/>
              </p14:nvContentPartPr>
              <p14:xfrm>
                <a:off x="7365960" y="6263640"/>
                <a:ext cx="17640" cy="65520"/>
              </p14:xfrm>
            </p:contentPart>
          </mc:Choice>
          <mc:Fallback>
            <p:pic>
              <p:nvPicPr>
                <p:cNvPr id="362" name="Ink 361">
                  <a:extLst>
                    <a:ext uri="{FF2B5EF4-FFF2-40B4-BE49-F238E27FC236}">
                      <a16:creationId xmlns:a16="http://schemas.microsoft.com/office/drawing/2014/main" id="{195B0DA1-7281-104E-84EB-DA6F1888CE7F}"/>
                    </a:ext>
                  </a:extLst>
                </p:cNvPr>
                <p:cNvPicPr/>
                <p:nvPr/>
              </p:nvPicPr>
              <p:blipFill>
                <a:blip r:embed="rId572"/>
                <a:stretch>
                  <a:fillRect/>
                </a:stretch>
              </p:blipFill>
              <p:spPr>
                <a:xfrm>
                  <a:off x="7350480" y="6248160"/>
                  <a:ext cx="48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63" name="Ink 362">
                  <a:extLst>
                    <a:ext uri="{FF2B5EF4-FFF2-40B4-BE49-F238E27FC236}">
                      <a16:creationId xmlns:a16="http://schemas.microsoft.com/office/drawing/2014/main" id="{0A4A515E-9CD9-524E-A700-8C25F336C1D4}"/>
                    </a:ext>
                  </a:extLst>
                </p14:cNvPr>
                <p14:cNvContentPartPr/>
                <p14:nvPr/>
              </p14:nvContentPartPr>
              <p14:xfrm>
                <a:off x="7463520" y="6069240"/>
                <a:ext cx="360" cy="360"/>
              </p14:xfrm>
            </p:contentPart>
          </mc:Choice>
          <mc:Fallback>
            <p:pic>
              <p:nvPicPr>
                <p:cNvPr id="363" name="Ink 362">
                  <a:extLst>
                    <a:ext uri="{FF2B5EF4-FFF2-40B4-BE49-F238E27FC236}">
                      <a16:creationId xmlns:a16="http://schemas.microsoft.com/office/drawing/2014/main" id="{0A4A515E-9CD9-524E-A700-8C25F336C1D4}"/>
                    </a:ext>
                  </a:extLst>
                </p:cNvPr>
                <p:cNvPicPr/>
                <p:nvPr/>
              </p:nvPicPr>
              <p:blipFill>
                <a:blip r:embed="rId49"/>
                <a:stretch>
                  <a:fillRect/>
                </a:stretch>
              </p:blipFill>
              <p:spPr>
                <a:xfrm>
                  <a:off x="7448400" y="605376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64" name="Ink 363">
                  <a:extLst>
                    <a:ext uri="{FF2B5EF4-FFF2-40B4-BE49-F238E27FC236}">
                      <a16:creationId xmlns:a16="http://schemas.microsoft.com/office/drawing/2014/main" id="{6404BCFA-7DB2-8A42-B3B0-7892B30B873A}"/>
                    </a:ext>
                  </a:extLst>
                </p14:cNvPr>
                <p14:cNvContentPartPr/>
                <p14:nvPr/>
              </p14:nvContentPartPr>
              <p14:xfrm>
                <a:off x="7536240" y="6080760"/>
                <a:ext cx="37080" cy="268200"/>
              </p14:xfrm>
            </p:contentPart>
          </mc:Choice>
          <mc:Fallback>
            <p:pic>
              <p:nvPicPr>
                <p:cNvPr id="364" name="Ink 363">
                  <a:extLst>
                    <a:ext uri="{FF2B5EF4-FFF2-40B4-BE49-F238E27FC236}">
                      <a16:creationId xmlns:a16="http://schemas.microsoft.com/office/drawing/2014/main" id="{6404BCFA-7DB2-8A42-B3B0-7892B30B873A}"/>
                    </a:ext>
                  </a:extLst>
                </p:cNvPr>
                <p:cNvPicPr/>
                <p:nvPr/>
              </p:nvPicPr>
              <p:blipFill>
                <a:blip r:embed="rId575"/>
                <a:stretch>
                  <a:fillRect/>
                </a:stretch>
              </p:blipFill>
              <p:spPr>
                <a:xfrm>
                  <a:off x="7521120" y="6065280"/>
                  <a:ext cx="6768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5" name="Ink 364">
                  <a:extLst>
                    <a:ext uri="{FF2B5EF4-FFF2-40B4-BE49-F238E27FC236}">
                      <a16:creationId xmlns:a16="http://schemas.microsoft.com/office/drawing/2014/main" id="{57EE1758-C352-7F4B-B68D-2204B6867A52}"/>
                    </a:ext>
                  </a:extLst>
                </p14:cNvPr>
                <p14:cNvContentPartPr/>
                <p14:nvPr/>
              </p14:nvContentPartPr>
              <p14:xfrm>
                <a:off x="7454880" y="6206400"/>
                <a:ext cx="407160" cy="565560"/>
              </p14:xfrm>
            </p:contentPart>
          </mc:Choice>
          <mc:Fallback>
            <p:pic>
              <p:nvPicPr>
                <p:cNvPr id="365" name="Ink 364">
                  <a:extLst>
                    <a:ext uri="{FF2B5EF4-FFF2-40B4-BE49-F238E27FC236}">
                      <a16:creationId xmlns:a16="http://schemas.microsoft.com/office/drawing/2014/main" id="{57EE1758-C352-7F4B-B68D-2204B6867A52}"/>
                    </a:ext>
                  </a:extLst>
                </p:cNvPr>
                <p:cNvPicPr/>
                <p:nvPr/>
              </p:nvPicPr>
              <p:blipFill>
                <a:blip r:embed="rId577"/>
                <a:stretch>
                  <a:fillRect/>
                </a:stretch>
              </p:blipFill>
              <p:spPr>
                <a:xfrm>
                  <a:off x="7439760" y="6190920"/>
                  <a:ext cx="437760" cy="59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8">
            <p14:nvContentPartPr>
              <p14:cNvPr id="369" name="Ink 368">
                <a:extLst>
                  <a:ext uri="{FF2B5EF4-FFF2-40B4-BE49-F238E27FC236}">
                    <a16:creationId xmlns:a16="http://schemas.microsoft.com/office/drawing/2014/main" id="{C1F20D73-7764-074A-A2D6-FDE3D8F7AD6D}"/>
                  </a:ext>
                </a:extLst>
              </p14:cNvPr>
              <p14:cNvContentPartPr/>
              <p14:nvPr/>
            </p14:nvContentPartPr>
            <p14:xfrm>
              <a:off x="961920" y="6097320"/>
              <a:ext cx="994680" cy="572040"/>
            </p14:xfrm>
          </p:contentPart>
        </mc:Choice>
        <mc:Fallback>
          <p:pic>
            <p:nvPicPr>
              <p:cNvPr id="369" name="Ink 368">
                <a:extLst>
                  <a:ext uri="{FF2B5EF4-FFF2-40B4-BE49-F238E27FC236}">
                    <a16:creationId xmlns:a16="http://schemas.microsoft.com/office/drawing/2014/main" id="{C1F20D73-7764-074A-A2D6-FDE3D8F7AD6D}"/>
                  </a:ext>
                </a:extLst>
              </p:cNvPr>
              <p:cNvPicPr/>
              <p:nvPr/>
            </p:nvPicPr>
            <p:blipFill>
              <a:blip r:embed="rId579"/>
              <a:stretch>
                <a:fillRect/>
              </a:stretch>
            </p:blipFill>
            <p:spPr>
              <a:xfrm>
                <a:off x="946800" y="6082200"/>
                <a:ext cx="1025280" cy="6026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70" name="Ink 369">
                <a:extLst>
                  <a:ext uri="{FF2B5EF4-FFF2-40B4-BE49-F238E27FC236}">
                    <a16:creationId xmlns:a16="http://schemas.microsoft.com/office/drawing/2014/main" id="{F8E2CC83-22D6-3B47-9BB5-B525667936E6}"/>
                  </a:ext>
                </a:extLst>
              </p14:cNvPr>
              <p14:cNvContentPartPr/>
              <p14:nvPr/>
            </p14:nvContentPartPr>
            <p14:xfrm>
              <a:off x="433080" y="6165000"/>
              <a:ext cx="124560" cy="288000"/>
            </p14:xfrm>
          </p:contentPart>
        </mc:Choice>
        <mc:Fallback>
          <p:pic>
            <p:nvPicPr>
              <p:cNvPr id="370" name="Ink 369">
                <a:extLst>
                  <a:ext uri="{FF2B5EF4-FFF2-40B4-BE49-F238E27FC236}">
                    <a16:creationId xmlns:a16="http://schemas.microsoft.com/office/drawing/2014/main" id="{F8E2CC83-22D6-3B47-9BB5-B525667936E6}"/>
                  </a:ext>
                </a:extLst>
              </p:cNvPr>
              <p:cNvPicPr/>
              <p:nvPr/>
            </p:nvPicPr>
            <p:blipFill>
              <a:blip r:embed="rId581"/>
              <a:stretch>
                <a:fillRect/>
              </a:stretch>
            </p:blipFill>
            <p:spPr>
              <a:xfrm>
                <a:off x="417600" y="6149880"/>
                <a:ext cx="15516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71" name="Ink 370">
                <a:extLst>
                  <a:ext uri="{FF2B5EF4-FFF2-40B4-BE49-F238E27FC236}">
                    <a16:creationId xmlns:a16="http://schemas.microsoft.com/office/drawing/2014/main" id="{1A8320DC-757F-A64C-88A8-18BCD67C3EB3}"/>
                  </a:ext>
                </a:extLst>
              </p14:cNvPr>
              <p14:cNvContentPartPr/>
              <p14:nvPr/>
            </p14:nvContentPartPr>
            <p14:xfrm>
              <a:off x="1044360" y="6284520"/>
              <a:ext cx="831240" cy="221400"/>
            </p14:xfrm>
          </p:contentPart>
        </mc:Choice>
        <mc:Fallback>
          <p:pic>
            <p:nvPicPr>
              <p:cNvPr id="371" name="Ink 370">
                <a:extLst>
                  <a:ext uri="{FF2B5EF4-FFF2-40B4-BE49-F238E27FC236}">
                    <a16:creationId xmlns:a16="http://schemas.microsoft.com/office/drawing/2014/main" id="{1A8320DC-757F-A64C-88A8-18BCD67C3EB3}"/>
                  </a:ext>
                </a:extLst>
              </p:cNvPr>
              <p:cNvPicPr/>
              <p:nvPr/>
            </p:nvPicPr>
            <p:blipFill>
              <a:blip r:embed="rId583"/>
              <a:stretch>
                <a:fillRect/>
              </a:stretch>
            </p:blipFill>
            <p:spPr>
              <a:xfrm>
                <a:off x="990720" y="6176520"/>
                <a:ext cx="93888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72" name="Ink 371">
                <a:extLst>
                  <a:ext uri="{FF2B5EF4-FFF2-40B4-BE49-F238E27FC236}">
                    <a16:creationId xmlns:a16="http://schemas.microsoft.com/office/drawing/2014/main" id="{7170C06F-EEC2-6445-814D-C53283553824}"/>
                  </a:ext>
                </a:extLst>
              </p14:cNvPr>
              <p14:cNvContentPartPr/>
              <p14:nvPr/>
            </p14:nvContentPartPr>
            <p14:xfrm>
              <a:off x="1010160" y="6434280"/>
              <a:ext cx="30240" cy="82800"/>
            </p14:xfrm>
          </p:contentPart>
        </mc:Choice>
        <mc:Fallback>
          <p:pic>
            <p:nvPicPr>
              <p:cNvPr id="372" name="Ink 371">
                <a:extLst>
                  <a:ext uri="{FF2B5EF4-FFF2-40B4-BE49-F238E27FC236}">
                    <a16:creationId xmlns:a16="http://schemas.microsoft.com/office/drawing/2014/main" id="{7170C06F-EEC2-6445-814D-C53283553824}"/>
                  </a:ext>
                </a:extLst>
              </p:cNvPr>
              <p:cNvPicPr/>
              <p:nvPr/>
            </p:nvPicPr>
            <p:blipFill>
              <a:blip r:embed="rId585"/>
              <a:stretch>
                <a:fillRect/>
              </a:stretch>
            </p:blipFill>
            <p:spPr>
              <a:xfrm>
                <a:off x="956160" y="6326280"/>
                <a:ext cx="137880" cy="298440"/>
              </a:xfrm>
              <a:prstGeom prst="rect">
                <a:avLst/>
              </a:prstGeom>
            </p:spPr>
          </p:pic>
        </mc:Fallback>
      </mc:AlternateContent>
      <p:grpSp>
        <p:nvGrpSpPr>
          <p:cNvPr id="431" name="Group 430">
            <a:extLst>
              <a:ext uri="{FF2B5EF4-FFF2-40B4-BE49-F238E27FC236}">
                <a16:creationId xmlns:a16="http://schemas.microsoft.com/office/drawing/2014/main" id="{F0B692EF-3C73-7047-8F9A-EABCEDA23D50}"/>
              </a:ext>
            </a:extLst>
          </p:cNvPr>
          <p:cNvGrpSpPr/>
          <p:nvPr/>
        </p:nvGrpSpPr>
        <p:grpSpPr>
          <a:xfrm>
            <a:off x="8737920" y="2541600"/>
            <a:ext cx="1304640" cy="293040"/>
            <a:chOff x="8737920" y="2541600"/>
            <a:chExt cx="1304640" cy="293040"/>
          </a:xfrm>
        </p:grpSpPr>
        <mc:AlternateContent xmlns:mc="http://schemas.openxmlformats.org/markup-compatibility/2006">
          <mc:Choice xmlns:p14="http://schemas.microsoft.com/office/powerpoint/2010/main" Requires="p14">
            <p:contentPart p14:bwMode="auto" r:id="rId586">
              <p14:nvContentPartPr>
                <p14:cNvPr id="423" name="Ink 422">
                  <a:extLst>
                    <a:ext uri="{FF2B5EF4-FFF2-40B4-BE49-F238E27FC236}">
                      <a16:creationId xmlns:a16="http://schemas.microsoft.com/office/drawing/2014/main" id="{4B103734-A8B3-264C-9329-F000A4B13E2C}"/>
                    </a:ext>
                  </a:extLst>
                </p14:cNvPr>
                <p14:cNvContentPartPr/>
                <p14:nvPr/>
              </p14:nvContentPartPr>
              <p14:xfrm>
                <a:off x="8737920" y="2551680"/>
                <a:ext cx="148680" cy="282960"/>
              </p14:xfrm>
            </p:contentPart>
          </mc:Choice>
          <mc:Fallback>
            <p:pic>
              <p:nvPicPr>
                <p:cNvPr id="423" name="Ink 422">
                  <a:extLst>
                    <a:ext uri="{FF2B5EF4-FFF2-40B4-BE49-F238E27FC236}">
                      <a16:creationId xmlns:a16="http://schemas.microsoft.com/office/drawing/2014/main" id="{4B103734-A8B3-264C-9329-F000A4B13E2C}"/>
                    </a:ext>
                  </a:extLst>
                </p:cNvPr>
                <p:cNvPicPr/>
                <p:nvPr/>
              </p:nvPicPr>
              <p:blipFill>
                <a:blip r:embed="rId587"/>
                <a:stretch>
                  <a:fillRect/>
                </a:stretch>
              </p:blipFill>
              <p:spPr>
                <a:xfrm>
                  <a:off x="8722800" y="2536560"/>
                  <a:ext cx="17892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24" name="Ink 423">
                  <a:extLst>
                    <a:ext uri="{FF2B5EF4-FFF2-40B4-BE49-F238E27FC236}">
                      <a16:creationId xmlns:a16="http://schemas.microsoft.com/office/drawing/2014/main" id="{EC1B4441-CC3B-DB4A-A244-5BDEE7746C7E}"/>
                    </a:ext>
                  </a:extLst>
                </p14:cNvPr>
                <p14:cNvContentPartPr/>
                <p14:nvPr/>
              </p14:nvContentPartPr>
              <p14:xfrm>
                <a:off x="8800920" y="2691720"/>
                <a:ext cx="176760" cy="28800"/>
              </p14:xfrm>
            </p:contentPart>
          </mc:Choice>
          <mc:Fallback>
            <p:pic>
              <p:nvPicPr>
                <p:cNvPr id="424" name="Ink 423">
                  <a:extLst>
                    <a:ext uri="{FF2B5EF4-FFF2-40B4-BE49-F238E27FC236}">
                      <a16:creationId xmlns:a16="http://schemas.microsoft.com/office/drawing/2014/main" id="{EC1B4441-CC3B-DB4A-A244-5BDEE7746C7E}"/>
                    </a:ext>
                  </a:extLst>
                </p:cNvPr>
                <p:cNvPicPr/>
                <p:nvPr/>
              </p:nvPicPr>
              <p:blipFill>
                <a:blip r:embed="rId589"/>
                <a:stretch>
                  <a:fillRect/>
                </a:stretch>
              </p:blipFill>
              <p:spPr>
                <a:xfrm>
                  <a:off x="8785800" y="2676600"/>
                  <a:ext cx="2073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25" name="Ink 424">
                  <a:extLst>
                    <a:ext uri="{FF2B5EF4-FFF2-40B4-BE49-F238E27FC236}">
                      <a16:creationId xmlns:a16="http://schemas.microsoft.com/office/drawing/2014/main" id="{F8BE6FCE-3A44-D649-8098-C91605D1B921}"/>
                    </a:ext>
                  </a:extLst>
                </p14:cNvPr>
                <p14:cNvContentPartPr/>
                <p14:nvPr/>
              </p14:nvContentPartPr>
              <p14:xfrm>
                <a:off x="8988480" y="2548800"/>
                <a:ext cx="18360" cy="250920"/>
              </p14:xfrm>
            </p:contentPart>
          </mc:Choice>
          <mc:Fallback>
            <p:pic>
              <p:nvPicPr>
                <p:cNvPr id="425" name="Ink 424">
                  <a:extLst>
                    <a:ext uri="{FF2B5EF4-FFF2-40B4-BE49-F238E27FC236}">
                      <a16:creationId xmlns:a16="http://schemas.microsoft.com/office/drawing/2014/main" id="{F8BE6FCE-3A44-D649-8098-C91605D1B921}"/>
                    </a:ext>
                  </a:extLst>
                </p:cNvPr>
                <p:cNvPicPr/>
                <p:nvPr/>
              </p:nvPicPr>
              <p:blipFill>
                <a:blip r:embed="rId591"/>
                <a:stretch>
                  <a:fillRect/>
                </a:stretch>
              </p:blipFill>
              <p:spPr>
                <a:xfrm>
                  <a:off x="8973360" y="2533320"/>
                  <a:ext cx="489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26" name="Ink 425">
                  <a:extLst>
                    <a:ext uri="{FF2B5EF4-FFF2-40B4-BE49-F238E27FC236}">
                      <a16:creationId xmlns:a16="http://schemas.microsoft.com/office/drawing/2014/main" id="{7C720330-9A3E-464D-846F-4357D2149F50}"/>
                    </a:ext>
                  </a:extLst>
                </p14:cNvPr>
                <p14:cNvContentPartPr/>
                <p14:nvPr/>
              </p14:nvContentPartPr>
              <p14:xfrm>
                <a:off x="9063720" y="2571480"/>
                <a:ext cx="68400" cy="204480"/>
              </p14:xfrm>
            </p:contentPart>
          </mc:Choice>
          <mc:Fallback>
            <p:pic>
              <p:nvPicPr>
                <p:cNvPr id="426" name="Ink 425">
                  <a:extLst>
                    <a:ext uri="{FF2B5EF4-FFF2-40B4-BE49-F238E27FC236}">
                      <a16:creationId xmlns:a16="http://schemas.microsoft.com/office/drawing/2014/main" id="{7C720330-9A3E-464D-846F-4357D2149F50}"/>
                    </a:ext>
                  </a:extLst>
                </p:cNvPr>
                <p:cNvPicPr/>
                <p:nvPr/>
              </p:nvPicPr>
              <p:blipFill>
                <a:blip r:embed="rId593"/>
                <a:stretch>
                  <a:fillRect/>
                </a:stretch>
              </p:blipFill>
              <p:spPr>
                <a:xfrm>
                  <a:off x="9048600" y="2556360"/>
                  <a:ext cx="986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27" name="Ink 426">
                  <a:extLst>
                    <a:ext uri="{FF2B5EF4-FFF2-40B4-BE49-F238E27FC236}">
                      <a16:creationId xmlns:a16="http://schemas.microsoft.com/office/drawing/2014/main" id="{F1A7847C-145B-D145-8649-F615AA23D4BB}"/>
                    </a:ext>
                  </a:extLst>
                </p14:cNvPr>
                <p14:cNvContentPartPr/>
                <p14:nvPr/>
              </p14:nvContentPartPr>
              <p14:xfrm>
                <a:off x="9075960" y="2640240"/>
                <a:ext cx="127440" cy="160920"/>
              </p14:xfrm>
            </p:contentPart>
          </mc:Choice>
          <mc:Fallback>
            <p:pic>
              <p:nvPicPr>
                <p:cNvPr id="427" name="Ink 426">
                  <a:extLst>
                    <a:ext uri="{FF2B5EF4-FFF2-40B4-BE49-F238E27FC236}">
                      <a16:creationId xmlns:a16="http://schemas.microsoft.com/office/drawing/2014/main" id="{F1A7847C-145B-D145-8649-F615AA23D4BB}"/>
                    </a:ext>
                  </a:extLst>
                </p:cNvPr>
                <p:cNvPicPr/>
                <p:nvPr/>
              </p:nvPicPr>
              <p:blipFill>
                <a:blip r:embed="rId595"/>
                <a:stretch>
                  <a:fillRect/>
                </a:stretch>
              </p:blipFill>
              <p:spPr>
                <a:xfrm>
                  <a:off x="9060480" y="2624760"/>
                  <a:ext cx="1576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28" name="Ink 427">
                  <a:extLst>
                    <a:ext uri="{FF2B5EF4-FFF2-40B4-BE49-F238E27FC236}">
                      <a16:creationId xmlns:a16="http://schemas.microsoft.com/office/drawing/2014/main" id="{5835068E-5C14-C745-BBEE-66D99BEA35B4}"/>
                    </a:ext>
                  </a:extLst>
                </p14:cNvPr>
                <p14:cNvContentPartPr/>
                <p14:nvPr/>
              </p14:nvContentPartPr>
              <p14:xfrm>
                <a:off x="9221040" y="2541600"/>
                <a:ext cx="277920" cy="240840"/>
              </p14:xfrm>
            </p:contentPart>
          </mc:Choice>
          <mc:Fallback>
            <p:pic>
              <p:nvPicPr>
                <p:cNvPr id="428" name="Ink 427">
                  <a:extLst>
                    <a:ext uri="{FF2B5EF4-FFF2-40B4-BE49-F238E27FC236}">
                      <a16:creationId xmlns:a16="http://schemas.microsoft.com/office/drawing/2014/main" id="{5835068E-5C14-C745-BBEE-66D99BEA35B4}"/>
                    </a:ext>
                  </a:extLst>
                </p:cNvPr>
                <p:cNvPicPr/>
                <p:nvPr/>
              </p:nvPicPr>
              <p:blipFill>
                <a:blip r:embed="rId597"/>
                <a:stretch>
                  <a:fillRect/>
                </a:stretch>
              </p:blipFill>
              <p:spPr>
                <a:xfrm>
                  <a:off x="9205920" y="2526480"/>
                  <a:ext cx="3085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29" name="Ink 428">
                  <a:extLst>
                    <a:ext uri="{FF2B5EF4-FFF2-40B4-BE49-F238E27FC236}">
                      <a16:creationId xmlns:a16="http://schemas.microsoft.com/office/drawing/2014/main" id="{90066C11-CB01-F64A-B924-9F1C18406A20}"/>
                    </a:ext>
                  </a:extLst>
                </p14:cNvPr>
                <p14:cNvContentPartPr/>
                <p14:nvPr/>
              </p14:nvContentPartPr>
              <p14:xfrm>
                <a:off x="9578160" y="2685960"/>
                <a:ext cx="9000" cy="80280"/>
              </p14:xfrm>
            </p:contentPart>
          </mc:Choice>
          <mc:Fallback>
            <p:pic>
              <p:nvPicPr>
                <p:cNvPr id="429" name="Ink 428">
                  <a:extLst>
                    <a:ext uri="{FF2B5EF4-FFF2-40B4-BE49-F238E27FC236}">
                      <a16:creationId xmlns:a16="http://schemas.microsoft.com/office/drawing/2014/main" id="{90066C11-CB01-F64A-B924-9F1C18406A20}"/>
                    </a:ext>
                  </a:extLst>
                </p:cNvPr>
                <p:cNvPicPr/>
                <p:nvPr/>
              </p:nvPicPr>
              <p:blipFill>
                <a:blip r:embed="rId599"/>
                <a:stretch>
                  <a:fillRect/>
                </a:stretch>
              </p:blipFill>
              <p:spPr>
                <a:xfrm>
                  <a:off x="9563040" y="2670480"/>
                  <a:ext cx="39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30" name="Ink 429">
                  <a:extLst>
                    <a:ext uri="{FF2B5EF4-FFF2-40B4-BE49-F238E27FC236}">
                      <a16:creationId xmlns:a16="http://schemas.microsoft.com/office/drawing/2014/main" id="{472B5D44-1B01-6B42-B746-4FAD085C64FC}"/>
                    </a:ext>
                  </a:extLst>
                </p14:cNvPr>
                <p14:cNvContentPartPr/>
                <p14:nvPr/>
              </p14:nvContentPartPr>
              <p14:xfrm>
                <a:off x="9578160" y="2640240"/>
                <a:ext cx="464400" cy="132840"/>
              </p14:xfrm>
            </p:contentPart>
          </mc:Choice>
          <mc:Fallback>
            <p:pic>
              <p:nvPicPr>
                <p:cNvPr id="430" name="Ink 429">
                  <a:extLst>
                    <a:ext uri="{FF2B5EF4-FFF2-40B4-BE49-F238E27FC236}">
                      <a16:creationId xmlns:a16="http://schemas.microsoft.com/office/drawing/2014/main" id="{472B5D44-1B01-6B42-B746-4FAD085C64FC}"/>
                    </a:ext>
                  </a:extLst>
                </p:cNvPr>
                <p:cNvPicPr/>
                <p:nvPr/>
              </p:nvPicPr>
              <p:blipFill>
                <a:blip r:embed="rId601"/>
                <a:stretch>
                  <a:fillRect/>
                </a:stretch>
              </p:blipFill>
              <p:spPr>
                <a:xfrm>
                  <a:off x="9563040" y="2624760"/>
                  <a:ext cx="494640" cy="163440"/>
                </a:xfrm>
                <a:prstGeom prst="rect">
                  <a:avLst/>
                </a:prstGeom>
              </p:spPr>
            </p:pic>
          </mc:Fallback>
        </mc:AlternateContent>
      </p:grpSp>
      <p:grpSp>
        <p:nvGrpSpPr>
          <p:cNvPr id="442" name="Group 441">
            <a:extLst>
              <a:ext uri="{FF2B5EF4-FFF2-40B4-BE49-F238E27FC236}">
                <a16:creationId xmlns:a16="http://schemas.microsoft.com/office/drawing/2014/main" id="{7A5C09C5-B7A4-0947-8366-F6C5FA079B13}"/>
              </a:ext>
            </a:extLst>
          </p:cNvPr>
          <p:cNvGrpSpPr/>
          <p:nvPr/>
        </p:nvGrpSpPr>
        <p:grpSpPr>
          <a:xfrm>
            <a:off x="10297440" y="2457360"/>
            <a:ext cx="1847520" cy="420120"/>
            <a:chOff x="10297440" y="2457360"/>
            <a:chExt cx="1847520" cy="420120"/>
          </a:xfrm>
        </p:grpSpPr>
        <mc:AlternateContent xmlns:mc="http://schemas.openxmlformats.org/markup-compatibility/2006">
          <mc:Choice xmlns:p14="http://schemas.microsoft.com/office/powerpoint/2010/main" Requires="p14">
            <p:contentPart p14:bwMode="auto" r:id="rId602">
              <p14:nvContentPartPr>
                <p14:cNvPr id="432" name="Ink 431">
                  <a:extLst>
                    <a:ext uri="{FF2B5EF4-FFF2-40B4-BE49-F238E27FC236}">
                      <a16:creationId xmlns:a16="http://schemas.microsoft.com/office/drawing/2014/main" id="{BC8D348D-E776-F445-B1AA-E5DF2E6D6CFD}"/>
                    </a:ext>
                  </a:extLst>
                </p14:cNvPr>
                <p14:cNvContentPartPr/>
                <p14:nvPr/>
              </p14:nvContentPartPr>
              <p14:xfrm>
                <a:off x="10297440" y="2666160"/>
                <a:ext cx="72720" cy="211320"/>
              </p14:xfrm>
            </p:contentPart>
          </mc:Choice>
          <mc:Fallback>
            <p:pic>
              <p:nvPicPr>
                <p:cNvPr id="432" name="Ink 431">
                  <a:extLst>
                    <a:ext uri="{FF2B5EF4-FFF2-40B4-BE49-F238E27FC236}">
                      <a16:creationId xmlns:a16="http://schemas.microsoft.com/office/drawing/2014/main" id="{BC8D348D-E776-F445-B1AA-E5DF2E6D6CFD}"/>
                    </a:ext>
                  </a:extLst>
                </p:cNvPr>
                <p:cNvPicPr/>
                <p:nvPr/>
              </p:nvPicPr>
              <p:blipFill>
                <a:blip r:embed="rId603"/>
                <a:stretch>
                  <a:fillRect/>
                </a:stretch>
              </p:blipFill>
              <p:spPr>
                <a:xfrm>
                  <a:off x="10281960" y="2650680"/>
                  <a:ext cx="1033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33" name="Ink 432">
                  <a:extLst>
                    <a:ext uri="{FF2B5EF4-FFF2-40B4-BE49-F238E27FC236}">
                      <a16:creationId xmlns:a16="http://schemas.microsoft.com/office/drawing/2014/main" id="{F5740A0B-D926-6E4A-BFA4-7AD67A0BAAFC}"/>
                    </a:ext>
                  </a:extLst>
                </p14:cNvPr>
                <p14:cNvContentPartPr/>
                <p14:nvPr/>
              </p14:nvContentPartPr>
              <p14:xfrm>
                <a:off x="10435320" y="2523960"/>
                <a:ext cx="137880" cy="169920"/>
              </p14:xfrm>
            </p:contentPart>
          </mc:Choice>
          <mc:Fallback>
            <p:pic>
              <p:nvPicPr>
                <p:cNvPr id="433" name="Ink 432">
                  <a:extLst>
                    <a:ext uri="{FF2B5EF4-FFF2-40B4-BE49-F238E27FC236}">
                      <a16:creationId xmlns:a16="http://schemas.microsoft.com/office/drawing/2014/main" id="{F5740A0B-D926-6E4A-BFA4-7AD67A0BAAFC}"/>
                    </a:ext>
                  </a:extLst>
                </p:cNvPr>
                <p:cNvPicPr/>
                <p:nvPr/>
              </p:nvPicPr>
              <p:blipFill>
                <a:blip r:embed="rId605"/>
                <a:stretch>
                  <a:fillRect/>
                </a:stretch>
              </p:blipFill>
              <p:spPr>
                <a:xfrm>
                  <a:off x="10420200" y="2508840"/>
                  <a:ext cx="1684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34" name="Ink 433">
                  <a:extLst>
                    <a:ext uri="{FF2B5EF4-FFF2-40B4-BE49-F238E27FC236}">
                      <a16:creationId xmlns:a16="http://schemas.microsoft.com/office/drawing/2014/main" id="{8832080C-746F-AA4C-AF29-63B906A738C2}"/>
                    </a:ext>
                  </a:extLst>
                </p14:cNvPr>
                <p14:cNvContentPartPr/>
                <p14:nvPr/>
              </p14:nvContentPartPr>
              <p14:xfrm>
                <a:off x="10657800" y="2586240"/>
                <a:ext cx="168840" cy="123480"/>
              </p14:xfrm>
            </p:contentPart>
          </mc:Choice>
          <mc:Fallback>
            <p:pic>
              <p:nvPicPr>
                <p:cNvPr id="434" name="Ink 433">
                  <a:extLst>
                    <a:ext uri="{FF2B5EF4-FFF2-40B4-BE49-F238E27FC236}">
                      <a16:creationId xmlns:a16="http://schemas.microsoft.com/office/drawing/2014/main" id="{8832080C-746F-AA4C-AF29-63B906A738C2}"/>
                    </a:ext>
                  </a:extLst>
                </p:cNvPr>
                <p:cNvPicPr/>
                <p:nvPr/>
              </p:nvPicPr>
              <p:blipFill>
                <a:blip r:embed="rId607"/>
                <a:stretch>
                  <a:fillRect/>
                </a:stretch>
              </p:blipFill>
              <p:spPr>
                <a:xfrm>
                  <a:off x="10642680" y="2570760"/>
                  <a:ext cx="1990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35" name="Ink 434">
                  <a:extLst>
                    <a:ext uri="{FF2B5EF4-FFF2-40B4-BE49-F238E27FC236}">
                      <a16:creationId xmlns:a16="http://schemas.microsoft.com/office/drawing/2014/main" id="{1D17CF0E-278C-9E4D-B6AF-33CA232FB9AF}"/>
                    </a:ext>
                  </a:extLst>
                </p14:cNvPr>
                <p14:cNvContentPartPr/>
                <p14:nvPr/>
              </p14:nvContentPartPr>
              <p14:xfrm>
                <a:off x="10893600" y="2629080"/>
                <a:ext cx="105120" cy="239040"/>
              </p14:xfrm>
            </p:contentPart>
          </mc:Choice>
          <mc:Fallback>
            <p:pic>
              <p:nvPicPr>
                <p:cNvPr id="435" name="Ink 434">
                  <a:extLst>
                    <a:ext uri="{FF2B5EF4-FFF2-40B4-BE49-F238E27FC236}">
                      <a16:creationId xmlns:a16="http://schemas.microsoft.com/office/drawing/2014/main" id="{1D17CF0E-278C-9E4D-B6AF-33CA232FB9AF}"/>
                    </a:ext>
                  </a:extLst>
                </p:cNvPr>
                <p:cNvPicPr/>
                <p:nvPr/>
              </p:nvPicPr>
              <p:blipFill>
                <a:blip r:embed="rId609"/>
                <a:stretch>
                  <a:fillRect/>
                </a:stretch>
              </p:blipFill>
              <p:spPr>
                <a:xfrm>
                  <a:off x="10878120" y="2613960"/>
                  <a:ext cx="1353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436" name="Ink 435">
                  <a:extLst>
                    <a:ext uri="{FF2B5EF4-FFF2-40B4-BE49-F238E27FC236}">
                      <a16:creationId xmlns:a16="http://schemas.microsoft.com/office/drawing/2014/main" id="{BC880C78-FA7E-C84B-B5BE-85925742B891}"/>
                    </a:ext>
                  </a:extLst>
                </p14:cNvPr>
                <p14:cNvContentPartPr/>
                <p14:nvPr/>
              </p14:nvContentPartPr>
              <p14:xfrm>
                <a:off x="11061000" y="2494800"/>
                <a:ext cx="119880" cy="203760"/>
              </p14:xfrm>
            </p:contentPart>
          </mc:Choice>
          <mc:Fallback>
            <p:pic>
              <p:nvPicPr>
                <p:cNvPr id="436" name="Ink 435">
                  <a:extLst>
                    <a:ext uri="{FF2B5EF4-FFF2-40B4-BE49-F238E27FC236}">
                      <a16:creationId xmlns:a16="http://schemas.microsoft.com/office/drawing/2014/main" id="{BC880C78-FA7E-C84B-B5BE-85925742B891}"/>
                    </a:ext>
                  </a:extLst>
                </p:cNvPr>
                <p:cNvPicPr/>
                <p:nvPr/>
              </p:nvPicPr>
              <p:blipFill>
                <a:blip r:embed="rId611"/>
                <a:stretch>
                  <a:fillRect/>
                </a:stretch>
              </p:blipFill>
              <p:spPr>
                <a:xfrm>
                  <a:off x="11045520" y="2479320"/>
                  <a:ext cx="1504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437" name="Ink 436">
                  <a:extLst>
                    <a:ext uri="{FF2B5EF4-FFF2-40B4-BE49-F238E27FC236}">
                      <a16:creationId xmlns:a16="http://schemas.microsoft.com/office/drawing/2014/main" id="{E6E182C6-208A-EA4A-B5C8-1A28F6BD3678}"/>
                    </a:ext>
                  </a:extLst>
                </p14:cNvPr>
                <p14:cNvContentPartPr/>
                <p14:nvPr/>
              </p14:nvContentPartPr>
              <p14:xfrm>
                <a:off x="11247120" y="2606040"/>
                <a:ext cx="123480" cy="110520"/>
              </p14:xfrm>
            </p:contentPart>
          </mc:Choice>
          <mc:Fallback>
            <p:pic>
              <p:nvPicPr>
                <p:cNvPr id="437" name="Ink 436">
                  <a:extLst>
                    <a:ext uri="{FF2B5EF4-FFF2-40B4-BE49-F238E27FC236}">
                      <a16:creationId xmlns:a16="http://schemas.microsoft.com/office/drawing/2014/main" id="{E6E182C6-208A-EA4A-B5C8-1A28F6BD3678}"/>
                    </a:ext>
                  </a:extLst>
                </p:cNvPr>
                <p:cNvPicPr/>
                <p:nvPr/>
              </p:nvPicPr>
              <p:blipFill>
                <a:blip r:embed="rId613"/>
                <a:stretch>
                  <a:fillRect/>
                </a:stretch>
              </p:blipFill>
              <p:spPr>
                <a:xfrm>
                  <a:off x="11231640" y="2590560"/>
                  <a:ext cx="154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38" name="Ink 437">
                  <a:extLst>
                    <a:ext uri="{FF2B5EF4-FFF2-40B4-BE49-F238E27FC236}">
                      <a16:creationId xmlns:a16="http://schemas.microsoft.com/office/drawing/2014/main" id="{375CFDF0-6039-5047-BF0E-F7AE41F640D4}"/>
                    </a:ext>
                  </a:extLst>
                </p14:cNvPr>
                <p14:cNvContentPartPr/>
                <p14:nvPr/>
              </p14:nvContentPartPr>
              <p14:xfrm>
                <a:off x="11441160" y="2457360"/>
                <a:ext cx="6840" cy="234720"/>
              </p14:xfrm>
            </p:contentPart>
          </mc:Choice>
          <mc:Fallback>
            <p:pic>
              <p:nvPicPr>
                <p:cNvPr id="438" name="Ink 437">
                  <a:extLst>
                    <a:ext uri="{FF2B5EF4-FFF2-40B4-BE49-F238E27FC236}">
                      <a16:creationId xmlns:a16="http://schemas.microsoft.com/office/drawing/2014/main" id="{375CFDF0-6039-5047-BF0E-F7AE41F640D4}"/>
                    </a:ext>
                  </a:extLst>
                </p:cNvPr>
                <p:cNvPicPr/>
                <p:nvPr/>
              </p:nvPicPr>
              <p:blipFill>
                <a:blip r:embed="rId615"/>
                <a:stretch>
                  <a:fillRect/>
                </a:stretch>
              </p:blipFill>
              <p:spPr>
                <a:xfrm>
                  <a:off x="11426040" y="2441880"/>
                  <a:ext cx="374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439" name="Ink 438">
                  <a:extLst>
                    <a:ext uri="{FF2B5EF4-FFF2-40B4-BE49-F238E27FC236}">
                      <a16:creationId xmlns:a16="http://schemas.microsoft.com/office/drawing/2014/main" id="{812BC463-FFCF-8847-8D5C-DB8B8396AE03}"/>
                    </a:ext>
                  </a:extLst>
                </p14:cNvPr>
                <p14:cNvContentPartPr/>
                <p14:nvPr/>
              </p14:nvContentPartPr>
              <p14:xfrm>
                <a:off x="11370240" y="2586240"/>
                <a:ext cx="158040" cy="9000"/>
              </p14:xfrm>
            </p:contentPart>
          </mc:Choice>
          <mc:Fallback>
            <p:pic>
              <p:nvPicPr>
                <p:cNvPr id="439" name="Ink 438">
                  <a:extLst>
                    <a:ext uri="{FF2B5EF4-FFF2-40B4-BE49-F238E27FC236}">
                      <a16:creationId xmlns:a16="http://schemas.microsoft.com/office/drawing/2014/main" id="{812BC463-FFCF-8847-8D5C-DB8B8396AE03}"/>
                    </a:ext>
                  </a:extLst>
                </p:cNvPr>
                <p:cNvPicPr/>
                <p:nvPr/>
              </p:nvPicPr>
              <p:blipFill>
                <a:blip r:embed="rId617"/>
                <a:stretch>
                  <a:fillRect/>
                </a:stretch>
              </p:blipFill>
              <p:spPr>
                <a:xfrm>
                  <a:off x="11354760" y="2570760"/>
                  <a:ext cx="1886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40" name="Ink 439">
                  <a:extLst>
                    <a:ext uri="{FF2B5EF4-FFF2-40B4-BE49-F238E27FC236}">
                      <a16:creationId xmlns:a16="http://schemas.microsoft.com/office/drawing/2014/main" id="{C23BE842-AEAA-C742-B764-44EFDA8AE814}"/>
                    </a:ext>
                  </a:extLst>
                </p14:cNvPr>
                <p14:cNvContentPartPr/>
                <p14:nvPr/>
              </p14:nvContentPartPr>
              <p14:xfrm>
                <a:off x="11539440" y="2571840"/>
                <a:ext cx="108360" cy="90360"/>
              </p14:xfrm>
            </p:contentPart>
          </mc:Choice>
          <mc:Fallback>
            <p:pic>
              <p:nvPicPr>
                <p:cNvPr id="440" name="Ink 439">
                  <a:extLst>
                    <a:ext uri="{FF2B5EF4-FFF2-40B4-BE49-F238E27FC236}">
                      <a16:creationId xmlns:a16="http://schemas.microsoft.com/office/drawing/2014/main" id="{C23BE842-AEAA-C742-B764-44EFDA8AE814}"/>
                    </a:ext>
                  </a:extLst>
                </p:cNvPr>
                <p:cNvPicPr/>
                <p:nvPr/>
              </p:nvPicPr>
              <p:blipFill>
                <a:blip r:embed="rId619"/>
                <a:stretch>
                  <a:fillRect/>
                </a:stretch>
              </p:blipFill>
              <p:spPr>
                <a:xfrm>
                  <a:off x="11524320" y="2556720"/>
                  <a:ext cx="138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41" name="Ink 440">
                  <a:extLst>
                    <a:ext uri="{FF2B5EF4-FFF2-40B4-BE49-F238E27FC236}">
                      <a16:creationId xmlns:a16="http://schemas.microsoft.com/office/drawing/2014/main" id="{8082680E-B244-914E-AFD5-A795099ED606}"/>
                    </a:ext>
                  </a:extLst>
                </p14:cNvPr>
                <p14:cNvContentPartPr/>
                <p14:nvPr/>
              </p14:nvContentPartPr>
              <p14:xfrm>
                <a:off x="11719080" y="2491560"/>
                <a:ext cx="425880" cy="180720"/>
              </p14:xfrm>
            </p:contentPart>
          </mc:Choice>
          <mc:Fallback>
            <p:pic>
              <p:nvPicPr>
                <p:cNvPr id="441" name="Ink 440">
                  <a:extLst>
                    <a:ext uri="{FF2B5EF4-FFF2-40B4-BE49-F238E27FC236}">
                      <a16:creationId xmlns:a16="http://schemas.microsoft.com/office/drawing/2014/main" id="{8082680E-B244-914E-AFD5-A795099ED606}"/>
                    </a:ext>
                  </a:extLst>
                </p:cNvPr>
                <p:cNvPicPr/>
                <p:nvPr/>
              </p:nvPicPr>
              <p:blipFill>
                <a:blip r:embed="rId621"/>
                <a:stretch>
                  <a:fillRect/>
                </a:stretch>
              </p:blipFill>
              <p:spPr>
                <a:xfrm>
                  <a:off x="11703600" y="2476440"/>
                  <a:ext cx="456480" cy="211320"/>
                </a:xfrm>
                <a:prstGeom prst="rect">
                  <a:avLst/>
                </a:prstGeom>
              </p:spPr>
            </p:pic>
          </mc:Fallback>
        </mc:AlternateContent>
      </p:grpSp>
      <p:grpSp>
        <p:nvGrpSpPr>
          <p:cNvPr id="444" name="Group 443">
            <a:extLst>
              <a:ext uri="{FF2B5EF4-FFF2-40B4-BE49-F238E27FC236}">
                <a16:creationId xmlns:a16="http://schemas.microsoft.com/office/drawing/2014/main" id="{99723C37-C1A1-E444-A554-824FABD2AF18}"/>
              </a:ext>
            </a:extLst>
          </p:cNvPr>
          <p:cNvGrpSpPr/>
          <p:nvPr/>
        </p:nvGrpSpPr>
        <p:grpSpPr>
          <a:xfrm>
            <a:off x="8800920" y="1022760"/>
            <a:ext cx="3303720" cy="1346760"/>
            <a:chOff x="8800920" y="1022760"/>
            <a:chExt cx="3303720" cy="1346760"/>
          </a:xfrm>
        </p:grpSpPr>
        <mc:AlternateContent xmlns:mc="http://schemas.openxmlformats.org/markup-compatibility/2006">
          <mc:Choice xmlns:p14="http://schemas.microsoft.com/office/powerpoint/2010/main" Requires="p14">
            <p:contentPart p14:bwMode="auto" r:id="rId622">
              <p14:nvContentPartPr>
                <p14:cNvPr id="373" name="Ink 372">
                  <a:extLst>
                    <a:ext uri="{FF2B5EF4-FFF2-40B4-BE49-F238E27FC236}">
                      <a16:creationId xmlns:a16="http://schemas.microsoft.com/office/drawing/2014/main" id="{3A5E37EB-D5FA-EA42-8234-6613536B24C6}"/>
                    </a:ext>
                  </a:extLst>
                </p14:cNvPr>
                <p14:cNvContentPartPr/>
                <p14:nvPr/>
              </p14:nvContentPartPr>
              <p14:xfrm>
                <a:off x="8947080" y="1022760"/>
                <a:ext cx="242640" cy="300600"/>
              </p14:xfrm>
            </p:contentPart>
          </mc:Choice>
          <mc:Fallback>
            <p:pic>
              <p:nvPicPr>
                <p:cNvPr id="373" name="Ink 372">
                  <a:extLst>
                    <a:ext uri="{FF2B5EF4-FFF2-40B4-BE49-F238E27FC236}">
                      <a16:creationId xmlns:a16="http://schemas.microsoft.com/office/drawing/2014/main" id="{3A5E37EB-D5FA-EA42-8234-6613536B24C6}"/>
                    </a:ext>
                  </a:extLst>
                </p:cNvPr>
                <p:cNvPicPr/>
                <p:nvPr/>
              </p:nvPicPr>
              <p:blipFill>
                <a:blip r:embed="rId623"/>
                <a:stretch>
                  <a:fillRect/>
                </a:stretch>
              </p:blipFill>
              <p:spPr>
                <a:xfrm>
                  <a:off x="8931960" y="1007640"/>
                  <a:ext cx="27324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74" name="Ink 373">
                  <a:extLst>
                    <a:ext uri="{FF2B5EF4-FFF2-40B4-BE49-F238E27FC236}">
                      <a16:creationId xmlns:a16="http://schemas.microsoft.com/office/drawing/2014/main" id="{B9DCB61E-3232-264D-9CED-0B9F0B02F290}"/>
                    </a:ext>
                  </a:extLst>
                </p14:cNvPr>
                <p14:cNvContentPartPr/>
                <p14:nvPr/>
              </p14:nvContentPartPr>
              <p14:xfrm>
                <a:off x="9006480" y="1203120"/>
                <a:ext cx="68040" cy="22680"/>
              </p14:xfrm>
            </p:contentPart>
          </mc:Choice>
          <mc:Fallback>
            <p:pic>
              <p:nvPicPr>
                <p:cNvPr id="374" name="Ink 373">
                  <a:extLst>
                    <a:ext uri="{FF2B5EF4-FFF2-40B4-BE49-F238E27FC236}">
                      <a16:creationId xmlns:a16="http://schemas.microsoft.com/office/drawing/2014/main" id="{B9DCB61E-3232-264D-9CED-0B9F0B02F290}"/>
                    </a:ext>
                  </a:extLst>
                </p:cNvPr>
                <p:cNvPicPr/>
                <p:nvPr/>
              </p:nvPicPr>
              <p:blipFill>
                <a:blip r:embed="rId625"/>
                <a:stretch>
                  <a:fillRect/>
                </a:stretch>
              </p:blipFill>
              <p:spPr>
                <a:xfrm>
                  <a:off x="8991360" y="1187640"/>
                  <a:ext cx="982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75" name="Ink 374">
                  <a:extLst>
                    <a:ext uri="{FF2B5EF4-FFF2-40B4-BE49-F238E27FC236}">
                      <a16:creationId xmlns:a16="http://schemas.microsoft.com/office/drawing/2014/main" id="{945701CF-D87D-C54D-8ACD-C4FF3D163453}"/>
                    </a:ext>
                  </a:extLst>
                </p14:cNvPr>
                <p14:cNvContentPartPr/>
                <p14:nvPr/>
              </p14:nvContentPartPr>
              <p14:xfrm>
                <a:off x="9200880" y="1188720"/>
                <a:ext cx="87840" cy="85680"/>
              </p14:xfrm>
            </p:contentPart>
          </mc:Choice>
          <mc:Fallback>
            <p:pic>
              <p:nvPicPr>
                <p:cNvPr id="375" name="Ink 374">
                  <a:extLst>
                    <a:ext uri="{FF2B5EF4-FFF2-40B4-BE49-F238E27FC236}">
                      <a16:creationId xmlns:a16="http://schemas.microsoft.com/office/drawing/2014/main" id="{945701CF-D87D-C54D-8ACD-C4FF3D163453}"/>
                    </a:ext>
                  </a:extLst>
                </p:cNvPr>
                <p:cNvPicPr/>
                <p:nvPr/>
              </p:nvPicPr>
              <p:blipFill>
                <a:blip r:embed="rId627"/>
                <a:stretch>
                  <a:fillRect/>
                </a:stretch>
              </p:blipFill>
              <p:spPr>
                <a:xfrm>
                  <a:off x="9185760" y="1173240"/>
                  <a:ext cx="1180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76" name="Ink 375">
                  <a:extLst>
                    <a:ext uri="{FF2B5EF4-FFF2-40B4-BE49-F238E27FC236}">
                      <a16:creationId xmlns:a16="http://schemas.microsoft.com/office/drawing/2014/main" id="{B286802E-3E8C-D34B-8794-6F8435090AFA}"/>
                    </a:ext>
                  </a:extLst>
                </p14:cNvPr>
                <p14:cNvContentPartPr/>
                <p14:nvPr/>
              </p14:nvContentPartPr>
              <p14:xfrm>
                <a:off x="9348120" y="1177200"/>
                <a:ext cx="120240" cy="123120"/>
              </p14:xfrm>
            </p:contentPart>
          </mc:Choice>
          <mc:Fallback>
            <p:pic>
              <p:nvPicPr>
                <p:cNvPr id="376" name="Ink 375">
                  <a:extLst>
                    <a:ext uri="{FF2B5EF4-FFF2-40B4-BE49-F238E27FC236}">
                      <a16:creationId xmlns:a16="http://schemas.microsoft.com/office/drawing/2014/main" id="{B286802E-3E8C-D34B-8794-6F8435090AFA}"/>
                    </a:ext>
                  </a:extLst>
                </p:cNvPr>
                <p:cNvPicPr/>
                <p:nvPr/>
              </p:nvPicPr>
              <p:blipFill>
                <a:blip r:embed="rId629"/>
                <a:stretch>
                  <a:fillRect/>
                </a:stretch>
              </p:blipFill>
              <p:spPr>
                <a:xfrm>
                  <a:off x="9333000" y="1161720"/>
                  <a:ext cx="1504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77" name="Ink 376">
                  <a:extLst>
                    <a:ext uri="{FF2B5EF4-FFF2-40B4-BE49-F238E27FC236}">
                      <a16:creationId xmlns:a16="http://schemas.microsoft.com/office/drawing/2014/main" id="{C0E9886D-AF58-0148-9284-7497A96C55C1}"/>
                    </a:ext>
                  </a:extLst>
                </p14:cNvPr>
                <p14:cNvContentPartPr/>
                <p14:nvPr/>
              </p14:nvContentPartPr>
              <p14:xfrm>
                <a:off x="9532080" y="1210320"/>
                <a:ext cx="474120" cy="169560"/>
              </p14:xfrm>
            </p:contentPart>
          </mc:Choice>
          <mc:Fallback>
            <p:pic>
              <p:nvPicPr>
                <p:cNvPr id="377" name="Ink 376">
                  <a:extLst>
                    <a:ext uri="{FF2B5EF4-FFF2-40B4-BE49-F238E27FC236}">
                      <a16:creationId xmlns:a16="http://schemas.microsoft.com/office/drawing/2014/main" id="{C0E9886D-AF58-0148-9284-7497A96C55C1}"/>
                    </a:ext>
                  </a:extLst>
                </p:cNvPr>
                <p:cNvPicPr/>
                <p:nvPr/>
              </p:nvPicPr>
              <p:blipFill>
                <a:blip r:embed="rId631"/>
                <a:stretch>
                  <a:fillRect/>
                </a:stretch>
              </p:blipFill>
              <p:spPr>
                <a:xfrm>
                  <a:off x="9516960" y="1195200"/>
                  <a:ext cx="5043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78" name="Ink 377">
                  <a:extLst>
                    <a:ext uri="{FF2B5EF4-FFF2-40B4-BE49-F238E27FC236}">
                      <a16:creationId xmlns:a16="http://schemas.microsoft.com/office/drawing/2014/main" id="{879A3A67-3AAC-9747-A7A4-720A2F37FFBF}"/>
                    </a:ext>
                  </a:extLst>
                </p14:cNvPr>
                <p14:cNvContentPartPr/>
                <p14:nvPr/>
              </p14:nvContentPartPr>
              <p14:xfrm>
                <a:off x="10070640" y="1154160"/>
                <a:ext cx="102240" cy="100800"/>
              </p14:xfrm>
            </p:contentPart>
          </mc:Choice>
          <mc:Fallback>
            <p:pic>
              <p:nvPicPr>
                <p:cNvPr id="378" name="Ink 377">
                  <a:extLst>
                    <a:ext uri="{FF2B5EF4-FFF2-40B4-BE49-F238E27FC236}">
                      <a16:creationId xmlns:a16="http://schemas.microsoft.com/office/drawing/2014/main" id="{879A3A67-3AAC-9747-A7A4-720A2F37FFBF}"/>
                    </a:ext>
                  </a:extLst>
                </p:cNvPr>
                <p:cNvPicPr/>
                <p:nvPr/>
              </p:nvPicPr>
              <p:blipFill>
                <a:blip r:embed="rId633"/>
                <a:stretch>
                  <a:fillRect/>
                </a:stretch>
              </p:blipFill>
              <p:spPr>
                <a:xfrm>
                  <a:off x="10055520" y="1139040"/>
                  <a:ext cx="132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79" name="Ink 378">
                  <a:extLst>
                    <a:ext uri="{FF2B5EF4-FFF2-40B4-BE49-F238E27FC236}">
                      <a16:creationId xmlns:a16="http://schemas.microsoft.com/office/drawing/2014/main" id="{0834669D-947F-C44E-BC31-11DE6BF1D94F}"/>
                    </a:ext>
                  </a:extLst>
                </p14:cNvPr>
                <p14:cNvContentPartPr/>
                <p14:nvPr/>
              </p14:nvContentPartPr>
              <p14:xfrm>
                <a:off x="10287000" y="1165680"/>
                <a:ext cx="24120" cy="19080"/>
              </p14:xfrm>
            </p:contentPart>
          </mc:Choice>
          <mc:Fallback>
            <p:pic>
              <p:nvPicPr>
                <p:cNvPr id="379" name="Ink 378">
                  <a:extLst>
                    <a:ext uri="{FF2B5EF4-FFF2-40B4-BE49-F238E27FC236}">
                      <a16:creationId xmlns:a16="http://schemas.microsoft.com/office/drawing/2014/main" id="{0834669D-947F-C44E-BC31-11DE6BF1D94F}"/>
                    </a:ext>
                  </a:extLst>
                </p:cNvPr>
                <p:cNvPicPr/>
                <p:nvPr/>
              </p:nvPicPr>
              <p:blipFill>
                <a:blip r:embed="rId635"/>
                <a:stretch>
                  <a:fillRect/>
                </a:stretch>
              </p:blipFill>
              <p:spPr>
                <a:xfrm>
                  <a:off x="10271520" y="1150560"/>
                  <a:ext cx="547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80" name="Ink 379">
                  <a:extLst>
                    <a:ext uri="{FF2B5EF4-FFF2-40B4-BE49-F238E27FC236}">
                      <a16:creationId xmlns:a16="http://schemas.microsoft.com/office/drawing/2014/main" id="{443E5C56-CBD6-024A-A977-AE404931A25C}"/>
                    </a:ext>
                  </a:extLst>
                </p14:cNvPr>
                <p14:cNvContentPartPr/>
                <p14:nvPr/>
              </p14:nvContentPartPr>
              <p14:xfrm>
                <a:off x="10284120" y="1229040"/>
                <a:ext cx="2880" cy="5400"/>
              </p14:xfrm>
            </p:contentPart>
          </mc:Choice>
          <mc:Fallback>
            <p:pic>
              <p:nvPicPr>
                <p:cNvPr id="380" name="Ink 379">
                  <a:extLst>
                    <a:ext uri="{FF2B5EF4-FFF2-40B4-BE49-F238E27FC236}">
                      <a16:creationId xmlns:a16="http://schemas.microsoft.com/office/drawing/2014/main" id="{443E5C56-CBD6-024A-A977-AE404931A25C}"/>
                    </a:ext>
                  </a:extLst>
                </p:cNvPr>
                <p:cNvPicPr/>
                <p:nvPr/>
              </p:nvPicPr>
              <p:blipFill>
                <a:blip r:embed="rId637"/>
                <a:stretch>
                  <a:fillRect/>
                </a:stretch>
              </p:blipFill>
              <p:spPr>
                <a:xfrm>
                  <a:off x="10269000" y="1213920"/>
                  <a:ext cx="33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82" name="Ink 381">
                  <a:extLst>
                    <a:ext uri="{FF2B5EF4-FFF2-40B4-BE49-F238E27FC236}">
                      <a16:creationId xmlns:a16="http://schemas.microsoft.com/office/drawing/2014/main" id="{A893C194-A07C-9248-BC0A-9269E7259C86}"/>
                    </a:ext>
                  </a:extLst>
                </p14:cNvPr>
                <p14:cNvContentPartPr/>
                <p14:nvPr/>
              </p14:nvContentPartPr>
              <p14:xfrm>
                <a:off x="8889120" y="1552320"/>
                <a:ext cx="174240" cy="211680"/>
              </p14:xfrm>
            </p:contentPart>
          </mc:Choice>
          <mc:Fallback>
            <p:pic>
              <p:nvPicPr>
                <p:cNvPr id="382" name="Ink 381">
                  <a:extLst>
                    <a:ext uri="{FF2B5EF4-FFF2-40B4-BE49-F238E27FC236}">
                      <a16:creationId xmlns:a16="http://schemas.microsoft.com/office/drawing/2014/main" id="{A893C194-A07C-9248-BC0A-9269E7259C86}"/>
                    </a:ext>
                  </a:extLst>
                </p:cNvPr>
                <p:cNvPicPr/>
                <p:nvPr/>
              </p:nvPicPr>
              <p:blipFill>
                <a:blip r:embed="rId639"/>
                <a:stretch>
                  <a:fillRect/>
                </a:stretch>
              </p:blipFill>
              <p:spPr>
                <a:xfrm>
                  <a:off x="8874000" y="1536840"/>
                  <a:ext cx="2048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83" name="Ink 382">
                  <a:extLst>
                    <a:ext uri="{FF2B5EF4-FFF2-40B4-BE49-F238E27FC236}">
                      <a16:creationId xmlns:a16="http://schemas.microsoft.com/office/drawing/2014/main" id="{3A762B75-B6A4-0A44-BF6C-E5517B93357F}"/>
                    </a:ext>
                  </a:extLst>
                </p14:cNvPr>
                <p14:cNvContentPartPr/>
                <p14:nvPr/>
              </p14:nvContentPartPr>
              <p14:xfrm>
                <a:off x="8880840" y="1714320"/>
                <a:ext cx="24480" cy="226080"/>
              </p14:xfrm>
            </p:contentPart>
          </mc:Choice>
          <mc:Fallback>
            <p:pic>
              <p:nvPicPr>
                <p:cNvPr id="383" name="Ink 382">
                  <a:extLst>
                    <a:ext uri="{FF2B5EF4-FFF2-40B4-BE49-F238E27FC236}">
                      <a16:creationId xmlns:a16="http://schemas.microsoft.com/office/drawing/2014/main" id="{3A762B75-B6A4-0A44-BF6C-E5517B93357F}"/>
                    </a:ext>
                  </a:extLst>
                </p:cNvPr>
                <p:cNvPicPr/>
                <p:nvPr/>
              </p:nvPicPr>
              <p:blipFill>
                <a:blip r:embed="rId641"/>
                <a:stretch>
                  <a:fillRect/>
                </a:stretch>
              </p:blipFill>
              <p:spPr>
                <a:xfrm>
                  <a:off x="8865720" y="1699200"/>
                  <a:ext cx="550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85" name="Ink 384">
                  <a:extLst>
                    <a:ext uri="{FF2B5EF4-FFF2-40B4-BE49-F238E27FC236}">
                      <a16:creationId xmlns:a16="http://schemas.microsoft.com/office/drawing/2014/main" id="{F4EC0CE5-647C-2549-B22B-017C67FBE568}"/>
                    </a:ext>
                  </a:extLst>
                </p14:cNvPr>
                <p14:cNvContentPartPr/>
                <p14:nvPr/>
              </p14:nvContentPartPr>
              <p14:xfrm>
                <a:off x="9222480" y="1596960"/>
                <a:ext cx="147240" cy="313200"/>
              </p14:xfrm>
            </p:contentPart>
          </mc:Choice>
          <mc:Fallback>
            <p:pic>
              <p:nvPicPr>
                <p:cNvPr id="385" name="Ink 384">
                  <a:extLst>
                    <a:ext uri="{FF2B5EF4-FFF2-40B4-BE49-F238E27FC236}">
                      <a16:creationId xmlns:a16="http://schemas.microsoft.com/office/drawing/2014/main" id="{F4EC0CE5-647C-2549-B22B-017C67FBE568}"/>
                    </a:ext>
                  </a:extLst>
                </p:cNvPr>
                <p:cNvPicPr/>
                <p:nvPr/>
              </p:nvPicPr>
              <p:blipFill>
                <a:blip r:embed="rId643"/>
                <a:stretch>
                  <a:fillRect/>
                </a:stretch>
              </p:blipFill>
              <p:spPr>
                <a:xfrm>
                  <a:off x="9207360" y="1581480"/>
                  <a:ext cx="17784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86" name="Ink 385">
                  <a:extLst>
                    <a:ext uri="{FF2B5EF4-FFF2-40B4-BE49-F238E27FC236}">
                      <a16:creationId xmlns:a16="http://schemas.microsoft.com/office/drawing/2014/main" id="{C28CC155-1A60-9948-8EDA-66C645E641FF}"/>
                    </a:ext>
                  </a:extLst>
                </p14:cNvPr>
                <p14:cNvContentPartPr/>
                <p14:nvPr/>
              </p14:nvContentPartPr>
              <p14:xfrm>
                <a:off x="9429480" y="1535400"/>
                <a:ext cx="255960" cy="192240"/>
              </p14:xfrm>
            </p:contentPart>
          </mc:Choice>
          <mc:Fallback>
            <p:pic>
              <p:nvPicPr>
                <p:cNvPr id="386" name="Ink 385">
                  <a:extLst>
                    <a:ext uri="{FF2B5EF4-FFF2-40B4-BE49-F238E27FC236}">
                      <a16:creationId xmlns:a16="http://schemas.microsoft.com/office/drawing/2014/main" id="{C28CC155-1A60-9948-8EDA-66C645E641FF}"/>
                    </a:ext>
                  </a:extLst>
                </p:cNvPr>
                <p:cNvPicPr/>
                <p:nvPr/>
              </p:nvPicPr>
              <p:blipFill>
                <a:blip r:embed="rId645"/>
                <a:stretch>
                  <a:fillRect/>
                </a:stretch>
              </p:blipFill>
              <p:spPr>
                <a:xfrm>
                  <a:off x="9414360" y="1519920"/>
                  <a:ext cx="2865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87" name="Ink 386">
                  <a:extLst>
                    <a:ext uri="{FF2B5EF4-FFF2-40B4-BE49-F238E27FC236}">
                      <a16:creationId xmlns:a16="http://schemas.microsoft.com/office/drawing/2014/main" id="{8A8A797D-87F8-9048-A6F1-032EAAF0F2A3}"/>
                    </a:ext>
                  </a:extLst>
                </p14:cNvPr>
                <p14:cNvContentPartPr/>
                <p14:nvPr/>
              </p14:nvContentPartPr>
              <p14:xfrm>
                <a:off x="9786240" y="1622880"/>
                <a:ext cx="123120" cy="94320"/>
              </p14:xfrm>
            </p:contentPart>
          </mc:Choice>
          <mc:Fallback>
            <p:pic>
              <p:nvPicPr>
                <p:cNvPr id="387" name="Ink 386">
                  <a:extLst>
                    <a:ext uri="{FF2B5EF4-FFF2-40B4-BE49-F238E27FC236}">
                      <a16:creationId xmlns:a16="http://schemas.microsoft.com/office/drawing/2014/main" id="{8A8A797D-87F8-9048-A6F1-032EAAF0F2A3}"/>
                    </a:ext>
                  </a:extLst>
                </p:cNvPr>
                <p:cNvPicPr/>
                <p:nvPr/>
              </p:nvPicPr>
              <p:blipFill>
                <a:blip r:embed="rId647"/>
                <a:stretch>
                  <a:fillRect/>
                </a:stretch>
              </p:blipFill>
              <p:spPr>
                <a:xfrm>
                  <a:off x="9771120" y="1607760"/>
                  <a:ext cx="1537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88" name="Ink 387">
                  <a:extLst>
                    <a:ext uri="{FF2B5EF4-FFF2-40B4-BE49-F238E27FC236}">
                      <a16:creationId xmlns:a16="http://schemas.microsoft.com/office/drawing/2014/main" id="{51B72701-0B4D-CA42-8463-00C9A07709C5}"/>
                    </a:ext>
                  </a:extLst>
                </p14:cNvPr>
                <p14:cNvContentPartPr/>
                <p14:nvPr/>
              </p14:nvContentPartPr>
              <p14:xfrm>
                <a:off x="9984960" y="1622880"/>
                <a:ext cx="45720" cy="85680"/>
              </p14:xfrm>
            </p:contentPart>
          </mc:Choice>
          <mc:Fallback>
            <p:pic>
              <p:nvPicPr>
                <p:cNvPr id="388" name="Ink 387">
                  <a:extLst>
                    <a:ext uri="{FF2B5EF4-FFF2-40B4-BE49-F238E27FC236}">
                      <a16:creationId xmlns:a16="http://schemas.microsoft.com/office/drawing/2014/main" id="{51B72701-0B4D-CA42-8463-00C9A07709C5}"/>
                    </a:ext>
                  </a:extLst>
                </p:cNvPr>
                <p:cNvPicPr/>
                <p:nvPr/>
              </p:nvPicPr>
              <p:blipFill>
                <a:blip r:embed="rId649"/>
                <a:stretch>
                  <a:fillRect/>
                </a:stretch>
              </p:blipFill>
              <p:spPr>
                <a:xfrm>
                  <a:off x="9969840" y="1607760"/>
                  <a:ext cx="75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89" name="Ink 388">
                  <a:extLst>
                    <a:ext uri="{FF2B5EF4-FFF2-40B4-BE49-F238E27FC236}">
                      <a16:creationId xmlns:a16="http://schemas.microsoft.com/office/drawing/2014/main" id="{119CFA73-A8EE-BB41-8DDF-8D374D35302B}"/>
                    </a:ext>
                  </a:extLst>
                </p14:cNvPr>
                <p14:cNvContentPartPr/>
                <p14:nvPr/>
              </p14:nvContentPartPr>
              <p14:xfrm>
                <a:off x="10145160" y="1501200"/>
                <a:ext cx="21960" cy="196200"/>
              </p14:xfrm>
            </p:contentPart>
          </mc:Choice>
          <mc:Fallback>
            <p:pic>
              <p:nvPicPr>
                <p:cNvPr id="389" name="Ink 388">
                  <a:extLst>
                    <a:ext uri="{FF2B5EF4-FFF2-40B4-BE49-F238E27FC236}">
                      <a16:creationId xmlns:a16="http://schemas.microsoft.com/office/drawing/2014/main" id="{119CFA73-A8EE-BB41-8DDF-8D374D35302B}"/>
                    </a:ext>
                  </a:extLst>
                </p:cNvPr>
                <p:cNvPicPr/>
                <p:nvPr/>
              </p:nvPicPr>
              <p:blipFill>
                <a:blip r:embed="rId651"/>
                <a:stretch>
                  <a:fillRect/>
                </a:stretch>
              </p:blipFill>
              <p:spPr>
                <a:xfrm>
                  <a:off x="10129680" y="1486080"/>
                  <a:ext cx="525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90" name="Ink 389">
                  <a:extLst>
                    <a:ext uri="{FF2B5EF4-FFF2-40B4-BE49-F238E27FC236}">
                      <a16:creationId xmlns:a16="http://schemas.microsoft.com/office/drawing/2014/main" id="{4320AE44-E024-8948-B5AC-B13CD1EB185C}"/>
                    </a:ext>
                  </a:extLst>
                </p14:cNvPr>
                <p14:cNvContentPartPr/>
                <p14:nvPr/>
              </p14:nvContentPartPr>
              <p14:xfrm>
                <a:off x="10092600" y="1600200"/>
                <a:ext cx="208800" cy="92880"/>
              </p14:xfrm>
            </p:contentPart>
          </mc:Choice>
          <mc:Fallback>
            <p:pic>
              <p:nvPicPr>
                <p:cNvPr id="390" name="Ink 389">
                  <a:extLst>
                    <a:ext uri="{FF2B5EF4-FFF2-40B4-BE49-F238E27FC236}">
                      <a16:creationId xmlns:a16="http://schemas.microsoft.com/office/drawing/2014/main" id="{4320AE44-E024-8948-B5AC-B13CD1EB185C}"/>
                    </a:ext>
                  </a:extLst>
                </p:cNvPr>
                <p:cNvPicPr/>
                <p:nvPr/>
              </p:nvPicPr>
              <p:blipFill>
                <a:blip r:embed="rId653"/>
                <a:stretch>
                  <a:fillRect/>
                </a:stretch>
              </p:blipFill>
              <p:spPr>
                <a:xfrm>
                  <a:off x="10077480" y="1584720"/>
                  <a:ext cx="2390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91" name="Ink 390">
                  <a:extLst>
                    <a:ext uri="{FF2B5EF4-FFF2-40B4-BE49-F238E27FC236}">
                      <a16:creationId xmlns:a16="http://schemas.microsoft.com/office/drawing/2014/main" id="{0C19F7CB-7D18-D14E-967E-DCABD8F3FFC5}"/>
                    </a:ext>
                  </a:extLst>
                </p14:cNvPr>
                <p14:cNvContentPartPr/>
                <p14:nvPr/>
              </p14:nvContentPartPr>
              <p14:xfrm>
                <a:off x="10357920" y="1565640"/>
                <a:ext cx="72360" cy="98640"/>
              </p14:xfrm>
            </p:contentPart>
          </mc:Choice>
          <mc:Fallback>
            <p:pic>
              <p:nvPicPr>
                <p:cNvPr id="391" name="Ink 390">
                  <a:extLst>
                    <a:ext uri="{FF2B5EF4-FFF2-40B4-BE49-F238E27FC236}">
                      <a16:creationId xmlns:a16="http://schemas.microsoft.com/office/drawing/2014/main" id="{0C19F7CB-7D18-D14E-967E-DCABD8F3FFC5}"/>
                    </a:ext>
                  </a:extLst>
                </p:cNvPr>
                <p:cNvPicPr/>
                <p:nvPr/>
              </p:nvPicPr>
              <p:blipFill>
                <a:blip r:embed="rId655"/>
                <a:stretch>
                  <a:fillRect/>
                </a:stretch>
              </p:blipFill>
              <p:spPr>
                <a:xfrm>
                  <a:off x="10342800" y="1550520"/>
                  <a:ext cx="102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92" name="Ink 391">
                  <a:extLst>
                    <a:ext uri="{FF2B5EF4-FFF2-40B4-BE49-F238E27FC236}">
                      <a16:creationId xmlns:a16="http://schemas.microsoft.com/office/drawing/2014/main" id="{56C83BE5-6334-5844-A033-DE39A47AE41C}"/>
                    </a:ext>
                  </a:extLst>
                </p14:cNvPr>
                <p14:cNvContentPartPr/>
                <p14:nvPr/>
              </p14:nvContentPartPr>
              <p14:xfrm>
                <a:off x="10481040" y="1577160"/>
                <a:ext cx="39960" cy="51840"/>
              </p14:xfrm>
            </p:contentPart>
          </mc:Choice>
          <mc:Fallback>
            <p:pic>
              <p:nvPicPr>
                <p:cNvPr id="392" name="Ink 391">
                  <a:extLst>
                    <a:ext uri="{FF2B5EF4-FFF2-40B4-BE49-F238E27FC236}">
                      <a16:creationId xmlns:a16="http://schemas.microsoft.com/office/drawing/2014/main" id="{56C83BE5-6334-5844-A033-DE39A47AE41C}"/>
                    </a:ext>
                  </a:extLst>
                </p:cNvPr>
                <p:cNvPicPr/>
                <p:nvPr/>
              </p:nvPicPr>
              <p:blipFill>
                <a:blip r:embed="rId657"/>
                <a:stretch>
                  <a:fillRect/>
                </a:stretch>
              </p:blipFill>
              <p:spPr>
                <a:xfrm>
                  <a:off x="10465920" y="1562040"/>
                  <a:ext cx="70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93" name="Ink 392">
                  <a:extLst>
                    <a:ext uri="{FF2B5EF4-FFF2-40B4-BE49-F238E27FC236}">
                      <a16:creationId xmlns:a16="http://schemas.microsoft.com/office/drawing/2014/main" id="{3B69CB6B-830D-FD45-B3CB-4CD292EA60D7}"/>
                    </a:ext>
                  </a:extLst>
                </p14:cNvPr>
                <p14:cNvContentPartPr/>
                <p14:nvPr/>
              </p14:nvContentPartPr>
              <p14:xfrm>
                <a:off x="10561320" y="1474200"/>
                <a:ext cx="360" cy="360"/>
              </p14:xfrm>
            </p:contentPart>
          </mc:Choice>
          <mc:Fallback>
            <p:pic>
              <p:nvPicPr>
                <p:cNvPr id="393" name="Ink 392">
                  <a:extLst>
                    <a:ext uri="{FF2B5EF4-FFF2-40B4-BE49-F238E27FC236}">
                      <a16:creationId xmlns:a16="http://schemas.microsoft.com/office/drawing/2014/main" id="{3B69CB6B-830D-FD45-B3CB-4CD292EA60D7}"/>
                    </a:ext>
                  </a:extLst>
                </p:cNvPr>
                <p:cNvPicPr/>
                <p:nvPr/>
              </p:nvPicPr>
              <p:blipFill>
                <a:blip r:embed="rId49"/>
                <a:stretch>
                  <a:fillRect/>
                </a:stretch>
              </p:blipFill>
              <p:spPr>
                <a:xfrm>
                  <a:off x="10545840" y="145908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94" name="Ink 393">
                  <a:extLst>
                    <a:ext uri="{FF2B5EF4-FFF2-40B4-BE49-F238E27FC236}">
                      <a16:creationId xmlns:a16="http://schemas.microsoft.com/office/drawing/2014/main" id="{7F2AD792-6DDD-BB4D-92FB-0E37977860AC}"/>
                    </a:ext>
                  </a:extLst>
                </p14:cNvPr>
                <p14:cNvContentPartPr/>
                <p14:nvPr/>
              </p14:nvContentPartPr>
              <p14:xfrm>
                <a:off x="10668600" y="1428480"/>
                <a:ext cx="126360" cy="217440"/>
              </p14:xfrm>
            </p:contentPart>
          </mc:Choice>
          <mc:Fallback>
            <p:pic>
              <p:nvPicPr>
                <p:cNvPr id="394" name="Ink 393">
                  <a:extLst>
                    <a:ext uri="{FF2B5EF4-FFF2-40B4-BE49-F238E27FC236}">
                      <a16:creationId xmlns:a16="http://schemas.microsoft.com/office/drawing/2014/main" id="{7F2AD792-6DDD-BB4D-92FB-0E37977860AC}"/>
                    </a:ext>
                  </a:extLst>
                </p:cNvPr>
                <p:cNvPicPr/>
                <p:nvPr/>
              </p:nvPicPr>
              <p:blipFill>
                <a:blip r:embed="rId660"/>
                <a:stretch>
                  <a:fillRect/>
                </a:stretch>
              </p:blipFill>
              <p:spPr>
                <a:xfrm>
                  <a:off x="10653480" y="1413360"/>
                  <a:ext cx="1569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95" name="Ink 394">
                  <a:extLst>
                    <a:ext uri="{FF2B5EF4-FFF2-40B4-BE49-F238E27FC236}">
                      <a16:creationId xmlns:a16="http://schemas.microsoft.com/office/drawing/2014/main" id="{676CF365-406D-9E49-9A3A-0CC32F3019EC}"/>
                    </a:ext>
                  </a:extLst>
                </p14:cNvPr>
                <p14:cNvContentPartPr/>
                <p14:nvPr/>
              </p14:nvContentPartPr>
              <p14:xfrm>
                <a:off x="10824120" y="1542960"/>
                <a:ext cx="167400" cy="108720"/>
              </p14:xfrm>
            </p:contentPart>
          </mc:Choice>
          <mc:Fallback>
            <p:pic>
              <p:nvPicPr>
                <p:cNvPr id="395" name="Ink 394">
                  <a:extLst>
                    <a:ext uri="{FF2B5EF4-FFF2-40B4-BE49-F238E27FC236}">
                      <a16:creationId xmlns:a16="http://schemas.microsoft.com/office/drawing/2014/main" id="{676CF365-406D-9E49-9A3A-0CC32F3019EC}"/>
                    </a:ext>
                  </a:extLst>
                </p:cNvPr>
                <p:cNvPicPr/>
                <p:nvPr/>
              </p:nvPicPr>
              <p:blipFill>
                <a:blip r:embed="rId662"/>
                <a:stretch>
                  <a:fillRect/>
                </a:stretch>
              </p:blipFill>
              <p:spPr>
                <a:xfrm>
                  <a:off x="10808640" y="1527480"/>
                  <a:ext cx="1980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96" name="Ink 395">
                  <a:extLst>
                    <a:ext uri="{FF2B5EF4-FFF2-40B4-BE49-F238E27FC236}">
                      <a16:creationId xmlns:a16="http://schemas.microsoft.com/office/drawing/2014/main" id="{BC2FC5D2-C993-F540-B328-C31C6DE3D397}"/>
                    </a:ext>
                  </a:extLst>
                </p14:cNvPr>
                <p14:cNvContentPartPr/>
                <p14:nvPr/>
              </p14:nvContentPartPr>
              <p14:xfrm>
                <a:off x="10999800" y="1519920"/>
                <a:ext cx="370800" cy="151920"/>
              </p14:xfrm>
            </p:contentPart>
          </mc:Choice>
          <mc:Fallback>
            <p:pic>
              <p:nvPicPr>
                <p:cNvPr id="396" name="Ink 395">
                  <a:extLst>
                    <a:ext uri="{FF2B5EF4-FFF2-40B4-BE49-F238E27FC236}">
                      <a16:creationId xmlns:a16="http://schemas.microsoft.com/office/drawing/2014/main" id="{BC2FC5D2-C993-F540-B328-C31C6DE3D397}"/>
                    </a:ext>
                  </a:extLst>
                </p:cNvPr>
                <p:cNvPicPr/>
                <p:nvPr/>
              </p:nvPicPr>
              <p:blipFill>
                <a:blip r:embed="rId664"/>
                <a:stretch>
                  <a:fillRect/>
                </a:stretch>
              </p:blipFill>
              <p:spPr>
                <a:xfrm>
                  <a:off x="10984320" y="1504800"/>
                  <a:ext cx="4014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98" name="Ink 397">
                  <a:extLst>
                    <a:ext uri="{FF2B5EF4-FFF2-40B4-BE49-F238E27FC236}">
                      <a16:creationId xmlns:a16="http://schemas.microsoft.com/office/drawing/2014/main" id="{D1083232-B876-AB46-A5AD-9FDA60814F50}"/>
                    </a:ext>
                  </a:extLst>
                </p14:cNvPr>
                <p14:cNvContentPartPr/>
                <p14:nvPr/>
              </p14:nvContentPartPr>
              <p14:xfrm>
                <a:off x="8852040" y="2102760"/>
                <a:ext cx="40680" cy="249480"/>
              </p14:xfrm>
            </p:contentPart>
          </mc:Choice>
          <mc:Fallback>
            <p:pic>
              <p:nvPicPr>
                <p:cNvPr id="398" name="Ink 397">
                  <a:extLst>
                    <a:ext uri="{FF2B5EF4-FFF2-40B4-BE49-F238E27FC236}">
                      <a16:creationId xmlns:a16="http://schemas.microsoft.com/office/drawing/2014/main" id="{D1083232-B876-AB46-A5AD-9FDA60814F50}"/>
                    </a:ext>
                  </a:extLst>
                </p:cNvPr>
                <p:cNvPicPr/>
                <p:nvPr/>
              </p:nvPicPr>
              <p:blipFill>
                <a:blip r:embed="rId666"/>
                <a:stretch>
                  <a:fillRect/>
                </a:stretch>
              </p:blipFill>
              <p:spPr>
                <a:xfrm>
                  <a:off x="8836920" y="2087640"/>
                  <a:ext cx="709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99" name="Ink 398">
                  <a:extLst>
                    <a:ext uri="{FF2B5EF4-FFF2-40B4-BE49-F238E27FC236}">
                      <a16:creationId xmlns:a16="http://schemas.microsoft.com/office/drawing/2014/main" id="{E19C626A-A9CB-CA4A-84AD-3D6A3CAED771}"/>
                    </a:ext>
                  </a:extLst>
                </p14:cNvPr>
                <p14:cNvContentPartPr/>
                <p14:nvPr/>
              </p14:nvContentPartPr>
              <p14:xfrm>
                <a:off x="8915400" y="2080080"/>
                <a:ext cx="60840" cy="235080"/>
              </p14:xfrm>
            </p:contentPart>
          </mc:Choice>
          <mc:Fallback>
            <p:pic>
              <p:nvPicPr>
                <p:cNvPr id="399" name="Ink 398">
                  <a:extLst>
                    <a:ext uri="{FF2B5EF4-FFF2-40B4-BE49-F238E27FC236}">
                      <a16:creationId xmlns:a16="http://schemas.microsoft.com/office/drawing/2014/main" id="{E19C626A-A9CB-CA4A-84AD-3D6A3CAED771}"/>
                    </a:ext>
                  </a:extLst>
                </p:cNvPr>
                <p:cNvPicPr/>
                <p:nvPr/>
              </p:nvPicPr>
              <p:blipFill>
                <a:blip r:embed="rId668"/>
                <a:stretch>
                  <a:fillRect/>
                </a:stretch>
              </p:blipFill>
              <p:spPr>
                <a:xfrm>
                  <a:off x="8899920" y="2064960"/>
                  <a:ext cx="914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00" name="Ink 399">
                  <a:extLst>
                    <a:ext uri="{FF2B5EF4-FFF2-40B4-BE49-F238E27FC236}">
                      <a16:creationId xmlns:a16="http://schemas.microsoft.com/office/drawing/2014/main" id="{3BF2963A-8BA4-7542-9F61-5F39BA532ABC}"/>
                    </a:ext>
                  </a:extLst>
                </p14:cNvPr>
                <p14:cNvContentPartPr/>
                <p14:nvPr/>
              </p14:nvContentPartPr>
              <p14:xfrm>
                <a:off x="8846640" y="2239920"/>
                <a:ext cx="119880" cy="22320"/>
              </p14:xfrm>
            </p:contentPart>
          </mc:Choice>
          <mc:Fallback>
            <p:pic>
              <p:nvPicPr>
                <p:cNvPr id="400" name="Ink 399">
                  <a:extLst>
                    <a:ext uri="{FF2B5EF4-FFF2-40B4-BE49-F238E27FC236}">
                      <a16:creationId xmlns:a16="http://schemas.microsoft.com/office/drawing/2014/main" id="{3BF2963A-8BA4-7542-9F61-5F39BA532ABC}"/>
                    </a:ext>
                  </a:extLst>
                </p:cNvPr>
                <p:cNvPicPr/>
                <p:nvPr/>
              </p:nvPicPr>
              <p:blipFill>
                <a:blip r:embed="rId670"/>
                <a:stretch>
                  <a:fillRect/>
                </a:stretch>
              </p:blipFill>
              <p:spPr>
                <a:xfrm>
                  <a:off x="8831520" y="2224800"/>
                  <a:ext cx="1504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01" name="Ink 400">
                  <a:extLst>
                    <a:ext uri="{FF2B5EF4-FFF2-40B4-BE49-F238E27FC236}">
                      <a16:creationId xmlns:a16="http://schemas.microsoft.com/office/drawing/2014/main" id="{2EC6A6C4-35B6-654B-BFEE-1CFF058ACFA3}"/>
                    </a:ext>
                  </a:extLst>
                </p14:cNvPr>
                <p14:cNvContentPartPr/>
                <p14:nvPr/>
              </p14:nvContentPartPr>
              <p14:xfrm>
                <a:off x="9040320" y="2228760"/>
                <a:ext cx="73440" cy="86040"/>
              </p14:xfrm>
            </p:contentPart>
          </mc:Choice>
          <mc:Fallback>
            <p:pic>
              <p:nvPicPr>
                <p:cNvPr id="401" name="Ink 400">
                  <a:extLst>
                    <a:ext uri="{FF2B5EF4-FFF2-40B4-BE49-F238E27FC236}">
                      <a16:creationId xmlns:a16="http://schemas.microsoft.com/office/drawing/2014/main" id="{2EC6A6C4-35B6-654B-BFEE-1CFF058ACFA3}"/>
                    </a:ext>
                  </a:extLst>
                </p:cNvPr>
                <p:cNvPicPr/>
                <p:nvPr/>
              </p:nvPicPr>
              <p:blipFill>
                <a:blip r:embed="rId672"/>
                <a:stretch>
                  <a:fillRect/>
                </a:stretch>
              </p:blipFill>
              <p:spPr>
                <a:xfrm>
                  <a:off x="9025200" y="2213280"/>
                  <a:ext cx="104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02" name="Ink 401">
                  <a:extLst>
                    <a:ext uri="{FF2B5EF4-FFF2-40B4-BE49-F238E27FC236}">
                      <a16:creationId xmlns:a16="http://schemas.microsoft.com/office/drawing/2014/main" id="{D6BEE100-AD89-8745-AA28-5650074B5CDB}"/>
                    </a:ext>
                  </a:extLst>
                </p14:cNvPr>
                <p14:cNvContentPartPr/>
                <p14:nvPr/>
              </p14:nvContentPartPr>
              <p14:xfrm>
                <a:off x="9132480" y="2217240"/>
                <a:ext cx="118800" cy="68040"/>
              </p14:xfrm>
            </p:contentPart>
          </mc:Choice>
          <mc:Fallback>
            <p:pic>
              <p:nvPicPr>
                <p:cNvPr id="402" name="Ink 401">
                  <a:extLst>
                    <a:ext uri="{FF2B5EF4-FFF2-40B4-BE49-F238E27FC236}">
                      <a16:creationId xmlns:a16="http://schemas.microsoft.com/office/drawing/2014/main" id="{D6BEE100-AD89-8745-AA28-5650074B5CDB}"/>
                    </a:ext>
                  </a:extLst>
                </p:cNvPr>
                <p:cNvPicPr/>
                <p:nvPr/>
              </p:nvPicPr>
              <p:blipFill>
                <a:blip r:embed="rId674"/>
                <a:stretch>
                  <a:fillRect/>
                </a:stretch>
              </p:blipFill>
              <p:spPr>
                <a:xfrm>
                  <a:off x="9117360" y="2202120"/>
                  <a:ext cx="1494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03" name="Ink 402">
                  <a:extLst>
                    <a:ext uri="{FF2B5EF4-FFF2-40B4-BE49-F238E27FC236}">
                      <a16:creationId xmlns:a16="http://schemas.microsoft.com/office/drawing/2014/main" id="{806295E3-D361-2C43-8E5F-A1BA7096F226}"/>
                    </a:ext>
                  </a:extLst>
                </p14:cNvPr>
                <p14:cNvContentPartPr/>
                <p14:nvPr/>
              </p14:nvContentPartPr>
              <p14:xfrm>
                <a:off x="9341280" y="2160000"/>
                <a:ext cx="222480" cy="137520"/>
              </p14:xfrm>
            </p:contentPart>
          </mc:Choice>
          <mc:Fallback>
            <p:pic>
              <p:nvPicPr>
                <p:cNvPr id="403" name="Ink 402">
                  <a:extLst>
                    <a:ext uri="{FF2B5EF4-FFF2-40B4-BE49-F238E27FC236}">
                      <a16:creationId xmlns:a16="http://schemas.microsoft.com/office/drawing/2014/main" id="{806295E3-D361-2C43-8E5F-A1BA7096F226}"/>
                    </a:ext>
                  </a:extLst>
                </p:cNvPr>
                <p:cNvPicPr/>
                <p:nvPr/>
              </p:nvPicPr>
              <p:blipFill>
                <a:blip r:embed="rId676"/>
                <a:stretch>
                  <a:fillRect/>
                </a:stretch>
              </p:blipFill>
              <p:spPr>
                <a:xfrm>
                  <a:off x="9325800" y="2144880"/>
                  <a:ext cx="253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04" name="Ink 403">
                  <a:extLst>
                    <a:ext uri="{FF2B5EF4-FFF2-40B4-BE49-F238E27FC236}">
                      <a16:creationId xmlns:a16="http://schemas.microsoft.com/office/drawing/2014/main" id="{C03DE6ED-0E51-BE4E-B9A4-9FD2F330105E}"/>
                    </a:ext>
                  </a:extLst>
                </p14:cNvPr>
                <p14:cNvContentPartPr/>
                <p14:nvPr/>
              </p14:nvContentPartPr>
              <p14:xfrm>
                <a:off x="9635400" y="2160000"/>
                <a:ext cx="93960" cy="91080"/>
              </p14:xfrm>
            </p:contentPart>
          </mc:Choice>
          <mc:Fallback>
            <p:pic>
              <p:nvPicPr>
                <p:cNvPr id="404" name="Ink 403">
                  <a:extLst>
                    <a:ext uri="{FF2B5EF4-FFF2-40B4-BE49-F238E27FC236}">
                      <a16:creationId xmlns:a16="http://schemas.microsoft.com/office/drawing/2014/main" id="{C03DE6ED-0E51-BE4E-B9A4-9FD2F330105E}"/>
                    </a:ext>
                  </a:extLst>
                </p:cNvPr>
                <p:cNvPicPr/>
                <p:nvPr/>
              </p:nvPicPr>
              <p:blipFill>
                <a:blip r:embed="rId678"/>
                <a:stretch>
                  <a:fillRect/>
                </a:stretch>
              </p:blipFill>
              <p:spPr>
                <a:xfrm>
                  <a:off x="9619920" y="2144880"/>
                  <a:ext cx="124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05" name="Ink 404">
                  <a:extLst>
                    <a:ext uri="{FF2B5EF4-FFF2-40B4-BE49-F238E27FC236}">
                      <a16:creationId xmlns:a16="http://schemas.microsoft.com/office/drawing/2014/main" id="{9BE51D4A-64E2-3540-8148-D30F91CF29A9}"/>
                    </a:ext>
                  </a:extLst>
                </p14:cNvPr>
                <p14:cNvContentPartPr/>
                <p14:nvPr/>
              </p14:nvContentPartPr>
              <p14:xfrm>
                <a:off x="9818280" y="2160000"/>
                <a:ext cx="110160" cy="93960"/>
              </p14:xfrm>
            </p:contentPart>
          </mc:Choice>
          <mc:Fallback>
            <p:pic>
              <p:nvPicPr>
                <p:cNvPr id="405" name="Ink 404">
                  <a:extLst>
                    <a:ext uri="{FF2B5EF4-FFF2-40B4-BE49-F238E27FC236}">
                      <a16:creationId xmlns:a16="http://schemas.microsoft.com/office/drawing/2014/main" id="{9BE51D4A-64E2-3540-8148-D30F91CF29A9}"/>
                    </a:ext>
                  </a:extLst>
                </p:cNvPr>
                <p:cNvPicPr/>
                <p:nvPr/>
              </p:nvPicPr>
              <p:blipFill>
                <a:blip r:embed="rId680"/>
                <a:stretch>
                  <a:fillRect/>
                </a:stretch>
              </p:blipFill>
              <p:spPr>
                <a:xfrm>
                  <a:off x="9803160" y="2144880"/>
                  <a:ext cx="140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06" name="Ink 405">
                  <a:extLst>
                    <a:ext uri="{FF2B5EF4-FFF2-40B4-BE49-F238E27FC236}">
                      <a16:creationId xmlns:a16="http://schemas.microsoft.com/office/drawing/2014/main" id="{1CBD6930-C938-C744-8F5C-29F859474CBB}"/>
                    </a:ext>
                  </a:extLst>
                </p14:cNvPr>
                <p14:cNvContentPartPr/>
                <p14:nvPr/>
              </p14:nvContentPartPr>
              <p14:xfrm>
                <a:off x="9976320" y="2034360"/>
                <a:ext cx="101880" cy="194760"/>
              </p14:xfrm>
            </p:contentPart>
          </mc:Choice>
          <mc:Fallback>
            <p:pic>
              <p:nvPicPr>
                <p:cNvPr id="406" name="Ink 405">
                  <a:extLst>
                    <a:ext uri="{FF2B5EF4-FFF2-40B4-BE49-F238E27FC236}">
                      <a16:creationId xmlns:a16="http://schemas.microsoft.com/office/drawing/2014/main" id="{1CBD6930-C938-C744-8F5C-29F859474CBB}"/>
                    </a:ext>
                  </a:extLst>
                </p:cNvPr>
                <p:cNvPicPr/>
                <p:nvPr/>
              </p:nvPicPr>
              <p:blipFill>
                <a:blip r:embed="rId682"/>
                <a:stretch>
                  <a:fillRect/>
                </a:stretch>
              </p:blipFill>
              <p:spPr>
                <a:xfrm>
                  <a:off x="9961200" y="2019240"/>
                  <a:ext cx="1324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07" name="Ink 406">
                  <a:extLst>
                    <a:ext uri="{FF2B5EF4-FFF2-40B4-BE49-F238E27FC236}">
                      <a16:creationId xmlns:a16="http://schemas.microsoft.com/office/drawing/2014/main" id="{D14EB8B3-DA03-DB48-B295-F7D624CB019C}"/>
                    </a:ext>
                  </a:extLst>
                </p14:cNvPr>
                <p14:cNvContentPartPr/>
                <p14:nvPr/>
              </p14:nvContentPartPr>
              <p14:xfrm>
                <a:off x="10126800" y="2171520"/>
                <a:ext cx="2160" cy="8640"/>
              </p14:xfrm>
            </p:contentPart>
          </mc:Choice>
          <mc:Fallback>
            <p:pic>
              <p:nvPicPr>
                <p:cNvPr id="407" name="Ink 406">
                  <a:extLst>
                    <a:ext uri="{FF2B5EF4-FFF2-40B4-BE49-F238E27FC236}">
                      <a16:creationId xmlns:a16="http://schemas.microsoft.com/office/drawing/2014/main" id="{D14EB8B3-DA03-DB48-B295-F7D624CB019C}"/>
                    </a:ext>
                  </a:extLst>
                </p:cNvPr>
                <p:cNvPicPr/>
                <p:nvPr/>
              </p:nvPicPr>
              <p:blipFill>
                <a:blip r:embed="rId684"/>
                <a:stretch>
                  <a:fillRect/>
                </a:stretch>
              </p:blipFill>
              <p:spPr>
                <a:xfrm>
                  <a:off x="10111680" y="2156400"/>
                  <a:ext cx="32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08" name="Ink 407">
                  <a:extLst>
                    <a:ext uri="{FF2B5EF4-FFF2-40B4-BE49-F238E27FC236}">
                      <a16:creationId xmlns:a16="http://schemas.microsoft.com/office/drawing/2014/main" id="{23472546-6936-D745-A9CA-557702EAA976}"/>
                    </a:ext>
                  </a:extLst>
                </p14:cNvPr>
                <p14:cNvContentPartPr/>
                <p14:nvPr/>
              </p14:nvContentPartPr>
              <p14:xfrm>
                <a:off x="10161000" y="2103120"/>
                <a:ext cx="360" cy="360"/>
              </p14:xfrm>
            </p:contentPart>
          </mc:Choice>
          <mc:Fallback>
            <p:pic>
              <p:nvPicPr>
                <p:cNvPr id="408" name="Ink 407">
                  <a:extLst>
                    <a:ext uri="{FF2B5EF4-FFF2-40B4-BE49-F238E27FC236}">
                      <a16:creationId xmlns:a16="http://schemas.microsoft.com/office/drawing/2014/main" id="{23472546-6936-D745-A9CA-557702EAA976}"/>
                    </a:ext>
                  </a:extLst>
                </p:cNvPr>
                <p:cNvPicPr/>
                <p:nvPr/>
              </p:nvPicPr>
              <p:blipFill>
                <a:blip r:embed="rId49"/>
                <a:stretch>
                  <a:fillRect/>
                </a:stretch>
              </p:blipFill>
              <p:spPr>
                <a:xfrm>
                  <a:off x="10145880" y="208764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09" name="Ink 408">
                  <a:extLst>
                    <a:ext uri="{FF2B5EF4-FFF2-40B4-BE49-F238E27FC236}">
                      <a16:creationId xmlns:a16="http://schemas.microsoft.com/office/drawing/2014/main" id="{2AC9709E-828A-764F-AE1C-F5C82DA4E50D}"/>
                    </a:ext>
                  </a:extLst>
                </p14:cNvPr>
                <p14:cNvContentPartPr/>
                <p14:nvPr/>
              </p14:nvContentPartPr>
              <p14:xfrm>
                <a:off x="10209960" y="2110680"/>
                <a:ext cx="52560" cy="108360"/>
              </p14:xfrm>
            </p:contentPart>
          </mc:Choice>
          <mc:Fallback>
            <p:pic>
              <p:nvPicPr>
                <p:cNvPr id="409" name="Ink 408">
                  <a:extLst>
                    <a:ext uri="{FF2B5EF4-FFF2-40B4-BE49-F238E27FC236}">
                      <a16:creationId xmlns:a16="http://schemas.microsoft.com/office/drawing/2014/main" id="{2AC9709E-828A-764F-AE1C-F5C82DA4E50D}"/>
                    </a:ext>
                  </a:extLst>
                </p:cNvPr>
                <p:cNvPicPr/>
                <p:nvPr/>
              </p:nvPicPr>
              <p:blipFill>
                <a:blip r:embed="rId687"/>
                <a:stretch>
                  <a:fillRect/>
                </a:stretch>
              </p:blipFill>
              <p:spPr>
                <a:xfrm>
                  <a:off x="10194840" y="2095200"/>
                  <a:ext cx="828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10" name="Ink 409">
                  <a:extLst>
                    <a:ext uri="{FF2B5EF4-FFF2-40B4-BE49-F238E27FC236}">
                      <a16:creationId xmlns:a16="http://schemas.microsoft.com/office/drawing/2014/main" id="{C5758A58-225F-3F4C-90D9-8A2702D4BAF4}"/>
                    </a:ext>
                  </a:extLst>
                </p14:cNvPr>
                <p14:cNvContentPartPr/>
                <p14:nvPr/>
              </p14:nvContentPartPr>
              <p14:xfrm>
                <a:off x="10332720" y="2010960"/>
                <a:ext cx="188640" cy="193680"/>
              </p14:xfrm>
            </p:contentPart>
          </mc:Choice>
          <mc:Fallback>
            <p:pic>
              <p:nvPicPr>
                <p:cNvPr id="410" name="Ink 409">
                  <a:extLst>
                    <a:ext uri="{FF2B5EF4-FFF2-40B4-BE49-F238E27FC236}">
                      <a16:creationId xmlns:a16="http://schemas.microsoft.com/office/drawing/2014/main" id="{C5758A58-225F-3F4C-90D9-8A2702D4BAF4}"/>
                    </a:ext>
                  </a:extLst>
                </p:cNvPr>
                <p:cNvPicPr/>
                <p:nvPr/>
              </p:nvPicPr>
              <p:blipFill>
                <a:blip r:embed="rId689"/>
                <a:stretch>
                  <a:fillRect/>
                </a:stretch>
              </p:blipFill>
              <p:spPr>
                <a:xfrm>
                  <a:off x="10317240" y="1995480"/>
                  <a:ext cx="2192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11" name="Ink 410">
                  <a:extLst>
                    <a:ext uri="{FF2B5EF4-FFF2-40B4-BE49-F238E27FC236}">
                      <a16:creationId xmlns:a16="http://schemas.microsoft.com/office/drawing/2014/main" id="{E76E6A8C-72BA-A84B-9A9F-D5BBFDB1A25E}"/>
                    </a:ext>
                  </a:extLst>
                </p14:cNvPr>
                <p14:cNvContentPartPr/>
                <p14:nvPr/>
              </p14:nvContentPartPr>
              <p14:xfrm>
                <a:off x="10660320" y="2153880"/>
                <a:ext cx="85680" cy="215640"/>
              </p14:xfrm>
            </p:contentPart>
          </mc:Choice>
          <mc:Fallback>
            <p:pic>
              <p:nvPicPr>
                <p:cNvPr id="411" name="Ink 410">
                  <a:extLst>
                    <a:ext uri="{FF2B5EF4-FFF2-40B4-BE49-F238E27FC236}">
                      <a16:creationId xmlns:a16="http://schemas.microsoft.com/office/drawing/2014/main" id="{E76E6A8C-72BA-A84B-9A9F-D5BBFDB1A25E}"/>
                    </a:ext>
                  </a:extLst>
                </p:cNvPr>
                <p:cNvPicPr/>
                <p:nvPr/>
              </p:nvPicPr>
              <p:blipFill>
                <a:blip r:embed="rId691"/>
                <a:stretch>
                  <a:fillRect/>
                </a:stretch>
              </p:blipFill>
              <p:spPr>
                <a:xfrm>
                  <a:off x="10644840" y="2138400"/>
                  <a:ext cx="1162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12" name="Ink 411">
                  <a:extLst>
                    <a:ext uri="{FF2B5EF4-FFF2-40B4-BE49-F238E27FC236}">
                      <a16:creationId xmlns:a16="http://schemas.microsoft.com/office/drawing/2014/main" id="{59AF9C42-B49F-3C48-8395-BB93B04F20CA}"/>
                    </a:ext>
                  </a:extLst>
                </p14:cNvPr>
                <p14:cNvContentPartPr/>
                <p14:nvPr/>
              </p14:nvContentPartPr>
              <p14:xfrm>
                <a:off x="10755360" y="2107440"/>
                <a:ext cx="249840" cy="99000"/>
              </p14:xfrm>
            </p:contentPart>
          </mc:Choice>
          <mc:Fallback>
            <p:pic>
              <p:nvPicPr>
                <p:cNvPr id="412" name="Ink 411">
                  <a:extLst>
                    <a:ext uri="{FF2B5EF4-FFF2-40B4-BE49-F238E27FC236}">
                      <a16:creationId xmlns:a16="http://schemas.microsoft.com/office/drawing/2014/main" id="{59AF9C42-B49F-3C48-8395-BB93B04F20CA}"/>
                    </a:ext>
                  </a:extLst>
                </p:cNvPr>
                <p:cNvPicPr/>
                <p:nvPr/>
              </p:nvPicPr>
              <p:blipFill>
                <a:blip r:embed="rId693"/>
                <a:stretch>
                  <a:fillRect/>
                </a:stretch>
              </p:blipFill>
              <p:spPr>
                <a:xfrm>
                  <a:off x="10740240" y="2092320"/>
                  <a:ext cx="280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13" name="Ink 412">
                  <a:extLst>
                    <a:ext uri="{FF2B5EF4-FFF2-40B4-BE49-F238E27FC236}">
                      <a16:creationId xmlns:a16="http://schemas.microsoft.com/office/drawing/2014/main" id="{C67D54C6-2EBD-6647-8B75-C8E45B60A189}"/>
                    </a:ext>
                  </a:extLst>
                </p14:cNvPr>
                <p14:cNvContentPartPr/>
                <p14:nvPr/>
              </p14:nvContentPartPr>
              <p14:xfrm>
                <a:off x="11061000" y="2095200"/>
                <a:ext cx="200520" cy="92520"/>
              </p14:xfrm>
            </p:contentPart>
          </mc:Choice>
          <mc:Fallback>
            <p:pic>
              <p:nvPicPr>
                <p:cNvPr id="413" name="Ink 412">
                  <a:extLst>
                    <a:ext uri="{FF2B5EF4-FFF2-40B4-BE49-F238E27FC236}">
                      <a16:creationId xmlns:a16="http://schemas.microsoft.com/office/drawing/2014/main" id="{C67D54C6-2EBD-6647-8B75-C8E45B60A189}"/>
                    </a:ext>
                  </a:extLst>
                </p:cNvPr>
                <p:cNvPicPr/>
                <p:nvPr/>
              </p:nvPicPr>
              <p:blipFill>
                <a:blip r:embed="rId695"/>
                <a:stretch>
                  <a:fillRect/>
                </a:stretch>
              </p:blipFill>
              <p:spPr>
                <a:xfrm>
                  <a:off x="11045520" y="2080080"/>
                  <a:ext cx="231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14" name="Ink 413">
                  <a:extLst>
                    <a:ext uri="{FF2B5EF4-FFF2-40B4-BE49-F238E27FC236}">
                      <a16:creationId xmlns:a16="http://schemas.microsoft.com/office/drawing/2014/main" id="{370FB980-291F-5A40-92E3-AFD680C8A1A3}"/>
                    </a:ext>
                  </a:extLst>
                </p14:cNvPr>
                <p14:cNvContentPartPr/>
                <p14:nvPr/>
              </p14:nvContentPartPr>
              <p14:xfrm>
                <a:off x="11214720" y="2103120"/>
                <a:ext cx="78480" cy="110880"/>
              </p14:xfrm>
            </p:contentPart>
          </mc:Choice>
          <mc:Fallback>
            <p:pic>
              <p:nvPicPr>
                <p:cNvPr id="414" name="Ink 413">
                  <a:extLst>
                    <a:ext uri="{FF2B5EF4-FFF2-40B4-BE49-F238E27FC236}">
                      <a16:creationId xmlns:a16="http://schemas.microsoft.com/office/drawing/2014/main" id="{370FB980-291F-5A40-92E3-AFD680C8A1A3}"/>
                    </a:ext>
                  </a:extLst>
                </p:cNvPr>
                <p:cNvPicPr/>
                <p:nvPr/>
              </p:nvPicPr>
              <p:blipFill>
                <a:blip r:embed="rId697"/>
                <a:stretch>
                  <a:fillRect/>
                </a:stretch>
              </p:blipFill>
              <p:spPr>
                <a:xfrm>
                  <a:off x="11199600" y="2087640"/>
                  <a:ext cx="1087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15" name="Ink 414">
                  <a:extLst>
                    <a:ext uri="{FF2B5EF4-FFF2-40B4-BE49-F238E27FC236}">
                      <a16:creationId xmlns:a16="http://schemas.microsoft.com/office/drawing/2014/main" id="{0E158951-2724-EE45-A922-FB2629694E7D}"/>
                    </a:ext>
                  </a:extLst>
                </p14:cNvPr>
                <p14:cNvContentPartPr/>
                <p14:nvPr/>
              </p14:nvContentPartPr>
              <p14:xfrm>
                <a:off x="11372760" y="2137320"/>
                <a:ext cx="5040" cy="62280"/>
              </p14:xfrm>
            </p:contentPart>
          </mc:Choice>
          <mc:Fallback>
            <p:pic>
              <p:nvPicPr>
                <p:cNvPr id="415" name="Ink 414">
                  <a:extLst>
                    <a:ext uri="{FF2B5EF4-FFF2-40B4-BE49-F238E27FC236}">
                      <a16:creationId xmlns:a16="http://schemas.microsoft.com/office/drawing/2014/main" id="{0E158951-2724-EE45-A922-FB2629694E7D}"/>
                    </a:ext>
                  </a:extLst>
                </p:cNvPr>
                <p:cNvPicPr/>
                <p:nvPr/>
              </p:nvPicPr>
              <p:blipFill>
                <a:blip r:embed="rId699"/>
                <a:stretch>
                  <a:fillRect/>
                </a:stretch>
              </p:blipFill>
              <p:spPr>
                <a:xfrm>
                  <a:off x="11357280" y="2121840"/>
                  <a:ext cx="35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16" name="Ink 415">
                  <a:extLst>
                    <a:ext uri="{FF2B5EF4-FFF2-40B4-BE49-F238E27FC236}">
                      <a16:creationId xmlns:a16="http://schemas.microsoft.com/office/drawing/2014/main" id="{03D65BD2-2E35-DD49-9516-638D8797A6F0}"/>
                    </a:ext>
                  </a:extLst>
                </p14:cNvPr>
                <p14:cNvContentPartPr/>
                <p14:nvPr/>
              </p14:nvContentPartPr>
              <p14:xfrm>
                <a:off x="11395440" y="2057400"/>
                <a:ext cx="360" cy="360"/>
              </p14:xfrm>
            </p:contentPart>
          </mc:Choice>
          <mc:Fallback>
            <p:pic>
              <p:nvPicPr>
                <p:cNvPr id="416" name="Ink 415">
                  <a:extLst>
                    <a:ext uri="{FF2B5EF4-FFF2-40B4-BE49-F238E27FC236}">
                      <a16:creationId xmlns:a16="http://schemas.microsoft.com/office/drawing/2014/main" id="{03D65BD2-2E35-DD49-9516-638D8797A6F0}"/>
                    </a:ext>
                  </a:extLst>
                </p:cNvPr>
                <p:cNvPicPr/>
                <p:nvPr/>
              </p:nvPicPr>
              <p:blipFill>
                <a:blip r:embed="rId49"/>
                <a:stretch>
                  <a:fillRect/>
                </a:stretch>
              </p:blipFill>
              <p:spPr>
                <a:xfrm>
                  <a:off x="11380320" y="204192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17" name="Ink 416">
                  <a:extLst>
                    <a:ext uri="{FF2B5EF4-FFF2-40B4-BE49-F238E27FC236}">
                      <a16:creationId xmlns:a16="http://schemas.microsoft.com/office/drawing/2014/main" id="{C23F992E-86E6-F641-AEE2-D998F5E89473}"/>
                    </a:ext>
                  </a:extLst>
                </p14:cNvPr>
                <p14:cNvContentPartPr/>
                <p14:nvPr/>
              </p14:nvContentPartPr>
              <p14:xfrm>
                <a:off x="11473560" y="1962360"/>
                <a:ext cx="86760" cy="210240"/>
              </p14:xfrm>
            </p:contentPart>
          </mc:Choice>
          <mc:Fallback>
            <p:pic>
              <p:nvPicPr>
                <p:cNvPr id="417" name="Ink 416">
                  <a:extLst>
                    <a:ext uri="{FF2B5EF4-FFF2-40B4-BE49-F238E27FC236}">
                      <a16:creationId xmlns:a16="http://schemas.microsoft.com/office/drawing/2014/main" id="{C23F992E-86E6-F641-AEE2-D998F5E89473}"/>
                    </a:ext>
                  </a:extLst>
                </p:cNvPr>
                <p:cNvPicPr/>
                <p:nvPr/>
              </p:nvPicPr>
              <p:blipFill>
                <a:blip r:embed="rId702"/>
                <a:stretch>
                  <a:fillRect/>
                </a:stretch>
              </p:blipFill>
              <p:spPr>
                <a:xfrm>
                  <a:off x="11458440" y="1947240"/>
                  <a:ext cx="1173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18" name="Ink 417">
                  <a:extLst>
                    <a:ext uri="{FF2B5EF4-FFF2-40B4-BE49-F238E27FC236}">
                      <a16:creationId xmlns:a16="http://schemas.microsoft.com/office/drawing/2014/main" id="{A21EC1A8-A06D-6441-8BB4-9B709C88BCCB}"/>
                    </a:ext>
                  </a:extLst>
                </p14:cNvPr>
                <p14:cNvContentPartPr/>
                <p14:nvPr/>
              </p14:nvContentPartPr>
              <p14:xfrm>
                <a:off x="11615040" y="2091600"/>
                <a:ext cx="32400" cy="92520"/>
              </p14:xfrm>
            </p:contentPart>
          </mc:Choice>
          <mc:Fallback>
            <p:pic>
              <p:nvPicPr>
                <p:cNvPr id="418" name="Ink 417">
                  <a:extLst>
                    <a:ext uri="{FF2B5EF4-FFF2-40B4-BE49-F238E27FC236}">
                      <a16:creationId xmlns:a16="http://schemas.microsoft.com/office/drawing/2014/main" id="{A21EC1A8-A06D-6441-8BB4-9B709C88BCCB}"/>
                    </a:ext>
                  </a:extLst>
                </p:cNvPr>
                <p:cNvPicPr/>
                <p:nvPr/>
              </p:nvPicPr>
              <p:blipFill>
                <a:blip r:embed="rId704"/>
                <a:stretch>
                  <a:fillRect/>
                </a:stretch>
              </p:blipFill>
              <p:spPr>
                <a:xfrm>
                  <a:off x="11599920" y="2076120"/>
                  <a:ext cx="62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19" name="Ink 418">
                  <a:extLst>
                    <a:ext uri="{FF2B5EF4-FFF2-40B4-BE49-F238E27FC236}">
                      <a16:creationId xmlns:a16="http://schemas.microsoft.com/office/drawing/2014/main" id="{9E95CEFE-5E90-1E49-B5FB-501B89F45832}"/>
                    </a:ext>
                  </a:extLst>
                </p14:cNvPr>
                <p14:cNvContentPartPr/>
                <p14:nvPr/>
              </p14:nvContentPartPr>
              <p14:xfrm>
                <a:off x="11647080" y="2160000"/>
                <a:ext cx="66240" cy="32400"/>
              </p14:xfrm>
            </p:contentPart>
          </mc:Choice>
          <mc:Fallback>
            <p:pic>
              <p:nvPicPr>
                <p:cNvPr id="419" name="Ink 418">
                  <a:extLst>
                    <a:ext uri="{FF2B5EF4-FFF2-40B4-BE49-F238E27FC236}">
                      <a16:creationId xmlns:a16="http://schemas.microsoft.com/office/drawing/2014/main" id="{9E95CEFE-5E90-1E49-B5FB-501B89F45832}"/>
                    </a:ext>
                  </a:extLst>
                </p:cNvPr>
                <p:cNvPicPr/>
                <p:nvPr/>
              </p:nvPicPr>
              <p:blipFill>
                <a:blip r:embed="rId706"/>
                <a:stretch>
                  <a:fillRect/>
                </a:stretch>
              </p:blipFill>
              <p:spPr>
                <a:xfrm>
                  <a:off x="11631600" y="2144880"/>
                  <a:ext cx="968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20" name="Ink 419">
                  <a:extLst>
                    <a:ext uri="{FF2B5EF4-FFF2-40B4-BE49-F238E27FC236}">
                      <a16:creationId xmlns:a16="http://schemas.microsoft.com/office/drawing/2014/main" id="{89FB76E4-BF99-3D41-93FE-C65F615A487D}"/>
                    </a:ext>
                  </a:extLst>
                </p14:cNvPr>
                <p14:cNvContentPartPr/>
                <p14:nvPr/>
              </p14:nvContentPartPr>
              <p14:xfrm>
                <a:off x="11763360" y="2057400"/>
                <a:ext cx="97560" cy="124920"/>
              </p14:xfrm>
            </p:contentPart>
          </mc:Choice>
          <mc:Fallback>
            <p:pic>
              <p:nvPicPr>
                <p:cNvPr id="420" name="Ink 419">
                  <a:extLst>
                    <a:ext uri="{FF2B5EF4-FFF2-40B4-BE49-F238E27FC236}">
                      <a16:creationId xmlns:a16="http://schemas.microsoft.com/office/drawing/2014/main" id="{89FB76E4-BF99-3D41-93FE-C65F615A487D}"/>
                    </a:ext>
                  </a:extLst>
                </p:cNvPr>
                <p:cNvPicPr/>
                <p:nvPr/>
              </p:nvPicPr>
              <p:blipFill>
                <a:blip r:embed="rId708"/>
                <a:stretch>
                  <a:fillRect/>
                </a:stretch>
              </p:blipFill>
              <p:spPr>
                <a:xfrm>
                  <a:off x="11748240" y="2041920"/>
                  <a:ext cx="128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21" name="Ink 420">
                  <a:extLst>
                    <a:ext uri="{FF2B5EF4-FFF2-40B4-BE49-F238E27FC236}">
                      <a16:creationId xmlns:a16="http://schemas.microsoft.com/office/drawing/2014/main" id="{B1BEE554-226D-4642-9CF3-B7CBAD83F718}"/>
                    </a:ext>
                  </a:extLst>
                </p14:cNvPr>
                <p14:cNvContentPartPr/>
                <p14:nvPr/>
              </p14:nvContentPartPr>
              <p14:xfrm>
                <a:off x="11875680" y="2070000"/>
                <a:ext cx="228960" cy="119520"/>
              </p14:xfrm>
            </p:contentPart>
          </mc:Choice>
          <mc:Fallback>
            <p:pic>
              <p:nvPicPr>
                <p:cNvPr id="421" name="Ink 420">
                  <a:extLst>
                    <a:ext uri="{FF2B5EF4-FFF2-40B4-BE49-F238E27FC236}">
                      <a16:creationId xmlns:a16="http://schemas.microsoft.com/office/drawing/2014/main" id="{B1BEE554-226D-4642-9CF3-B7CBAD83F718}"/>
                    </a:ext>
                  </a:extLst>
                </p:cNvPr>
                <p:cNvPicPr/>
                <p:nvPr/>
              </p:nvPicPr>
              <p:blipFill>
                <a:blip r:embed="rId710"/>
                <a:stretch>
                  <a:fillRect/>
                </a:stretch>
              </p:blipFill>
              <p:spPr>
                <a:xfrm>
                  <a:off x="11860560" y="2054520"/>
                  <a:ext cx="259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43" name="Ink 442">
                  <a:extLst>
                    <a:ext uri="{FF2B5EF4-FFF2-40B4-BE49-F238E27FC236}">
                      <a16:creationId xmlns:a16="http://schemas.microsoft.com/office/drawing/2014/main" id="{3431B0F1-6993-9247-A51A-43438E21E91C}"/>
                    </a:ext>
                  </a:extLst>
                </p14:cNvPr>
                <p14:cNvContentPartPr/>
                <p14:nvPr/>
              </p14:nvContentPartPr>
              <p14:xfrm>
                <a:off x="8800920" y="1302840"/>
                <a:ext cx="1980720" cy="145440"/>
              </p14:xfrm>
            </p:contentPart>
          </mc:Choice>
          <mc:Fallback>
            <p:pic>
              <p:nvPicPr>
                <p:cNvPr id="443" name="Ink 442">
                  <a:extLst>
                    <a:ext uri="{FF2B5EF4-FFF2-40B4-BE49-F238E27FC236}">
                      <a16:creationId xmlns:a16="http://schemas.microsoft.com/office/drawing/2014/main" id="{3431B0F1-6993-9247-A51A-43438E21E91C}"/>
                    </a:ext>
                  </a:extLst>
                </p:cNvPr>
                <p:cNvPicPr/>
                <p:nvPr/>
              </p:nvPicPr>
              <p:blipFill>
                <a:blip r:embed="rId712"/>
                <a:stretch>
                  <a:fillRect/>
                </a:stretch>
              </p:blipFill>
              <p:spPr>
                <a:xfrm>
                  <a:off x="8785800" y="1287360"/>
                  <a:ext cx="2010960" cy="176040"/>
                </a:xfrm>
                <a:prstGeom prst="rect">
                  <a:avLst/>
                </a:prstGeom>
              </p:spPr>
            </p:pic>
          </mc:Fallback>
        </mc:AlternateContent>
      </p:grpSp>
      <p:grpSp>
        <p:nvGrpSpPr>
          <p:cNvPr id="447" name="Group 446">
            <a:extLst>
              <a:ext uri="{FF2B5EF4-FFF2-40B4-BE49-F238E27FC236}">
                <a16:creationId xmlns:a16="http://schemas.microsoft.com/office/drawing/2014/main" id="{C134714E-3D25-8342-9DEA-4A2A90DB98FD}"/>
              </a:ext>
            </a:extLst>
          </p:cNvPr>
          <p:cNvGrpSpPr/>
          <p:nvPr/>
        </p:nvGrpSpPr>
        <p:grpSpPr>
          <a:xfrm>
            <a:off x="8647200" y="3246120"/>
            <a:ext cx="354600" cy="299160"/>
            <a:chOff x="8647200" y="3246120"/>
            <a:chExt cx="354600" cy="299160"/>
          </a:xfrm>
        </p:grpSpPr>
        <mc:AlternateContent xmlns:mc="http://schemas.openxmlformats.org/markup-compatibility/2006">
          <mc:Choice xmlns:p14="http://schemas.microsoft.com/office/powerpoint/2010/main" Requires="p14">
            <p:contentPart p14:bwMode="auto" r:id="rId713">
              <p14:nvContentPartPr>
                <p14:cNvPr id="445" name="Ink 444">
                  <a:extLst>
                    <a:ext uri="{FF2B5EF4-FFF2-40B4-BE49-F238E27FC236}">
                      <a16:creationId xmlns:a16="http://schemas.microsoft.com/office/drawing/2014/main" id="{6D17939B-1A32-A248-9373-5DA1DE93DF12}"/>
                    </a:ext>
                  </a:extLst>
                </p14:cNvPr>
                <p14:cNvContentPartPr/>
                <p14:nvPr/>
              </p14:nvContentPartPr>
              <p14:xfrm>
                <a:off x="8647200" y="3296160"/>
                <a:ext cx="190440" cy="249120"/>
              </p14:xfrm>
            </p:contentPart>
          </mc:Choice>
          <mc:Fallback>
            <p:pic>
              <p:nvPicPr>
                <p:cNvPr id="445" name="Ink 444">
                  <a:extLst>
                    <a:ext uri="{FF2B5EF4-FFF2-40B4-BE49-F238E27FC236}">
                      <a16:creationId xmlns:a16="http://schemas.microsoft.com/office/drawing/2014/main" id="{6D17939B-1A32-A248-9373-5DA1DE93DF12}"/>
                    </a:ext>
                  </a:extLst>
                </p:cNvPr>
                <p:cNvPicPr/>
                <p:nvPr/>
              </p:nvPicPr>
              <p:blipFill>
                <a:blip r:embed="rId714"/>
                <a:stretch>
                  <a:fillRect/>
                </a:stretch>
              </p:blipFill>
              <p:spPr>
                <a:xfrm>
                  <a:off x="8631720" y="3280680"/>
                  <a:ext cx="2210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46" name="Ink 445">
                  <a:extLst>
                    <a:ext uri="{FF2B5EF4-FFF2-40B4-BE49-F238E27FC236}">
                      <a16:creationId xmlns:a16="http://schemas.microsoft.com/office/drawing/2014/main" id="{5991287C-ADC2-4643-9356-363FF43EEDC4}"/>
                    </a:ext>
                  </a:extLst>
                </p14:cNvPr>
                <p14:cNvContentPartPr/>
                <p14:nvPr/>
              </p14:nvContentPartPr>
              <p14:xfrm>
                <a:off x="8920440" y="3246120"/>
                <a:ext cx="81360" cy="73800"/>
              </p14:xfrm>
            </p:contentPart>
          </mc:Choice>
          <mc:Fallback>
            <p:pic>
              <p:nvPicPr>
                <p:cNvPr id="446" name="Ink 445">
                  <a:extLst>
                    <a:ext uri="{FF2B5EF4-FFF2-40B4-BE49-F238E27FC236}">
                      <a16:creationId xmlns:a16="http://schemas.microsoft.com/office/drawing/2014/main" id="{5991287C-ADC2-4643-9356-363FF43EEDC4}"/>
                    </a:ext>
                  </a:extLst>
                </p:cNvPr>
                <p:cNvPicPr/>
                <p:nvPr/>
              </p:nvPicPr>
              <p:blipFill>
                <a:blip r:embed="rId716"/>
                <a:stretch>
                  <a:fillRect/>
                </a:stretch>
              </p:blipFill>
              <p:spPr>
                <a:xfrm>
                  <a:off x="8904960" y="3230640"/>
                  <a:ext cx="111600" cy="104400"/>
                </a:xfrm>
                <a:prstGeom prst="rect">
                  <a:avLst/>
                </a:prstGeom>
              </p:spPr>
            </p:pic>
          </mc:Fallback>
        </mc:AlternateContent>
      </p:grpSp>
      <p:grpSp>
        <p:nvGrpSpPr>
          <p:cNvPr id="455" name="Group 454">
            <a:extLst>
              <a:ext uri="{FF2B5EF4-FFF2-40B4-BE49-F238E27FC236}">
                <a16:creationId xmlns:a16="http://schemas.microsoft.com/office/drawing/2014/main" id="{10EEB5D4-903A-2541-BBB6-5C2296539C52}"/>
              </a:ext>
            </a:extLst>
          </p:cNvPr>
          <p:cNvGrpSpPr/>
          <p:nvPr/>
        </p:nvGrpSpPr>
        <p:grpSpPr>
          <a:xfrm>
            <a:off x="9210240" y="3222360"/>
            <a:ext cx="340920" cy="261000"/>
            <a:chOff x="9210240" y="3222360"/>
            <a:chExt cx="340920" cy="261000"/>
          </a:xfrm>
        </p:grpSpPr>
        <mc:AlternateContent xmlns:mc="http://schemas.openxmlformats.org/markup-compatibility/2006">
          <mc:Choice xmlns:p14="http://schemas.microsoft.com/office/powerpoint/2010/main" Requires="p14">
            <p:contentPart p14:bwMode="auto" r:id="rId717">
              <p14:nvContentPartPr>
                <p14:cNvPr id="448" name="Ink 447">
                  <a:extLst>
                    <a:ext uri="{FF2B5EF4-FFF2-40B4-BE49-F238E27FC236}">
                      <a16:creationId xmlns:a16="http://schemas.microsoft.com/office/drawing/2014/main" id="{453BEB7C-457E-504F-AA44-CA3F96319040}"/>
                    </a:ext>
                  </a:extLst>
                </p14:cNvPr>
                <p14:cNvContentPartPr/>
                <p14:nvPr/>
              </p14:nvContentPartPr>
              <p14:xfrm>
                <a:off x="9210240" y="3222360"/>
                <a:ext cx="181440" cy="247680"/>
              </p14:xfrm>
            </p:contentPart>
          </mc:Choice>
          <mc:Fallback>
            <p:pic>
              <p:nvPicPr>
                <p:cNvPr id="448" name="Ink 447">
                  <a:extLst>
                    <a:ext uri="{FF2B5EF4-FFF2-40B4-BE49-F238E27FC236}">
                      <a16:creationId xmlns:a16="http://schemas.microsoft.com/office/drawing/2014/main" id="{453BEB7C-457E-504F-AA44-CA3F96319040}"/>
                    </a:ext>
                  </a:extLst>
                </p:cNvPr>
                <p:cNvPicPr/>
                <p:nvPr/>
              </p:nvPicPr>
              <p:blipFill>
                <a:blip r:embed="rId718"/>
                <a:stretch>
                  <a:fillRect/>
                </a:stretch>
              </p:blipFill>
              <p:spPr>
                <a:xfrm>
                  <a:off x="9195120" y="3207240"/>
                  <a:ext cx="2116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49" name="Ink 448">
                  <a:extLst>
                    <a:ext uri="{FF2B5EF4-FFF2-40B4-BE49-F238E27FC236}">
                      <a16:creationId xmlns:a16="http://schemas.microsoft.com/office/drawing/2014/main" id="{BE12E37D-FA7B-BE47-AD35-E834E1FD7DA6}"/>
                    </a:ext>
                  </a:extLst>
                </p14:cNvPr>
                <p14:cNvContentPartPr/>
                <p14:nvPr/>
              </p14:nvContentPartPr>
              <p14:xfrm>
                <a:off x="9269640" y="3362400"/>
                <a:ext cx="152280" cy="21240"/>
              </p14:xfrm>
            </p:contentPart>
          </mc:Choice>
          <mc:Fallback>
            <p:pic>
              <p:nvPicPr>
                <p:cNvPr id="449" name="Ink 448">
                  <a:extLst>
                    <a:ext uri="{FF2B5EF4-FFF2-40B4-BE49-F238E27FC236}">
                      <a16:creationId xmlns:a16="http://schemas.microsoft.com/office/drawing/2014/main" id="{BE12E37D-FA7B-BE47-AD35-E834E1FD7DA6}"/>
                    </a:ext>
                  </a:extLst>
                </p:cNvPr>
                <p:cNvPicPr/>
                <p:nvPr/>
              </p:nvPicPr>
              <p:blipFill>
                <a:blip r:embed="rId720"/>
                <a:stretch>
                  <a:fillRect/>
                </a:stretch>
              </p:blipFill>
              <p:spPr>
                <a:xfrm>
                  <a:off x="9254160" y="3346920"/>
                  <a:ext cx="1828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50" name="Ink 449">
                  <a:extLst>
                    <a:ext uri="{FF2B5EF4-FFF2-40B4-BE49-F238E27FC236}">
                      <a16:creationId xmlns:a16="http://schemas.microsoft.com/office/drawing/2014/main" id="{A66C36E4-E51F-FA49-8F42-FD3736F1E3FC}"/>
                    </a:ext>
                  </a:extLst>
                </p14:cNvPr>
                <p14:cNvContentPartPr/>
                <p14:nvPr/>
              </p14:nvContentPartPr>
              <p14:xfrm>
                <a:off x="9450000" y="3258720"/>
                <a:ext cx="101160" cy="224640"/>
              </p14:xfrm>
            </p:contentPart>
          </mc:Choice>
          <mc:Fallback>
            <p:pic>
              <p:nvPicPr>
                <p:cNvPr id="450" name="Ink 449">
                  <a:extLst>
                    <a:ext uri="{FF2B5EF4-FFF2-40B4-BE49-F238E27FC236}">
                      <a16:creationId xmlns:a16="http://schemas.microsoft.com/office/drawing/2014/main" id="{A66C36E4-E51F-FA49-8F42-FD3736F1E3FC}"/>
                    </a:ext>
                  </a:extLst>
                </p:cNvPr>
                <p:cNvPicPr/>
                <p:nvPr/>
              </p:nvPicPr>
              <p:blipFill>
                <a:blip r:embed="rId722"/>
                <a:stretch>
                  <a:fillRect/>
                </a:stretch>
              </p:blipFill>
              <p:spPr>
                <a:xfrm>
                  <a:off x="9434520" y="3243600"/>
                  <a:ext cx="131400" cy="254880"/>
                </a:xfrm>
                <a:prstGeom prst="rect">
                  <a:avLst/>
                </a:prstGeom>
              </p:spPr>
            </p:pic>
          </mc:Fallback>
        </mc:AlternateContent>
      </p:grpSp>
      <p:grpSp>
        <p:nvGrpSpPr>
          <p:cNvPr id="478" name="Group 477">
            <a:extLst>
              <a:ext uri="{FF2B5EF4-FFF2-40B4-BE49-F238E27FC236}">
                <a16:creationId xmlns:a16="http://schemas.microsoft.com/office/drawing/2014/main" id="{72AB65E9-2D31-0F42-9D24-AC19E3BA752E}"/>
              </a:ext>
            </a:extLst>
          </p:cNvPr>
          <p:cNvGrpSpPr/>
          <p:nvPr/>
        </p:nvGrpSpPr>
        <p:grpSpPr>
          <a:xfrm>
            <a:off x="9840960" y="3243600"/>
            <a:ext cx="518040" cy="204840"/>
            <a:chOff x="9840960" y="3243600"/>
            <a:chExt cx="518040" cy="204840"/>
          </a:xfrm>
        </p:grpSpPr>
        <mc:AlternateContent xmlns:mc="http://schemas.openxmlformats.org/markup-compatibility/2006">
          <mc:Choice xmlns:p14="http://schemas.microsoft.com/office/powerpoint/2010/main" Requires="p14">
            <p:contentPart p14:bwMode="auto" r:id="rId723">
              <p14:nvContentPartPr>
                <p14:cNvPr id="451" name="Ink 450">
                  <a:extLst>
                    <a:ext uri="{FF2B5EF4-FFF2-40B4-BE49-F238E27FC236}">
                      <a16:creationId xmlns:a16="http://schemas.microsoft.com/office/drawing/2014/main" id="{CE7717D0-C02D-994B-87DC-086A4F9B6D28}"/>
                    </a:ext>
                  </a:extLst>
                </p14:cNvPr>
                <p14:cNvContentPartPr/>
                <p14:nvPr/>
              </p14:nvContentPartPr>
              <p14:xfrm>
                <a:off x="9840960" y="3314520"/>
                <a:ext cx="38520" cy="133920"/>
              </p14:xfrm>
            </p:contentPart>
          </mc:Choice>
          <mc:Fallback>
            <p:pic>
              <p:nvPicPr>
                <p:cNvPr id="451" name="Ink 450">
                  <a:extLst>
                    <a:ext uri="{FF2B5EF4-FFF2-40B4-BE49-F238E27FC236}">
                      <a16:creationId xmlns:a16="http://schemas.microsoft.com/office/drawing/2014/main" id="{CE7717D0-C02D-994B-87DC-086A4F9B6D28}"/>
                    </a:ext>
                  </a:extLst>
                </p:cNvPr>
                <p:cNvPicPr/>
                <p:nvPr/>
              </p:nvPicPr>
              <p:blipFill>
                <a:blip r:embed="rId724"/>
                <a:stretch>
                  <a:fillRect/>
                </a:stretch>
              </p:blipFill>
              <p:spPr>
                <a:xfrm>
                  <a:off x="9825840" y="3299400"/>
                  <a:ext cx="69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52" name="Ink 451">
                  <a:extLst>
                    <a:ext uri="{FF2B5EF4-FFF2-40B4-BE49-F238E27FC236}">
                      <a16:creationId xmlns:a16="http://schemas.microsoft.com/office/drawing/2014/main" id="{B0F31C6B-E82F-0D4F-9577-7AFD27EBF66F}"/>
                    </a:ext>
                  </a:extLst>
                </p14:cNvPr>
                <p14:cNvContentPartPr/>
                <p14:nvPr/>
              </p14:nvContentPartPr>
              <p14:xfrm>
                <a:off x="9906840" y="3252960"/>
                <a:ext cx="97200" cy="17280"/>
              </p14:xfrm>
            </p:contentPart>
          </mc:Choice>
          <mc:Fallback>
            <p:pic>
              <p:nvPicPr>
                <p:cNvPr id="452" name="Ink 451">
                  <a:extLst>
                    <a:ext uri="{FF2B5EF4-FFF2-40B4-BE49-F238E27FC236}">
                      <a16:creationId xmlns:a16="http://schemas.microsoft.com/office/drawing/2014/main" id="{B0F31C6B-E82F-0D4F-9577-7AFD27EBF66F}"/>
                    </a:ext>
                  </a:extLst>
                </p:cNvPr>
                <p:cNvPicPr/>
                <p:nvPr/>
              </p:nvPicPr>
              <p:blipFill>
                <a:blip r:embed="rId726"/>
                <a:stretch>
                  <a:fillRect/>
                </a:stretch>
              </p:blipFill>
              <p:spPr>
                <a:xfrm>
                  <a:off x="9891360" y="3237480"/>
                  <a:ext cx="1274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53" name="Ink 452">
                  <a:extLst>
                    <a:ext uri="{FF2B5EF4-FFF2-40B4-BE49-F238E27FC236}">
                      <a16:creationId xmlns:a16="http://schemas.microsoft.com/office/drawing/2014/main" id="{224A202F-6F1F-4E49-BA84-4BED652EFCE5}"/>
                    </a:ext>
                  </a:extLst>
                </p14:cNvPr>
                <p14:cNvContentPartPr/>
                <p14:nvPr/>
              </p14:nvContentPartPr>
              <p14:xfrm>
                <a:off x="9953640" y="3257280"/>
                <a:ext cx="104760" cy="159480"/>
              </p14:xfrm>
            </p:contentPart>
          </mc:Choice>
          <mc:Fallback>
            <p:pic>
              <p:nvPicPr>
                <p:cNvPr id="453" name="Ink 452">
                  <a:extLst>
                    <a:ext uri="{FF2B5EF4-FFF2-40B4-BE49-F238E27FC236}">
                      <a16:creationId xmlns:a16="http://schemas.microsoft.com/office/drawing/2014/main" id="{224A202F-6F1F-4E49-BA84-4BED652EFCE5}"/>
                    </a:ext>
                  </a:extLst>
                </p:cNvPr>
                <p:cNvPicPr/>
                <p:nvPr/>
              </p:nvPicPr>
              <p:blipFill>
                <a:blip r:embed="rId728"/>
                <a:stretch>
                  <a:fillRect/>
                </a:stretch>
              </p:blipFill>
              <p:spPr>
                <a:xfrm>
                  <a:off x="9938520" y="3242160"/>
                  <a:ext cx="1353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56" name="Ink 455">
                  <a:extLst>
                    <a:ext uri="{FF2B5EF4-FFF2-40B4-BE49-F238E27FC236}">
                      <a16:creationId xmlns:a16="http://schemas.microsoft.com/office/drawing/2014/main" id="{1588EEDF-1C4A-7E42-AE18-000BFEB4BA14}"/>
                    </a:ext>
                  </a:extLst>
                </p14:cNvPr>
                <p14:cNvContentPartPr/>
                <p14:nvPr/>
              </p14:nvContentPartPr>
              <p14:xfrm>
                <a:off x="10219680" y="3243600"/>
                <a:ext cx="139320" cy="144720"/>
              </p14:xfrm>
            </p:contentPart>
          </mc:Choice>
          <mc:Fallback>
            <p:pic>
              <p:nvPicPr>
                <p:cNvPr id="456" name="Ink 455">
                  <a:extLst>
                    <a:ext uri="{FF2B5EF4-FFF2-40B4-BE49-F238E27FC236}">
                      <a16:creationId xmlns:a16="http://schemas.microsoft.com/office/drawing/2014/main" id="{1588EEDF-1C4A-7E42-AE18-000BFEB4BA14}"/>
                    </a:ext>
                  </a:extLst>
                </p:cNvPr>
                <p:cNvPicPr/>
                <p:nvPr/>
              </p:nvPicPr>
              <p:blipFill>
                <a:blip r:embed="rId730"/>
                <a:stretch>
                  <a:fillRect/>
                </a:stretch>
              </p:blipFill>
              <p:spPr>
                <a:xfrm>
                  <a:off x="10204200" y="3228480"/>
                  <a:ext cx="169920" cy="175320"/>
                </a:xfrm>
                <a:prstGeom prst="rect">
                  <a:avLst/>
                </a:prstGeom>
              </p:spPr>
            </p:pic>
          </mc:Fallback>
        </mc:AlternateContent>
      </p:grpSp>
      <p:grpSp>
        <p:nvGrpSpPr>
          <p:cNvPr id="477" name="Group 476">
            <a:extLst>
              <a:ext uri="{FF2B5EF4-FFF2-40B4-BE49-F238E27FC236}">
                <a16:creationId xmlns:a16="http://schemas.microsoft.com/office/drawing/2014/main" id="{B723BA8D-9C6C-A345-B68A-99C5D9DA728B}"/>
              </a:ext>
            </a:extLst>
          </p:cNvPr>
          <p:cNvGrpSpPr/>
          <p:nvPr/>
        </p:nvGrpSpPr>
        <p:grpSpPr>
          <a:xfrm>
            <a:off x="10630440" y="3036960"/>
            <a:ext cx="1407240" cy="341640"/>
            <a:chOff x="10630440" y="3036960"/>
            <a:chExt cx="1407240" cy="341640"/>
          </a:xfrm>
        </p:grpSpPr>
        <mc:AlternateContent xmlns:mc="http://schemas.openxmlformats.org/markup-compatibility/2006">
          <mc:Choice xmlns:p14="http://schemas.microsoft.com/office/powerpoint/2010/main" Requires="p14">
            <p:contentPart p14:bwMode="auto" r:id="rId731">
              <p14:nvContentPartPr>
                <p14:cNvPr id="457" name="Ink 456">
                  <a:extLst>
                    <a:ext uri="{FF2B5EF4-FFF2-40B4-BE49-F238E27FC236}">
                      <a16:creationId xmlns:a16="http://schemas.microsoft.com/office/drawing/2014/main" id="{007AD503-2AF0-224B-9CB6-5863531CC76E}"/>
                    </a:ext>
                  </a:extLst>
                </p14:cNvPr>
                <p14:cNvContentPartPr/>
                <p14:nvPr/>
              </p14:nvContentPartPr>
              <p14:xfrm>
                <a:off x="10630440" y="3200400"/>
                <a:ext cx="154800" cy="174240"/>
              </p14:xfrm>
            </p:contentPart>
          </mc:Choice>
          <mc:Fallback>
            <p:pic>
              <p:nvPicPr>
                <p:cNvPr id="457" name="Ink 456">
                  <a:extLst>
                    <a:ext uri="{FF2B5EF4-FFF2-40B4-BE49-F238E27FC236}">
                      <a16:creationId xmlns:a16="http://schemas.microsoft.com/office/drawing/2014/main" id="{007AD503-2AF0-224B-9CB6-5863531CC76E}"/>
                    </a:ext>
                  </a:extLst>
                </p:cNvPr>
                <p:cNvPicPr/>
                <p:nvPr/>
              </p:nvPicPr>
              <p:blipFill>
                <a:blip r:embed="rId732"/>
                <a:stretch>
                  <a:fillRect/>
                </a:stretch>
              </p:blipFill>
              <p:spPr>
                <a:xfrm>
                  <a:off x="10615320" y="3184920"/>
                  <a:ext cx="1850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58" name="Ink 457">
                  <a:extLst>
                    <a:ext uri="{FF2B5EF4-FFF2-40B4-BE49-F238E27FC236}">
                      <a16:creationId xmlns:a16="http://schemas.microsoft.com/office/drawing/2014/main" id="{CFC76A05-BE5A-2F4E-B42F-5F3563CDF608}"/>
                    </a:ext>
                  </a:extLst>
                </p14:cNvPr>
                <p14:cNvContentPartPr/>
                <p14:nvPr/>
              </p14:nvContentPartPr>
              <p14:xfrm>
                <a:off x="10835640" y="3257280"/>
                <a:ext cx="143280" cy="121320"/>
              </p14:xfrm>
            </p:contentPart>
          </mc:Choice>
          <mc:Fallback>
            <p:pic>
              <p:nvPicPr>
                <p:cNvPr id="458" name="Ink 457">
                  <a:extLst>
                    <a:ext uri="{FF2B5EF4-FFF2-40B4-BE49-F238E27FC236}">
                      <a16:creationId xmlns:a16="http://schemas.microsoft.com/office/drawing/2014/main" id="{CFC76A05-BE5A-2F4E-B42F-5F3563CDF608}"/>
                    </a:ext>
                  </a:extLst>
                </p:cNvPr>
                <p:cNvPicPr/>
                <p:nvPr/>
              </p:nvPicPr>
              <p:blipFill>
                <a:blip r:embed="rId734"/>
                <a:stretch>
                  <a:fillRect/>
                </a:stretch>
              </p:blipFill>
              <p:spPr>
                <a:xfrm>
                  <a:off x="10820160" y="3242160"/>
                  <a:ext cx="1738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59" name="Ink 458">
                  <a:extLst>
                    <a:ext uri="{FF2B5EF4-FFF2-40B4-BE49-F238E27FC236}">
                      <a16:creationId xmlns:a16="http://schemas.microsoft.com/office/drawing/2014/main" id="{BA7F34A3-6F54-D942-86C4-5DED8532402D}"/>
                    </a:ext>
                  </a:extLst>
                </p14:cNvPr>
                <p14:cNvContentPartPr/>
                <p14:nvPr/>
              </p14:nvContentPartPr>
              <p14:xfrm>
                <a:off x="11046600" y="3120120"/>
                <a:ext cx="23040" cy="205920"/>
              </p14:xfrm>
            </p:contentPart>
          </mc:Choice>
          <mc:Fallback>
            <p:pic>
              <p:nvPicPr>
                <p:cNvPr id="459" name="Ink 458">
                  <a:extLst>
                    <a:ext uri="{FF2B5EF4-FFF2-40B4-BE49-F238E27FC236}">
                      <a16:creationId xmlns:a16="http://schemas.microsoft.com/office/drawing/2014/main" id="{BA7F34A3-6F54-D942-86C4-5DED8532402D}"/>
                    </a:ext>
                  </a:extLst>
                </p:cNvPr>
                <p:cNvPicPr/>
                <p:nvPr/>
              </p:nvPicPr>
              <p:blipFill>
                <a:blip r:embed="rId736"/>
                <a:stretch>
                  <a:fillRect/>
                </a:stretch>
              </p:blipFill>
              <p:spPr>
                <a:xfrm>
                  <a:off x="11031120" y="3105000"/>
                  <a:ext cx="536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60" name="Ink 459">
                  <a:extLst>
                    <a:ext uri="{FF2B5EF4-FFF2-40B4-BE49-F238E27FC236}">
                      <a16:creationId xmlns:a16="http://schemas.microsoft.com/office/drawing/2014/main" id="{91937FE0-384D-F541-A153-B46CB30DC392}"/>
                    </a:ext>
                  </a:extLst>
                </p14:cNvPr>
                <p14:cNvContentPartPr/>
                <p14:nvPr/>
              </p14:nvContentPartPr>
              <p14:xfrm>
                <a:off x="10983960" y="3257280"/>
                <a:ext cx="158400" cy="36720"/>
              </p14:xfrm>
            </p:contentPart>
          </mc:Choice>
          <mc:Fallback>
            <p:pic>
              <p:nvPicPr>
                <p:cNvPr id="460" name="Ink 459">
                  <a:extLst>
                    <a:ext uri="{FF2B5EF4-FFF2-40B4-BE49-F238E27FC236}">
                      <a16:creationId xmlns:a16="http://schemas.microsoft.com/office/drawing/2014/main" id="{91937FE0-384D-F541-A153-B46CB30DC392}"/>
                    </a:ext>
                  </a:extLst>
                </p:cNvPr>
                <p:cNvPicPr/>
                <p:nvPr/>
              </p:nvPicPr>
              <p:blipFill>
                <a:blip r:embed="rId738"/>
                <a:stretch>
                  <a:fillRect/>
                </a:stretch>
              </p:blipFill>
              <p:spPr>
                <a:xfrm>
                  <a:off x="10968840" y="3242160"/>
                  <a:ext cx="1890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61" name="Ink 460">
                  <a:extLst>
                    <a:ext uri="{FF2B5EF4-FFF2-40B4-BE49-F238E27FC236}">
                      <a16:creationId xmlns:a16="http://schemas.microsoft.com/office/drawing/2014/main" id="{9F8E1805-E9DD-9C44-AF5C-3490AA85495A}"/>
                    </a:ext>
                  </a:extLst>
                </p14:cNvPr>
                <p14:cNvContentPartPr/>
                <p14:nvPr/>
              </p14:nvContentPartPr>
              <p14:xfrm>
                <a:off x="11141640" y="3147480"/>
                <a:ext cx="407520" cy="189360"/>
              </p14:xfrm>
            </p:contentPart>
          </mc:Choice>
          <mc:Fallback>
            <p:pic>
              <p:nvPicPr>
                <p:cNvPr id="461" name="Ink 460">
                  <a:extLst>
                    <a:ext uri="{FF2B5EF4-FFF2-40B4-BE49-F238E27FC236}">
                      <a16:creationId xmlns:a16="http://schemas.microsoft.com/office/drawing/2014/main" id="{9F8E1805-E9DD-9C44-AF5C-3490AA85495A}"/>
                    </a:ext>
                  </a:extLst>
                </p:cNvPr>
                <p:cNvPicPr/>
                <p:nvPr/>
              </p:nvPicPr>
              <p:blipFill>
                <a:blip r:embed="rId740"/>
                <a:stretch>
                  <a:fillRect/>
                </a:stretch>
              </p:blipFill>
              <p:spPr>
                <a:xfrm>
                  <a:off x="11126520" y="3132000"/>
                  <a:ext cx="4381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62" name="Ink 461">
                  <a:extLst>
                    <a:ext uri="{FF2B5EF4-FFF2-40B4-BE49-F238E27FC236}">
                      <a16:creationId xmlns:a16="http://schemas.microsoft.com/office/drawing/2014/main" id="{8B226E99-FC16-F249-BA7A-42E40924A53B}"/>
                    </a:ext>
                  </a:extLst>
                </p14:cNvPr>
                <p14:cNvContentPartPr/>
                <p14:nvPr/>
              </p14:nvContentPartPr>
              <p14:xfrm>
                <a:off x="11597040" y="3036960"/>
                <a:ext cx="153000" cy="278280"/>
              </p14:xfrm>
            </p:contentPart>
          </mc:Choice>
          <mc:Fallback>
            <p:pic>
              <p:nvPicPr>
                <p:cNvPr id="462" name="Ink 461">
                  <a:extLst>
                    <a:ext uri="{FF2B5EF4-FFF2-40B4-BE49-F238E27FC236}">
                      <a16:creationId xmlns:a16="http://schemas.microsoft.com/office/drawing/2014/main" id="{8B226E99-FC16-F249-BA7A-42E40924A53B}"/>
                    </a:ext>
                  </a:extLst>
                </p:cNvPr>
                <p:cNvPicPr/>
                <p:nvPr/>
              </p:nvPicPr>
              <p:blipFill>
                <a:blip r:embed="rId742"/>
                <a:stretch>
                  <a:fillRect/>
                </a:stretch>
              </p:blipFill>
              <p:spPr>
                <a:xfrm>
                  <a:off x="11581920" y="3021480"/>
                  <a:ext cx="18360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63" name="Ink 462">
                  <a:extLst>
                    <a:ext uri="{FF2B5EF4-FFF2-40B4-BE49-F238E27FC236}">
                      <a16:creationId xmlns:a16="http://schemas.microsoft.com/office/drawing/2014/main" id="{9A44CB42-E280-0042-96D8-28B93657BE2D}"/>
                    </a:ext>
                  </a:extLst>
                </p14:cNvPr>
                <p14:cNvContentPartPr/>
                <p14:nvPr/>
              </p14:nvContentPartPr>
              <p14:xfrm>
                <a:off x="11887200" y="3246120"/>
                <a:ext cx="150480" cy="12960"/>
              </p14:xfrm>
            </p:contentPart>
          </mc:Choice>
          <mc:Fallback>
            <p:pic>
              <p:nvPicPr>
                <p:cNvPr id="463" name="Ink 462">
                  <a:extLst>
                    <a:ext uri="{FF2B5EF4-FFF2-40B4-BE49-F238E27FC236}">
                      <a16:creationId xmlns:a16="http://schemas.microsoft.com/office/drawing/2014/main" id="{9A44CB42-E280-0042-96D8-28B93657BE2D}"/>
                    </a:ext>
                  </a:extLst>
                </p:cNvPr>
                <p:cNvPicPr/>
                <p:nvPr/>
              </p:nvPicPr>
              <p:blipFill>
                <a:blip r:embed="rId744"/>
                <a:stretch>
                  <a:fillRect/>
                </a:stretch>
              </p:blipFill>
              <p:spPr>
                <a:xfrm>
                  <a:off x="11871720" y="3230640"/>
                  <a:ext cx="181080" cy="43560"/>
                </a:xfrm>
                <a:prstGeom prst="rect">
                  <a:avLst/>
                </a:prstGeom>
              </p:spPr>
            </p:pic>
          </mc:Fallback>
        </mc:AlternateContent>
      </p:grpSp>
      <p:grpSp>
        <p:nvGrpSpPr>
          <p:cNvPr id="476" name="Group 475">
            <a:extLst>
              <a:ext uri="{FF2B5EF4-FFF2-40B4-BE49-F238E27FC236}">
                <a16:creationId xmlns:a16="http://schemas.microsoft.com/office/drawing/2014/main" id="{EF7C3A26-F171-AE41-AE75-061073CDC080}"/>
              </a:ext>
            </a:extLst>
          </p:cNvPr>
          <p:cNvGrpSpPr/>
          <p:nvPr/>
        </p:nvGrpSpPr>
        <p:grpSpPr>
          <a:xfrm>
            <a:off x="8500680" y="3723840"/>
            <a:ext cx="722160" cy="296640"/>
            <a:chOff x="8500680" y="3723840"/>
            <a:chExt cx="722160" cy="296640"/>
          </a:xfrm>
        </p:grpSpPr>
        <mc:AlternateContent xmlns:mc="http://schemas.openxmlformats.org/markup-compatibility/2006">
          <mc:Choice xmlns:p14="http://schemas.microsoft.com/office/powerpoint/2010/main" Requires="p14">
            <p:contentPart p14:bwMode="auto" r:id="rId745">
              <p14:nvContentPartPr>
                <p14:cNvPr id="464" name="Ink 463">
                  <a:extLst>
                    <a:ext uri="{FF2B5EF4-FFF2-40B4-BE49-F238E27FC236}">
                      <a16:creationId xmlns:a16="http://schemas.microsoft.com/office/drawing/2014/main" id="{93AE23F5-A2AD-CA49-BF5D-F5924E6FC36A}"/>
                    </a:ext>
                  </a:extLst>
                </p14:cNvPr>
                <p14:cNvContentPartPr/>
                <p14:nvPr/>
              </p14:nvContentPartPr>
              <p14:xfrm>
                <a:off x="8500680" y="3744360"/>
                <a:ext cx="150840" cy="276120"/>
              </p14:xfrm>
            </p:contentPart>
          </mc:Choice>
          <mc:Fallback>
            <p:pic>
              <p:nvPicPr>
                <p:cNvPr id="464" name="Ink 463">
                  <a:extLst>
                    <a:ext uri="{FF2B5EF4-FFF2-40B4-BE49-F238E27FC236}">
                      <a16:creationId xmlns:a16="http://schemas.microsoft.com/office/drawing/2014/main" id="{93AE23F5-A2AD-CA49-BF5D-F5924E6FC36A}"/>
                    </a:ext>
                  </a:extLst>
                </p:cNvPr>
                <p:cNvPicPr/>
                <p:nvPr/>
              </p:nvPicPr>
              <p:blipFill>
                <a:blip r:embed="rId746"/>
                <a:stretch>
                  <a:fillRect/>
                </a:stretch>
              </p:blipFill>
              <p:spPr>
                <a:xfrm>
                  <a:off x="8485560" y="3729240"/>
                  <a:ext cx="18108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65" name="Ink 464">
                  <a:extLst>
                    <a:ext uri="{FF2B5EF4-FFF2-40B4-BE49-F238E27FC236}">
                      <a16:creationId xmlns:a16="http://schemas.microsoft.com/office/drawing/2014/main" id="{7CBAD2E3-90CD-934F-9ED3-0C2A76BF25F0}"/>
                    </a:ext>
                  </a:extLst>
                </p14:cNvPr>
                <p14:cNvContentPartPr/>
                <p14:nvPr/>
              </p14:nvContentPartPr>
              <p14:xfrm>
                <a:off x="8755560" y="3771720"/>
                <a:ext cx="172440" cy="138240"/>
              </p14:xfrm>
            </p:contentPart>
          </mc:Choice>
          <mc:Fallback>
            <p:pic>
              <p:nvPicPr>
                <p:cNvPr id="465" name="Ink 464">
                  <a:extLst>
                    <a:ext uri="{FF2B5EF4-FFF2-40B4-BE49-F238E27FC236}">
                      <a16:creationId xmlns:a16="http://schemas.microsoft.com/office/drawing/2014/main" id="{7CBAD2E3-90CD-934F-9ED3-0C2A76BF25F0}"/>
                    </a:ext>
                  </a:extLst>
                </p:cNvPr>
                <p:cNvPicPr/>
                <p:nvPr/>
              </p:nvPicPr>
              <p:blipFill>
                <a:blip r:embed="rId748"/>
                <a:stretch>
                  <a:fillRect/>
                </a:stretch>
              </p:blipFill>
              <p:spPr>
                <a:xfrm>
                  <a:off x="8740440" y="3756600"/>
                  <a:ext cx="2026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66" name="Ink 465">
                  <a:extLst>
                    <a:ext uri="{FF2B5EF4-FFF2-40B4-BE49-F238E27FC236}">
                      <a16:creationId xmlns:a16="http://schemas.microsoft.com/office/drawing/2014/main" id="{7A0DA229-3BFB-B24C-82FA-FE1E4077BA6E}"/>
                    </a:ext>
                  </a:extLst>
                </p14:cNvPr>
                <p14:cNvContentPartPr/>
                <p14:nvPr/>
              </p14:nvContentPartPr>
              <p14:xfrm>
                <a:off x="8983800" y="3794760"/>
                <a:ext cx="36000" cy="90720"/>
              </p14:xfrm>
            </p:contentPart>
          </mc:Choice>
          <mc:Fallback>
            <p:pic>
              <p:nvPicPr>
                <p:cNvPr id="466" name="Ink 465">
                  <a:extLst>
                    <a:ext uri="{FF2B5EF4-FFF2-40B4-BE49-F238E27FC236}">
                      <a16:creationId xmlns:a16="http://schemas.microsoft.com/office/drawing/2014/main" id="{7A0DA229-3BFB-B24C-82FA-FE1E4077BA6E}"/>
                    </a:ext>
                  </a:extLst>
                </p:cNvPr>
                <p:cNvPicPr/>
                <p:nvPr/>
              </p:nvPicPr>
              <p:blipFill>
                <a:blip r:embed="rId750"/>
                <a:stretch>
                  <a:fillRect/>
                </a:stretch>
              </p:blipFill>
              <p:spPr>
                <a:xfrm>
                  <a:off x="8968680" y="3779280"/>
                  <a:ext cx="66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67" name="Ink 466">
                  <a:extLst>
                    <a:ext uri="{FF2B5EF4-FFF2-40B4-BE49-F238E27FC236}">
                      <a16:creationId xmlns:a16="http://schemas.microsoft.com/office/drawing/2014/main" id="{A5C02C57-A952-3F47-BA4A-C43DC076310C}"/>
                    </a:ext>
                  </a:extLst>
                </p14:cNvPr>
                <p14:cNvContentPartPr/>
                <p14:nvPr/>
              </p14:nvContentPartPr>
              <p14:xfrm>
                <a:off x="8953200" y="3723840"/>
                <a:ext cx="7920" cy="2520"/>
              </p14:xfrm>
            </p:contentPart>
          </mc:Choice>
          <mc:Fallback>
            <p:pic>
              <p:nvPicPr>
                <p:cNvPr id="467" name="Ink 466">
                  <a:extLst>
                    <a:ext uri="{FF2B5EF4-FFF2-40B4-BE49-F238E27FC236}">
                      <a16:creationId xmlns:a16="http://schemas.microsoft.com/office/drawing/2014/main" id="{A5C02C57-A952-3F47-BA4A-C43DC076310C}"/>
                    </a:ext>
                  </a:extLst>
                </p:cNvPr>
                <p:cNvPicPr/>
                <p:nvPr/>
              </p:nvPicPr>
              <p:blipFill>
                <a:blip r:embed="rId752"/>
                <a:stretch>
                  <a:fillRect/>
                </a:stretch>
              </p:blipFill>
              <p:spPr>
                <a:xfrm>
                  <a:off x="8938080" y="3708720"/>
                  <a:ext cx="38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68" name="Ink 467">
                  <a:extLst>
                    <a:ext uri="{FF2B5EF4-FFF2-40B4-BE49-F238E27FC236}">
                      <a16:creationId xmlns:a16="http://schemas.microsoft.com/office/drawing/2014/main" id="{58D30122-3F58-5148-9B53-265EF0B03A4C}"/>
                    </a:ext>
                  </a:extLst>
                </p14:cNvPr>
                <p14:cNvContentPartPr/>
                <p14:nvPr/>
              </p14:nvContentPartPr>
              <p14:xfrm>
                <a:off x="9086760" y="3788640"/>
                <a:ext cx="136080" cy="120600"/>
              </p14:xfrm>
            </p:contentPart>
          </mc:Choice>
          <mc:Fallback>
            <p:pic>
              <p:nvPicPr>
                <p:cNvPr id="468" name="Ink 467">
                  <a:extLst>
                    <a:ext uri="{FF2B5EF4-FFF2-40B4-BE49-F238E27FC236}">
                      <a16:creationId xmlns:a16="http://schemas.microsoft.com/office/drawing/2014/main" id="{58D30122-3F58-5148-9B53-265EF0B03A4C}"/>
                    </a:ext>
                  </a:extLst>
                </p:cNvPr>
                <p:cNvPicPr/>
                <p:nvPr/>
              </p:nvPicPr>
              <p:blipFill>
                <a:blip r:embed="rId754"/>
                <a:stretch>
                  <a:fillRect/>
                </a:stretch>
              </p:blipFill>
              <p:spPr>
                <a:xfrm>
                  <a:off x="9071640" y="3773520"/>
                  <a:ext cx="166320" cy="151200"/>
                </a:xfrm>
                <a:prstGeom prst="rect">
                  <a:avLst/>
                </a:prstGeom>
              </p:spPr>
            </p:pic>
          </mc:Fallback>
        </mc:AlternateContent>
      </p:grpSp>
      <p:grpSp>
        <p:nvGrpSpPr>
          <p:cNvPr id="504" name="Group 503">
            <a:extLst>
              <a:ext uri="{FF2B5EF4-FFF2-40B4-BE49-F238E27FC236}">
                <a16:creationId xmlns:a16="http://schemas.microsoft.com/office/drawing/2014/main" id="{EBF6183C-75BE-914D-9F2B-58255054A2FC}"/>
              </a:ext>
            </a:extLst>
          </p:cNvPr>
          <p:cNvGrpSpPr/>
          <p:nvPr/>
        </p:nvGrpSpPr>
        <p:grpSpPr>
          <a:xfrm>
            <a:off x="8663760" y="4046040"/>
            <a:ext cx="586800" cy="266040"/>
            <a:chOff x="8663760" y="4046040"/>
            <a:chExt cx="586800" cy="266040"/>
          </a:xfrm>
        </p:grpSpPr>
        <mc:AlternateContent xmlns:mc="http://schemas.openxmlformats.org/markup-compatibility/2006">
          <mc:Choice xmlns:p14="http://schemas.microsoft.com/office/powerpoint/2010/main" Requires="p14">
            <p:contentPart p14:bwMode="auto" r:id="rId755">
              <p14:nvContentPartPr>
                <p14:cNvPr id="486" name="Ink 485">
                  <a:extLst>
                    <a:ext uri="{FF2B5EF4-FFF2-40B4-BE49-F238E27FC236}">
                      <a16:creationId xmlns:a16="http://schemas.microsoft.com/office/drawing/2014/main" id="{5AF821FE-E60D-1749-BC19-B9C1598F7411}"/>
                    </a:ext>
                  </a:extLst>
                </p14:cNvPr>
                <p14:cNvContentPartPr/>
                <p14:nvPr/>
              </p14:nvContentPartPr>
              <p14:xfrm>
                <a:off x="8663760" y="4090680"/>
                <a:ext cx="167400" cy="221400"/>
              </p14:xfrm>
            </p:contentPart>
          </mc:Choice>
          <mc:Fallback>
            <p:pic>
              <p:nvPicPr>
                <p:cNvPr id="486" name="Ink 485">
                  <a:extLst>
                    <a:ext uri="{FF2B5EF4-FFF2-40B4-BE49-F238E27FC236}">
                      <a16:creationId xmlns:a16="http://schemas.microsoft.com/office/drawing/2014/main" id="{5AF821FE-E60D-1749-BC19-B9C1598F7411}"/>
                    </a:ext>
                  </a:extLst>
                </p:cNvPr>
                <p:cNvPicPr/>
                <p:nvPr/>
              </p:nvPicPr>
              <p:blipFill>
                <a:blip r:embed="rId756"/>
                <a:stretch>
                  <a:fillRect/>
                </a:stretch>
              </p:blipFill>
              <p:spPr>
                <a:xfrm>
                  <a:off x="8648640" y="4075560"/>
                  <a:ext cx="1980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87" name="Ink 486">
                  <a:extLst>
                    <a:ext uri="{FF2B5EF4-FFF2-40B4-BE49-F238E27FC236}">
                      <a16:creationId xmlns:a16="http://schemas.microsoft.com/office/drawing/2014/main" id="{79D06940-D550-7D40-838B-54A786DA2B34}"/>
                    </a:ext>
                  </a:extLst>
                </p14:cNvPr>
                <p14:cNvContentPartPr/>
                <p14:nvPr/>
              </p14:nvContentPartPr>
              <p14:xfrm>
                <a:off x="8949600" y="4057560"/>
                <a:ext cx="86760" cy="111600"/>
              </p14:xfrm>
            </p:contentPart>
          </mc:Choice>
          <mc:Fallback>
            <p:pic>
              <p:nvPicPr>
                <p:cNvPr id="487" name="Ink 486">
                  <a:extLst>
                    <a:ext uri="{FF2B5EF4-FFF2-40B4-BE49-F238E27FC236}">
                      <a16:creationId xmlns:a16="http://schemas.microsoft.com/office/drawing/2014/main" id="{79D06940-D550-7D40-838B-54A786DA2B34}"/>
                    </a:ext>
                  </a:extLst>
                </p:cNvPr>
                <p:cNvPicPr/>
                <p:nvPr/>
              </p:nvPicPr>
              <p:blipFill>
                <a:blip r:embed="rId758"/>
                <a:stretch>
                  <a:fillRect/>
                </a:stretch>
              </p:blipFill>
              <p:spPr>
                <a:xfrm>
                  <a:off x="8934480" y="4042080"/>
                  <a:ext cx="117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88" name="Ink 487">
                  <a:extLst>
                    <a:ext uri="{FF2B5EF4-FFF2-40B4-BE49-F238E27FC236}">
                      <a16:creationId xmlns:a16="http://schemas.microsoft.com/office/drawing/2014/main" id="{F75E09DC-2677-AA4C-BE6D-BD12489232EC}"/>
                    </a:ext>
                  </a:extLst>
                </p14:cNvPr>
                <p14:cNvContentPartPr/>
                <p14:nvPr/>
              </p14:nvContentPartPr>
              <p14:xfrm>
                <a:off x="9132840" y="4046040"/>
                <a:ext cx="117720" cy="132120"/>
              </p14:xfrm>
            </p:contentPart>
          </mc:Choice>
          <mc:Fallback>
            <p:pic>
              <p:nvPicPr>
                <p:cNvPr id="488" name="Ink 487">
                  <a:extLst>
                    <a:ext uri="{FF2B5EF4-FFF2-40B4-BE49-F238E27FC236}">
                      <a16:creationId xmlns:a16="http://schemas.microsoft.com/office/drawing/2014/main" id="{F75E09DC-2677-AA4C-BE6D-BD12489232EC}"/>
                    </a:ext>
                  </a:extLst>
                </p:cNvPr>
                <p:cNvPicPr/>
                <p:nvPr/>
              </p:nvPicPr>
              <p:blipFill>
                <a:blip r:embed="rId760"/>
                <a:stretch>
                  <a:fillRect/>
                </a:stretch>
              </p:blipFill>
              <p:spPr>
                <a:xfrm>
                  <a:off x="9117720" y="4030920"/>
                  <a:ext cx="148320" cy="162720"/>
                </a:xfrm>
                <a:prstGeom prst="rect">
                  <a:avLst/>
                </a:prstGeom>
              </p:spPr>
            </p:pic>
          </mc:Fallback>
        </mc:AlternateContent>
      </p:grpSp>
      <p:grpSp>
        <p:nvGrpSpPr>
          <p:cNvPr id="503" name="Group 502">
            <a:extLst>
              <a:ext uri="{FF2B5EF4-FFF2-40B4-BE49-F238E27FC236}">
                <a16:creationId xmlns:a16="http://schemas.microsoft.com/office/drawing/2014/main" id="{FED737EB-DD31-094B-9DF7-F34651E7EEC9}"/>
              </a:ext>
            </a:extLst>
          </p:cNvPr>
          <p:cNvGrpSpPr/>
          <p:nvPr/>
        </p:nvGrpSpPr>
        <p:grpSpPr>
          <a:xfrm>
            <a:off x="9452520" y="3613680"/>
            <a:ext cx="2439000" cy="808920"/>
            <a:chOff x="9452520" y="3613680"/>
            <a:chExt cx="2439000" cy="808920"/>
          </a:xfrm>
        </p:grpSpPr>
        <mc:AlternateContent xmlns:mc="http://schemas.openxmlformats.org/markup-compatibility/2006">
          <mc:Choice xmlns:p14="http://schemas.microsoft.com/office/powerpoint/2010/main" Requires="p14">
            <p:contentPart p14:bwMode="auto" r:id="rId761">
              <p14:nvContentPartPr>
                <p14:cNvPr id="469" name="Ink 468">
                  <a:extLst>
                    <a:ext uri="{FF2B5EF4-FFF2-40B4-BE49-F238E27FC236}">
                      <a16:creationId xmlns:a16="http://schemas.microsoft.com/office/drawing/2014/main" id="{19BE5A4B-EB56-7B41-8260-B4F2BB1E8F32}"/>
                    </a:ext>
                  </a:extLst>
                </p14:cNvPr>
                <p14:cNvContentPartPr/>
                <p14:nvPr/>
              </p14:nvContentPartPr>
              <p14:xfrm>
                <a:off x="9494280" y="3657600"/>
                <a:ext cx="166680" cy="234720"/>
              </p14:xfrm>
            </p:contentPart>
          </mc:Choice>
          <mc:Fallback>
            <p:pic>
              <p:nvPicPr>
                <p:cNvPr id="469" name="Ink 468">
                  <a:extLst>
                    <a:ext uri="{FF2B5EF4-FFF2-40B4-BE49-F238E27FC236}">
                      <a16:creationId xmlns:a16="http://schemas.microsoft.com/office/drawing/2014/main" id="{19BE5A4B-EB56-7B41-8260-B4F2BB1E8F32}"/>
                    </a:ext>
                  </a:extLst>
                </p:cNvPr>
                <p:cNvPicPr/>
                <p:nvPr/>
              </p:nvPicPr>
              <p:blipFill>
                <a:blip r:embed="rId762"/>
                <a:stretch>
                  <a:fillRect/>
                </a:stretch>
              </p:blipFill>
              <p:spPr>
                <a:xfrm>
                  <a:off x="9479160" y="3642120"/>
                  <a:ext cx="1972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70" name="Ink 469">
                  <a:extLst>
                    <a:ext uri="{FF2B5EF4-FFF2-40B4-BE49-F238E27FC236}">
                      <a16:creationId xmlns:a16="http://schemas.microsoft.com/office/drawing/2014/main" id="{0067F093-4FF2-C24D-8569-2A6829BBA948}"/>
                    </a:ext>
                  </a:extLst>
                </p14:cNvPr>
                <p14:cNvContentPartPr/>
                <p14:nvPr/>
              </p14:nvContentPartPr>
              <p14:xfrm>
                <a:off x="9509760" y="3817440"/>
                <a:ext cx="109440" cy="3600"/>
              </p14:xfrm>
            </p:contentPart>
          </mc:Choice>
          <mc:Fallback>
            <p:pic>
              <p:nvPicPr>
                <p:cNvPr id="470" name="Ink 469">
                  <a:extLst>
                    <a:ext uri="{FF2B5EF4-FFF2-40B4-BE49-F238E27FC236}">
                      <a16:creationId xmlns:a16="http://schemas.microsoft.com/office/drawing/2014/main" id="{0067F093-4FF2-C24D-8569-2A6829BBA948}"/>
                    </a:ext>
                  </a:extLst>
                </p:cNvPr>
                <p:cNvPicPr/>
                <p:nvPr/>
              </p:nvPicPr>
              <p:blipFill>
                <a:blip r:embed="rId764"/>
                <a:stretch>
                  <a:fillRect/>
                </a:stretch>
              </p:blipFill>
              <p:spPr>
                <a:xfrm>
                  <a:off x="9494280" y="3802320"/>
                  <a:ext cx="1400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71" name="Ink 470">
                  <a:extLst>
                    <a:ext uri="{FF2B5EF4-FFF2-40B4-BE49-F238E27FC236}">
                      <a16:creationId xmlns:a16="http://schemas.microsoft.com/office/drawing/2014/main" id="{E8AA66CC-48DA-954D-BD8E-DD803643F931}"/>
                    </a:ext>
                  </a:extLst>
                </p14:cNvPr>
                <p14:cNvContentPartPr/>
                <p14:nvPr/>
              </p14:nvContentPartPr>
              <p14:xfrm>
                <a:off x="9758160" y="3691800"/>
                <a:ext cx="107280" cy="239040"/>
              </p14:xfrm>
            </p:contentPart>
          </mc:Choice>
          <mc:Fallback>
            <p:pic>
              <p:nvPicPr>
                <p:cNvPr id="471" name="Ink 470">
                  <a:extLst>
                    <a:ext uri="{FF2B5EF4-FFF2-40B4-BE49-F238E27FC236}">
                      <a16:creationId xmlns:a16="http://schemas.microsoft.com/office/drawing/2014/main" id="{E8AA66CC-48DA-954D-BD8E-DD803643F931}"/>
                    </a:ext>
                  </a:extLst>
                </p:cNvPr>
                <p:cNvPicPr/>
                <p:nvPr/>
              </p:nvPicPr>
              <p:blipFill>
                <a:blip r:embed="rId766"/>
                <a:stretch>
                  <a:fillRect/>
                </a:stretch>
              </p:blipFill>
              <p:spPr>
                <a:xfrm>
                  <a:off x="9742680" y="3676320"/>
                  <a:ext cx="1378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72" name="Ink 471">
                  <a:extLst>
                    <a:ext uri="{FF2B5EF4-FFF2-40B4-BE49-F238E27FC236}">
                      <a16:creationId xmlns:a16="http://schemas.microsoft.com/office/drawing/2014/main" id="{1668B1B6-C642-DA4B-BEF7-D9BDED1952E7}"/>
                    </a:ext>
                  </a:extLst>
                </p14:cNvPr>
                <p14:cNvContentPartPr/>
                <p14:nvPr/>
              </p14:nvContentPartPr>
              <p14:xfrm>
                <a:off x="9452520" y="3817080"/>
                <a:ext cx="43200" cy="178200"/>
              </p14:xfrm>
            </p:contentPart>
          </mc:Choice>
          <mc:Fallback>
            <p:pic>
              <p:nvPicPr>
                <p:cNvPr id="472" name="Ink 471">
                  <a:extLst>
                    <a:ext uri="{FF2B5EF4-FFF2-40B4-BE49-F238E27FC236}">
                      <a16:creationId xmlns:a16="http://schemas.microsoft.com/office/drawing/2014/main" id="{1668B1B6-C642-DA4B-BEF7-D9BDED1952E7}"/>
                    </a:ext>
                  </a:extLst>
                </p:cNvPr>
                <p:cNvPicPr/>
                <p:nvPr/>
              </p:nvPicPr>
              <p:blipFill>
                <a:blip r:embed="rId768"/>
                <a:stretch>
                  <a:fillRect/>
                </a:stretch>
              </p:blipFill>
              <p:spPr>
                <a:xfrm>
                  <a:off x="9437400" y="3801960"/>
                  <a:ext cx="734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73" name="Ink 472">
                  <a:extLst>
                    <a:ext uri="{FF2B5EF4-FFF2-40B4-BE49-F238E27FC236}">
                      <a16:creationId xmlns:a16="http://schemas.microsoft.com/office/drawing/2014/main" id="{40046B56-32F8-C643-89F1-7D733BDF1E4E}"/>
                    </a:ext>
                  </a:extLst>
                </p14:cNvPr>
                <p14:cNvContentPartPr/>
                <p14:nvPr/>
              </p14:nvContentPartPr>
              <p14:xfrm>
                <a:off x="10001160" y="3783240"/>
                <a:ext cx="2160" cy="28800"/>
              </p14:xfrm>
            </p:contentPart>
          </mc:Choice>
          <mc:Fallback>
            <p:pic>
              <p:nvPicPr>
                <p:cNvPr id="473" name="Ink 472">
                  <a:extLst>
                    <a:ext uri="{FF2B5EF4-FFF2-40B4-BE49-F238E27FC236}">
                      <a16:creationId xmlns:a16="http://schemas.microsoft.com/office/drawing/2014/main" id="{40046B56-32F8-C643-89F1-7D733BDF1E4E}"/>
                    </a:ext>
                  </a:extLst>
                </p:cNvPr>
                <p:cNvPicPr/>
                <p:nvPr/>
              </p:nvPicPr>
              <p:blipFill>
                <a:blip r:embed="rId770"/>
                <a:stretch>
                  <a:fillRect/>
                </a:stretch>
              </p:blipFill>
              <p:spPr>
                <a:xfrm>
                  <a:off x="9986040" y="3767760"/>
                  <a:ext cx="327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74" name="Ink 473">
                  <a:extLst>
                    <a:ext uri="{FF2B5EF4-FFF2-40B4-BE49-F238E27FC236}">
                      <a16:creationId xmlns:a16="http://schemas.microsoft.com/office/drawing/2014/main" id="{05468B45-5FDC-B94F-8CE5-C0D55C1F893C}"/>
                    </a:ext>
                  </a:extLst>
                </p14:cNvPr>
                <p14:cNvContentPartPr/>
                <p14:nvPr/>
              </p14:nvContentPartPr>
              <p14:xfrm>
                <a:off x="9966960" y="3851640"/>
                <a:ext cx="38880" cy="20520"/>
              </p14:xfrm>
            </p:contentPart>
          </mc:Choice>
          <mc:Fallback>
            <p:pic>
              <p:nvPicPr>
                <p:cNvPr id="474" name="Ink 473">
                  <a:extLst>
                    <a:ext uri="{FF2B5EF4-FFF2-40B4-BE49-F238E27FC236}">
                      <a16:creationId xmlns:a16="http://schemas.microsoft.com/office/drawing/2014/main" id="{05468B45-5FDC-B94F-8CE5-C0D55C1F893C}"/>
                    </a:ext>
                  </a:extLst>
                </p:cNvPr>
                <p:cNvPicPr/>
                <p:nvPr/>
              </p:nvPicPr>
              <p:blipFill>
                <a:blip r:embed="rId772"/>
                <a:stretch>
                  <a:fillRect/>
                </a:stretch>
              </p:blipFill>
              <p:spPr>
                <a:xfrm>
                  <a:off x="9951480" y="3836520"/>
                  <a:ext cx="691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79" name="Ink 478">
                  <a:extLst>
                    <a:ext uri="{FF2B5EF4-FFF2-40B4-BE49-F238E27FC236}">
                      <a16:creationId xmlns:a16="http://schemas.microsoft.com/office/drawing/2014/main" id="{B3484438-379D-3F44-BFD3-52598EFB892A}"/>
                    </a:ext>
                  </a:extLst>
                </p14:cNvPr>
                <p14:cNvContentPartPr/>
                <p14:nvPr/>
              </p14:nvContentPartPr>
              <p14:xfrm>
                <a:off x="10248480" y="3646080"/>
                <a:ext cx="150480" cy="219960"/>
              </p14:xfrm>
            </p:contentPart>
          </mc:Choice>
          <mc:Fallback>
            <p:pic>
              <p:nvPicPr>
                <p:cNvPr id="479" name="Ink 478">
                  <a:extLst>
                    <a:ext uri="{FF2B5EF4-FFF2-40B4-BE49-F238E27FC236}">
                      <a16:creationId xmlns:a16="http://schemas.microsoft.com/office/drawing/2014/main" id="{B3484438-379D-3F44-BFD3-52598EFB892A}"/>
                    </a:ext>
                  </a:extLst>
                </p:cNvPr>
                <p:cNvPicPr/>
                <p:nvPr/>
              </p:nvPicPr>
              <p:blipFill>
                <a:blip r:embed="rId774"/>
                <a:stretch>
                  <a:fillRect/>
                </a:stretch>
              </p:blipFill>
              <p:spPr>
                <a:xfrm>
                  <a:off x="10233360" y="3630600"/>
                  <a:ext cx="1810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80" name="Ink 479">
                  <a:extLst>
                    <a:ext uri="{FF2B5EF4-FFF2-40B4-BE49-F238E27FC236}">
                      <a16:creationId xmlns:a16="http://schemas.microsoft.com/office/drawing/2014/main" id="{DD4CC0B8-783D-7945-8504-12059AC45148}"/>
                    </a:ext>
                  </a:extLst>
                </p14:cNvPr>
                <p14:cNvContentPartPr/>
                <p14:nvPr/>
              </p14:nvContentPartPr>
              <p14:xfrm>
                <a:off x="10458360" y="3771720"/>
                <a:ext cx="35280" cy="87840"/>
              </p14:xfrm>
            </p:contentPart>
          </mc:Choice>
          <mc:Fallback>
            <p:pic>
              <p:nvPicPr>
                <p:cNvPr id="480" name="Ink 479">
                  <a:extLst>
                    <a:ext uri="{FF2B5EF4-FFF2-40B4-BE49-F238E27FC236}">
                      <a16:creationId xmlns:a16="http://schemas.microsoft.com/office/drawing/2014/main" id="{DD4CC0B8-783D-7945-8504-12059AC45148}"/>
                    </a:ext>
                  </a:extLst>
                </p:cNvPr>
                <p:cNvPicPr/>
                <p:nvPr/>
              </p:nvPicPr>
              <p:blipFill>
                <a:blip r:embed="rId776"/>
                <a:stretch>
                  <a:fillRect/>
                </a:stretch>
              </p:blipFill>
              <p:spPr>
                <a:xfrm>
                  <a:off x="10443240" y="3756600"/>
                  <a:ext cx="65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81" name="Ink 480">
                  <a:extLst>
                    <a:ext uri="{FF2B5EF4-FFF2-40B4-BE49-F238E27FC236}">
                      <a16:creationId xmlns:a16="http://schemas.microsoft.com/office/drawing/2014/main" id="{BF4E7001-1687-994D-88C8-AF6D2F309583}"/>
                    </a:ext>
                  </a:extLst>
                </p14:cNvPr>
                <p14:cNvContentPartPr/>
                <p14:nvPr/>
              </p14:nvContentPartPr>
              <p14:xfrm>
                <a:off x="10469880" y="3714480"/>
                <a:ext cx="98280" cy="32760"/>
              </p14:xfrm>
            </p:contentPart>
          </mc:Choice>
          <mc:Fallback>
            <p:pic>
              <p:nvPicPr>
                <p:cNvPr id="481" name="Ink 480">
                  <a:extLst>
                    <a:ext uri="{FF2B5EF4-FFF2-40B4-BE49-F238E27FC236}">
                      <a16:creationId xmlns:a16="http://schemas.microsoft.com/office/drawing/2014/main" id="{BF4E7001-1687-994D-88C8-AF6D2F309583}"/>
                    </a:ext>
                  </a:extLst>
                </p:cNvPr>
                <p:cNvPicPr/>
                <p:nvPr/>
              </p:nvPicPr>
              <p:blipFill>
                <a:blip r:embed="rId778"/>
                <a:stretch>
                  <a:fillRect/>
                </a:stretch>
              </p:blipFill>
              <p:spPr>
                <a:xfrm>
                  <a:off x="10454400" y="3699360"/>
                  <a:ext cx="128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82" name="Ink 481">
                  <a:extLst>
                    <a:ext uri="{FF2B5EF4-FFF2-40B4-BE49-F238E27FC236}">
                      <a16:creationId xmlns:a16="http://schemas.microsoft.com/office/drawing/2014/main" id="{F9D9D4F7-A47A-E744-944B-4E8832838F1F}"/>
                    </a:ext>
                  </a:extLst>
                </p14:cNvPr>
                <p14:cNvContentPartPr/>
                <p14:nvPr/>
              </p14:nvContentPartPr>
              <p14:xfrm>
                <a:off x="10555560" y="3745080"/>
                <a:ext cx="67680" cy="85680"/>
              </p14:xfrm>
            </p:contentPart>
          </mc:Choice>
          <mc:Fallback>
            <p:pic>
              <p:nvPicPr>
                <p:cNvPr id="482" name="Ink 481">
                  <a:extLst>
                    <a:ext uri="{FF2B5EF4-FFF2-40B4-BE49-F238E27FC236}">
                      <a16:creationId xmlns:a16="http://schemas.microsoft.com/office/drawing/2014/main" id="{F9D9D4F7-A47A-E744-944B-4E8832838F1F}"/>
                    </a:ext>
                  </a:extLst>
                </p:cNvPr>
                <p:cNvPicPr/>
                <p:nvPr/>
              </p:nvPicPr>
              <p:blipFill>
                <a:blip r:embed="rId780"/>
                <a:stretch>
                  <a:fillRect/>
                </a:stretch>
              </p:blipFill>
              <p:spPr>
                <a:xfrm>
                  <a:off x="10540440" y="3729600"/>
                  <a:ext cx="98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83" name="Ink 482">
                  <a:extLst>
                    <a:ext uri="{FF2B5EF4-FFF2-40B4-BE49-F238E27FC236}">
                      <a16:creationId xmlns:a16="http://schemas.microsoft.com/office/drawing/2014/main" id="{E085EC09-111F-F348-A125-76085C82C208}"/>
                    </a:ext>
                  </a:extLst>
                </p14:cNvPr>
                <p14:cNvContentPartPr/>
                <p14:nvPr/>
              </p14:nvContentPartPr>
              <p14:xfrm>
                <a:off x="10706760" y="3613680"/>
                <a:ext cx="296640" cy="218880"/>
              </p14:xfrm>
            </p:contentPart>
          </mc:Choice>
          <mc:Fallback>
            <p:pic>
              <p:nvPicPr>
                <p:cNvPr id="483" name="Ink 482">
                  <a:extLst>
                    <a:ext uri="{FF2B5EF4-FFF2-40B4-BE49-F238E27FC236}">
                      <a16:creationId xmlns:a16="http://schemas.microsoft.com/office/drawing/2014/main" id="{E085EC09-111F-F348-A125-76085C82C208}"/>
                    </a:ext>
                  </a:extLst>
                </p:cNvPr>
                <p:cNvPicPr/>
                <p:nvPr/>
              </p:nvPicPr>
              <p:blipFill>
                <a:blip r:embed="rId782"/>
                <a:stretch>
                  <a:fillRect/>
                </a:stretch>
              </p:blipFill>
              <p:spPr>
                <a:xfrm>
                  <a:off x="10691640" y="3598200"/>
                  <a:ext cx="3268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84" name="Ink 483">
                  <a:extLst>
                    <a:ext uri="{FF2B5EF4-FFF2-40B4-BE49-F238E27FC236}">
                      <a16:creationId xmlns:a16="http://schemas.microsoft.com/office/drawing/2014/main" id="{0DA9DE85-452D-074E-8984-E5B85C1A32DD}"/>
                    </a:ext>
                  </a:extLst>
                </p14:cNvPr>
                <p14:cNvContentPartPr/>
                <p14:nvPr/>
              </p14:nvContentPartPr>
              <p14:xfrm>
                <a:off x="11175480" y="3684240"/>
                <a:ext cx="228600" cy="87480"/>
              </p14:xfrm>
            </p:contentPart>
          </mc:Choice>
          <mc:Fallback>
            <p:pic>
              <p:nvPicPr>
                <p:cNvPr id="484" name="Ink 483">
                  <a:extLst>
                    <a:ext uri="{FF2B5EF4-FFF2-40B4-BE49-F238E27FC236}">
                      <a16:creationId xmlns:a16="http://schemas.microsoft.com/office/drawing/2014/main" id="{0DA9DE85-452D-074E-8984-E5B85C1A32DD}"/>
                    </a:ext>
                  </a:extLst>
                </p:cNvPr>
                <p:cNvPicPr/>
                <p:nvPr/>
              </p:nvPicPr>
              <p:blipFill>
                <a:blip r:embed="rId784"/>
                <a:stretch>
                  <a:fillRect/>
                </a:stretch>
              </p:blipFill>
              <p:spPr>
                <a:xfrm>
                  <a:off x="11160360" y="3668760"/>
                  <a:ext cx="259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89" name="Ink 488">
                  <a:extLst>
                    <a:ext uri="{FF2B5EF4-FFF2-40B4-BE49-F238E27FC236}">
                      <a16:creationId xmlns:a16="http://schemas.microsoft.com/office/drawing/2014/main" id="{E334CEDE-19FC-E34B-8F23-4A984581426E}"/>
                    </a:ext>
                  </a:extLst>
                </p14:cNvPr>
                <p14:cNvContentPartPr/>
                <p14:nvPr/>
              </p14:nvContentPartPr>
              <p14:xfrm>
                <a:off x="9543960" y="4161600"/>
                <a:ext cx="311400" cy="229680"/>
              </p14:xfrm>
            </p:contentPart>
          </mc:Choice>
          <mc:Fallback>
            <p:pic>
              <p:nvPicPr>
                <p:cNvPr id="489" name="Ink 488">
                  <a:extLst>
                    <a:ext uri="{FF2B5EF4-FFF2-40B4-BE49-F238E27FC236}">
                      <a16:creationId xmlns:a16="http://schemas.microsoft.com/office/drawing/2014/main" id="{E334CEDE-19FC-E34B-8F23-4A984581426E}"/>
                    </a:ext>
                  </a:extLst>
                </p:cNvPr>
                <p:cNvPicPr/>
                <p:nvPr/>
              </p:nvPicPr>
              <p:blipFill>
                <a:blip r:embed="rId786"/>
                <a:stretch>
                  <a:fillRect/>
                </a:stretch>
              </p:blipFill>
              <p:spPr>
                <a:xfrm>
                  <a:off x="9528840" y="4146480"/>
                  <a:ext cx="3420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90" name="Ink 489">
                  <a:extLst>
                    <a:ext uri="{FF2B5EF4-FFF2-40B4-BE49-F238E27FC236}">
                      <a16:creationId xmlns:a16="http://schemas.microsoft.com/office/drawing/2014/main" id="{575776FC-718B-4A46-87B4-68E5C8AD2137}"/>
                    </a:ext>
                  </a:extLst>
                </p14:cNvPr>
                <p14:cNvContentPartPr/>
                <p14:nvPr/>
              </p14:nvContentPartPr>
              <p14:xfrm>
                <a:off x="9943920" y="4183200"/>
                <a:ext cx="28800" cy="106560"/>
              </p14:xfrm>
            </p:contentPart>
          </mc:Choice>
          <mc:Fallback>
            <p:pic>
              <p:nvPicPr>
                <p:cNvPr id="490" name="Ink 489">
                  <a:extLst>
                    <a:ext uri="{FF2B5EF4-FFF2-40B4-BE49-F238E27FC236}">
                      <a16:creationId xmlns:a16="http://schemas.microsoft.com/office/drawing/2014/main" id="{575776FC-718B-4A46-87B4-68E5C8AD2137}"/>
                    </a:ext>
                  </a:extLst>
                </p:cNvPr>
                <p:cNvPicPr/>
                <p:nvPr/>
              </p:nvPicPr>
              <p:blipFill>
                <a:blip r:embed="rId788"/>
                <a:stretch>
                  <a:fillRect/>
                </a:stretch>
              </p:blipFill>
              <p:spPr>
                <a:xfrm>
                  <a:off x="9928800" y="4168080"/>
                  <a:ext cx="590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91" name="Ink 490">
                  <a:extLst>
                    <a:ext uri="{FF2B5EF4-FFF2-40B4-BE49-F238E27FC236}">
                      <a16:creationId xmlns:a16="http://schemas.microsoft.com/office/drawing/2014/main" id="{12C94FC6-DBCB-9F48-A8E2-524BCF03A652}"/>
                    </a:ext>
                  </a:extLst>
                </p14:cNvPr>
                <p14:cNvContentPartPr/>
                <p14:nvPr/>
              </p14:nvContentPartPr>
              <p14:xfrm>
                <a:off x="9995760" y="4097160"/>
                <a:ext cx="5760" cy="6120"/>
              </p14:xfrm>
            </p:contentPart>
          </mc:Choice>
          <mc:Fallback>
            <p:pic>
              <p:nvPicPr>
                <p:cNvPr id="491" name="Ink 490">
                  <a:extLst>
                    <a:ext uri="{FF2B5EF4-FFF2-40B4-BE49-F238E27FC236}">
                      <a16:creationId xmlns:a16="http://schemas.microsoft.com/office/drawing/2014/main" id="{12C94FC6-DBCB-9F48-A8E2-524BCF03A652}"/>
                    </a:ext>
                  </a:extLst>
                </p:cNvPr>
                <p:cNvPicPr/>
                <p:nvPr/>
              </p:nvPicPr>
              <p:blipFill>
                <a:blip r:embed="rId790"/>
                <a:stretch>
                  <a:fillRect/>
                </a:stretch>
              </p:blipFill>
              <p:spPr>
                <a:xfrm>
                  <a:off x="9980640" y="4082040"/>
                  <a:ext cx="360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92" name="Ink 491">
                  <a:extLst>
                    <a:ext uri="{FF2B5EF4-FFF2-40B4-BE49-F238E27FC236}">
                      <a16:creationId xmlns:a16="http://schemas.microsoft.com/office/drawing/2014/main" id="{A9A08C82-73FC-D044-9D79-6752C0511FB7}"/>
                    </a:ext>
                  </a:extLst>
                </p14:cNvPr>
                <p14:cNvContentPartPr/>
                <p14:nvPr/>
              </p14:nvContentPartPr>
              <p14:xfrm>
                <a:off x="10145160" y="4000320"/>
                <a:ext cx="54360" cy="273960"/>
              </p14:xfrm>
            </p:contentPart>
          </mc:Choice>
          <mc:Fallback>
            <p:pic>
              <p:nvPicPr>
                <p:cNvPr id="492" name="Ink 491">
                  <a:extLst>
                    <a:ext uri="{FF2B5EF4-FFF2-40B4-BE49-F238E27FC236}">
                      <a16:creationId xmlns:a16="http://schemas.microsoft.com/office/drawing/2014/main" id="{A9A08C82-73FC-D044-9D79-6752C0511FB7}"/>
                    </a:ext>
                  </a:extLst>
                </p:cNvPr>
                <p:cNvPicPr/>
                <p:nvPr/>
              </p:nvPicPr>
              <p:blipFill>
                <a:blip r:embed="rId792"/>
                <a:stretch>
                  <a:fillRect/>
                </a:stretch>
              </p:blipFill>
              <p:spPr>
                <a:xfrm>
                  <a:off x="10129680" y="3985200"/>
                  <a:ext cx="8496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93" name="Ink 492">
                  <a:extLst>
                    <a:ext uri="{FF2B5EF4-FFF2-40B4-BE49-F238E27FC236}">
                      <a16:creationId xmlns:a16="http://schemas.microsoft.com/office/drawing/2014/main" id="{58296A6E-D161-3E40-85D5-80AD03BBCFCE}"/>
                    </a:ext>
                  </a:extLst>
                </p14:cNvPr>
                <p14:cNvContentPartPr/>
                <p14:nvPr/>
              </p14:nvContentPartPr>
              <p14:xfrm>
                <a:off x="10023840" y="4160520"/>
                <a:ext cx="263160" cy="107640"/>
              </p14:xfrm>
            </p:contentPart>
          </mc:Choice>
          <mc:Fallback>
            <p:pic>
              <p:nvPicPr>
                <p:cNvPr id="493" name="Ink 492">
                  <a:extLst>
                    <a:ext uri="{FF2B5EF4-FFF2-40B4-BE49-F238E27FC236}">
                      <a16:creationId xmlns:a16="http://schemas.microsoft.com/office/drawing/2014/main" id="{58296A6E-D161-3E40-85D5-80AD03BBCFCE}"/>
                    </a:ext>
                  </a:extLst>
                </p:cNvPr>
                <p:cNvPicPr/>
                <p:nvPr/>
              </p:nvPicPr>
              <p:blipFill>
                <a:blip r:embed="rId794"/>
                <a:stretch>
                  <a:fillRect/>
                </a:stretch>
              </p:blipFill>
              <p:spPr>
                <a:xfrm>
                  <a:off x="10008720" y="4145040"/>
                  <a:ext cx="2934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94" name="Ink 493">
                  <a:extLst>
                    <a:ext uri="{FF2B5EF4-FFF2-40B4-BE49-F238E27FC236}">
                      <a16:creationId xmlns:a16="http://schemas.microsoft.com/office/drawing/2014/main" id="{DA3F235F-E6B0-C346-A437-C893FC02AF6B}"/>
                    </a:ext>
                  </a:extLst>
                </p14:cNvPr>
                <p14:cNvContentPartPr/>
                <p14:nvPr/>
              </p14:nvContentPartPr>
              <p14:xfrm>
                <a:off x="10309320" y="4156920"/>
                <a:ext cx="245520" cy="265680"/>
              </p14:xfrm>
            </p:contentPart>
          </mc:Choice>
          <mc:Fallback>
            <p:pic>
              <p:nvPicPr>
                <p:cNvPr id="494" name="Ink 493">
                  <a:extLst>
                    <a:ext uri="{FF2B5EF4-FFF2-40B4-BE49-F238E27FC236}">
                      <a16:creationId xmlns:a16="http://schemas.microsoft.com/office/drawing/2014/main" id="{DA3F235F-E6B0-C346-A437-C893FC02AF6B}"/>
                    </a:ext>
                  </a:extLst>
                </p:cNvPr>
                <p:cNvPicPr/>
                <p:nvPr/>
              </p:nvPicPr>
              <p:blipFill>
                <a:blip r:embed="rId796"/>
                <a:stretch>
                  <a:fillRect/>
                </a:stretch>
              </p:blipFill>
              <p:spPr>
                <a:xfrm>
                  <a:off x="10294200" y="4141800"/>
                  <a:ext cx="27612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95" name="Ink 494">
                  <a:extLst>
                    <a:ext uri="{FF2B5EF4-FFF2-40B4-BE49-F238E27FC236}">
                      <a16:creationId xmlns:a16="http://schemas.microsoft.com/office/drawing/2014/main" id="{591485D2-0723-DF45-B5F0-DE9BA34FDEB4}"/>
                    </a:ext>
                  </a:extLst>
                </p14:cNvPr>
                <p14:cNvContentPartPr/>
                <p14:nvPr/>
              </p14:nvContentPartPr>
              <p14:xfrm>
                <a:off x="10798920" y="4120200"/>
                <a:ext cx="288720" cy="143280"/>
              </p14:xfrm>
            </p:contentPart>
          </mc:Choice>
          <mc:Fallback>
            <p:pic>
              <p:nvPicPr>
                <p:cNvPr id="495" name="Ink 494">
                  <a:extLst>
                    <a:ext uri="{FF2B5EF4-FFF2-40B4-BE49-F238E27FC236}">
                      <a16:creationId xmlns:a16="http://schemas.microsoft.com/office/drawing/2014/main" id="{591485D2-0723-DF45-B5F0-DE9BA34FDEB4}"/>
                    </a:ext>
                  </a:extLst>
                </p:cNvPr>
                <p:cNvPicPr/>
                <p:nvPr/>
              </p:nvPicPr>
              <p:blipFill>
                <a:blip r:embed="rId798"/>
                <a:stretch>
                  <a:fillRect/>
                </a:stretch>
              </p:blipFill>
              <p:spPr>
                <a:xfrm>
                  <a:off x="10783440" y="4105080"/>
                  <a:ext cx="3193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96" name="Ink 495">
                  <a:extLst>
                    <a:ext uri="{FF2B5EF4-FFF2-40B4-BE49-F238E27FC236}">
                      <a16:creationId xmlns:a16="http://schemas.microsoft.com/office/drawing/2014/main" id="{1E3C1047-4FD5-894A-8ABA-112691D828F3}"/>
                    </a:ext>
                  </a:extLst>
                </p14:cNvPr>
                <p14:cNvContentPartPr/>
                <p14:nvPr/>
              </p14:nvContentPartPr>
              <p14:xfrm>
                <a:off x="11344320" y="3954600"/>
                <a:ext cx="86040" cy="289800"/>
              </p14:xfrm>
            </p:contentPart>
          </mc:Choice>
          <mc:Fallback>
            <p:pic>
              <p:nvPicPr>
                <p:cNvPr id="496" name="Ink 495">
                  <a:extLst>
                    <a:ext uri="{FF2B5EF4-FFF2-40B4-BE49-F238E27FC236}">
                      <a16:creationId xmlns:a16="http://schemas.microsoft.com/office/drawing/2014/main" id="{1E3C1047-4FD5-894A-8ABA-112691D828F3}"/>
                    </a:ext>
                  </a:extLst>
                </p:cNvPr>
                <p:cNvPicPr/>
                <p:nvPr/>
              </p:nvPicPr>
              <p:blipFill>
                <a:blip r:embed="rId800"/>
                <a:stretch>
                  <a:fillRect/>
                </a:stretch>
              </p:blipFill>
              <p:spPr>
                <a:xfrm>
                  <a:off x="11329200" y="3939480"/>
                  <a:ext cx="11664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97" name="Ink 496">
                  <a:extLst>
                    <a:ext uri="{FF2B5EF4-FFF2-40B4-BE49-F238E27FC236}">
                      <a16:creationId xmlns:a16="http://schemas.microsoft.com/office/drawing/2014/main" id="{489CD749-923F-1F46-8DB3-79182B222A60}"/>
                    </a:ext>
                  </a:extLst>
                </p14:cNvPr>
                <p14:cNvContentPartPr/>
                <p14:nvPr/>
              </p14:nvContentPartPr>
              <p14:xfrm>
                <a:off x="11304000" y="3947400"/>
                <a:ext cx="587520" cy="304200"/>
              </p14:xfrm>
            </p:contentPart>
          </mc:Choice>
          <mc:Fallback>
            <p:pic>
              <p:nvPicPr>
                <p:cNvPr id="497" name="Ink 496">
                  <a:extLst>
                    <a:ext uri="{FF2B5EF4-FFF2-40B4-BE49-F238E27FC236}">
                      <a16:creationId xmlns:a16="http://schemas.microsoft.com/office/drawing/2014/main" id="{489CD749-923F-1F46-8DB3-79182B222A60}"/>
                    </a:ext>
                  </a:extLst>
                </p:cNvPr>
                <p:cNvPicPr/>
                <p:nvPr/>
              </p:nvPicPr>
              <p:blipFill>
                <a:blip r:embed="rId802"/>
                <a:stretch>
                  <a:fillRect/>
                </a:stretch>
              </p:blipFill>
              <p:spPr>
                <a:xfrm>
                  <a:off x="11288880" y="3932280"/>
                  <a:ext cx="618120" cy="334800"/>
                </a:xfrm>
                <a:prstGeom prst="rect">
                  <a:avLst/>
                </a:prstGeom>
              </p:spPr>
            </p:pic>
          </mc:Fallback>
        </mc:AlternateContent>
      </p:grpSp>
      <p:grpSp>
        <p:nvGrpSpPr>
          <p:cNvPr id="501" name="Group 500">
            <a:extLst>
              <a:ext uri="{FF2B5EF4-FFF2-40B4-BE49-F238E27FC236}">
                <a16:creationId xmlns:a16="http://schemas.microsoft.com/office/drawing/2014/main" id="{E1C3059C-4C12-C744-8AF4-F7DAE5A653A3}"/>
              </a:ext>
            </a:extLst>
          </p:cNvPr>
          <p:cNvGrpSpPr/>
          <p:nvPr/>
        </p:nvGrpSpPr>
        <p:grpSpPr>
          <a:xfrm>
            <a:off x="8762040" y="4457880"/>
            <a:ext cx="702360" cy="495720"/>
            <a:chOff x="8762040" y="4457880"/>
            <a:chExt cx="702360" cy="495720"/>
          </a:xfrm>
        </p:grpSpPr>
        <mc:AlternateContent xmlns:mc="http://schemas.openxmlformats.org/markup-compatibility/2006">
          <mc:Choice xmlns:p14="http://schemas.microsoft.com/office/powerpoint/2010/main" Requires="p14">
            <p:contentPart p14:bwMode="auto" r:id="rId803">
              <p14:nvContentPartPr>
                <p14:cNvPr id="498" name="Ink 497">
                  <a:extLst>
                    <a:ext uri="{FF2B5EF4-FFF2-40B4-BE49-F238E27FC236}">
                      <a16:creationId xmlns:a16="http://schemas.microsoft.com/office/drawing/2014/main" id="{1BD87A94-86C7-0A4F-B3C0-BEDC874E7EBD}"/>
                    </a:ext>
                  </a:extLst>
                </p14:cNvPr>
                <p14:cNvContentPartPr/>
                <p14:nvPr/>
              </p14:nvContentPartPr>
              <p14:xfrm>
                <a:off x="8762040" y="4457880"/>
                <a:ext cx="405720" cy="316440"/>
              </p14:xfrm>
            </p:contentPart>
          </mc:Choice>
          <mc:Fallback>
            <p:pic>
              <p:nvPicPr>
                <p:cNvPr id="498" name="Ink 497">
                  <a:extLst>
                    <a:ext uri="{FF2B5EF4-FFF2-40B4-BE49-F238E27FC236}">
                      <a16:creationId xmlns:a16="http://schemas.microsoft.com/office/drawing/2014/main" id="{1BD87A94-86C7-0A4F-B3C0-BEDC874E7EBD}"/>
                    </a:ext>
                  </a:extLst>
                </p:cNvPr>
                <p:cNvPicPr/>
                <p:nvPr/>
              </p:nvPicPr>
              <p:blipFill>
                <a:blip r:embed="rId804"/>
                <a:stretch>
                  <a:fillRect/>
                </a:stretch>
              </p:blipFill>
              <p:spPr>
                <a:xfrm>
                  <a:off x="8746920" y="4442760"/>
                  <a:ext cx="43632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99" name="Ink 498">
                  <a:extLst>
                    <a:ext uri="{FF2B5EF4-FFF2-40B4-BE49-F238E27FC236}">
                      <a16:creationId xmlns:a16="http://schemas.microsoft.com/office/drawing/2014/main" id="{6BF3EB8B-90DE-334B-A550-3BEEF932EF20}"/>
                    </a:ext>
                  </a:extLst>
                </p14:cNvPr>
                <p14:cNvContentPartPr/>
                <p14:nvPr/>
              </p14:nvContentPartPr>
              <p14:xfrm>
                <a:off x="9160920" y="4592520"/>
                <a:ext cx="215640" cy="361080"/>
              </p14:xfrm>
            </p:contentPart>
          </mc:Choice>
          <mc:Fallback>
            <p:pic>
              <p:nvPicPr>
                <p:cNvPr id="499" name="Ink 498">
                  <a:extLst>
                    <a:ext uri="{FF2B5EF4-FFF2-40B4-BE49-F238E27FC236}">
                      <a16:creationId xmlns:a16="http://schemas.microsoft.com/office/drawing/2014/main" id="{6BF3EB8B-90DE-334B-A550-3BEEF932EF20}"/>
                    </a:ext>
                  </a:extLst>
                </p:cNvPr>
                <p:cNvPicPr/>
                <p:nvPr/>
              </p:nvPicPr>
              <p:blipFill>
                <a:blip r:embed="rId806"/>
                <a:stretch>
                  <a:fillRect/>
                </a:stretch>
              </p:blipFill>
              <p:spPr>
                <a:xfrm>
                  <a:off x="9145800" y="4577400"/>
                  <a:ext cx="24588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00" name="Ink 499">
                  <a:extLst>
                    <a:ext uri="{FF2B5EF4-FFF2-40B4-BE49-F238E27FC236}">
                      <a16:creationId xmlns:a16="http://schemas.microsoft.com/office/drawing/2014/main" id="{16D04FB0-F23D-224D-804C-4281D9CB2318}"/>
                    </a:ext>
                  </a:extLst>
                </p14:cNvPr>
                <p14:cNvContentPartPr/>
                <p14:nvPr/>
              </p14:nvContentPartPr>
              <p14:xfrm>
                <a:off x="9464040" y="4697640"/>
                <a:ext cx="360" cy="360"/>
              </p14:xfrm>
            </p:contentPart>
          </mc:Choice>
          <mc:Fallback>
            <p:pic>
              <p:nvPicPr>
                <p:cNvPr id="500" name="Ink 499">
                  <a:extLst>
                    <a:ext uri="{FF2B5EF4-FFF2-40B4-BE49-F238E27FC236}">
                      <a16:creationId xmlns:a16="http://schemas.microsoft.com/office/drawing/2014/main" id="{16D04FB0-F23D-224D-804C-4281D9CB2318}"/>
                    </a:ext>
                  </a:extLst>
                </p:cNvPr>
                <p:cNvPicPr/>
                <p:nvPr/>
              </p:nvPicPr>
              <p:blipFill>
                <a:blip r:embed="rId49"/>
                <a:stretch>
                  <a:fillRect/>
                </a:stretch>
              </p:blipFill>
              <p:spPr>
                <a:xfrm>
                  <a:off x="9448560" y="4682160"/>
                  <a:ext cx="30960" cy="30960"/>
                </a:xfrm>
                <a:prstGeom prst="rect">
                  <a:avLst/>
                </a:prstGeom>
              </p:spPr>
            </p:pic>
          </mc:Fallback>
        </mc:AlternateContent>
      </p:grpSp>
      <p:grpSp>
        <p:nvGrpSpPr>
          <p:cNvPr id="525" name="Group 524">
            <a:extLst>
              <a:ext uri="{FF2B5EF4-FFF2-40B4-BE49-F238E27FC236}">
                <a16:creationId xmlns:a16="http://schemas.microsoft.com/office/drawing/2014/main" id="{8C4DC8C0-2E25-4C42-B55C-7CF2E1EE1AD5}"/>
              </a:ext>
            </a:extLst>
          </p:cNvPr>
          <p:cNvGrpSpPr/>
          <p:nvPr/>
        </p:nvGrpSpPr>
        <p:grpSpPr>
          <a:xfrm>
            <a:off x="4400280" y="45720"/>
            <a:ext cx="3324960" cy="514800"/>
            <a:chOff x="4400280" y="45720"/>
            <a:chExt cx="3324960" cy="514800"/>
          </a:xfrm>
        </p:grpSpPr>
        <mc:AlternateContent xmlns:mc="http://schemas.openxmlformats.org/markup-compatibility/2006">
          <mc:Choice xmlns:p14="http://schemas.microsoft.com/office/powerpoint/2010/main" Requires="p14">
            <p:contentPart p14:bwMode="auto" r:id="rId808">
              <p14:nvContentPartPr>
                <p14:cNvPr id="505" name="Ink 504">
                  <a:extLst>
                    <a:ext uri="{FF2B5EF4-FFF2-40B4-BE49-F238E27FC236}">
                      <a16:creationId xmlns:a16="http://schemas.microsoft.com/office/drawing/2014/main" id="{102A474E-15B1-6443-BC54-1ED6F6413517}"/>
                    </a:ext>
                  </a:extLst>
                </p14:cNvPr>
                <p14:cNvContentPartPr/>
                <p14:nvPr/>
              </p14:nvContentPartPr>
              <p14:xfrm>
                <a:off x="4617720" y="45720"/>
                <a:ext cx="388800" cy="406080"/>
              </p14:xfrm>
            </p:contentPart>
          </mc:Choice>
          <mc:Fallback>
            <p:pic>
              <p:nvPicPr>
                <p:cNvPr id="505" name="Ink 504">
                  <a:extLst>
                    <a:ext uri="{FF2B5EF4-FFF2-40B4-BE49-F238E27FC236}">
                      <a16:creationId xmlns:a16="http://schemas.microsoft.com/office/drawing/2014/main" id="{102A474E-15B1-6443-BC54-1ED6F6413517}"/>
                    </a:ext>
                  </a:extLst>
                </p:cNvPr>
                <p:cNvPicPr/>
                <p:nvPr/>
              </p:nvPicPr>
              <p:blipFill>
                <a:blip r:embed="rId809"/>
                <a:stretch>
                  <a:fillRect/>
                </a:stretch>
              </p:blipFill>
              <p:spPr>
                <a:xfrm>
                  <a:off x="4602600" y="30600"/>
                  <a:ext cx="41940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06" name="Ink 505">
                  <a:extLst>
                    <a:ext uri="{FF2B5EF4-FFF2-40B4-BE49-F238E27FC236}">
                      <a16:creationId xmlns:a16="http://schemas.microsoft.com/office/drawing/2014/main" id="{03503941-8683-784F-A418-55504DE026F7}"/>
                    </a:ext>
                  </a:extLst>
                </p14:cNvPr>
                <p14:cNvContentPartPr/>
                <p14:nvPr/>
              </p14:nvContentPartPr>
              <p14:xfrm>
                <a:off x="4640400" y="325080"/>
                <a:ext cx="183240" cy="52560"/>
              </p14:xfrm>
            </p:contentPart>
          </mc:Choice>
          <mc:Fallback>
            <p:pic>
              <p:nvPicPr>
                <p:cNvPr id="506" name="Ink 505">
                  <a:extLst>
                    <a:ext uri="{FF2B5EF4-FFF2-40B4-BE49-F238E27FC236}">
                      <a16:creationId xmlns:a16="http://schemas.microsoft.com/office/drawing/2014/main" id="{03503941-8683-784F-A418-55504DE026F7}"/>
                    </a:ext>
                  </a:extLst>
                </p:cNvPr>
                <p:cNvPicPr/>
                <p:nvPr/>
              </p:nvPicPr>
              <p:blipFill>
                <a:blip r:embed="rId811"/>
                <a:stretch>
                  <a:fillRect/>
                </a:stretch>
              </p:blipFill>
              <p:spPr>
                <a:xfrm>
                  <a:off x="4625280" y="309600"/>
                  <a:ext cx="213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07" name="Ink 506">
                  <a:extLst>
                    <a:ext uri="{FF2B5EF4-FFF2-40B4-BE49-F238E27FC236}">
                      <a16:creationId xmlns:a16="http://schemas.microsoft.com/office/drawing/2014/main" id="{6B938910-D5E1-564E-A3C3-20DC272A24EF}"/>
                    </a:ext>
                  </a:extLst>
                </p14:cNvPr>
                <p14:cNvContentPartPr/>
                <p14:nvPr/>
              </p14:nvContentPartPr>
              <p14:xfrm>
                <a:off x="5009760" y="274320"/>
                <a:ext cx="112320" cy="128160"/>
              </p14:xfrm>
            </p:contentPart>
          </mc:Choice>
          <mc:Fallback>
            <p:pic>
              <p:nvPicPr>
                <p:cNvPr id="507" name="Ink 506">
                  <a:extLst>
                    <a:ext uri="{FF2B5EF4-FFF2-40B4-BE49-F238E27FC236}">
                      <a16:creationId xmlns:a16="http://schemas.microsoft.com/office/drawing/2014/main" id="{6B938910-D5E1-564E-A3C3-20DC272A24EF}"/>
                    </a:ext>
                  </a:extLst>
                </p:cNvPr>
                <p:cNvPicPr/>
                <p:nvPr/>
              </p:nvPicPr>
              <p:blipFill>
                <a:blip r:embed="rId813"/>
                <a:stretch>
                  <a:fillRect/>
                </a:stretch>
              </p:blipFill>
              <p:spPr>
                <a:xfrm>
                  <a:off x="4994640" y="258840"/>
                  <a:ext cx="142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08" name="Ink 507">
                  <a:extLst>
                    <a:ext uri="{FF2B5EF4-FFF2-40B4-BE49-F238E27FC236}">
                      <a16:creationId xmlns:a16="http://schemas.microsoft.com/office/drawing/2014/main" id="{1830FAB1-3600-9241-BB00-2B42CAEC52EF}"/>
                    </a:ext>
                  </a:extLst>
                </p14:cNvPr>
                <p14:cNvContentPartPr/>
                <p14:nvPr/>
              </p14:nvContentPartPr>
              <p14:xfrm>
                <a:off x="5257800" y="239760"/>
                <a:ext cx="30600" cy="140760"/>
              </p14:xfrm>
            </p:contentPart>
          </mc:Choice>
          <mc:Fallback>
            <p:pic>
              <p:nvPicPr>
                <p:cNvPr id="508" name="Ink 507">
                  <a:extLst>
                    <a:ext uri="{FF2B5EF4-FFF2-40B4-BE49-F238E27FC236}">
                      <a16:creationId xmlns:a16="http://schemas.microsoft.com/office/drawing/2014/main" id="{1830FAB1-3600-9241-BB00-2B42CAEC52EF}"/>
                    </a:ext>
                  </a:extLst>
                </p:cNvPr>
                <p:cNvPicPr/>
                <p:nvPr/>
              </p:nvPicPr>
              <p:blipFill>
                <a:blip r:embed="rId815"/>
                <a:stretch>
                  <a:fillRect/>
                </a:stretch>
              </p:blipFill>
              <p:spPr>
                <a:xfrm>
                  <a:off x="5242320" y="224640"/>
                  <a:ext cx="612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09" name="Ink 508">
                  <a:extLst>
                    <a:ext uri="{FF2B5EF4-FFF2-40B4-BE49-F238E27FC236}">
                      <a16:creationId xmlns:a16="http://schemas.microsoft.com/office/drawing/2014/main" id="{FC9E90CF-8E00-4849-8458-D35C58B6C40D}"/>
                    </a:ext>
                  </a:extLst>
                </p14:cNvPr>
                <p14:cNvContentPartPr/>
                <p14:nvPr/>
              </p14:nvContentPartPr>
              <p14:xfrm>
                <a:off x="5398200" y="251280"/>
                <a:ext cx="125280" cy="157320"/>
              </p14:xfrm>
            </p:contentPart>
          </mc:Choice>
          <mc:Fallback>
            <p:pic>
              <p:nvPicPr>
                <p:cNvPr id="509" name="Ink 508">
                  <a:extLst>
                    <a:ext uri="{FF2B5EF4-FFF2-40B4-BE49-F238E27FC236}">
                      <a16:creationId xmlns:a16="http://schemas.microsoft.com/office/drawing/2014/main" id="{FC9E90CF-8E00-4849-8458-D35C58B6C40D}"/>
                    </a:ext>
                  </a:extLst>
                </p:cNvPr>
                <p:cNvPicPr/>
                <p:nvPr/>
              </p:nvPicPr>
              <p:blipFill>
                <a:blip r:embed="rId817"/>
                <a:stretch>
                  <a:fillRect/>
                </a:stretch>
              </p:blipFill>
              <p:spPr>
                <a:xfrm>
                  <a:off x="5382720" y="236160"/>
                  <a:ext cx="1558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10" name="Ink 509">
                  <a:extLst>
                    <a:ext uri="{FF2B5EF4-FFF2-40B4-BE49-F238E27FC236}">
                      <a16:creationId xmlns:a16="http://schemas.microsoft.com/office/drawing/2014/main" id="{6543B015-841F-134D-A8EF-B3F3546831D9}"/>
                    </a:ext>
                  </a:extLst>
                </p14:cNvPr>
                <p14:cNvContentPartPr/>
                <p14:nvPr/>
              </p14:nvContentPartPr>
              <p14:xfrm>
                <a:off x="5589000" y="195480"/>
                <a:ext cx="154080" cy="183600"/>
              </p14:xfrm>
            </p:contentPart>
          </mc:Choice>
          <mc:Fallback>
            <p:pic>
              <p:nvPicPr>
                <p:cNvPr id="510" name="Ink 509">
                  <a:extLst>
                    <a:ext uri="{FF2B5EF4-FFF2-40B4-BE49-F238E27FC236}">
                      <a16:creationId xmlns:a16="http://schemas.microsoft.com/office/drawing/2014/main" id="{6543B015-841F-134D-A8EF-B3F3546831D9}"/>
                    </a:ext>
                  </a:extLst>
                </p:cNvPr>
                <p:cNvPicPr/>
                <p:nvPr/>
              </p:nvPicPr>
              <p:blipFill>
                <a:blip r:embed="rId819"/>
                <a:stretch>
                  <a:fillRect/>
                </a:stretch>
              </p:blipFill>
              <p:spPr>
                <a:xfrm>
                  <a:off x="5573880" y="180360"/>
                  <a:ext cx="1846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11" name="Ink 510">
                  <a:extLst>
                    <a:ext uri="{FF2B5EF4-FFF2-40B4-BE49-F238E27FC236}">
                      <a16:creationId xmlns:a16="http://schemas.microsoft.com/office/drawing/2014/main" id="{4DFC22DB-C7B3-F542-93F6-CC8DC8376FC6}"/>
                    </a:ext>
                  </a:extLst>
                </p14:cNvPr>
                <p14:cNvContentPartPr/>
                <p14:nvPr/>
              </p14:nvContentPartPr>
              <p14:xfrm>
                <a:off x="5589000" y="320040"/>
                <a:ext cx="82800" cy="6840"/>
              </p14:xfrm>
            </p:contentPart>
          </mc:Choice>
          <mc:Fallback>
            <p:pic>
              <p:nvPicPr>
                <p:cNvPr id="511" name="Ink 510">
                  <a:extLst>
                    <a:ext uri="{FF2B5EF4-FFF2-40B4-BE49-F238E27FC236}">
                      <a16:creationId xmlns:a16="http://schemas.microsoft.com/office/drawing/2014/main" id="{4DFC22DB-C7B3-F542-93F6-CC8DC8376FC6}"/>
                    </a:ext>
                  </a:extLst>
                </p:cNvPr>
                <p:cNvPicPr/>
                <p:nvPr/>
              </p:nvPicPr>
              <p:blipFill>
                <a:blip r:embed="rId821"/>
                <a:stretch>
                  <a:fillRect/>
                </a:stretch>
              </p:blipFill>
              <p:spPr>
                <a:xfrm>
                  <a:off x="5573880" y="304560"/>
                  <a:ext cx="113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12" name="Ink 511">
                  <a:extLst>
                    <a:ext uri="{FF2B5EF4-FFF2-40B4-BE49-F238E27FC236}">
                      <a16:creationId xmlns:a16="http://schemas.microsoft.com/office/drawing/2014/main" id="{1E8BA8E9-E2E5-B64A-A9A0-3FE63E7CD320}"/>
                    </a:ext>
                  </a:extLst>
                </p14:cNvPr>
                <p14:cNvContentPartPr/>
                <p14:nvPr/>
              </p14:nvContentPartPr>
              <p14:xfrm>
                <a:off x="5989680" y="122040"/>
                <a:ext cx="194400" cy="287640"/>
              </p14:xfrm>
            </p:contentPart>
          </mc:Choice>
          <mc:Fallback>
            <p:pic>
              <p:nvPicPr>
                <p:cNvPr id="512" name="Ink 511">
                  <a:extLst>
                    <a:ext uri="{FF2B5EF4-FFF2-40B4-BE49-F238E27FC236}">
                      <a16:creationId xmlns:a16="http://schemas.microsoft.com/office/drawing/2014/main" id="{1E8BA8E9-E2E5-B64A-A9A0-3FE63E7CD320}"/>
                    </a:ext>
                  </a:extLst>
                </p:cNvPr>
                <p:cNvPicPr/>
                <p:nvPr/>
              </p:nvPicPr>
              <p:blipFill>
                <a:blip r:embed="rId823"/>
                <a:stretch>
                  <a:fillRect/>
                </a:stretch>
              </p:blipFill>
              <p:spPr>
                <a:xfrm>
                  <a:off x="5974560" y="106560"/>
                  <a:ext cx="2246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13" name="Ink 512">
                  <a:extLst>
                    <a:ext uri="{FF2B5EF4-FFF2-40B4-BE49-F238E27FC236}">
                      <a16:creationId xmlns:a16="http://schemas.microsoft.com/office/drawing/2014/main" id="{5B82F157-15F5-AC40-9AAE-BE58E89B0BB6}"/>
                    </a:ext>
                  </a:extLst>
                </p14:cNvPr>
                <p14:cNvContentPartPr/>
                <p14:nvPr/>
              </p14:nvContentPartPr>
              <p14:xfrm>
                <a:off x="6197400" y="165240"/>
                <a:ext cx="169200" cy="205920"/>
              </p14:xfrm>
            </p:contentPart>
          </mc:Choice>
          <mc:Fallback>
            <p:pic>
              <p:nvPicPr>
                <p:cNvPr id="513" name="Ink 512">
                  <a:extLst>
                    <a:ext uri="{FF2B5EF4-FFF2-40B4-BE49-F238E27FC236}">
                      <a16:creationId xmlns:a16="http://schemas.microsoft.com/office/drawing/2014/main" id="{5B82F157-15F5-AC40-9AAE-BE58E89B0BB6}"/>
                    </a:ext>
                  </a:extLst>
                </p:cNvPr>
                <p:cNvPicPr/>
                <p:nvPr/>
              </p:nvPicPr>
              <p:blipFill>
                <a:blip r:embed="rId825"/>
                <a:stretch>
                  <a:fillRect/>
                </a:stretch>
              </p:blipFill>
              <p:spPr>
                <a:xfrm>
                  <a:off x="6182280" y="149760"/>
                  <a:ext cx="1998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14" name="Ink 513">
                  <a:extLst>
                    <a:ext uri="{FF2B5EF4-FFF2-40B4-BE49-F238E27FC236}">
                      <a16:creationId xmlns:a16="http://schemas.microsoft.com/office/drawing/2014/main" id="{AC0DC69D-E5F8-D249-8D25-F574E6108DF2}"/>
                    </a:ext>
                  </a:extLst>
                </p14:cNvPr>
                <p14:cNvContentPartPr/>
                <p14:nvPr/>
              </p14:nvContentPartPr>
              <p14:xfrm>
                <a:off x="6194880" y="273600"/>
                <a:ext cx="134640" cy="12240"/>
              </p14:xfrm>
            </p:contentPart>
          </mc:Choice>
          <mc:Fallback>
            <p:pic>
              <p:nvPicPr>
                <p:cNvPr id="514" name="Ink 513">
                  <a:extLst>
                    <a:ext uri="{FF2B5EF4-FFF2-40B4-BE49-F238E27FC236}">
                      <a16:creationId xmlns:a16="http://schemas.microsoft.com/office/drawing/2014/main" id="{AC0DC69D-E5F8-D249-8D25-F574E6108DF2}"/>
                    </a:ext>
                  </a:extLst>
                </p:cNvPr>
                <p:cNvPicPr/>
                <p:nvPr/>
              </p:nvPicPr>
              <p:blipFill>
                <a:blip r:embed="rId827"/>
                <a:stretch>
                  <a:fillRect/>
                </a:stretch>
              </p:blipFill>
              <p:spPr>
                <a:xfrm>
                  <a:off x="6179760" y="258480"/>
                  <a:ext cx="1648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15" name="Ink 514">
                  <a:extLst>
                    <a:ext uri="{FF2B5EF4-FFF2-40B4-BE49-F238E27FC236}">
                      <a16:creationId xmlns:a16="http://schemas.microsoft.com/office/drawing/2014/main" id="{B51993DF-E84D-D84B-85A9-36D8190F212F}"/>
                    </a:ext>
                  </a:extLst>
                </p14:cNvPr>
                <p14:cNvContentPartPr/>
                <p14:nvPr/>
              </p14:nvContentPartPr>
              <p14:xfrm>
                <a:off x="6503400" y="194040"/>
                <a:ext cx="41760" cy="134280"/>
              </p14:xfrm>
            </p:contentPart>
          </mc:Choice>
          <mc:Fallback>
            <p:pic>
              <p:nvPicPr>
                <p:cNvPr id="515" name="Ink 514">
                  <a:extLst>
                    <a:ext uri="{FF2B5EF4-FFF2-40B4-BE49-F238E27FC236}">
                      <a16:creationId xmlns:a16="http://schemas.microsoft.com/office/drawing/2014/main" id="{B51993DF-E84D-D84B-85A9-36D8190F212F}"/>
                    </a:ext>
                  </a:extLst>
                </p:cNvPr>
                <p:cNvPicPr/>
                <p:nvPr/>
              </p:nvPicPr>
              <p:blipFill>
                <a:blip r:embed="rId829"/>
                <a:stretch>
                  <a:fillRect/>
                </a:stretch>
              </p:blipFill>
              <p:spPr>
                <a:xfrm>
                  <a:off x="6488280" y="178920"/>
                  <a:ext cx="723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16" name="Ink 515">
                  <a:extLst>
                    <a:ext uri="{FF2B5EF4-FFF2-40B4-BE49-F238E27FC236}">
                      <a16:creationId xmlns:a16="http://schemas.microsoft.com/office/drawing/2014/main" id="{D6C0AC64-B338-6747-BB8D-A8D199B0C8CC}"/>
                    </a:ext>
                  </a:extLst>
                </p14:cNvPr>
                <p14:cNvContentPartPr/>
                <p14:nvPr/>
              </p14:nvContentPartPr>
              <p14:xfrm>
                <a:off x="6404040" y="195480"/>
                <a:ext cx="204480" cy="132480"/>
              </p14:xfrm>
            </p:contentPart>
          </mc:Choice>
          <mc:Fallback>
            <p:pic>
              <p:nvPicPr>
                <p:cNvPr id="516" name="Ink 515">
                  <a:extLst>
                    <a:ext uri="{FF2B5EF4-FFF2-40B4-BE49-F238E27FC236}">
                      <a16:creationId xmlns:a16="http://schemas.microsoft.com/office/drawing/2014/main" id="{D6C0AC64-B338-6747-BB8D-A8D199B0C8CC}"/>
                    </a:ext>
                  </a:extLst>
                </p:cNvPr>
                <p:cNvPicPr/>
                <p:nvPr/>
              </p:nvPicPr>
              <p:blipFill>
                <a:blip r:embed="rId831"/>
                <a:stretch>
                  <a:fillRect/>
                </a:stretch>
              </p:blipFill>
              <p:spPr>
                <a:xfrm>
                  <a:off x="6388920" y="180360"/>
                  <a:ext cx="235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17" name="Ink 516">
                  <a:extLst>
                    <a:ext uri="{FF2B5EF4-FFF2-40B4-BE49-F238E27FC236}">
                      <a16:creationId xmlns:a16="http://schemas.microsoft.com/office/drawing/2014/main" id="{7B009F97-F886-E64B-B0F5-187275044A95}"/>
                    </a:ext>
                  </a:extLst>
                </p14:cNvPr>
                <p14:cNvContentPartPr/>
                <p14:nvPr/>
              </p14:nvContentPartPr>
              <p14:xfrm>
                <a:off x="6675120" y="182880"/>
                <a:ext cx="106920" cy="99720"/>
              </p14:xfrm>
            </p:contentPart>
          </mc:Choice>
          <mc:Fallback>
            <p:pic>
              <p:nvPicPr>
                <p:cNvPr id="517" name="Ink 516">
                  <a:extLst>
                    <a:ext uri="{FF2B5EF4-FFF2-40B4-BE49-F238E27FC236}">
                      <a16:creationId xmlns:a16="http://schemas.microsoft.com/office/drawing/2014/main" id="{7B009F97-F886-E64B-B0F5-187275044A95}"/>
                    </a:ext>
                  </a:extLst>
                </p:cNvPr>
                <p:cNvPicPr/>
                <p:nvPr/>
              </p:nvPicPr>
              <p:blipFill>
                <a:blip r:embed="rId833"/>
                <a:stretch>
                  <a:fillRect/>
                </a:stretch>
              </p:blipFill>
              <p:spPr>
                <a:xfrm>
                  <a:off x="6659640" y="167400"/>
                  <a:ext cx="137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18" name="Ink 517">
                  <a:extLst>
                    <a:ext uri="{FF2B5EF4-FFF2-40B4-BE49-F238E27FC236}">
                      <a16:creationId xmlns:a16="http://schemas.microsoft.com/office/drawing/2014/main" id="{00777C10-CB51-FA44-80C7-636C1E1F47F9}"/>
                    </a:ext>
                  </a:extLst>
                </p14:cNvPr>
                <p14:cNvContentPartPr/>
                <p14:nvPr/>
              </p14:nvContentPartPr>
              <p14:xfrm>
                <a:off x="6858000" y="171360"/>
                <a:ext cx="173880" cy="83880"/>
              </p14:xfrm>
            </p:contentPart>
          </mc:Choice>
          <mc:Fallback>
            <p:pic>
              <p:nvPicPr>
                <p:cNvPr id="518" name="Ink 517">
                  <a:extLst>
                    <a:ext uri="{FF2B5EF4-FFF2-40B4-BE49-F238E27FC236}">
                      <a16:creationId xmlns:a16="http://schemas.microsoft.com/office/drawing/2014/main" id="{00777C10-CB51-FA44-80C7-636C1E1F47F9}"/>
                    </a:ext>
                  </a:extLst>
                </p:cNvPr>
                <p:cNvPicPr/>
                <p:nvPr/>
              </p:nvPicPr>
              <p:blipFill>
                <a:blip r:embed="rId835"/>
                <a:stretch>
                  <a:fillRect/>
                </a:stretch>
              </p:blipFill>
              <p:spPr>
                <a:xfrm>
                  <a:off x="6842520" y="155880"/>
                  <a:ext cx="204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19" name="Ink 518">
                  <a:extLst>
                    <a:ext uri="{FF2B5EF4-FFF2-40B4-BE49-F238E27FC236}">
                      <a16:creationId xmlns:a16="http://schemas.microsoft.com/office/drawing/2014/main" id="{F252576D-A407-4844-B4FC-02A32A6ED585}"/>
                    </a:ext>
                  </a:extLst>
                </p14:cNvPr>
                <p14:cNvContentPartPr/>
                <p14:nvPr/>
              </p14:nvContentPartPr>
              <p14:xfrm>
                <a:off x="6854760" y="140400"/>
                <a:ext cx="174960" cy="180720"/>
              </p14:xfrm>
            </p:contentPart>
          </mc:Choice>
          <mc:Fallback>
            <p:pic>
              <p:nvPicPr>
                <p:cNvPr id="519" name="Ink 518">
                  <a:extLst>
                    <a:ext uri="{FF2B5EF4-FFF2-40B4-BE49-F238E27FC236}">
                      <a16:creationId xmlns:a16="http://schemas.microsoft.com/office/drawing/2014/main" id="{F252576D-A407-4844-B4FC-02A32A6ED585}"/>
                    </a:ext>
                  </a:extLst>
                </p:cNvPr>
                <p:cNvPicPr/>
                <p:nvPr/>
              </p:nvPicPr>
              <p:blipFill>
                <a:blip r:embed="rId837"/>
                <a:stretch>
                  <a:fillRect/>
                </a:stretch>
              </p:blipFill>
              <p:spPr>
                <a:xfrm>
                  <a:off x="6839640" y="125280"/>
                  <a:ext cx="2052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20" name="Ink 519">
                  <a:extLst>
                    <a:ext uri="{FF2B5EF4-FFF2-40B4-BE49-F238E27FC236}">
                      <a16:creationId xmlns:a16="http://schemas.microsoft.com/office/drawing/2014/main" id="{A4FF5B6D-2307-E743-81EB-958C2973318E}"/>
                    </a:ext>
                  </a:extLst>
                </p14:cNvPr>
                <p14:cNvContentPartPr/>
                <p14:nvPr/>
              </p14:nvContentPartPr>
              <p14:xfrm>
                <a:off x="7178040" y="159840"/>
                <a:ext cx="360" cy="360"/>
              </p14:xfrm>
            </p:contentPart>
          </mc:Choice>
          <mc:Fallback>
            <p:pic>
              <p:nvPicPr>
                <p:cNvPr id="520" name="Ink 519">
                  <a:extLst>
                    <a:ext uri="{FF2B5EF4-FFF2-40B4-BE49-F238E27FC236}">
                      <a16:creationId xmlns:a16="http://schemas.microsoft.com/office/drawing/2014/main" id="{A4FF5B6D-2307-E743-81EB-958C2973318E}"/>
                    </a:ext>
                  </a:extLst>
                </p:cNvPr>
                <p:cNvPicPr/>
                <p:nvPr/>
              </p:nvPicPr>
              <p:blipFill>
                <a:blip r:embed="rId49"/>
                <a:stretch>
                  <a:fillRect/>
                </a:stretch>
              </p:blipFill>
              <p:spPr>
                <a:xfrm>
                  <a:off x="7162560" y="14472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21" name="Ink 520">
                  <a:extLst>
                    <a:ext uri="{FF2B5EF4-FFF2-40B4-BE49-F238E27FC236}">
                      <a16:creationId xmlns:a16="http://schemas.microsoft.com/office/drawing/2014/main" id="{5EE4B994-E307-9E49-A270-01BBD13C2A8A}"/>
                    </a:ext>
                  </a:extLst>
                </p14:cNvPr>
                <p14:cNvContentPartPr/>
                <p14:nvPr/>
              </p14:nvContentPartPr>
              <p14:xfrm>
                <a:off x="7178040" y="205560"/>
                <a:ext cx="3960" cy="5040"/>
              </p14:xfrm>
            </p:contentPart>
          </mc:Choice>
          <mc:Fallback>
            <p:pic>
              <p:nvPicPr>
                <p:cNvPr id="521" name="Ink 520">
                  <a:extLst>
                    <a:ext uri="{FF2B5EF4-FFF2-40B4-BE49-F238E27FC236}">
                      <a16:creationId xmlns:a16="http://schemas.microsoft.com/office/drawing/2014/main" id="{5EE4B994-E307-9E49-A270-01BBD13C2A8A}"/>
                    </a:ext>
                  </a:extLst>
                </p:cNvPr>
                <p:cNvPicPr/>
                <p:nvPr/>
              </p:nvPicPr>
              <p:blipFill>
                <a:blip r:embed="rId840"/>
                <a:stretch>
                  <a:fillRect/>
                </a:stretch>
              </p:blipFill>
              <p:spPr>
                <a:xfrm>
                  <a:off x="7162560" y="190440"/>
                  <a:ext cx="342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24" name="Ink 523">
                  <a:extLst>
                    <a:ext uri="{FF2B5EF4-FFF2-40B4-BE49-F238E27FC236}">
                      <a16:creationId xmlns:a16="http://schemas.microsoft.com/office/drawing/2014/main" id="{94D9C5B7-1E18-6B47-89EE-135490D83EC6}"/>
                    </a:ext>
                  </a:extLst>
                </p14:cNvPr>
                <p14:cNvContentPartPr/>
                <p14:nvPr/>
              </p14:nvContentPartPr>
              <p14:xfrm>
                <a:off x="4400280" y="400680"/>
                <a:ext cx="3324960" cy="159840"/>
              </p14:xfrm>
            </p:contentPart>
          </mc:Choice>
          <mc:Fallback>
            <p:pic>
              <p:nvPicPr>
                <p:cNvPr id="524" name="Ink 523">
                  <a:extLst>
                    <a:ext uri="{FF2B5EF4-FFF2-40B4-BE49-F238E27FC236}">
                      <a16:creationId xmlns:a16="http://schemas.microsoft.com/office/drawing/2014/main" id="{94D9C5B7-1E18-6B47-89EE-135490D83EC6}"/>
                    </a:ext>
                  </a:extLst>
                </p:cNvPr>
                <p:cNvPicPr/>
                <p:nvPr/>
              </p:nvPicPr>
              <p:blipFill>
                <a:blip r:embed="rId842"/>
                <a:stretch>
                  <a:fillRect/>
                </a:stretch>
              </p:blipFill>
              <p:spPr>
                <a:xfrm>
                  <a:off x="4385160" y="385200"/>
                  <a:ext cx="3355560" cy="190080"/>
                </a:xfrm>
                <a:prstGeom prst="rect">
                  <a:avLst/>
                </a:prstGeom>
              </p:spPr>
            </p:pic>
          </mc:Fallback>
        </mc:AlternateContent>
      </p:grpSp>
    </p:spTree>
    <p:extLst>
      <p:ext uri="{BB962C8B-B14F-4D97-AF65-F5344CB8AC3E}">
        <p14:creationId xmlns:p14="http://schemas.microsoft.com/office/powerpoint/2010/main" val="149561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26ED5C4C-6D02-6F48-A646-8B243D2B6CA7}"/>
              </a:ext>
            </a:extLst>
          </p:cNvPr>
          <p:cNvGrpSpPr/>
          <p:nvPr/>
        </p:nvGrpSpPr>
        <p:grpSpPr>
          <a:xfrm>
            <a:off x="880920" y="434160"/>
            <a:ext cx="723960" cy="834120"/>
            <a:chOff x="880920" y="434160"/>
            <a:chExt cx="723960" cy="83412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E4813A0-068E-F548-87E2-FCDC35B62911}"/>
                    </a:ext>
                  </a:extLst>
                </p14:cNvPr>
                <p14:cNvContentPartPr/>
                <p14:nvPr/>
              </p14:nvContentPartPr>
              <p14:xfrm>
                <a:off x="880920" y="434160"/>
                <a:ext cx="311040" cy="834120"/>
              </p14:xfrm>
            </p:contentPart>
          </mc:Choice>
          <mc:Fallback>
            <p:pic>
              <p:nvPicPr>
                <p:cNvPr id="2" name="Ink 1">
                  <a:extLst>
                    <a:ext uri="{FF2B5EF4-FFF2-40B4-BE49-F238E27FC236}">
                      <a16:creationId xmlns:a16="http://schemas.microsoft.com/office/drawing/2014/main" id="{9E4813A0-068E-F548-87E2-FCDC35B62911}"/>
                    </a:ext>
                  </a:extLst>
                </p:cNvPr>
                <p:cNvPicPr/>
                <p:nvPr/>
              </p:nvPicPr>
              <p:blipFill>
                <a:blip r:embed="rId3"/>
                <a:stretch>
                  <a:fillRect/>
                </a:stretch>
              </p:blipFill>
              <p:spPr>
                <a:xfrm>
                  <a:off x="865800" y="419040"/>
                  <a:ext cx="341640" cy="864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CF9078A7-8D03-A949-940C-8325113A9642}"/>
                    </a:ext>
                  </a:extLst>
                </p14:cNvPr>
                <p14:cNvContentPartPr/>
                <p14:nvPr/>
              </p14:nvContentPartPr>
              <p14:xfrm>
                <a:off x="1291320" y="662760"/>
                <a:ext cx="91440" cy="163080"/>
              </p14:xfrm>
            </p:contentPart>
          </mc:Choice>
          <mc:Fallback>
            <p:pic>
              <p:nvPicPr>
                <p:cNvPr id="3" name="Ink 2">
                  <a:extLst>
                    <a:ext uri="{FF2B5EF4-FFF2-40B4-BE49-F238E27FC236}">
                      <a16:creationId xmlns:a16="http://schemas.microsoft.com/office/drawing/2014/main" id="{CF9078A7-8D03-A949-940C-8325113A9642}"/>
                    </a:ext>
                  </a:extLst>
                </p:cNvPr>
                <p:cNvPicPr/>
                <p:nvPr/>
              </p:nvPicPr>
              <p:blipFill>
                <a:blip r:embed="rId5"/>
                <a:stretch>
                  <a:fillRect/>
                </a:stretch>
              </p:blipFill>
              <p:spPr>
                <a:xfrm>
                  <a:off x="1276200" y="647640"/>
                  <a:ext cx="1220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D0826D9-38EA-174B-BFBD-9520795AF39B}"/>
                    </a:ext>
                  </a:extLst>
                </p14:cNvPr>
                <p14:cNvContentPartPr/>
                <p14:nvPr/>
              </p14:nvContentPartPr>
              <p14:xfrm>
                <a:off x="1485720" y="651240"/>
                <a:ext cx="119160" cy="101160"/>
              </p14:xfrm>
            </p:contentPart>
          </mc:Choice>
          <mc:Fallback>
            <p:pic>
              <p:nvPicPr>
                <p:cNvPr id="4" name="Ink 3">
                  <a:extLst>
                    <a:ext uri="{FF2B5EF4-FFF2-40B4-BE49-F238E27FC236}">
                      <a16:creationId xmlns:a16="http://schemas.microsoft.com/office/drawing/2014/main" id="{6D0826D9-38EA-174B-BFBD-9520795AF39B}"/>
                    </a:ext>
                  </a:extLst>
                </p:cNvPr>
                <p:cNvPicPr/>
                <p:nvPr/>
              </p:nvPicPr>
              <p:blipFill>
                <a:blip r:embed="rId7"/>
                <a:stretch>
                  <a:fillRect/>
                </a:stretch>
              </p:blipFill>
              <p:spPr>
                <a:xfrm>
                  <a:off x="1470600" y="636120"/>
                  <a:ext cx="149400" cy="131400"/>
                </a:xfrm>
                <a:prstGeom prst="rect">
                  <a:avLst/>
                </a:prstGeom>
              </p:spPr>
            </p:pic>
          </mc:Fallback>
        </mc:AlternateContent>
      </p:grpSp>
      <p:grpSp>
        <p:nvGrpSpPr>
          <p:cNvPr id="33" name="Group 32">
            <a:extLst>
              <a:ext uri="{FF2B5EF4-FFF2-40B4-BE49-F238E27FC236}">
                <a16:creationId xmlns:a16="http://schemas.microsoft.com/office/drawing/2014/main" id="{AA4A2DA3-33AB-9145-B4D1-3BCF0AECDF5B}"/>
              </a:ext>
            </a:extLst>
          </p:cNvPr>
          <p:cNvGrpSpPr/>
          <p:nvPr/>
        </p:nvGrpSpPr>
        <p:grpSpPr>
          <a:xfrm>
            <a:off x="2028240" y="579240"/>
            <a:ext cx="656280" cy="173520"/>
            <a:chOff x="2028240" y="579240"/>
            <a:chExt cx="656280" cy="17352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030F301-E316-1348-A31E-3A1048EE4E54}"/>
                    </a:ext>
                  </a:extLst>
                </p14:cNvPr>
                <p14:cNvContentPartPr/>
                <p14:nvPr/>
              </p14:nvContentPartPr>
              <p14:xfrm>
                <a:off x="2028240" y="579240"/>
                <a:ext cx="132120" cy="173520"/>
              </p14:xfrm>
            </p:contentPart>
          </mc:Choice>
          <mc:Fallback>
            <p:pic>
              <p:nvPicPr>
                <p:cNvPr id="5" name="Ink 4">
                  <a:extLst>
                    <a:ext uri="{FF2B5EF4-FFF2-40B4-BE49-F238E27FC236}">
                      <a16:creationId xmlns:a16="http://schemas.microsoft.com/office/drawing/2014/main" id="{B030F301-E316-1348-A31E-3A1048EE4E54}"/>
                    </a:ext>
                  </a:extLst>
                </p:cNvPr>
                <p:cNvPicPr/>
                <p:nvPr/>
              </p:nvPicPr>
              <p:blipFill>
                <a:blip r:embed="rId9"/>
                <a:stretch>
                  <a:fillRect/>
                </a:stretch>
              </p:blipFill>
              <p:spPr>
                <a:xfrm>
                  <a:off x="2013120" y="564120"/>
                  <a:ext cx="1627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14BB9730-D9A2-0C46-9D00-9572CACC3E69}"/>
                    </a:ext>
                  </a:extLst>
                </p14:cNvPr>
                <p14:cNvContentPartPr/>
                <p14:nvPr/>
              </p14:nvContentPartPr>
              <p14:xfrm>
                <a:off x="2274480" y="594360"/>
                <a:ext cx="410040" cy="131400"/>
              </p14:xfrm>
            </p:contentPart>
          </mc:Choice>
          <mc:Fallback>
            <p:pic>
              <p:nvPicPr>
                <p:cNvPr id="6" name="Ink 5">
                  <a:extLst>
                    <a:ext uri="{FF2B5EF4-FFF2-40B4-BE49-F238E27FC236}">
                      <a16:creationId xmlns:a16="http://schemas.microsoft.com/office/drawing/2014/main" id="{14BB9730-D9A2-0C46-9D00-9572CACC3E69}"/>
                    </a:ext>
                  </a:extLst>
                </p:cNvPr>
                <p:cNvPicPr/>
                <p:nvPr/>
              </p:nvPicPr>
              <p:blipFill>
                <a:blip r:embed="rId11"/>
                <a:stretch>
                  <a:fillRect/>
                </a:stretch>
              </p:blipFill>
              <p:spPr>
                <a:xfrm>
                  <a:off x="2259360" y="578880"/>
                  <a:ext cx="440640" cy="162000"/>
                </a:xfrm>
                <a:prstGeom prst="rect">
                  <a:avLst/>
                </a:prstGeom>
              </p:spPr>
            </p:pic>
          </mc:Fallback>
        </mc:AlternateContent>
      </p:grpSp>
      <p:grpSp>
        <p:nvGrpSpPr>
          <p:cNvPr id="32" name="Group 31">
            <a:extLst>
              <a:ext uri="{FF2B5EF4-FFF2-40B4-BE49-F238E27FC236}">
                <a16:creationId xmlns:a16="http://schemas.microsoft.com/office/drawing/2014/main" id="{DCA97867-CFF5-B04D-AB35-40AC66C5AD35}"/>
              </a:ext>
            </a:extLst>
          </p:cNvPr>
          <p:cNvGrpSpPr/>
          <p:nvPr/>
        </p:nvGrpSpPr>
        <p:grpSpPr>
          <a:xfrm>
            <a:off x="3132000" y="216720"/>
            <a:ext cx="1634400" cy="756720"/>
            <a:chOff x="3132000" y="216720"/>
            <a:chExt cx="1634400" cy="756720"/>
          </a:xfrm>
        </p:grpSpPr>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C42B09F7-2B3B-C64F-BE53-F85FC3AF1B11}"/>
                    </a:ext>
                  </a:extLst>
                </p14:cNvPr>
                <p14:cNvContentPartPr/>
                <p14:nvPr/>
              </p14:nvContentPartPr>
              <p14:xfrm>
                <a:off x="3132000" y="561240"/>
                <a:ext cx="80280" cy="133920"/>
              </p14:xfrm>
            </p:contentPart>
          </mc:Choice>
          <mc:Fallback>
            <p:pic>
              <p:nvPicPr>
                <p:cNvPr id="7" name="Ink 6">
                  <a:extLst>
                    <a:ext uri="{FF2B5EF4-FFF2-40B4-BE49-F238E27FC236}">
                      <a16:creationId xmlns:a16="http://schemas.microsoft.com/office/drawing/2014/main" id="{C42B09F7-2B3B-C64F-BE53-F85FC3AF1B11}"/>
                    </a:ext>
                  </a:extLst>
                </p:cNvPr>
                <p:cNvPicPr/>
                <p:nvPr/>
              </p:nvPicPr>
              <p:blipFill>
                <a:blip r:embed="rId13"/>
                <a:stretch>
                  <a:fillRect/>
                </a:stretch>
              </p:blipFill>
              <p:spPr>
                <a:xfrm>
                  <a:off x="3116520" y="546120"/>
                  <a:ext cx="110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Ink 7">
                  <a:extLst>
                    <a:ext uri="{FF2B5EF4-FFF2-40B4-BE49-F238E27FC236}">
                      <a16:creationId xmlns:a16="http://schemas.microsoft.com/office/drawing/2014/main" id="{3DE46458-986C-5647-9854-DFF2E1F9B821}"/>
                    </a:ext>
                  </a:extLst>
                </p14:cNvPr>
                <p14:cNvContentPartPr/>
                <p14:nvPr/>
              </p14:nvContentPartPr>
              <p14:xfrm>
                <a:off x="3339720" y="567360"/>
                <a:ext cx="282240" cy="155160"/>
              </p14:xfrm>
            </p:contentPart>
          </mc:Choice>
          <mc:Fallback>
            <p:pic>
              <p:nvPicPr>
                <p:cNvPr id="8" name="Ink 7">
                  <a:extLst>
                    <a:ext uri="{FF2B5EF4-FFF2-40B4-BE49-F238E27FC236}">
                      <a16:creationId xmlns:a16="http://schemas.microsoft.com/office/drawing/2014/main" id="{3DE46458-986C-5647-9854-DFF2E1F9B821}"/>
                    </a:ext>
                  </a:extLst>
                </p:cNvPr>
                <p:cNvPicPr/>
                <p:nvPr/>
              </p:nvPicPr>
              <p:blipFill>
                <a:blip r:embed="rId15"/>
                <a:stretch>
                  <a:fillRect/>
                </a:stretch>
              </p:blipFill>
              <p:spPr>
                <a:xfrm>
                  <a:off x="3324240" y="552240"/>
                  <a:ext cx="3128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9BE70895-87DD-A241-9F67-E6FAF8EF3115}"/>
                    </a:ext>
                  </a:extLst>
                </p14:cNvPr>
                <p14:cNvContentPartPr/>
                <p14:nvPr/>
              </p14:nvContentPartPr>
              <p14:xfrm>
                <a:off x="3737880" y="216720"/>
                <a:ext cx="241200" cy="489960"/>
              </p14:xfrm>
            </p:contentPart>
          </mc:Choice>
          <mc:Fallback>
            <p:pic>
              <p:nvPicPr>
                <p:cNvPr id="9" name="Ink 8">
                  <a:extLst>
                    <a:ext uri="{FF2B5EF4-FFF2-40B4-BE49-F238E27FC236}">
                      <a16:creationId xmlns:a16="http://schemas.microsoft.com/office/drawing/2014/main" id="{9BE70895-87DD-A241-9F67-E6FAF8EF3115}"/>
                    </a:ext>
                  </a:extLst>
                </p:cNvPr>
                <p:cNvPicPr/>
                <p:nvPr/>
              </p:nvPicPr>
              <p:blipFill>
                <a:blip r:embed="rId17"/>
                <a:stretch>
                  <a:fillRect/>
                </a:stretch>
              </p:blipFill>
              <p:spPr>
                <a:xfrm>
                  <a:off x="3722400" y="201240"/>
                  <a:ext cx="271800" cy="520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Ink 9">
                  <a:extLst>
                    <a:ext uri="{FF2B5EF4-FFF2-40B4-BE49-F238E27FC236}">
                      <a16:creationId xmlns:a16="http://schemas.microsoft.com/office/drawing/2014/main" id="{B8AE516E-A765-634C-B679-0E06E2D359EB}"/>
                    </a:ext>
                  </a:extLst>
                </p14:cNvPr>
                <p14:cNvContentPartPr/>
                <p14:nvPr/>
              </p14:nvContentPartPr>
              <p14:xfrm>
                <a:off x="3657600" y="559800"/>
                <a:ext cx="273960" cy="96120"/>
              </p14:xfrm>
            </p:contentPart>
          </mc:Choice>
          <mc:Fallback>
            <p:pic>
              <p:nvPicPr>
                <p:cNvPr id="10" name="Ink 9">
                  <a:extLst>
                    <a:ext uri="{FF2B5EF4-FFF2-40B4-BE49-F238E27FC236}">
                      <a16:creationId xmlns:a16="http://schemas.microsoft.com/office/drawing/2014/main" id="{B8AE516E-A765-634C-B679-0E06E2D359EB}"/>
                    </a:ext>
                  </a:extLst>
                </p:cNvPr>
                <p:cNvPicPr/>
                <p:nvPr/>
              </p:nvPicPr>
              <p:blipFill>
                <a:blip r:embed="rId19"/>
                <a:stretch>
                  <a:fillRect/>
                </a:stretch>
              </p:blipFill>
              <p:spPr>
                <a:xfrm>
                  <a:off x="3642120" y="544680"/>
                  <a:ext cx="304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Ink 10">
                  <a:extLst>
                    <a:ext uri="{FF2B5EF4-FFF2-40B4-BE49-F238E27FC236}">
                      <a16:creationId xmlns:a16="http://schemas.microsoft.com/office/drawing/2014/main" id="{89C60A56-3F5F-EB47-866B-D447410AAAFB}"/>
                    </a:ext>
                  </a:extLst>
                </p14:cNvPr>
                <p14:cNvContentPartPr/>
                <p14:nvPr/>
              </p14:nvContentPartPr>
              <p14:xfrm>
                <a:off x="3908880" y="468360"/>
                <a:ext cx="360" cy="360"/>
              </p14:xfrm>
            </p:contentPart>
          </mc:Choice>
          <mc:Fallback>
            <p:pic>
              <p:nvPicPr>
                <p:cNvPr id="11" name="Ink 10">
                  <a:extLst>
                    <a:ext uri="{FF2B5EF4-FFF2-40B4-BE49-F238E27FC236}">
                      <a16:creationId xmlns:a16="http://schemas.microsoft.com/office/drawing/2014/main" id="{89C60A56-3F5F-EB47-866B-D447410AAAFB}"/>
                    </a:ext>
                  </a:extLst>
                </p:cNvPr>
                <p:cNvPicPr/>
                <p:nvPr/>
              </p:nvPicPr>
              <p:blipFill>
                <a:blip r:embed="rId21"/>
                <a:stretch>
                  <a:fillRect/>
                </a:stretch>
              </p:blipFill>
              <p:spPr>
                <a:xfrm>
                  <a:off x="3893760" y="45324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Ink 11">
                  <a:extLst>
                    <a:ext uri="{FF2B5EF4-FFF2-40B4-BE49-F238E27FC236}">
                      <a16:creationId xmlns:a16="http://schemas.microsoft.com/office/drawing/2014/main" id="{7642B014-CC9F-BB41-B45D-8BC3F4748FA9}"/>
                    </a:ext>
                  </a:extLst>
                </p14:cNvPr>
                <p14:cNvContentPartPr/>
                <p14:nvPr/>
              </p14:nvContentPartPr>
              <p14:xfrm>
                <a:off x="4003560" y="540000"/>
                <a:ext cx="227520" cy="433440"/>
              </p14:xfrm>
            </p:contentPart>
          </mc:Choice>
          <mc:Fallback>
            <p:pic>
              <p:nvPicPr>
                <p:cNvPr id="12" name="Ink 11">
                  <a:extLst>
                    <a:ext uri="{FF2B5EF4-FFF2-40B4-BE49-F238E27FC236}">
                      <a16:creationId xmlns:a16="http://schemas.microsoft.com/office/drawing/2014/main" id="{7642B014-CC9F-BB41-B45D-8BC3F4748FA9}"/>
                    </a:ext>
                  </a:extLst>
                </p:cNvPr>
                <p:cNvPicPr/>
                <p:nvPr/>
              </p:nvPicPr>
              <p:blipFill>
                <a:blip r:embed="rId23"/>
                <a:stretch>
                  <a:fillRect/>
                </a:stretch>
              </p:blipFill>
              <p:spPr>
                <a:xfrm>
                  <a:off x="3988440" y="524880"/>
                  <a:ext cx="258120" cy="464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Ink 12">
                  <a:extLst>
                    <a:ext uri="{FF2B5EF4-FFF2-40B4-BE49-F238E27FC236}">
                      <a16:creationId xmlns:a16="http://schemas.microsoft.com/office/drawing/2014/main" id="{D2CED7C7-1AE7-3947-BB83-06BD84F8C8A2}"/>
                    </a:ext>
                  </a:extLst>
                </p14:cNvPr>
                <p14:cNvContentPartPr/>
                <p14:nvPr/>
              </p14:nvContentPartPr>
              <p14:xfrm>
                <a:off x="4286160" y="525600"/>
                <a:ext cx="109080" cy="143640"/>
              </p14:xfrm>
            </p:contentPart>
          </mc:Choice>
          <mc:Fallback>
            <p:pic>
              <p:nvPicPr>
                <p:cNvPr id="13" name="Ink 12">
                  <a:extLst>
                    <a:ext uri="{FF2B5EF4-FFF2-40B4-BE49-F238E27FC236}">
                      <a16:creationId xmlns:a16="http://schemas.microsoft.com/office/drawing/2014/main" id="{D2CED7C7-1AE7-3947-BB83-06BD84F8C8A2}"/>
                    </a:ext>
                  </a:extLst>
                </p:cNvPr>
                <p:cNvPicPr/>
                <p:nvPr/>
              </p:nvPicPr>
              <p:blipFill>
                <a:blip r:embed="rId25"/>
                <a:stretch>
                  <a:fillRect/>
                </a:stretch>
              </p:blipFill>
              <p:spPr>
                <a:xfrm>
                  <a:off x="4271040" y="510480"/>
                  <a:ext cx="1396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Ink 13">
                  <a:extLst>
                    <a:ext uri="{FF2B5EF4-FFF2-40B4-BE49-F238E27FC236}">
                      <a16:creationId xmlns:a16="http://schemas.microsoft.com/office/drawing/2014/main" id="{1BA19824-20CD-AD4C-900D-24A507B955F5}"/>
                    </a:ext>
                  </a:extLst>
                </p14:cNvPr>
                <p14:cNvContentPartPr/>
                <p14:nvPr/>
              </p14:nvContentPartPr>
              <p14:xfrm>
                <a:off x="4457520" y="477720"/>
                <a:ext cx="308880" cy="157320"/>
              </p14:xfrm>
            </p:contentPart>
          </mc:Choice>
          <mc:Fallback>
            <p:pic>
              <p:nvPicPr>
                <p:cNvPr id="14" name="Ink 13">
                  <a:extLst>
                    <a:ext uri="{FF2B5EF4-FFF2-40B4-BE49-F238E27FC236}">
                      <a16:creationId xmlns:a16="http://schemas.microsoft.com/office/drawing/2014/main" id="{1BA19824-20CD-AD4C-900D-24A507B955F5}"/>
                    </a:ext>
                  </a:extLst>
                </p:cNvPr>
                <p:cNvPicPr/>
                <p:nvPr/>
              </p:nvPicPr>
              <p:blipFill>
                <a:blip r:embed="rId27"/>
                <a:stretch>
                  <a:fillRect/>
                </a:stretch>
              </p:blipFill>
              <p:spPr>
                <a:xfrm>
                  <a:off x="4442400" y="462600"/>
                  <a:ext cx="339480" cy="187560"/>
                </a:xfrm>
                <a:prstGeom prst="rect">
                  <a:avLst/>
                </a:prstGeom>
              </p:spPr>
            </p:pic>
          </mc:Fallback>
        </mc:AlternateContent>
      </p:grpSp>
      <p:grpSp>
        <p:nvGrpSpPr>
          <p:cNvPr id="31" name="Group 30">
            <a:extLst>
              <a:ext uri="{FF2B5EF4-FFF2-40B4-BE49-F238E27FC236}">
                <a16:creationId xmlns:a16="http://schemas.microsoft.com/office/drawing/2014/main" id="{70FEFC83-BA53-E84D-93D5-E54A072EE949}"/>
              </a:ext>
            </a:extLst>
          </p:cNvPr>
          <p:cNvGrpSpPr/>
          <p:nvPr/>
        </p:nvGrpSpPr>
        <p:grpSpPr>
          <a:xfrm>
            <a:off x="5166360" y="457200"/>
            <a:ext cx="380880" cy="153720"/>
            <a:chOff x="5166360" y="457200"/>
            <a:chExt cx="380880" cy="153720"/>
          </a:xfrm>
        </p:grpSpPr>
        <mc:AlternateContent xmlns:mc="http://schemas.openxmlformats.org/markup-compatibility/2006">
          <mc:Choice xmlns:p14="http://schemas.microsoft.com/office/powerpoint/2010/main" Requires="p14">
            <p:contentPart p14:bwMode="auto" r:id="rId28">
              <p14:nvContentPartPr>
                <p14:cNvPr id="15" name="Ink 14">
                  <a:extLst>
                    <a:ext uri="{FF2B5EF4-FFF2-40B4-BE49-F238E27FC236}">
                      <a16:creationId xmlns:a16="http://schemas.microsoft.com/office/drawing/2014/main" id="{D6ED6535-7D93-A84C-BD75-06A147DA5E73}"/>
                    </a:ext>
                  </a:extLst>
                </p14:cNvPr>
                <p14:cNvContentPartPr/>
                <p14:nvPr/>
              </p14:nvContentPartPr>
              <p14:xfrm>
                <a:off x="5223240" y="502920"/>
                <a:ext cx="36360" cy="83160"/>
              </p14:xfrm>
            </p:contentPart>
          </mc:Choice>
          <mc:Fallback>
            <p:pic>
              <p:nvPicPr>
                <p:cNvPr id="15" name="Ink 14">
                  <a:extLst>
                    <a:ext uri="{FF2B5EF4-FFF2-40B4-BE49-F238E27FC236}">
                      <a16:creationId xmlns:a16="http://schemas.microsoft.com/office/drawing/2014/main" id="{D6ED6535-7D93-A84C-BD75-06A147DA5E73}"/>
                    </a:ext>
                  </a:extLst>
                </p:cNvPr>
                <p:cNvPicPr/>
                <p:nvPr/>
              </p:nvPicPr>
              <p:blipFill>
                <a:blip r:embed="rId29"/>
                <a:stretch>
                  <a:fillRect/>
                </a:stretch>
              </p:blipFill>
              <p:spPr>
                <a:xfrm>
                  <a:off x="5208120" y="487440"/>
                  <a:ext cx="66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Ink 15">
                  <a:extLst>
                    <a:ext uri="{FF2B5EF4-FFF2-40B4-BE49-F238E27FC236}">
                      <a16:creationId xmlns:a16="http://schemas.microsoft.com/office/drawing/2014/main" id="{5C529357-641C-4642-87F7-E899434D0062}"/>
                    </a:ext>
                  </a:extLst>
                </p14:cNvPr>
                <p14:cNvContentPartPr/>
                <p14:nvPr/>
              </p14:nvContentPartPr>
              <p14:xfrm>
                <a:off x="5166360" y="457200"/>
                <a:ext cx="380880" cy="153720"/>
              </p14:xfrm>
            </p:contentPart>
          </mc:Choice>
          <mc:Fallback>
            <p:pic>
              <p:nvPicPr>
                <p:cNvPr id="16" name="Ink 15">
                  <a:extLst>
                    <a:ext uri="{FF2B5EF4-FFF2-40B4-BE49-F238E27FC236}">
                      <a16:creationId xmlns:a16="http://schemas.microsoft.com/office/drawing/2014/main" id="{5C529357-641C-4642-87F7-E899434D0062}"/>
                    </a:ext>
                  </a:extLst>
                </p:cNvPr>
                <p:cNvPicPr/>
                <p:nvPr/>
              </p:nvPicPr>
              <p:blipFill>
                <a:blip r:embed="rId31"/>
                <a:stretch>
                  <a:fillRect/>
                </a:stretch>
              </p:blipFill>
              <p:spPr>
                <a:xfrm>
                  <a:off x="5150880" y="441720"/>
                  <a:ext cx="411480" cy="183960"/>
                </a:xfrm>
                <a:prstGeom prst="rect">
                  <a:avLst/>
                </a:prstGeom>
              </p:spPr>
            </p:pic>
          </mc:Fallback>
        </mc:AlternateContent>
      </p:grpSp>
      <p:grpSp>
        <p:nvGrpSpPr>
          <p:cNvPr id="30" name="Group 29">
            <a:extLst>
              <a:ext uri="{FF2B5EF4-FFF2-40B4-BE49-F238E27FC236}">
                <a16:creationId xmlns:a16="http://schemas.microsoft.com/office/drawing/2014/main" id="{D524CA09-4303-2442-8DE2-5F502B09E65D}"/>
              </a:ext>
            </a:extLst>
          </p:cNvPr>
          <p:cNvGrpSpPr/>
          <p:nvPr/>
        </p:nvGrpSpPr>
        <p:grpSpPr>
          <a:xfrm>
            <a:off x="5874840" y="342360"/>
            <a:ext cx="1292400" cy="216360"/>
            <a:chOff x="5874840" y="342360"/>
            <a:chExt cx="1292400" cy="216360"/>
          </a:xfrm>
        </p:grpSpPr>
        <mc:AlternateContent xmlns:mc="http://schemas.openxmlformats.org/markup-compatibility/2006">
          <mc:Choice xmlns:p14="http://schemas.microsoft.com/office/powerpoint/2010/main" Requires="p14">
            <p:contentPart p14:bwMode="auto" r:id="rId32">
              <p14:nvContentPartPr>
                <p14:cNvPr id="17" name="Ink 16">
                  <a:extLst>
                    <a:ext uri="{FF2B5EF4-FFF2-40B4-BE49-F238E27FC236}">
                      <a16:creationId xmlns:a16="http://schemas.microsoft.com/office/drawing/2014/main" id="{22D66340-68C1-5A4E-A921-920317E3EB95}"/>
                    </a:ext>
                  </a:extLst>
                </p14:cNvPr>
                <p14:cNvContentPartPr/>
                <p14:nvPr/>
              </p14:nvContentPartPr>
              <p14:xfrm>
                <a:off x="5874840" y="415800"/>
                <a:ext cx="159840" cy="138960"/>
              </p14:xfrm>
            </p:contentPart>
          </mc:Choice>
          <mc:Fallback>
            <p:pic>
              <p:nvPicPr>
                <p:cNvPr id="17" name="Ink 16">
                  <a:extLst>
                    <a:ext uri="{FF2B5EF4-FFF2-40B4-BE49-F238E27FC236}">
                      <a16:creationId xmlns:a16="http://schemas.microsoft.com/office/drawing/2014/main" id="{22D66340-68C1-5A4E-A921-920317E3EB95}"/>
                    </a:ext>
                  </a:extLst>
                </p:cNvPr>
                <p:cNvPicPr/>
                <p:nvPr/>
              </p:nvPicPr>
              <p:blipFill>
                <a:blip r:embed="rId33"/>
                <a:stretch>
                  <a:fillRect/>
                </a:stretch>
              </p:blipFill>
              <p:spPr>
                <a:xfrm>
                  <a:off x="5859720" y="400680"/>
                  <a:ext cx="1904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8" name="Ink 17">
                  <a:extLst>
                    <a:ext uri="{FF2B5EF4-FFF2-40B4-BE49-F238E27FC236}">
                      <a16:creationId xmlns:a16="http://schemas.microsoft.com/office/drawing/2014/main" id="{EBDCAFE8-1C80-F94C-91E0-FA994ADFFD17}"/>
                    </a:ext>
                  </a:extLst>
                </p14:cNvPr>
                <p14:cNvContentPartPr/>
                <p14:nvPr/>
              </p14:nvContentPartPr>
              <p14:xfrm>
                <a:off x="6103440" y="434160"/>
                <a:ext cx="365760" cy="124560"/>
              </p14:xfrm>
            </p:contentPart>
          </mc:Choice>
          <mc:Fallback>
            <p:pic>
              <p:nvPicPr>
                <p:cNvPr id="18" name="Ink 17">
                  <a:extLst>
                    <a:ext uri="{FF2B5EF4-FFF2-40B4-BE49-F238E27FC236}">
                      <a16:creationId xmlns:a16="http://schemas.microsoft.com/office/drawing/2014/main" id="{EBDCAFE8-1C80-F94C-91E0-FA994ADFFD17}"/>
                    </a:ext>
                  </a:extLst>
                </p:cNvPr>
                <p:cNvPicPr/>
                <p:nvPr/>
              </p:nvPicPr>
              <p:blipFill>
                <a:blip r:embed="rId35"/>
                <a:stretch>
                  <a:fillRect/>
                </a:stretch>
              </p:blipFill>
              <p:spPr>
                <a:xfrm>
                  <a:off x="6088320" y="419040"/>
                  <a:ext cx="396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 name="Ink 18">
                  <a:extLst>
                    <a:ext uri="{FF2B5EF4-FFF2-40B4-BE49-F238E27FC236}">
                      <a16:creationId xmlns:a16="http://schemas.microsoft.com/office/drawing/2014/main" id="{6C4A626A-F993-B84D-8B71-8FE02872C335}"/>
                    </a:ext>
                  </a:extLst>
                </p14:cNvPr>
                <p14:cNvContentPartPr/>
                <p14:nvPr/>
              </p14:nvContentPartPr>
              <p14:xfrm>
                <a:off x="6594840" y="457200"/>
                <a:ext cx="31320" cy="75240"/>
              </p14:xfrm>
            </p:contentPart>
          </mc:Choice>
          <mc:Fallback>
            <p:pic>
              <p:nvPicPr>
                <p:cNvPr id="19" name="Ink 18">
                  <a:extLst>
                    <a:ext uri="{FF2B5EF4-FFF2-40B4-BE49-F238E27FC236}">
                      <a16:creationId xmlns:a16="http://schemas.microsoft.com/office/drawing/2014/main" id="{6C4A626A-F993-B84D-8B71-8FE02872C335}"/>
                    </a:ext>
                  </a:extLst>
                </p:cNvPr>
                <p:cNvPicPr/>
                <p:nvPr/>
              </p:nvPicPr>
              <p:blipFill>
                <a:blip r:embed="rId37"/>
                <a:stretch>
                  <a:fillRect/>
                </a:stretch>
              </p:blipFill>
              <p:spPr>
                <a:xfrm>
                  <a:off x="6579720" y="441720"/>
                  <a:ext cx="61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 name="Ink 19">
                  <a:extLst>
                    <a:ext uri="{FF2B5EF4-FFF2-40B4-BE49-F238E27FC236}">
                      <a16:creationId xmlns:a16="http://schemas.microsoft.com/office/drawing/2014/main" id="{D4126A43-BCC8-D244-B3C3-F24AB4EBE797}"/>
                    </a:ext>
                  </a:extLst>
                </p14:cNvPr>
                <p14:cNvContentPartPr/>
                <p14:nvPr/>
              </p14:nvContentPartPr>
              <p14:xfrm>
                <a:off x="6629400" y="365760"/>
                <a:ext cx="9000" cy="7560"/>
              </p14:xfrm>
            </p:contentPart>
          </mc:Choice>
          <mc:Fallback>
            <p:pic>
              <p:nvPicPr>
                <p:cNvPr id="20" name="Ink 19">
                  <a:extLst>
                    <a:ext uri="{FF2B5EF4-FFF2-40B4-BE49-F238E27FC236}">
                      <a16:creationId xmlns:a16="http://schemas.microsoft.com/office/drawing/2014/main" id="{D4126A43-BCC8-D244-B3C3-F24AB4EBE797}"/>
                    </a:ext>
                  </a:extLst>
                </p:cNvPr>
                <p:cNvPicPr/>
                <p:nvPr/>
              </p:nvPicPr>
              <p:blipFill>
                <a:blip r:embed="rId39"/>
                <a:stretch>
                  <a:fillRect/>
                </a:stretch>
              </p:blipFill>
              <p:spPr>
                <a:xfrm>
                  <a:off x="6613920" y="350280"/>
                  <a:ext cx="39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Ink 20">
                  <a:extLst>
                    <a:ext uri="{FF2B5EF4-FFF2-40B4-BE49-F238E27FC236}">
                      <a16:creationId xmlns:a16="http://schemas.microsoft.com/office/drawing/2014/main" id="{28F1BBCD-785C-AC40-BA5E-438CEA5612F7}"/>
                    </a:ext>
                  </a:extLst>
                </p14:cNvPr>
                <p14:cNvContentPartPr/>
                <p14:nvPr/>
              </p14:nvContentPartPr>
              <p14:xfrm>
                <a:off x="6715080" y="411480"/>
                <a:ext cx="92160" cy="118440"/>
              </p14:xfrm>
            </p:contentPart>
          </mc:Choice>
          <mc:Fallback>
            <p:pic>
              <p:nvPicPr>
                <p:cNvPr id="21" name="Ink 20">
                  <a:extLst>
                    <a:ext uri="{FF2B5EF4-FFF2-40B4-BE49-F238E27FC236}">
                      <a16:creationId xmlns:a16="http://schemas.microsoft.com/office/drawing/2014/main" id="{28F1BBCD-785C-AC40-BA5E-438CEA5612F7}"/>
                    </a:ext>
                  </a:extLst>
                </p:cNvPr>
                <p:cNvPicPr/>
                <p:nvPr/>
              </p:nvPicPr>
              <p:blipFill>
                <a:blip r:embed="rId41"/>
                <a:stretch>
                  <a:fillRect/>
                </a:stretch>
              </p:blipFill>
              <p:spPr>
                <a:xfrm>
                  <a:off x="6699600" y="396000"/>
                  <a:ext cx="1227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2" name="Ink 21">
                  <a:extLst>
                    <a:ext uri="{FF2B5EF4-FFF2-40B4-BE49-F238E27FC236}">
                      <a16:creationId xmlns:a16="http://schemas.microsoft.com/office/drawing/2014/main" id="{1C005BF1-F051-F14D-A28C-9991E7127E0B}"/>
                    </a:ext>
                  </a:extLst>
                </p14:cNvPr>
                <p14:cNvContentPartPr/>
                <p14:nvPr/>
              </p14:nvContentPartPr>
              <p14:xfrm>
                <a:off x="6858000" y="422640"/>
                <a:ext cx="119520" cy="91080"/>
              </p14:xfrm>
            </p:contentPart>
          </mc:Choice>
          <mc:Fallback>
            <p:pic>
              <p:nvPicPr>
                <p:cNvPr id="22" name="Ink 21">
                  <a:extLst>
                    <a:ext uri="{FF2B5EF4-FFF2-40B4-BE49-F238E27FC236}">
                      <a16:creationId xmlns:a16="http://schemas.microsoft.com/office/drawing/2014/main" id="{1C005BF1-F051-F14D-A28C-9991E7127E0B}"/>
                    </a:ext>
                  </a:extLst>
                </p:cNvPr>
                <p:cNvPicPr/>
                <p:nvPr/>
              </p:nvPicPr>
              <p:blipFill>
                <a:blip r:embed="rId43"/>
                <a:stretch>
                  <a:fillRect/>
                </a:stretch>
              </p:blipFill>
              <p:spPr>
                <a:xfrm>
                  <a:off x="6842520" y="407520"/>
                  <a:ext cx="150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3" name="Ink 22">
                  <a:extLst>
                    <a:ext uri="{FF2B5EF4-FFF2-40B4-BE49-F238E27FC236}">
                      <a16:creationId xmlns:a16="http://schemas.microsoft.com/office/drawing/2014/main" id="{CF668664-6BBE-5547-84B2-02D2FD0E2D1A}"/>
                    </a:ext>
                  </a:extLst>
                </p14:cNvPr>
                <p14:cNvContentPartPr/>
                <p14:nvPr/>
              </p14:nvContentPartPr>
              <p14:xfrm>
                <a:off x="7081920" y="342360"/>
                <a:ext cx="85320" cy="154440"/>
              </p14:xfrm>
            </p:contentPart>
          </mc:Choice>
          <mc:Fallback>
            <p:pic>
              <p:nvPicPr>
                <p:cNvPr id="23" name="Ink 22">
                  <a:extLst>
                    <a:ext uri="{FF2B5EF4-FFF2-40B4-BE49-F238E27FC236}">
                      <a16:creationId xmlns:a16="http://schemas.microsoft.com/office/drawing/2014/main" id="{CF668664-6BBE-5547-84B2-02D2FD0E2D1A}"/>
                    </a:ext>
                  </a:extLst>
                </p:cNvPr>
                <p:cNvPicPr/>
                <p:nvPr/>
              </p:nvPicPr>
              <p:blipFill>
                <a:blip r:embed="rId45"/>
                <a:stretch>
                  <a:fillRect/>
                </a:stretch>
              </p:blipFill>
              <p:spPr>
                <a:xfrm>
                  <a:off x="7066800" y="327240"/>
                  <a:ext cx="115560" cy="185040"/>
                </a:xfrm>
                <a:prstGeom prst="rect">
                  <a:avLst/>
                </a:prstGeom>
              </p:spPr>
            </p:pic>
          </mc:Fallback>
        </mc:AlternateContent>
      </p:grpSp>
      <p:grpSp>
        <p:nvGrpSpPr>
          <p:cNvPr id="29" name="Group 28">
            <a:extLst>
              <a:ext uri="{FF2B5EF4-FFF2-40B4-BE49-F238E27FC236}">
                <a16:creationId xmlns:a16="http://schemas.microsoft.com/office/drawing/2014/main" id="{0F48B622-AD45-934A-8ED0-9581E6062424}"/>
              </a:ext>
            </a:extLst>
          </p:cNvPr>
          <p:cNvGrpSpPr/>
          <p:nvPr/>
        </p:nvGrpSpPr>
        <p:grpSpPr>
          <a:xfrm>
            <a:off x="7696440" y="342720"/>
            <a:ext cx="1047600" cy="394920"/>
            <a:chOff x="7696440" y="342720"/>
            <a:chExt cx="1047600" cy="394920"/>
          </a:xfrm>
        </p:grpSpPr>
        <mc:AlternateContent xmlns:mc="http://schemas.openxmlformats.org/markup-compatibility/2006">
          <mc:Choice xmlns:p14="http://schemas.microsoft.com/office/powerpoint/2010/main" Requires="p14">
            <p:contentPart p14:bwMode="auto" r:id="rId46">
              <p14:nvContentPartPr>
                <p14:cNvPr id="24" name="Ink 23">
                  <a:extLst>
                    <a:ext uri="{FF2B5EF4-FFF2-40B4-BE49-F238E27FC236}">
                      <a16:creationId xmlns:a16="http://schemas.microsoft.com/office/drawing/2014/main" id="{2A84104C-886E-6448-A741-FF97A485DE69}"/>
                    </a:ext>
                  </a:extLst>
                </p14:cNvPr>
                <p14:cNvContentPartPr/>
                <p14:nvPr/>
              </p14:nvContentPartPr>
              <p14:xfrm>
                <a:off x="7696440" y="376920"/>
                <a:ext cx="170280" cy="181440"/>
              </p14:xfrm>
            </p:contentPart>
          </mc:Choice>
          <mc:Fallback>
            <p:pic>
              <p:nvPicPr>
                <p:cNvPr id="24" name="Ink 23">
                  <a:extLst>
                    <a:ext uri="{FF2B5EF4-FFF2-40B4-BE49-F238E27FC236}">
                      <a16:creationId xmlns:a16="http://schemas.microsoft.com/office/drawing/2014/main" id="{2A84104C-886E-6448-A741-FF97A485DE69}"/>
                    </a:ext>
                  </a:extLst>
                </p:cNvPr>
                <p:cNvPicPr/>
                <p:nvPr/>
              </p:nvPicPr>
              <p:blipFill>
                <a:blip r:embed="rId47"/>
                <a:stretch>
                  <a:fillRect/>
                </a:stretch>
              </p:blipFill>
              <p:spPr>
                <a:xfrm>
                  <a:off x="7680960" y="361800"/>
                  <a:ext cx="2008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5" name="Ink 24">
                  <a:extLst>
                    <a:ext uri="{FF2B5EF4-FFF2-40B4-BE49-F238E27FC236}">
                      <a16:creationId xmlns:a16="http://schemas.microsoft.com/office/drawing/2014/main" id="{431818EC-DDF7-D746-99DF-19AB59741533}"/>
                    </a:ext>
                  </a:extLst>
                </p14:cNvPr>
                <p14:cNvContentPartPr/>
                <p14:nvPr/>
              </p14:nvContentPartPr>
              <p14:xfrm>
                <a:off x="7966440" y="399960"/>
                <a:ext cx="176400" cy="110160"/>
              </p14:xfrm>
            </p:contentPart>
          </mc:Choice>
          <mc:Fallback>
            <p:pic>
              <p:nvPicPr>
                <p:cNvPr id="25" name="Ink 24">
                  <a:extLst>
                    <a:ext uri="{FF2B5EF4-FFF2-40B4-BE49-F238E27FC236}">
                      <a16:creationId xmlns:a16="http://schemas.microsoft.com/office/drawing/2014/main" id="{431818EC-DDF7-D746-99DF-19AB59741533}"/>
                    </a:ext>
                  </a:extLst>
                </p:cNvPr>
                <p:cNvPicPr/>
                <p:nvPr/>
              </p:nvPicPr>
              <p:blipFill>
                <a:blip r:embed="rId49"/>
                <a:stretch>
                  <a:fillRect/>
                </a:stretch>
              </p:blipFill>
              <p:spPr>
                <a:xfrm>
                  <a:off x="7951320" y="384480"/>
                  <a:ext cx="2070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6" name="Ink 25">
                  <a:extLst>
                    <a:ext uri="{FF2B5EF4-FFF2-40B4-BE49-F238E27FC236}">
                      <a16:creationId xmlns:a16="http://schemas.microsoft.com/office/drawing/2014/main" id="{05D537BF-FC35-9A4D-93A5-F5DB4926C6D6}"/>
                    </a:ext>
                  </a:extLst>
                </p14:cNvPr>
                <p14:cNvContentPartPr/>
                <p14:nvPr/>
              </p14:nvContentPartPr>
              <p14:xfrm>
                <a:off x="8252280" y="366840"/>
                <a:ext cx="352800" cy="370800"/>
              </p14:xfrm>
            </p:contentPart>
          </mc:Choice>
          <mc:Fallback>
            <p:pic>
              <p:nvPicPr>
                <p:cNvPr id="26" name="Ink 25">
                  <a:extLst>
                    <a:ext uri="{FF2B5EF4-FFF2-40B4-BE49-F238E27FC236}">
                      <a16:creationId xmlns:a16="http://schemas.microsoft.com/office/drawing/2014/main" id="{05D537BF-FC35-9A4D-93A5-F5DB4926C6D6}"/>
                    </a:ext>
                  </a:extLst>
                </p:cNvPr>
                <p:cNvPicPr/>
                <p:nvPr/>
              </p:nvPicPr>
              <p:blipFill>
                <a:blip r:embed="rId51"/>
                <a:stretch>
                  <a:fillRect/>
                </a:stretch>
              </p:blipFill>
              <p:spPr>
                <a:xfrm>
                  <a:off x="8237160" y="351360"/>
                  <a:ext cx="38340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7" name="Ink 26">
                  <a:extLst>
                    <a:ext uri="{FF2B5EF4-FFF2-40B4-BE49-F238E27FC236}">
                      <a16:creationId xmlns:a16="http://schemas.microsoft.com/office/drawing/2014/main" id="{C5359D1D-ABBA-9648-9B53-880A4EF41736}"/>
                    </a:ext>
                  </a:extLst>
                </p14:cNvPr>
                <p14:cNvContentPartPr/>
                <p14:nvPr/>
              </p14:nvContentPartPr>
              <p14:xfrm>
                <a:off x="8743680" y="342720"/>
                <a:ext cx="360" cy="360"/>
              </p14:xfrm>
            </p:contentPart>
          </mc:Choice>
          <mc:Fallback>
            <p:pic>
              <p:nvPicPr>
                <p:cNvPr id="27" name="Ink 26">
                  <a:extLst>
                    <a:ext uri="{FF2B5EF4-FFF2-40B4-BE49-F238E27FC236}">
                      <a16:creationId xmlns:a16="http://schemas.microsoft.com/office/drawing/2014/main" id="{C5359D1D-ABBA-9648-9B53-880A4EF41736}"/>
                    </a:ext>
                  </a:extLst>
                </p:cNvPr>
                <p:cNvPicPr/>
                <p:nvPr/>
              </p:nvPicPr>
              <p:blipFill>
                <a:blip r:embed="rId21"/>
                <a:stretch>
                  <a:fillRect/>
                </a:stretch>
              </p:blipFill>
              <p:spPr>
                <a:xfrm>
                  <a:off x="8728560" y="32760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8" name="Ink 27">
                  <a:extLst>
                    <a:ext uri="{FF2B5EF4-FFF2-40B4-BE49-F238E27FC236}">
                      <a16:creationId xmlns:a16="http://schemas.microsoft.com/office/drawing/2014/main" id="{231A54DF-63B9-3A45-BC03-A4B9943D341E}"/>
                    </a:ext>
                  </a:extLst>
                </p14:cNvPr>
                <p14:cNvContentPartPr/>
                <p14:nvPr/>
              </p14:nvContentPartPr>
              <p14:xfrm>
                <a:off x="8730720" y="463680"/>
                <a:ext cx="1800" cy="5040"/>
              </p14:xfrm>
            </p:contentPart>
          </mc:Choice>
          <mc:Fallback>
            <p:pic>
              <p:nvPicPr>
                <p:cNvPr id="28" name="Ink 27">
                  <a:extLst>
                    <a:ext uri="{FF2B5EF4-FFF2-40B4-BE49-F238E27FC236}">
                      <a16:creationId xmlns:a16="http://schemas.microsoft.com/office/drawing/2014/main" id="{231A54DF-63B9-3A45-BC03-A4B9943D341E}"/>
                    </a:ext>
                  </a:extLst>
                </p:cNvPr>
                <p:cNvPicPr/>
                <p:nvPr/>
              </p:nvPicPr>
              <p:blipFill>
                <a:blip r:embed="rId54"/>
                <a:stretch>
                  <a:fillRect/>
                </a:stretch>
              </p:blipFill>
              <p:spPr>
                <a:xfrm>
                  <a:off x="8715600" y="448560"/>
                  <a:ext cx="32400" cy="35640"/>
                </a:xfrm>
                <a:prstGeom prst="rect">
                  <a:avLst/>
                </a:prstGeom>
              </p:spPr>
            </p:pic>
          </mc:Fallback>
        </mc:AlternateContent>
      </p:grpSp>
      <p:grpSp>
        <p:nvGrpSpPr>
          <p:cNvPr id="39" name="Group 38">
            <a:extLst>
              <a:ext uri="{FF2B5EF4-FFF2-40B4-BE49-F238E27FC236}">
                <a16:creationId xmlns:a16="http://schemas.microsoft.com/office/drawing/2014/main" id="{7B6A0ECA-DDD1-704F-8DA7-9CC3A292860A}"/>
              </a:ext>
            </a:extLst>
          </p:cNvPr>
          <p:cNvGrpSpPr/>
          <p:nvPr/>
        </p:nvGrpSpPr>
        <p:grpSpPr>
          <a:xfrm>
            <a:off x="884160" y="1454040"/>
            <a:ext cx="624960" cy="705240"/>
            <a:chOff x="884160" y="1454040"/>
            <a:chExt cx="624960" cy="705240"/>
          </a:xfrm>
        </p:grpSpPr>
        <mc:AlternateContent xmlns:mc="http://schemas.openxmlformats.org/markup-compatibility/2006">
          <mc:Choice xmlns:p14="http://schemas.microsoft.com/office/powerpoint/2010/main" Requires="p14">
            <p:contentPart p14:bwMode="auto" r:id="rId55">
              <p14:nvContentPartPr>
                <p14:cNvPr id="35" name="Ink 34">
                  <a:extLst>
                    <a:ext uri="{FF2B5EF4-FFF2-40B4-BE49-F238E27FC236}">
                      <a16:creationId xmlns:a16="http://schemas.microsoft.com/office/drawing/2014/main" id="{119EB374-EF4E-2043-A447-2ABA80E1CBD3}"/>
                    </a:ext>
                  </a:extLst>
                </p14:cNvPr>
                <p14:cNvContentPartPr/>
                <p14:nvPr/>
              </p14:nvContentPartPr>
              <p14:xfrm>
                <a:off x="884160" y="1454040"/>
                <a:ext cx="624960" cy="514800"/>
              </p14:xfrm>
            </p:contentPart>
          </mc:Choice>
          <mc:Fallback>
            <p:pic>
              <p:nvPicPr>
                <p:cNvPr id="35" name="Ink 34">
                  <a:extLst>
                    <a:ext uri="{FF2B5EF4-FFF2-40B4-BE49-F238E27FC236}">
                      <a16:creationId xmlns:a16="http://schemas.microsoft.com/office/drawing/2014/main" id="{119EB374-EF4E-2043-A447-2ABA80E1CBD3}"/>
                    </a:ext>
                  </a:extLst>
                </p:cNvPr>
                <p:cNvPicPr/>
                <p:nvPr/>
              </p:nvPicPr>
              <p:blipFill>
                <a:blip r:embed="rId56"/>
                <a:stretch>
                  <a:fillRect/>
                </a:stretch>
              </p:blipFill>
              <p:spPr>
                <a:xfrm>
                  <a:off x="869040" y="1438920"/>
                  <a:ext cx="65556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Ink 35">
                  <a:extLst>
                    <a:ext uri="{FF2B5EF4-FFF2-40B4-BE49-F238E27FC236}">
                      <a16:creationId xmlns:a16="http://schemas.microsoft.com/office/drawing/2014/main" id="{C551CB4A-AA1D-6A4A-8292-D0C77BBF3158}"/>
                    </a:ext>
                  </a:extLst>
                </p14:cNvPr>
                <p14:cNvContentPartPr/>
                <p14:nvPr/>
              </p14:nvContentPartPr>
              <p14:xfrm>
                <a:off x="1069920" y="1690560"/>
                <a:ext cx="118800" cy="178920"/>
              </p14:xfrm>
            </p:contentPart>
          </mc:Choice>
          <mc:Fallback>
            <p:pic>
              <p:nvPicPr>
                <p:cNvPr id="36" name="Ink 35">
                  <a:extLst>
                    <a:ext uri="{FF2B5EF4-FFF2-40B4-BE49-F238E27FC236}">
                      <a16:creationId xmlns:a16="http://schemas.microsoft.com/office/drawing/2014/main" id="{C551CB4A-AA1D-6A4A-8292-D0C77BBF3158}"/>
                    </a:ext>
                  </a:extLst>
                </p:cNvPr>
                <p:cNvPicPr/>
                <p:nvPr/>
              </p:nvPicPr>
              <p:blipFill>
                <a:blip r:embed="rId58"/>
                <a:stretch>
                  <a:fillRect/>
                </a:stretch>
              </p:blipFill>
              <p:spPr>
                <a:xfrm>
                  <a:off x="1054800" y="1675080"/>
                  <a:ext cx="1494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Ink 36">
                  <a:extLst>
                    <a:ext uri="{FF2B5EF4-FFF2-40B4-BE49-F238E27FC236}">
                      <a16:creationId xmlns:a16="http://schemas.microsoft.com/office/drawing/2014/main" id="{7F830397-BAE9-A544-9C3E-D89AAECDBAFD}"/>
                    </a:ext>
                  </a:extLst>
                </p14:cNvPr>
                <p14:cNvContentPartPr/>
                <p14:nvPr/>
              </p14:nvContentPartPr>
              <p14:xfrm>
                <a:off x="1085760" y="1799640"/>
                <a:ext cx="116640" cy="18000"/>
              </p14:xfrm>
            </p:contentPart>
          </mc:Choice>
          <mc:Fallback>
            <p:pic>
              <p:nvPicPr>
                <p:cNvPr id="37" name="Ink 36">
                  <a:extLst>
                    <a:ext uri="{FF2B5EF4-FFF2-40B4-BE49-F238E27FC236}">
                      <a16:creationId xmlns:a16="http://schemas.microsoft.com/office/drawing/2014/main" id="{7F830397-BAE9-A544-9C3E-D89AAECDBAFD}"/>
                    </a:ext>
                  </a:extLst>
                </p:cNvPr>
                <p:cNvPicPr/>
                <p:nvPr/>
              </p:nvPicPr>
              <p:blipFill>
                <a:blip r:embed="rId60"/>
                <a:stretch>
                  <a:fillRect/>
                </a:stretch>
              </p:blipFill>
              <p:spPr>
                <a:xfrm>
                  <a:off x="1070280" y="1784160"/>
                  <a:ext cx="1472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Ink 37">
                  <a:extLst>
                    <a:ext uri="{FF2B5EF4-FFF2-40B4-BE49-F238E27FC236}">
                      <a16:creationId xmlns:a16="http://schemas.microsoft.com/office/drawing/2014/main" id="{CFCD4AF3-21C3-A541-986A-9F47B667837A}"/>
                    </a:ext>
                  </a:extLst>
                </p14:cNvPr>
                <p14:cNvContentPartPr/>
                <p14:nvPr/>
              </p14:nvContentPartPr>
              <p14:xfrm>
                <a:off x="1194480" y="1794240"/>
                <a:ext cx="179640" cy="365040"/>
              </p14:xfrm>
            </p:contentPart>
          </mc:Choice>
          <mc:Fallback>
            <p:pic>
              <p:nvPicPr>
                <p:cNvPr id="38" name="Ink 37">
                  <a:extLst>
                    <a:ext uri="{FF2B5EF4-FFF2-40B4-BE49-F238E27FC236}">
                      <a16:creationId xmlns:a16="http://schemas.microsoft.com/office/drawing/2014/main" id="{CFCD4AF3-21C3-A541-986A-9F47B667837A}"/>
                    </a:ext>
                  </a:extLst>
                </p:cNvPr>
                <p:cNvPicPr/>
                <p:nvPr/>
              </p:nvPicPr>
              <p:blipFill>
                <a:blip r:embed="rId62"/>
                <a:stretch>
                  <a:fillRect/>
                </a:stretch>
              </p:blipFill>
              <p:spPr>
                <a:xfrm>
                  <a:off x="1179000" y="1779120"/>
                  <a:ext cx="209880" cy="395640"/>
                </a:xfrm>
                <a:prstGeom prst="rect">
                  <a:avLst/>
                </a:prstGeom>
              </p:spPr>
            </p:pic>
          </mc:Fallback>
        </mc:AlternateContent>
      </p:grpSp>
      <p:grpSp>
        <p:nvGrpSpPr>
          <p:cNvPr id="46" name="Group 45">
            <a:extLst>
              <a:ext uri="{FF2B5EF4-FFF2-40B4-BE49-F238E27FC236}">
                <a16:creationId xmlns:a16="http://schemas.microsoft.com/office/drawing/2014/main" id="{16BDD66C-D760-404B-A178-44BAC3C7F7C4}"/>
              </a:ext>
            </a:extLst>
          </p:cNvPr>
          <p:cNvGrpSpPr/>
          <p:nvPr/>
        </p:nvGrpSpPr>
        <p:grpSpPr>
          <a:xfrm>
            <a:off x="2484720" y="1375200"/>
            <a:ext cx="847080" cy="859680"/>
            <a:chOff x="2484720" y="1375200"/>
            <a:chExt cx="847080" cy="859680"/>
          </a:xfrm>
        </p:grpSpPr>
        <mc:AlternateContent xmlns:mc="http://schemas.openxmlformats.org/markup-compatibility/2006">
          <mc:Choice xmlns:p14="http://schemas.microsoft.com/office/powerpoint/2010/main" Requires="p14">
            <p:contentPart p14:bwMode="auto" r:id="rId63">
              <p14:nvContentPartPr>
                <p14:cNvPr id="40" name="Ink 39">
                  <a:extLst>
                    <a:ext uri="{FF2B5EF4-FFF2-40B4-BE49-F238E27FC236}">
                      <a16:creationId xmlns:a16="http://schemas.microsoft.com/office/drawing/2014/main" id="{9CA7854F-B935-5B45-BBF1-CBE8F1565BDB}"/>
                    </a:ext>
                  </a:extLst>
                </p14:cNvPr>
                <p14:cNvContentPartPr/>
                <p14:nvPr/>
              </p14:nvContentPartPr>
              <p14:xfrm>
                <a:off x="2484720" y="1375200"/>
                <a:ext cx="847080" cy="619200"/>
              </p14:xfrm>
            </p:contentPart>
          </mc:Choice>
          <mc:Fallback>
            <p:pic>
              <p:nvPicPr>
                <p:cNvPr id="40" name="Ink 39">
                  <a:extLst>
                    <a:ext uri="{FF2B5EF4-FFF2-40B4-BE49-F238E27FC236}">
                      <a16:creationId xmlns:a16="http://schemas.microsoft.com/office/drawing/2014/main" id="{9CA7854F-B935-5B45-BBF1-CBE8F1565BDB}"/>
                    </a:ext>
                  </a:extLst>
                </p:cNvPr>
                <p:cNvPicPr/>
                <p:nvPr/>
              </p:nvPicPr>
              <p:blipFill>
                <a:blip r:embed="rId64"/>
                <a:stretch>
                  <a:fillRect/>
                </a:stretch>
              </p:blipFill>
              <p:spPr>
                <a:xfrm>
                  <a:off x="2469240" y="1359720"/>
                  <a:ext cx="877320" cy="649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Ink 40">
                  <a:extLst>
                    <a:ext uri="{FF2B5EF4-FFF2-40B4-BE49-F238E27FC236}">
                      <a16:creationId xmlns:a16="http://schemas.microsoft.com/office/drawing/2014/main" id="{1640D106-F2F0-4E4E-8EC1-C5CA4700CCC2}"/>
                    </a:ext>
                  </a:extLst>
                </p14:cNvPr>
                <p14:cNvContentPartPr/>
                <p14:nvPr/>
              </p14:nvContentPartPr>
              <p14:xfrm>
                <a:off x="2710800" y="1729440"/>
                <a:ext cx="124920" cy="194760"/>
              </p14:xfrm>
            </p:contentPart>
          </mc:Choice>
          <mc:Fallback>
            <p:pic>
              <p:nvPicPr>
                <p:cNvPr id="41" name="Ink 40">
                  <a:extLst>
                    <a:ext uri="{FF2B5EF4-FFF2-40B4-BE49-F238E27FC236}">
                      <a16:creationId xmlns:a16="http://schemas.microsoft.com/office/drawing/2014/main" id="{1640D106-F2F0-4E4E-8EC1-C5CA4700CCC2}"/>
                    </a:ext>
                  </a:extLst>
                </p:cNvPr>
                <p:cNvPicPr/>
                <p:nvPr/>
              </p:nvPicPr>
              <p:blipFill>
                <a:blip r:embed="rId66"/>
                <a:stretch>
                  <a:fillRect/>
                </a:stretch>
              </p:blipFill>
              <p:spPr>
                <a:xfrm>
                  <a:off x="2695680" y="1713960"/>
                  <a:ext cx="1551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Ink 41">
                  <a:extLst>
                    <a:ext uri="{FF2B5EF4-FFF2-40B4-BE49-F238E27FC236}">
                      <a16:creationId xmlns:a16="http://schemas.microsoft.com/office/drawing/2014/main" id="{C3281E8A-5397-C346-A57D-1BC38961053F}"/>
                    </a:ext>
                  </a:extLst>
                </p14:cNvPr>
                <p14:cNvContentPartPr/>
                <p14:nvPr/>
              </p14:nvContentPartPr>
              <p14:xfrm>
                <a:off x="2731680" y="1856160"/>
                <a:ext cx="178560" cy="7200"/>
              </p14:xfrm>
            </p:contentPart>
          </mc:Choice>
          <mc:Fallback>
            <p:pic>
              <p:nvPicPr>
                <p:cNvPr id="42" name="Ink 41">
                  <a:extLst>
                    <a:ext uri="{FF2B5EF4-FFF2-40B4-BE49-F238E27FC236}">
                      <a16:creationId xmlns:a16="http://schemas.microsoft.com/office/drawing/2014/main" id="{C3281E8A-5397-C346-A57D-1BC38961053F}"/>
                    </a:ext>
                  </a:extLst>
                </p:cNvPr>
                <p:cNvPicPr/>
                <p:nvPr/>
              </p:nvPicPr>
              <p:blipFill>
                <a:blip r:embed="rId68"/>
                <a:stretch>
                  <a:fillRect/>
                </a:stretch>
              </p:blipFill>
              <p:spPr>
                <a:xfrm>
                  <a:off x="2716200" y="1841040"/>
                  <a:ext cx="208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Ink 42">
                  <a:extLst>
                    <a:ext uri="{FF2B5EF4-FFF2-40B4-BE49-F238E27FC236}">
                      <a16:creationId xmlns:a16="http://schemas.microsoft.com/office/drawing/2014/main" id="{213C73C2-0D9C-7442-88C7-CDDE760B09D4}"/>
                    </a:ext>
                  </a:extLst>
                </p14:cNvPr>
                <p14:cNvContentPartPr/>
                <p14:nvPr/>
              </p14:nvContentPartPr>
              <p14:xfrm>
                <a:off x="2850840" y="1817280"/>
                <a:ext cx="157680" cy="417600"/>
              </p14:xfrm>
            </p:contentPart>
          </mc:Choice>
          <mc:Fallback>
            <p:pic>
              <p:nvPicPr>
                <p:cNvPr id="43" name="Ink 42">
                  <a:extLst>
                    <a:ext uri="{FF2B5EF4-FFF2-40B4-BE49-F238E27FC236}">
                      <a16:creationId xmlns:a16="http://schemas.microsoft.com/office/drawing/2014/main" id="{213C73C2-0D9C-7442-88C7-CDDE760B09D4}"/>
                    </a:ext>
                  </a:extLst>
                </p:cNvPr>
                <p:cNvPicPr/>
                <p:nvPr/>
              </p:nvPicPr>
              <p:blipFill>
                <a:blip r:embed="rId70"/>
                <a:stretch>
                  <a:fillRect/>
                </a:stretch>
              </p:blipFill>
              <p:spPr>
                <a:xfrm>
                  <a:off x="2835360" y="1801800"/>
                  <a:ext cx="18792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Ink 43">
                  <a:extLst>
                    <a:ext uri="{FF2B5EF4-FFF2-40B4-BE49-F238E27FC236}">
                      <a16:creationId xmlns:a16="http://schemas.microsoft.com/office/drawing/2014/main" id="{F3044CDE-DA64-804E-B816-726E8A1AC9AB}"/>
                    </a:ext>
                  </a:extLst>
                </p14:cNvPr>
                <p14:cNvContentPartPr/>
                <p14:nvPr/>
              </p14:nvContentPartPr>
              <p14:xfrm>
                <a:off x="2708640" y="1539720"/>
                <a:ext cx="171720" cy="174960"/>
              </p14:xfrm>
            </p:contentPart>
          </mc:Choice>
          <mc:Fallback>
            <p:pic>
              <p:nvPicPr>
                <p:cNvPr id="44" name="Ink 43">
                  <a:extLst>
                    <a:ext uri="{FF2B5EF4-FFF2-40B4-BE49-F238E27FC236}">
                      <a16:creationId xmlns:a16="http://schemas.microsoft.com/office/drawing/2014/main" id="{F3044CDE-DA64-804E-B816-726E8A1AC9AB}"/>
                    </a:ext>
                  </a:extLst>
                </p:cNvPr>
                <p:cNvPicPr/>
                <p:nvPr/>
              </p:nvPicPr>
              <p:blipFill>
                <a:blip r:embed="rId72"/>
                <a:stretch>
                  <a:fillRect/>
                </a:stretch>
              </p:blipFill>
              <p:spPr>
                <a:xfrm>
                  <a:off x="2693520" y="1524600"/>
                  <a:ext cx="2019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Ink 44">
                  <a:extLst>
                    <a:ext uri="{FF2B5EF4-FFF2-40B4-BE49-F238E27FC236}">
                      <a16:creationId xmlns:a16="http://schemas.microsoft.com/office/drawing/2014/main" id="{B0AD2099-D6A1-B845-AC1A-148B4D4DF5B6}"/>
                    </a:ext>
                  </a:extLst>
                </p14:cNvPr>
                <p14:cNvContentPartPr/>
                <p14:nvPr/>
              </p14:nvContentPartPr>
              <p14:xfrm>
                <a:off x="2845800" y="1379520"/>
                <a:ext cx="208440" cy="163800"/>
              </p14:xfrm>
            </p:contentPart>
          </mc:Choice>
          <mc:Fallback>
            <p:pic>
              <p:nvPicPr>
                <p:cNvPr id="45" name="Ink 44">
                  <a:extLst>
                    <a:ext uri="{FF2B5EF4-FFF2-40B4-BE49-F238E27FC236}">
                      <a16:creationId xmlns:a16="http://schemas.microsoft.com/office/drawing/2014/main" id="{B0AD2099-D6A1-B845-AC1A-148B4D4DF5B6}"/>
                    </a:ext>
                  </a:extLst>
                </p:cNvPr>
                <p:cNvPicPr/>
                <p:nvPr/>
              </p:nvPicPr>
              <p:blipFill>
                <a:blip r:embed="rId74"/>
                <a:stretch>
                  <a:fillRect/>
                </a:stretch>
              </p:blipFill>
              <p:spPr>
                <a:xfrm>
                  <a:off x="2830680" y="1364400"/>
                  <a:ext cx="239040" cy="194040"/>
                </a:xfrm>
                <a:prstGeom prst="rect">
                  <a:avLst/>
                </a:prstGeom>
              </p:spPr>
            </p:pic>
          </mc:Fallback>
        </mc:AlternateContent>
      </p:grpSp>
      <p:grpSp>
        <p:nvGrpSpPr>
          <p:cNvPr id="60" name="Group 59">
            <a:extLst>
              <a:ext uri="{FF2B5EF4-FFF2-40B4-BE49-F238E27FC236}">
                <a16:creationId xmlns:a16="http://schemas.microsoft.com/office/drawing/2014/main" id="{14F459EE-A186-D141-AE08-B8ED7FFF18DE}"/>
              </a:ext>
            </a:extLst>
          </p:cNvPr>
          <p:cNvGrpSpPr/>
          <p:nvPr/>
        </p:nvGrpSpPr>
        <p:grpSpPr>
          <a:xfrm>
            <a:off x="4240080" y="1106640"/>
            <a:ext cx="1155240" cy="1015200"/>
            <a:chOff x="4240080" y="1106640"/>
            <a:chExt cx="1155240" cy="1015200"/>
          </a:xfrm>
        </p:grpSpPr>
        <mc:AlternateContent xmlns:mc="http://schemas.openxmlformats.org/markup-compatibility/2006">
          <mc:Choice xmlns:p14="http://schemas.microsoft.com/office/powerpoint/2010/main" Requires="p14">
            <p:contentPart p14:bwMode="auto" r:id="rId75">
              <p14:nvContentPartPr>
                <p14:cNvPr id="47" name="Ink 46">
                  <a:extLst>
                    <a:ext uri="{FF2B5EF4-FFF2-40B4-BE49-F238E27FC236}">
                      <a16:creationId xmlns:a16="http://schemas.microsoft.com/office/drawing/2014/main" id="{23DD0AAE-7D4B-8043-A736-6B7E085624FE}"/>
                    </a:ext>
                  </a:extLst>
                </p14:cNvPr>
                <p14:cNvContentPartPr/>
                <p14:nvPr/>
              </p14:nvContentPartPr>
              <p14:xfrm>
                <a:off x="4240080" y="1394280"/>
                <a:ext cx="921240" cy="574560"/>
              </p14:xfrm>
            </p:contentPart>
          </mc:Choice>
          <mc:Fallback>
            <p:pic>
              <p:nvPicPr>
                <p:cNvPr id="47" name="Ink 46">
                  <a:extLst>
                    <a:ext uri="{FF2B5EF4-FFF2-40B4-BE49-F238E27FC236}">
                      <a16:creationId xmlns:a16="http://schemas.microsoft.com/office/drawing/2014/main" id="{23DD0AAE-7D4B-8043-A736-6B7E085624FE}"/>
                    </a:ext>
                  </a:extLst>
                </p:cNvPr>
                <p:cNvPicPr/>
                <p:nvPr/>
              </p:nvPicPr>
              <p:blipFill>
                <a:blip r:embed="rId76"/>
                <a:stretch>
                  <a:fillRect/>
                </a:stretch>
              </p:blipFill>
              <p:spPr>
                <a:xfrm>
                  <a:off x="4224600" y="1379160"/>
                  <a:ext cx="951480" cy="604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Ink 47">
                  <a:extLst>
                    <a:ext uri="{FF2B5EF4-FFF2-40B4-BE49-F238E27FC236}">
                      <a16:creationId xmlns:a16="http://schemas.microsoft.com/office/drawing/2014/main" id="{920837DA-FEFC-8D4A-A87D-855A984DB9DB}"/>
                    </a:ext>
                  </a:extLst>
                </p14:cNvPr>
                <p14:cNvContentPartPr/>
                <p14:nvPr/>
              </p14:nvContentPartPr>
              <p14:xfrm>
                <a:off x="4462920" y="1695600"/>
                <a:ext cx="147960" cy="170280"/>
              </p14:xfrm>
            </p:contentPart>
          </mc:Choice>
          <mc:Fallback>
            <p:pic>
              <p:nvPicPr>
                <p:cNvPr id="48" name="Ink 47">
                  <a:extLst>
                    <a:ext uri="{FF2B5EF4-FFF2-40B4-BE49-F238E27FC236}">
                      <a16:creationId xmlns:a16="http://schemas.microsoft.com/office/drawing/2014/main" id="{920837DA-FEFC-8D4A-A87D-855A984DB9DB}"/>
                    </a:ext>
                  </a:extLst>
                </p:cNvPr>
                <p:cNvPicPr/>
                <p:nvPr/>
              </p:nvPicPr>
              <p:blipFill>
                <a:blip r:embed="rId78"/>
                <a:stretch>
                  <a:fillRect/>
                </a:stretch>
              </p:blipFill>
              <p:spPr>
                <a:xfrm>
                  <a:off x="4447800" y="1680120"/>
                  <a:ext cx="1785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Ink 48">
                  <a:extLst>
                    <a:ext uri="{FF2B5EF4-FFF2-40B4-BE49-F238E27FC236}">
                      <a16:creationId xmlns:a16="http://schemas.microsoft.com/office/drawing/2014/main" id="{F48D3385-91FC-4244-9F77-970547FB0050}"/>
                    </a:ext>
                  </a:extLst>
                </p14:cNvPr>
                <p14:cNvContentPartPr/>
                <p14:nvPr/>
              </p14:nvContentPartPr>
              <p14:xfrm>
                <a:off x="4525920" y="1788840"/>
                <a:ext cx="122400" cy="16920"/>
              </p14:xfrm>
            </p:contentPart>
          </mc:Choice>
          <mc:Fallback>
            <p:pic>
              <p:nvPicPr>
                <p:cNvPr id="49" name="Ink 48">
                  <a:extLst>
                    <a:ext uri="{FF2B5EF4-FFF2-40B4-BE49-F238E27FC236}">
                      <a16:creationId xmlns:a16="http://schemas.microsoft.com/office/drawing/2014/main" id="{F48D3385-91FC-4244-9F77-970547FB0050}"/>
                    </a:ext>
                  </a:extLst>
                </p:cNvPr>
                <p:cNvPicPr/>
                <p:nvPr/>
              </p:nvPicPr>
              <p:blipFill>
                <a:blip r:embed="rId80"/>
                <a:stretch>
                  <a:fillRect/>
                </a:stretch>
              </p:blipFill>
              <p:spPr>
                <a:xfrm>
                  <a:off x="4510800" y="1773720"/>
                  <a:ext cx="1530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Ink 49">
                  <a:extLst>
                    <a:ext uri="{FF2B5EF4-FFF2-40B4-BE49-F238E27FC236}">
                      <a16:creationId xmlns:a16="http://schemas.microsoft.com/office/drawing/2014/main" id="{FD02DABF-97BC-EC4A-8B95-80F10F0B15A4}"/>
                    </a:ext>
                  </a:extLst>
                </p14:cNvPr>
                <p14:cNvContentPartPr/>
                <p14:nvPr/>
              </p14:nvContentPartPr>
              <p14:xfrm>
                <a:off x="4645440" y="1760040"/>
                <a:ext cx="168120" cy="361800"/>
              </p14:xfrm>
            </p:contentPart>
          </mc:Choice>
          <mc:Fallback>
            <p:pic>
              <p:nvPicPr>
                <p:cNvPr id="50" name="Ink 49">
                  <a:extLst>
                    <a:ext uri="{FF2B5EF4-FFF2-40B4-BE49-F238E27FC236}">
                      <a16:creationId xmlns:a16="http://schemas.microsoft.com/office/drawing/2014/main" id="{FD02DABF-97BC-EC4A-8B95-80F10F0B15A4}"/>
                    </a:ext>
                  </a:extLst>
                </p:cNvPr>
                <p:cNvPicPr/>
                <p:nvPr/>
              </p:nvPicPr>
              <p:blipFill>
                <a:blip r:embed="rId82"/>
                <a:stretch>
                  <a:fillRect/>
                </a:stretch>
              </p:blipFill>
              <p:spPr>
                <a:xfrm>
                  <a:off x="4630320" y="1744920"/>
                  <a:ext cx="19836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Ink 50">
                  <a:extLst>
                    <a:ext uri="{FF2B5EF4-FFF2-40B4-BE49-F238E27FC236}">
                      <a16:creationId xmlns:a16="http://schemas.microsoft.com/office/drawing/2014/main" id="{8E1F7EE4-C2A8-5E47-A975-9C2B973405E3}"/>
                    </a:ext>
                  </a:extLst>
                </p14:cNvPr>
                <p14:cNvContentPartPr/>
                <p14:nvPr/>
              </p14:nvContentPartPr>
              <p14:xfrm>
                <a:off x="4537440" y="1550520"/>
                <a:ext cx="203760" cy="161280"/>
              </p14:xfrm>
            </p:contentPart>
          </mc:Choice>
          <mc:Fallback>
            <p:pic>
              <p:nvPicPr>
                <p:cNvPr id="51" name="Ink 50">
                  <a:extLst>
                    <a:ext uri="{FF2B5EF4-FFF2-40B4-BE49-F238E27FC236}">
                      <a16:creationId xmlns:a16="http://schemas.microsoft.com/office/drawing/2014/main" id="{8E1F7EE4-C2A8-5E47-A975-9C2B973405E3}"/>
                    </a:ext>
                  </a:extLst>
                </p:cNvPr>
                <p:cNvPicPr/>
                <p:nvPr/>
              </p:nvPicPr>
              <p:blipFill>
                <a:blip r:embed="rId84"/>
                <a:stretch>
                  <a:fillRect/>
                </a:stretch>
              </p:blipFill>
              <p:spPr>
                <a:xfrm>
                  <a:off x="4522320" y="1535040"/>
                  <a:ext cx="2343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Ink 51">
                  <a:extLst>
                    <a:ext uri="{FF2B5EF4-FFF2-40B4-BE49-F238E27FC236}">
                      <a16:creationId xmlns:a16="http://schemas.microsoft.com/office/drawing/2014/main" id="{E5B46FE1-1ED2-9E41-88E4-97E49C007D9A}"/>
                    </a:ext>
                  </a:extLst>
                </p14:cNvPr>
                <p14:cNvContentPartPr/>
                <p14:nvPr/>
              </p14:nvContentPartPr>
              <p14:xfrm>
                <a:off x="4674600" y="1344600"/>
                <a:ext cx="53280" cy="209880"/>
              </p14:xfrm>
            </p:contentPart>
          </mc:Choice>
          <mc:Fallback>
            <p:pic>
              <p:nvPicPr>
                <p:cNvPr id="52" name="Ink 51">
                  <a:extLst>
                    <a:ext uri="{FF2B5EF4-FFF2-40B4-BE49-F238E27FC236}">
                      <a16:creationId xmlns:a16="http://schemas.microsoft.com/office/drawing/2014/main" id="{E5B46FE1-1ED2-9E41-88E4-97E49C007D9A}"/>
                    </a:ext>
                  </a:extLst>
                </p:cNvPr>
                <p:cNvPicPr/>
                <p:nvPr/>
              </p:nvPicPr>
              <p:blipFill>
                <a:blip r:embed="rId86"/>
                <a:stretch>
                  <a:fillRect/>
                </a:stretch>
              </p:blipFill>
              <p:spPr>
                <a:xfrm>
                  <a:off x="4659480" y="1329480"/>
                  <a:ext cx="838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Ink 53">
                  <a:extLst>
                    <a:ext uri="{FF2B5EF4-FFF2-40B4-BE49-F238E27FC236}">
                      <a16:creationId xmlns:a16="http://schemas.microsoft.com/office/drawing/2014/main" id="{73AAA2C4-741C-2747-8060-B80AD7F5D091}"/>
                    </a:ext>
                  </a:extLst>
                </p14:cNvPr>
                <p14:cNvContentPartPr/>
                <p14:nvPr/>
              </p14:nvContentPartPr>
              <p14:xfrm>
                <a:off x="4743360" y="1222920"/>
                <a:ext cx="202680" cy="162720"/>
              </p14:xfrm>
            </p:contentPart>
          </mc:Choice>
          <mc:Fallback>
            <p:pic>
              <p:nvPicPr>
                <p:cNvPr id="54" name="Ink 53">
                  <a:extLst>
                    <a:ext uri="{FF2B5EF4-FFF2-40B4-BE49-F238E27FC236}">
                      <a16:creationId xmlns:a16="http://schemas.microsoft.com/office/drawing/2014/main" id="{73AAA2C4-741C-2747-8060-B80AD7F5D091}"/>
                    </a:ext>
                  </a:extLst>
                </p:cNvPr>
                <p:cNvPicPr/>
                <p:nvPr/>
              </p:nvPicPr>
              <p:blipFill>
                <a:blip r:embed="rId88"/>
                <a:stretch>
                  <a:fillRect/>
                </a:stretch>
              </p:blipFill>
              <p:spPr>
                <a:xfrm>
                  <a:off x="4727880" y="1207440"/>
                  <a:ext cx="2332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Ink 55">
                  <a:extLst>
                    <a:ext uri="{FF2B5EF4-FFF2-40B4-BE49-F238E27FC236}">
                      <a16:creationId xmlns:a16="http://schemas.microsoft.com/office/drawing/2014/main" id="{6D708404-F485-8349-9C15-7F0E5F3E4BF2}"/>
                    </a:ext>
                  </a:extLst>
                </p14:cNvPr>
                <p14:cNvContentPartPr/>
                <p14:nvPr/>
              </p14:nvContentPartPr>
              <p14:xfrm>
                <a:off x="4960440" y="1106640"/>
                <a:ext cx="410040" cy="116280"/>
              </p14:xfrm>
            </p:contentPart>
          </mc:Choice>
          <mc:Fallback>
            <p:pic>
              <p:nvPicPr>
                <p:cNvPr id="56" name="Ink 55">
                  <a:extLst>
                    <a:ext uri="{FF2B5EF4-FFF2-40B4-BE49-F238E27FC236}">
                      <a16:creationId xmlns:a16="http://schemas.microsoft.com/office/drawing/2014/main" id="{6D708404-F485-8349-9C15-7F0E5F3E4BF2}"/>
                    </a:ext>
                  </a:extLst>
                </p:cNvPr>
                <p:cNvPicPr/>
                <p:nvPr/>
              </p:nvPicPr>
              <p:blipFill>
                <a:blip r:embed="rId90"/>
                <a:stretch>
                  <a:fillRect/>
                </a:stretch>
              </p:blipFill>
              <p:spPr>
                <a:xfrm>
                  <a:off x="4945320" y="1091520"/>
                  <a:ext cx="440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Ink 56">
                  <a:extLst>
                    <a:ext uri="{FF2B5EF4-FFF2-40B4-BE49-F238E27FC236}">
                      <a16:creationId xmlns:a16="http://schemas.microsoft.com/office/drawing/2014/main" id="{AE9CB992-6A82-944D-8E34-16938E357AD1}"/>
                    </a:ext>
                  </a:extLst>
                </p14:cNvPr>
                <p14:cNvContentPartPr/>
                <p14:nvPr/>
              </p14:nvContentPartPr>
              <p14:xfrm>
                <a:off x="5223240" y="1154160"/>
                <a:ext cx="63360" cy="67320"/>
              </p14:xfrm>
            </p:contentPart>
          </mc:Choice>
          <mc:Fallback>
            <p:pic>
              <p:nvPicPr>
                <p:cNvPr id="57" name="Ink 56">
                  <a:extLst>
                    <a:ext uri="{FF2B5EF4-FFF2-40B4-BE49-F238E27FC236}">
                      <a16:creationId xmlns:a16="http://schemas.microsoft.com/office/drawing/2014/main" id="{AE9CB992-6A82-944D-8E34-16938E357AD1}"/>
                    </a:ext>
                  </a:extLst>
                </p:cNvPr>
                <p:cNvPicPr/>
                <p:nvPr/>
              </p:nvPicPr>
              <p:blipFill>
                <a:blip r:embed="rId92"/>
                <a:stretch>
                  <a:fillRect/>
                </a:stretch>
              </p:blipFill>
              <p:spPr>
                <a:xfrm>
                  <a:off x="5208120" y="1139040"/>
                  <a:ext cx="93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Ink 57">
                  <a:extLst>
                    <a:ext uri="{FF2B5EF4-FFF2-40B4-BE49-F238E27FC236}">
                      <a16:creationId xmlns:a16="http://schemas.microsoft.com/office/drawing/2014/main" id="{4DB1FB15-B975-D645-A591-32C2FA39EE56}"/>
                    </a:ext>
                  </a:extLst>
                </p14:cNvPr>
                <p14:cNvContentPartPr/>
                <p14:nvPr/>
              </p14:nvContentPartPr>
              <p14:xfrm>
                <a:off x="5263920" y="1177560"/>
                <a:ext cx="131400" cy="158040"/>
              </p14:xfrm>
            </p:contentPart>
          </mc:Choice>
          <mc:Fallback>
            <p:pic>
              <p:nvPicPr>
                <p:cNvPr id="58" name="Ink 57">
                  <a:extLst>
                    <a:ext uri="{FF2B5EF4-FFF2-40B4-BE49-F238E27FC236}">
                      <a16:creationId xmlns:a16="http://schemas.microsoft.com/office/drawing/2014/main" id="{4DB1FB15-B975-D645-A591-32C2FA39EE56}"/>
                    </a:ext>
                  </a:extLst>
                </p:cNvPr>
                <p:cNvPicPr/>
                <p:nvPr/>
              </p:nvPicPr>
              <p:blipFill>
                <a:blip r:embed="rId94"/>
                <a:stretch>
                  <a:fillRect/>
                </a:stretch>
              </p:blipFill>
              <p:spPr>
                <a:xfrm>
                  <a:off x="5248440" y="1162440"/>
                  <a:ext cx="1620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Ink 58">
                  <a:extLst>
                    <a:ext uri="{FF2B5EF4-FFF2-40B4-BE49-F238E27FC236}">
                      <a16:creationId xmlns:a16="http://schemas.microsoft.com/office/drawing/2014/main" id="{997AB672-A9E6-734C-8C24-21B83B734C48}"/>
                    </a:ext>
                  </a:extLst>
                </p14:cNvPr>
                <p14:cNvContentPartPr/>
                <p14:nvPr/>
              </p14:nvContentPartPr>
              <p14:xfrm>
                <a:off x="5268960" y="1247760"/>
                <a:ext cx="119160" cy="21240"/>
              </p14:xfrm>
            </p:contentPart>
          </mc:Choice>
          <mc:Fallback>
            <p:pic>
              <p:nvPicPr>
                <p:cNvPr id="59" name="Ink 58">
                  <a:extLst>
                    <a:ext uri="{FF2B5EF4-FFF2-40B4-BE49-F238E27FC236}">
                      <a16:creationId xmlns:a16="http://schemas.microsoft.com/office/drawing/2014/main" id="{997AB672-A9E6-734C-8C24-21B83B734C48}"/>
                    </a:ext>
                  </a:extLst>
                </p:cNvPr>
                <p:cNvPicPr/>
                <p:nvPr/>
              </p:nvPicPr>
              <p:blipFill>
                <a:blip r:embed="rId96"/>
                <a:stretch>
                  <a:fillRect/>
                </a:stretch>
              </p:blipFill>
              <p:spPr>
                <a:xfrm>
                  <a:off x="5253840" y="1232640"/>
                  <a:ext cx="149760" cy="51480"/>
                </a:xfrm>
                <a:prstGeom prst="rect">
                  <a:avLst/>
                </a:prstGeom>
              </p:spPr>
            </p:pic>
          </mc:Fallback>
        </mc:AlternateContent>
      </p:grpSp>
      <p:grpSp>
        <p:nvGrpSpPr>
          <p:cNvPr id="67" name="Group 66">
            <a:extLst>
              <a:ext uri="{FF2B5EF4-FFF2-40B4-BE49-F238E27FC236}">
                <a16:creationId xmlns:a16="http://schemas.microsoft.com/office/drawing/2014/main" id="{F1493342-3B86-9047-8956-502B907C5262}"/>
              </a:ext>
            </a:extLst>
          </p:cNvPr>
          <p:cNvGrpSpPr/>
          <p:nvPr/>
        </p:nvGrpSpPr>
        <p:grpSpPr>
          <a:xfrm>
            <a:off x="1772640" y="1577160"/>
            <a:ext cx="436320" cy="160200"/>
            <a:chOff x="1772640" y="1577160"/>
            <a:chExt cx="436320" cy="160200"/>
          </a:xfrm>
        </p:grpSpPr>
        <mc:AlternateContent xmlns:mc="http://schemas.openxmlformats.org/markup-compatibility/2006">
          <mc:Choice xmlns:p14="http://schemas.microsoft.com/office/powerpoint/2010/main" Requires="p14">
            <p:contentPart p14:bwMode="auto" r:id="rId97">
              <p14:nvContentPartPr>
                <p14:cNvPr id="61" name="Ink 60">
                  <a:extLst>
                    <a:ext uri="{FF2B5EF4-FFF2-40B4-BE49-F238E27FC236}">
                      <a16:creationId xmlns:a16="http://schemas.microsoft.com/office/drawing/2014/main" id="{6301BC49-C357-8A40-8999-DD173D5A3276}"/>
                    </a:ext>
                  </a:extLst>
                </p14:cNvPr>
                <p14:cNvContentPartPr/>
                <p14:nvPr/>
              </p14:nvContentPartPr>
              <p14:xfrm>
                <a:off x="1772640" y="1649160"/>
                <a:ext cx="293040" cy="19800"/>
              </p14:xfrm>
            </p:contentPart>
          </mc:Choice>
          <mc:Fallback>
            <p:pic>
              <p:nvPicPr>
                <p:cNvPr id="61" name="Ink 60">
                  <a:extLst>
                    <a:ext uri="{FF2B5EF4-FFF2-40B4-BE49-F238E27FC236}">
                      <a16:creationId xmlns:a16="http://schemas.microsoft.com/office/drawing/2014/main" id="{6301BC49-C357-8A40-8999-DD173D5A3276}"/>
                    </a:ext>
                  </a:extLst>
                </p:cNvPr>
                <p:cNvPicPr/>
                <p:nvPr/>
              </p:nvPicPr>
              <p:blipFill>
                <a:blip r:embed="rId98"/>
                <a:stretch>
                  <a:fillRect/>
                </a:stretch>
              </p:blipFill>
              <p:spPr>
                <a:xfrm>
                  <a:off x="1757520" y="1634040"/>
                  <a:ext cx="3236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Ink 61">
                  <a:extLst>
                    <a:ext uri="{FF2B5EF4-FFF2-40B4-BE49-F238E27FC236}">
                      <a16:creationId xmlns:a16="http://schemas.microsoft.com/office/drawing/2014/main" id="{EB3BC311-1548-5F4D-B4D1-BF37C2CF576B}"/>
                    </a:ext>
                  </a:extLst>
                </p14:cNvPr>
                <p14:cNvContentPartPr/>
                <p14:nvPr/>
              </p14:nvContentPartPr>
              <p14:xfrm>
                <a:off x="2028960" y="1577160"/>
                <a:ext cx="180000" cy="160200"/>
              </p14:xfrm>
            </p:contentPart>
          </mc:Choice>
          <mc:Fallback>
            <p:pic>
              <p:nvPicPr>
                <p:cNvPr id="62" name="Ink 61">
                  <a:extLst>
                    <a:ext uri="{FF2B5EF4-FFF2-40B4-BE49-F238E27FC236}">
                      <a16:creationId xmlns:a16="http://schemas.microsoft.com/office/drawing/2014/main" id="{EB3BC311-1548-5F4D-B4D1-BF37C2CF576B}"/>
                    </a:ext>
                  </a:extLst>
                </p:cNvPr>
                <p:cNvPicPr/>
                <p:nvPr/>
              </p:nvPicPr>
              <p:blipFill>
                <a:blip r:embed="rId100"/>
                <a:stretch>
                  <a:fillRect/>
                </a:stretch>
              </p:blipFill>
              <p:spPr>
                <a:xfrm>
                  <a:off x="2013840" y="1562040"/>
                  <a:ext cx="210240" cy="190440"/>
                </a:xfrm>
                <a:prstGeom prst="rect">
                  <a:avLst/>
                </a:prstGeom>
              </p:spPr>
            </p:pic>
          </mc:Fallback>
        </mc:AlternateContent>
      </p:grpSp>
      <p:grpSp>
        <p:nvGrpSpPr>
          <p:cNvPr id="66" name="Group 65">
            <a:extLst>
              <a:ext uri="{FF2B5EF4-FFF2-40B4-BE49-F238E27FC236}">
                <a16:creationId xmlns:a16="http://schemas.microsoft.com/office/drawing/2014/main" id="{804129B4-8D46-8C4B-A0A6-9AF9D4C42078}"/>
              </a:ext>
            </a:extLst>
          </p:cNvPr>
          <p:cNvGrpSpPr/>
          <p:nvPr/>
        </p:nvGrpSpPr>
        <p:grpSpPr>
          <a:xfrm>
            <a:off x="3611880" y="1565640"/>
            <a:ext cx="459000" cy="142920"/>
            <a:chOff x="3611880" y="1565640"/>
            <a:chExt cx="459000" cy="142920"/>
          </a:xfrm>
        </p:grpSpPr>
        <mc:AlternateContent xmlns:mc="http://schemas.openxmlformats.org/markup-compatibility/2006">
          <mc:Choice xmlns:p14="http://schemas.microsoft.com/office/powerpoint/2010/main" Requires="p14">
            <p:contentPart p14:bwMode="auto" r:id="rId101">
              <p14:nvContentPartPr>
                <p14:cNvPr id="63" name="Ink 62">
                  <a:extLst>
                    <a:ext uri="{FF2B5EF4-FFF2-40B4-BE49-F238E27FC236}">
                      <a16:creationId xmlns:a16="http://schemas.microsoft.com/office/drawing/2014/main" id="{468DFFEC-5EA8-6A40-B3FA-2E4530E9D5D4}"/>
                    </a:ext>
                  </a:extLst>
                </p14:cNvPr>
                <p14:cNvContentPartPr/>
                <p14:nvPr/>
              </p14:nvContentPartPr>
              <p14:xfrm>
                <a:off x="3611880" y="1632600"/>
                <a:ext cx="368280" cy="25200"/>
              </p14:xfrm>
            </p:contentPart>
          </mc:Choice>
          <mc:Fallback>
            <p:pic>
              <p:nvPicPr>
                <p:cNvPr id="63" name="Ink 62">
                  <a:extLst>
                    <a:ext uri="{FF2B5EF4-FFF2-40B4-BE49-F238E27FC236}">
                      <a16:creationId xmlns:a16="http://schemas.microsoft.com/office/drawing/2014/main" id="{468DFFEC-5EA8-6A40-B3FA-2E4530E9D5D4}"/>
                    </a:ext>
                  </a:extLst>
                </p:cNvPr>
                <p:cNvPicPr/>
                <p:nvPr/>
              </p:nvPicPr>
              <p:blipFill>
                <a:blip r:embed="rId102"/>
                <a:stretch>
                  <a:fillRect/>
                </a:stretch>
              </p:blipFill>
              <p:spPr>
                <a:xfrm>
                  <a:off x="3596400" y="1617120"/>
                  <a:ext cx="3988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Ink 63">
                  <a:extLst>
                    <a:ext uri="{FF2B5EF4-FFF2-40B4-BE49-F238E27FC236}">
                      <a16:creationId xmlns:a16="http://schemas.microsoft.com/office/drawing/2014/main" id="{33E968DE-0742-B948-BFEF-6540FB8E234A}"/>
                    </a:ext>
                  </a:extLst>
                </p14:cNvPr>
                <p14:cNvContentPartPr/>
                <p14:nvPr/>
              </p14:nvContentPartPr>
              <p14:xfrm>
                <a:off x="3921840" y="1565640"/>
                <a:ext cx="149040" cy="142920"/>
              </p14:xfrm>
            </p:contentPart>
          </mc:Choice>
          <mc:Fallback>
            <p:pic>
              <p:nvPicPr>
                <p:cNvPr id="64" name="Ink 63">
                  <a:extLst>
                    <a:ext uri="{FF2B5EF4-FFF2-40B4-BE49-F238E27FC236}">
                      <a16:creationId xmlns:a16="http://schemas.microsoft.com/office/drawing/2014/main" id="{33E968DE-0742-B948-BFEF-6540FB8E234A}"/>
                    </a:ext>
                  </a:extLst>
                </p:cNvPr>
                <p:cNvPicPr/>
                <p:nvPr/>
              </p:nvPicPr>
              <p:blipFill>
                <a:blip r:embed="rId104"/>
                <a:stretch>
                  <a:fillRect/>
                </a:stretch>
              </p:blipFill>
              <p:spPr>
                <a:xfrm>
                  <a:off x="3906360" y="1550520"/>
                  <a:ext cx="179640" cy="17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
            <p14:nvContentPartPr>
              <p14:cNvPr id="65" name="Ink 64">
                <a:extLst>
                  <a:ext uri="{FF2B5EF4-FFF2-40B4-BE49-F238E27FC236}">
                    <a16:creationId xmlns:a16="http://schemas.microsoft.com/office/drawing/2014/main" id="{D11F3E0D-75A0-034F-B02F-D7A49EDB7EF2}"/>
                  </a:ext>
                </a:extLst>
              </p14:cNvPr>
              <p14:cNvContentPartPr/>
              <p14:nvPr/>
            </p14:nvContentPartPr>
            <p14:xfrm>
              <a:off x="5543280" y="1514880"/>
              <a:ext cx="877320" cy="62640"/>
            </p14:xfrm>
          </p:contentPart>
        </mc:Choice>
        <mc:Fallback>
          <p:pic>
            <p:nvPicPr>
              <p:cNvPr id="65" name="Ink 64">
                <a:extLst>
                  <a:ext uri="{FF2B5EF4-FFF2-40B4-BE49-F238E27FC236}">
                    <a16:creationId xmlns:a16="http://schemas.microsoft.com/office/drawing/2014/main" id="{D11F3E0D-75A0-034F-B02F-D7A49EDB7EF2}"/>
                  </a:ext>
                </a:extLst>
              </p:cNvPr>
              <p:cNvPicPr/>
              <p:nvPr/>
            </p:nvPicPr>
            <p:blipFill>
              <a:blip r:embed="rId106"/>
              <a:stretch>
                <a:fillRect/>
              </a:stretch>
            </p:blipFill>
            <p:spPr>
              <a:xfrm>
                <a:off x="5528160" y="1499760"/>
                <a:ext cx="907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Ink 67">
                <a:extLst>
                  <a:ext uri="{FF2B5EF4-FFF2-40B4-BE49-F238E27FC236}">
                    <a16:creationId xmlns:a16="http://schemas.microsoft.com/office/drawing/2014/main" id="{1CCAC967-5105-C049-ACAB-DBFA7E254267}"/>
                  </a:ext>
                </a:extLst>
              </p14:cNvPr>
              <p14:cNvContentPartPr/>
              <p14:nvPr/>
            </p14:nvContentPartPr>
            <p14:xfrm>
              <a:off x="6320520" y="1451520"/>
              <a:ext cx="276120" cy="164520"/>
            </p14:xfrm>
          </p:contentPart>
        </mc:Choice>
        <mc:Fallback>
          <p:pic>
            <p:nvPicPr>
              <p:cNvPr id="68" name="Ink 67">
                <a:extLst>
                  <a:ext uri="{FF2B5EF4-FFF2-40B4-BE49-F238E27FC236}">
                    <a16:creationId xmlns:a16="http://schemas.microsoft.com/office/drawing/2014/main" id="{1CCAC967-5105-C049-ACAB-DBFA7E254267}"/>
                  </a:ext>
                </a:extLst>
              </p:cNvPr>
              <p:cNvPicPr/>
              <p:nvPr/>
            </p:nvPicPr>
            <p:blipFill>
              <a:blip r:embed="rId108"/>
              <a:stretch>
                <a:fillRect/>
              </a:stretch>
            </p:blipFill>
            <p:spPr>
              <a:xfrm>
                <a:off x="6305400" y="1436400"/>
                <a:ext cx="3067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Ink 68">
                <a:extLst>
                  <a:ext uri="{FF2B5EF4-FFF2-40B4-BE49-F238E27FC236}">
                    <a16:creationId xmlns:a16="http://schemas.microsoft.com/office/drawing/2014/main" id="{573341C6-F044-6D4C-8F81-1976CB19D658}"/>
                  </a:ext>
                </a:extLst>
              </p14:cNvPr>
              <p14:cNvContentPartPr/>
              <p14:nvPr/>
            </p14:nvContentPartPr>
            <p14:xfrm>
              <a:off x="6866640" y="1317960"/>
              <a:ext cx="912240" cy="667080"/>
            </p14:xfrm>
          </p:contentPart>
        </mc:Choice>
        <mc:Fallback>
          <p:pic>
            <p:nvPicPr>
              <p:cNvPr id="69" name="Ink 68">
                <a:extLst>
                  <a:ext uri="{FF2B5EF4-FFF2-40B4-BE49-F238E27FC236}">
                    <a16:creationId xmlns:a16="http://schemas.microsoft.com/office/drawing/2014/main" id="{573341C6-F044-6D4C-8F81-1976CB19D658}"/>
                  </a:ext>
                </a:extLst>
              </p:cNvPr>
              <p:cNvPicPr/>
              <p:nvPr/>
            </p:nvPicPr>
            <p:blipFill>
              <a:blip r:embed="rId110"/>
              <a:stretch>
                <a:fillRect/>
              </a:stretch>
            </p:blipFill>
            <p:spPr>
              <a:xfrm>
                <a:off x="6851160" y="1302840"/>
                <a:ext cx="942840" cy="697680"/>
              </a:xfrm>
              <a:prstGeom prst="rect">
                <a:avLst/>
              </a:prstGeom>
            </p:spPr>
          </p:pic>
        </mc:Fallback>
      </mc:AlternateContent>
      <p:grpSp>
        <p:nvGrpSpPr>
          <p:cNvPr id="76" name="Group 75">
            <a:extLst>
              <a:ext uri="{FF2B5EF4-FFF2-40B4-BE49-F238E27FC236}">
                <a16:creationId xmlns:a16="http://schemas.microsoft.com/office/drawing/2014/main" id="{9D67FC7F-FE6D-CD42-8FC8-276B22AB1A74}"/>
              </a:ext>
            </a:extLst>
          </p:cNvPr>
          <p:cNvGrpSpPr/>
          <p:nvPr/>
        </p:nvGrpSpPr>
        <p:grpSpPr>
          <a:xfrm>
            <a:off x="885240" y="2901240"/>
            <a:ext cx="1464480" cy="1003680"/>
            <a:chOff x="885240" y="2901240"/>
            <a:chExt cx="1464480" cy="1003680"/>
          </a:xfrm>
        </p:grpSpPr>
        <mc:AlternateContent xmlns:mc="http://schemas.openxmlformats.org/markup-compatibility/2006">
          <mc:Choice xmlns:p14="http://schemas.microsoft.com/office/powerpoint/2010/main" Requires="p14">
            <p:contentPart p14:bwMode="auto" r:id="rId111">
              <p14:nvContentPartPr>
                <p14:cNvPr id="70" name="Ink 69">
                  <a:extLst>
                    <a:ext uri="{FF2B5EF4-FFF2-40B4-BE49-F238E27FC236}">
                      <a16:creationId xmlns:a16="http://schemas.microsoft.com/office/drawing/2014/main" id="{16D1088C-59B1-3E4B-9D48-D99C0B4EEE5D}"/>
                    </a:ext>
                  </a:extLst>
                </p14:cNvPr>
                <p14:cNvContentPartPr/>
                <p14:nvPr/>
              </p14:nvContentPartPr>
              <p14:xfrm>
                <a:off x="885240" y="2901240"/>
                <a:ext cx="869400" cy="744120"/>
              </p14:xfrm>
            </p:contentPart>
          </mc:Choice>
          <mc:Fallback>
            <p:pic>
              <p:nvPicPr>
                <p:cNvPr id="70" name="Ink 69">
                  <a:extLst>
                    <a:ext uri="{FF2B5EF4-FFF2-40B4-BE49-F238E27FC236}">
                      <a16:creationId xmlns:a16="http://schemas.microsoft.com/office/drawing/2014/main" id="{16D1088C-59B1-3E4B-9D48-D99C0B4EEE5D}"/>
                    </a:ext>
                  </a:extLst>
                </p:cNvPr>
                <p:cNvPicPr/>
                <p:nvPr/>
              </p:nvPicPr>
              <p:blipFill>
                <a:blip r:embed="rId112"/>
                <a:stretch>
                  <a:fillRect/>
                </a:stretch>
              </p:blipFill>
              <p:spPr>
                <a:xfrm>
                  <a:off x="870120" y="2886120"/>
                  <a:ext cx="900000" cy="774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Ink 70">
                  <a:extLst>
                    <a:ext uri="{FF2B5EF4-FFF2-40B4-BE49-F238E27FC236}">
                      <a16:creationId xmlns:a16="http://schemas.microsoft.com/office/drawing/2014/main" id="{F28B8D65-ACBA-FE43-A7D6-3C6C9D2C01DF}"/>
                    </a:ext>
                  </a:extLst>
                </p14:cNvPr>
                <p14:cNvContentPartPr/>
                <p14:nvPr/>
              </p14:nvContentPartPr>
              <p14:xfrm>
                <a:off x="1062720" y="3369600"/>
                <a:ext cx="169920" cy="249840"/>
              </p14:xfrm>
            </p:contentPart>
          </mc:Choice>
          <mc:Fallback>
            <p:pic>
              <p:nvPicPr>
                <p:cNvPr id="71" name="Ink 70">
                  <a:extLst>
                    <a:ext uri="{FF2B5EF4-FFF2-40B4-BE49-F238E27FC236}">
                      <a16:creationId xmlns:a16="http://schemas.microsoft.com/office/drawing/2014/main" id="{F28B8D65-ACBA-FE43-A7D6-3C6C9D2C01DF}"/>
                    </a:ext>
                  </a:extLst>
                </p:cNvPr>
                <p:cNvPicPr/>
                <p:nvPr/>
              </p:nvPicPr>
              <p:blipFill>
                <a:blip r:embed="rId114"/>
                <a:stretch>
                  <a:fillRect/>
                </a:stretch>
              </p:blipFill>
              <p:spPr>
                <a:xfrm>
                  <a:off x="1047600" y="3354480"/>
                  <a:ext cx="2005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Ink 71">
                  <a:extLst>
                    <a:ext uri="{FF2B5EF4-FFF2-40B4-BE49-F238E27FC236}">
                      <a16:creationId xmlns:a16="http://schemas.microsoft.com/office/drawing/2014/main" id="{EE09079E-1156-B94F-9A2C-147FCAD84711}"/>
                    </a:ext>
                  </a:extLst>
                </p14:cNvPr>
                <p14:cNvContentPartPr/>
                <p14:nvPr/>
              </p14:nvContentPartPr>
              <p14:xfrm>
                <a:off x="1119960" y="3479760"/>
                <a:ext cx="160200" cy="18360"/>
              </p14:xfrm>
            </p:contentPart>
          </mc:Choice>
          <mc:Fallback>
            <p:pic>
              <p:nvPicPr>
                <p:cNvPr id="72" name="Ink 71">
                  <a:extLst>
                    <a:ext uri="{FF2B5EF4-FFF2-40B4-BE49-F238E27FC236}">
                      <a16:creationId xmlns:a16="http://schemas.microsoft.com/office/drawing/2014/main" id="{EE09079E-1156-B94F-9A2C-147FCAD84711}"/>
                    </a:ext>
                  </a:extLst>
                </p:cNvPr>
                <p:cNvPicPr/>
                <p:nvPr/>
              </p:nvPicPr>
              <p:blipFill>
                <a:blip r:embed="rId116"/>
                <a:stretch>
                  <a:fillRect/>
                </a:stretch>
              </p:blipFill>
              <p:spPr>
                <a:xfrm>
                  <a:off x="1104840" y="3464640"/>
                  <a:ext cx="190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Ink 72">
                  <a:extLst>
                    <a:ext uri="{FF2B5EF4-FFF2-40B4-BE49-F238E27FC236}">
                      <a16:creationId xmlns:a16="http://schemas.microsoft.com/office/drawing/2014/main" id="{B6AA3B68-162A-DF4B-862C-E421A9424E58}"/>
                    </a:ext>
                  </a:extLst>
                </p14:cNvPr>
                <p14:cNvContentPartPr/>
                <p14:nvPr/>
              </p14:nvContentPartPr>
              <p14:xfrm>
                <a:off x="1237320" y="3441600"/>
                <a:ext cx="205200" cy="463320"/>
              </p14:xfrm>
            </p:contentPart>
          </mc:Choice>
          <mc:Fallback>
            <p:pic>
              <p:nvPicPr>
                <p:cNvPr id="73" name="Ink 72">
                  <a:extLst>
                    <a:ext uri="{FF2B5EF4-FFF2-40B4-BE49-F238E27FC236}">
                      <a16:creationId xmlns:a16="http://schemas.microsoft.com/office/drawing/2014/main" id="{B6AA3B68-162A-DF4B-862C-E421A9424E58}"/>
                    </a:ext>
                  </a:extLst>
                </p:cNvPr>
                <p:cNvPicPr/>
                <p:nvPr/>
              </p:nvPicPr>
              <p:blipFill>
                <a:blip r:embed="rId118"/>
                <a:stretch>
                  <a:fillRect/>
                </a:stretch>
              </p:blipFill>
              <p:spPr>
                <a:xfrm>
                  <a:off x="1222200" y="3426120"/>
                  <a:ext cx="235800" cy="493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Ink 73">
                  <a:extLst>
                    <a:ext uri="{FF2B5EF4-FFF2-40B4-BE49-F238E27FC236}">
                      <a16:creationId xmlns:a16="http://schemas.microsoft.com/office/drawing/2014/main" id="{13F1DB2E-6953-794E-9B54-CCC85BFFABE3}"/>
                    </a:ext>
                  </a:extLst>
                </p14:cNvPr>
                <p14:cNvContentPartPr/>
                <p14:nvPr/>
              </p14:nvContentPartPr>
              <p14:xfrm>
                <a:off x="1874160" y="3248640"/>
                <a:ext cx="345600" cy="20520"/>
              </p14:xfrm>
            </p:contentPart>
          </mc:Choice>
          <mc:Fallback>
            <p:pic>
              <p:nvPicPr>
                <p:cNvPr id="74" name="Ink 73">
                  <a:extLst>
                    <a:ext uri="{FF2B5EF4-FFF2-40B4-BE49-F238E27FC236}">
                      <a16:creationId xmlns:a16="http://schemas.microsoft.com/office/drawing/2014/main" id="{13F1DB2E-6953-794E-9B54-CCC85BFFABE3}"/>
                    </a:ext>
                  </a:extLst>
                </p:cNvPr>
                <p:cNvPicPr/>
                <p:nvPr/>
              </p:nvPicPr>
              <p:blipFill>
                <a:blip r:embed="rId120"/>
                <a:stretch>
                  <a:fillRect/>
                </a:stretch>
              </p:blipFill>
              <p:spPr>
                <a:xfrm>
                  <a:off x="1859040" y="3233160"/>
                  <a:ext cx="3762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Ink 74">
                  <a:extLst>
                    <a:ext uri="{FF2B5EF4-FFF2-40B4-BE49-F238E27FC236}">
                      <a16:creationId xmlns:a16="http://schemas.microsoft.com/office/drawing/2014/main" id="{3DC81BE2-F69E-4F49-B240-51A837F39224}"/>
                    </a:ext>
                  </a:extLst>
                </p14:cNvPr>
                <p14:cNvContentPartPr/>
                <p14:nvPr/>
              </p14:nvContentPartPr>
              <p14:xfrm>
                <a:off x="2152080" y="3177360"/>
                <a:ext cx="197640" cy="177840"/>
              </p14:xfrm>
            </p:contentPart>
          </mc:Choice>
          <mc:Fallback>
            <p:pic>
              <p:nvPicPr>
                <p:cNvPr id="75" name="Ink 74">
                  <a:extLst>
                    <a:ext uri="{FF2B5EF4-FFF2-40B4-BE49-F238E27FC236}">
                      <a16:creationId xmlns:a16="http://schemas.microsoft.com/office/drawing/2014/main" id="{3DC81BE2-F69E-4F49-B240-51A837F39224}"/>
                    </a:ext>
                  </a:extLst>
                </p:cNvPr>
                <p:cNvPicPr/>
                <p:nvPr/>
              </p:nvPicPr>
              <p:blipFill>
                <a:blip r:embed="rId122"/>
                <a:stretch>
                  <a:fillRect/>
                </a:stretch>
              </p:blipFill>
              <p:spPr>
                <a:xfrm>
                  <a:off x="2136600" y="3162240"/>
                  <a:ext cx="227880" cy="208440"/>
                </a:xfrm>
                <a:prstGeom prst="rect">
                  <a:avLst/>
                </a:prstGeom>
              </p:spPr>
            </p:pic>
          </mc:Fallback>
        </mc:AlternateContent>
      </p:grpSp>
      <p:grpSp>
        <p:nvGrpSpPr>
          <p:cNvPr id="87" name="Group 86">
            <a:extLst>
              <a:ext uri="{FF2B5EF4-FFF2-40B4-BE49-F238E27FC236}">
                <a16:creationId xmlns:a16="http://schemas.microsoft.com/office/drawing/2014/main" id="{D55897E5-BB79-9D48-8999-8719C9D4ACF4}"/>
              </a:ext>
            </a:extLst>
          </p:cNvPr>
          <p:cNvGrpSpPr/>
          <p:nvPr/>
        </p:nvGrpSpPr>
        <p:grpSpPr>
          <a:xfrm>
            <a:off x="2677680" y="2852280"/>
            <a:ext cx="880200" cy="981000"/>
            <a:chOff x="2677680" y="2852280"/>
            <a:chExt cx="880200" cy="981000"/>
          </a:xfrm>
        </p:grpSpPr>
        <mc:AlternateContent xmlns:mc="http://schemas.openxmlformats.org/markup-compatibility/2006">
          <mc:Choice xmlns:p14="http://schemas.microsoft.com/office/powerpoint/2010/main" Requires="p14">
            <p:contentPart p14:bwMode="auto" r:id="rId123">
              <p14:nvContentPartPr>
                <p14:cNvPr id="77" name="Ink 76">
                  <a:extLst>
                    <a:ext uri="{FF2B5EF4-FFF2-40B4-BE49-F238E27FC236}">
                      <a16:creationId xmlns:a16="http://schemas.microsoft.com/office/drawing/2014/main" id="{6EA0015E-18D3-9147-94EC-AAA7D5C4AB0A}"/>
                    </a:ext>
                  </a:extLst>
                </p14:cNvPr>
                <p14:cNvContentPartPr/>
                <p14:nvPr/>
              </p14:nvContentPartPr>
              <p14:xfrm>
                <a:off x="2677680" y="2881800"/>
                <a:ext cx="880200" cy="777240"/>
              </p14:xfrm>
            </p:contentPart>
          </mc:Choice>
          <mc:Fallback>
            <p:pic>
              <p:nvPicPr>
                <p:cNvPr id="77" name="Ink 76">
                  <a:extLst>
                    <a:ext uri="{FF2B5EF4-FFF2-40B4-BE49-F238E27FC236}">
                      <a16:creationId xmlns:a16="http://schemas.microsoft.com/office/drawing/2014/main" id="{6EA0015E-18D3-9147-94EC-AAA7D5C4AB0A}"/>
                    </a:ext>
                  </a:extLst>
                </p:cNvPr>
                <p:cNvPicPr/>
                <p:nvPr/>
              </p:nvPicPr>
              <p:blipFill>
                <a:blip r:embed="rId124"/>
                <a:stretch>
                  <a:fillRect/>
                </a:stretch>
              </p:blipFill>
              <p:spPr>
                <a:xfrm>
                  <a:off x="2662560" y="2866320"/>
                  <a:ext cx="910800" cy="807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8" name="Ink 77">
                  <a:extLst>
                    <a:ext uri="{FF2B5EF4-FFF2-40B4-BE49-F238E27FC236}">
                      <a16:creationId xmlns:a16="http://schemas.microsoft.com/office/drawing/2014/main" id="{0B0E6331-794E-0944-AC7D-BD2225C5886B}"/>
                    </a:ext>
                  </a:extLst>
                </p14:cNvPr>
                <p14:cNvContentPartPr/>
                <p14:nvPr/>
              </p14:nvContentPartPr>
              <p14:xfrm>
                <a:off x="2877840" y="3309480"/>
                <a:ext cx="147960" cy="270000"/>
              </p14:xfrm>
            </p:contentPart>
          </mc:Choice>
          <mc:Fallback>
            <p:pic>
              <p:nvPicPr>
                <p:cNvPr id="78" name="Ink 77">
                  <a:extLst>
                    <a:ext uri="{FF2B5EF4-FFF2-40B4-BE49-F238E27FC236}">
                      <a16:creationId xmlns:a16="http://schemas.microsoft.com/office/drawing/2014/main" id="{0B0E6331-794E-0944-AC7D-BD2225C5886B}"/>
                    </a:ext>
                  </a:extLst>
                </p:cNvPr>
                <p:cNvPicPr/>
                <p:nvPr/>
              </p:nvPicPr>
              <p:blipFill>
                <a:blip r:embed="rId126"/>
                <a:stretch>
                  <a:fillRect/>
                </a:stretch>
              </p:blipFill>
              <p:spPr>
                <a:xfrm>
                  <a:off x="2862720" y="3294360"/>
                  <a:ext cx="17820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9" name="Ink 78">
                  <a:extLst>
                    <a:ext uri="{FF2B5EF4-FFF2-40B4-BE49-F238E27FC236}">
                      <a16:creationId xmlns:a16="http://schemas.microsoft.com/office/drawing/2014/main" id="{33D8ABE7-00A0-EE4B-AA9A-53256B128AAC}"/>
                    </a:ext>
                  </a:extLst>
                </p14:cNvPr>
                <p14:cNvContentPartPr/>
                <p14:nvPr/>
              </p14:nvContentPartPr>
              <p14:xfrm>
                <a:off x="2937240" y="3457800"/>
                <a:ext cx="158760" cy="28440"/>
              </p14:xfrm>
            </p:contentPart>
          </mc:Choice>
          <mc:Fallback>
            <p:pic>
              <p:nvPicPr>
                <p:cNvPr id="79" name="Ink 78">
                  <a:extLst>
                    <a:ext uri="{FF2B5EF4-FFF2-40B4-BE49-F238E27FC236}">
                      <a16:creationId xmlns:a16="http://schemas.microsoft.com/office/drawing/2014/main" id="{33D8ABE7-00A0-EE4B-AA9A-53256B128AAC}"/>
                    </a:ext>
                  </a:extLst>
                </p:cNvPr>
                <p:cNvPicPr/>
                <p:nvPr/>
              </p:nvPicPr>
              <p:blipFill>
                <a:blip r:embed="rId128"/>
                <a:stretch>
                  <a:fillRect/>
                </a:stretch>
              </p:blipFill>
              <p:spPr>
                <a:xfrm>
                  <a:off x="2922120" y="3442680"/>
                  <a:ext cx="189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0" name="Ink 79">
                  <a:extLst>
                    <a:ext uri="{FF2B5EF4-FFF2-40B4-BE49-F238E27FC236}">
                      <a16:creationId xmlns:a16="http://schemas.microsoft.com/office/drawing/2014/main" id="{65464DDC-53BE-3B43-8333-84D4882A6963}"/>
                    </a:ext>
                  </a:extLst>
                </p14:cNvPr>
                <p14:cNvContentPartPr/>
                <p14:nvPr/>
              </p14:nvContentPartPr>
              <p14:xfrm>
                <a:off x="3028320" y="3417120"/>
                <a:ext cx="152280" cy="416160"/>
              </p14:xfrm>
            </p:contentPart>
          </mc:Choice>
          <mc:Fallback>
            <p:pic>
              <p:nvPicPr>
                <p:cNvPr id="80" name="Ink 79">
                  <a:extLst>
                    <a:ext uri="{FF2B5EF4-FFF2-40B4-BE49-F238E27FC236}">
                      <a16:creationId xmlns:a16="http://schemas.microsoft.com/office/drawing/2014/main" id="{65464DDC-53BE-3B43-8333-84D4882A6963}"/>
                    </a:ext>
                  </a:extLst>
                </p:cNvPr>
                <p:cNvPicPr/>
                <p:nvPr/>
              </p:nvPicPr>
              <p:blipFill>
                <a:blip r:embed="rId130"/>
                <a:stretch>
                  <a:fillRect/>
                </a:stretch>
              </p:blipFill>
              <p:spPr>
                <a:xfrm>
                  <a:off x="3012840" y="3402000"/>
                  <a:ext cx="18288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2" name="Ink 81">
                  <a:extLst>
                    <a:ext uri="{FF2B5EF4-FFF2-40B4-BE49-F238E27FC236}">
                      <a16:creationId xmlns:a16="http://schemas.microsoft.com/office/drawing/2014/main" id="{F8725948-AC39-8A4C-BF17-73883CF230D5}"/>
                    </a:ext>
                  </a:extLst>
                </p14:cNvPr>
                <p14:cNvContentPartPr/>
                <p14:nvPr/>
              </p14:nvContentPartPr>
              <p14:xfrm>
                <a:off x="2880360" y="3081240"/>
                <a:ext cx="183600" cy="190440"/>
              </p14:xfrm>
            </p:contentPart>
          </mc:Choice>
          <mc:Fallback>
            <p:pic>
              <p:nvPicPr>
                <p:cNvPr id="82" name="Ink 81">
                  <a:extLst>
                    <a:ext uri="{FF2B5EF4-FFF2-40B4-BE49-F238E27FC236}">
                      <a16:creationId xmlns:a16="http://schemas.microsoft.com/office/drawing/2014/main" id="{F8725948-AC39-8A4C-BF17-73883CF230D5}"/>
                    </a:ext>
                  </a:extLst>
                </p:cNvPr>
                <p:cNvPicPr/>
                <p:nvPr/>
              </p:nvPicPr>
              <p:blipFill>
                <a:blip r:embed="rId132"/>
                <a:stretch>
                  <a:fillRect/>
                </a:stretch>
              </p:blipFill>
              <p:spPr>
                <a:xfrm>
                  <a:off x="2864880" y="3066120"/>
                  <a:ext cx="2142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Ink 82">
                  <a:extLst>
                    <a:ext uri="{FF2B5EF4-FFF2-40B4-BE49-F238E27FC236}">
                      <a16:creationId xmlns:a16="http://schemas.microsoft.com/office/drawing/2014/main" id="{57FBBC28-5F43-B24E-90A6-1DE4AD708AD8}"/>
                    </a:ext>
                  </a:extLst>
                </p14:cNvPr>
                <p14:cNvContentPartPr/>
                <p14:nvPr/>
              </p14:nvContentPartPr>
              <p14:xfrm>
                <a:off x="3040200" y="2852280"/>
                <a:ext cx="163440" cy="222840"/>
              </p14:xfrm>
            </p:contentPart>
          </mc:Choice>
          <mc:Fallback>
            <p:pic>
              <p:nvPicPr>
                <p:cNvPr id="83" name="Ink 82">
                  <a:extLst>
                    <a:ext uri="{FF2B5EF4-FFF2-40B4-BE49-F238E27FC236}">
                      <a16:creationId xmlns:a16="http://schemas.microsoft.com/office/drawing/2014/main" id="{57FBBC28-5F43-B24E-90A6-1DE4AD708AD8}"/>
                    </a:ext>
                  </a:extLst>
                </p:cNvPr>
                <p:cNvPicPr/>
                <p:nvPr/>
              </p:nvPicPr>
              <p:blipFill>
                <a:blip r:embed="rId134"/>
                <a:stretch>
                  <a:fillRect/>
                </a:stretch>
              </p:blipFill>
              <p:spPr>
                <a:xfrm>
                  <a:off x="3025080" y="2836800"/>
                  <a:ext cx="1940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4" name="Ink 83">
                  <a:extLst>
                    <a:ext uri="{FF2B5EF4-FFF2-40B4-BE49-F238E27FC236}">
                      <a16:creationId xmlns:a16="http://schemas.microsoft.com/office/drawing/2014/main" id="{165B08DD-372D-C14B-94B4-0991C3FACF04}"/>
                    </a:ext>
                  </a:extLst>
                </p14:cNvPr>
                <p14:cNvContentPartPr/>
                <p14:nvPr/>
              </p14:nvContentPartPr>
              <p14:xfrm>
                <a:off x="3131640" y="2960280"/>
                <a:ext cx="94320" cy="15480"/>
              </p14:xfrm>
            </p:contentPart>
          </mc:Choice>
          <mc:Fallback>
            <p:pic>
              <p:nvPicPr>
                <p:cNvPr id="84" name="Ink 83">
                  <a:extLst>
                    <a:ext uri="{FF2B5EF4-FFF2-40B4-BE49-F238E27FC236}">
                      <a16:creationId xmlns:a16="http://schemas.microsoft.com/office/drawing/2014/main" id="{165B08DD-372D-C14B-94B4-0991C3FACF04}"/>
                    </a:ext>
                  </a:extLst>
                </p:cNvPr>
                <p:cNvPicPr/>
                <p:nvPr/>
              </p:nvPicPr>
              <p:blipFill>
                <a:blip r:embed="rId136"/>
                <a:stretch>
                  <a:fillRect/>
                </a:stretch>
              </p:blipFill>
              <p:spPr>
                <a:xfrm>
                  <a:off x="3116520" y="2944800"/>
                  <a:ext cx="1249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5" name="Ink 84">
                  <a:extLst>
                    <a:ext uri="{FF2B5EF4-FFF2-40B4-BE49-F238E27FC236}">
                      <a16:creationId xmlns:a16="http://schemas.microsoft.com/office/drawing/2014/main" id="{F7B8297A-D6E2-DF4D-ABE1-2D2D0AE1162C}"/>
                    </a:ext>
                  </a:extLst>
                </p14:cNvPr>
                <p14:cNvContentPartPr/>
                <p14:nvPr/>
              </p14:nvContentPartPr>
              <p14:xfrm>
                <a:off x="3207240" y="2898000"/>
                <a:ext cx="131760" cy="168120"/>
              </p14:xfrm>
            </p:contentPart>
          </mc:Choice>
          <mc:Fallback>
            <p:pic>
              <p:nvPicPr>
                <p:cNvPr id="85" name="Ink 84">
                  <a:extLst>
                    <a:ext uri="{FF2B5EF4-FFF2-40B4-BE49-F238E27FC236}">
                      <a16:creationId xmlns:a16="http://schemas.microsoft.com/office/drawing/2014/main" id="{F7B8297A-D6E2-DF4D-ABE1-2D2D0AE1162C}"/>
                    </a:ext>
                  </a:extLst>
                </p:cNvPr>
                <p:cNvPicPr/>
                <p:nvPr/>
              </p:nvPicPr>
              <p:blipFill>
                <a:blip r:embed="rId138"/>
                <a:stretch>
                  <a:fillRect/>
                </a:stretch>
              </p:blipFill>
              <p:spPr>
                <a:xfrm>
                  <a:off x="3191760" y="2882880"/>
                  <a:ext cx="1623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6" name="Ink 85">
                  <a:extLst>
                    <a:ext uri="{FF2B5EF4-FFF2-40B4-BE49-F238E27FC236}">
                      <a16:creationId xmlns:a16="http://schemas.microsoft.com/office/drawing/2014/main" id="{4A12F476-6AD2-5E44-A957-5F5341703D9F}"/>
                    </a:ext>
                  </a:extLst>
                </p14:cNvPr>
                <p14:cNvContentPartPr/>
                <p14:nvPr/>
              </p14:nvContentPartPr>
              <p14:xfrm>
                <a:off x="3200400" y="2987640"/>
                <a:ext cx="108000" cy="7200"/>
              </p14:xfrm>
            </p:contentPart>
          </mc:Choice>
          <mc:Fallback>
            <p:pic>
              <p:nvPicPr>
                <p:cNvPr id="86" name="Ink 85">
                  <a:extLst>
                    <a:ext uri="{FF2B5EF4-FFF2-40B4-BE49-F238E27FC236}">
                      <a16:creationId xmlns:a16="http://schemas.microsoft.com/office/drawing/2014/main" id="{4A12F476-6AD2-5E44-A957-5F5341703D9F}"/>
                    </a:ext>
                  </a:extLst>
                </p:cNvPr>
                <p:cNvPicPr/>
                <p:nvPr/>
              </p:nvPicPr>
              <p:blipFill>
                <a:blip r:embed="rId140"/>
                <a:stretch>
                  <a:fillRect/>
                </a:stretch>
              </p:blipFill>
              <p:spPr>
                <a:xfrm>
                  <a:off x="3184920" y="2972160"/>
                  <a:ext cx="138240" cy="37800"/>
                </a:xfrm>
                <a:prstGeom prst="rect">
                  <a:avLst/>
                </a:prstGeom>
              </p:spPr>
            </p:pic>
          </mc:Fallback>
        </mc:AlternateContent>
      </p:grpSp>
      <p:grpSp>
        <p:nvGrpSpPr>
          <p:cNvPr id="91" name="Group 90">
            <a:extLst>
              <a:ext uri="{FF2B5EF4-FFF2-40B4-BE49-F238E27FC236}">
                <a16:creationId xmlns:a16="http://schemas.microsoft.com/office/drawing/2014/main" id="{84BE2D77-A5BA-A547-9AAE-E2131AC46076}"/>
              </a:ext>
            </a:extLst>
          </p:cNvPr>
          <p:cNvGrpSpPr/>
          <p:nvPr/>
        </p:nvGrpSpPr>
        <p:grpSpPr>
          <a:xfrm>
            <a:off x="3874680" y="3097440"/>
            <a:ext cx="1175400" cy="172800"/>
            <a:chOff x="3874680" y="3097440"/>
            <a:chExt cx="1175400" cy="172800"/>
          </a:xfrm>
        </p:grpSpPr>
        <mc:AlternateContent xmlns:mc="http://schemas.openxmlformats.org/markup-compatibility/2006">
          <mc:Choice xmlns:p14="http://schemas.microsoft.com/office/powerpoint/2010/main" Requires="p14">
            <p:contentPart p14:bwMode="auto" r:id="rId141">
              <p14:nvContentPartPr>
                <p14:cNvPr id="88" name="Ink 87">
                  <a:extLst>
                    <a:ext uri="{FF2B5EF4-FFF2-40B4-BE49-F238E27FC236}">
                      <a16:creationId xmlns:a16="http://schemas.microsoft.com/office/drawing/2014/main" id="{AEB2F451-DAFE-B846-919C-0A358FAA4A21}"/>
                    </a:ext>
                  </a:extLst>
                </p14:cNvPr>
                <p14:cNvContentPartPr/>
                <p14:nvPr/>
              </p14:nvContentPartPr>
              <p14:xfrm>
                <a:off x="3874680" y="3176640"/>
                <a:ext cx="974160" cy="39960"/>
              </p14:xfrm>
            </p:contentPart>
          </mc:Choice>
          <mc:Fallback>
            <p:pic>
              <p:nvPicPr>
                <p:cNvPr id="88" name="Ink 87">
                  <a:extLst>
                    <a:ext uri="{FF2B5EF4-FFF2-40B4-BE49-F238E27FC236}">
                      <a16:creationId xmlns:a16="http://schemas.microsoft.com/office/drawing/2014/main" id="{AEB2F451-DAFE-B846-919C-0A358FAA4A21}"/>
                    </a:ext>
                  </a:extLst>
                </p:cNvPr>
                <p:cNvPicPr/>
                <p:nvPr/>
              </p:nvPicPr>
              <p:blipFill>
                <a:blip r:embed="rId142"/>
                <a:stretch>
                  <a:fillRect/>
                </a:stretch>
              </p:blipFill>
              <p:spPr>
                <a:xfrm>
                  <a:off x="3859200" y="3161160"/>
                  <a:ext cx="10047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9" name="Ink 88">
                  <a:extLst>
                    <a:ext uri="{FF2B5EF4-FFF2-40B4-BE49-F238E27FC236}">
                      <a16:creationId xmlns:a16="http://schemas.microsoft.com/office/drawing/2014/main" id="{9FB11917-40B4-F941-9872-A841500F2039}"/>
                    </a:ext>
                  </a:extLst>
                </p14:cNvPr>
                <p14:cNvContentPartPr/>
                <p14:nvPr/>
              </p14:nvContentPartPr>
              <p14:xfrm>
                <a:off x="4777560" y="3097440"/>
                <a:ext cx="272520" cy="172800"/>
              </p14:xfrm>
            </p:contentPart>
          </mc:Choice>
          <mc:Fallback>
            <p:pic>
              <p:nvPicPr>
                <p:cNvPr id="89" name="Ink 88">
                  <a:extLst>
                    <a:ext uri="{FF2B5EF4-FFF2-40B4-BE49-F238E27FC236}">
                      <a16:creationId xmlns:a16="http://schemas.microsoft.com/office/drawing/2014/main" id="{9FB11917-40B4-F941-9872-A841500F2039}"/>
                    </a:ext>
                  </a:extLst>
                </p:cNvPr>
                <p:cNvPicPr/>
                <p:nvPr/>
              </p:nvPicPr>
              <p:blipFill>
                <a:blip r:embed="rId144"/>
                <a:stretch>
                  <a:fillRect/>
                </a:stretch>
              </p:blipFill>
              <p:spPr>
                <a:xfrm>
                  <a:off x="4762440" y="3081960"/>
                  <a:ext cx="303120" cy="20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5">
            <p14:nvContentPartPr>
              <p14:cNvPr id="90" name="Ink 89">
                <a:extLst>
                  <a:ext uri="{FF2B5EF4-FFF2-40B4-BE49-F238E27FC236}">
                    <a16:creationId xmlns:a16="http://schemas.microsoft.com/office/drawing/2014/main" id="{FC3CCB1A-E855-A248-987F-7F559747EC35}"/>
                  </a:ext>
                </a:extLst>
              </p14:cNvPr>
              <p14:cNvContentPartPr/>
              <p14:nvPr/>
            </p14:nvContentPartPr>
            <p14:xfrm>
              <a:off x="5370480" y="2796120"/>
              <a:ext cx="900000" cy="841680"/>
            </p14:xfrm>
          </p:contentPart>
        </mc:Choice>
        <mc:Fallback>
          <p:pic>
            <p:nvPicPr>
              <p:cNvPr id="90" name="Ink 89">
                <a:extLst>
                  <a:ext uri="{FF2B5EF4-FFF2-40B4-BE49-F238E27FC236}">
                    <a16:creationId xmlns:a16="http://schemas.microsoft.com/office/drawing/2014/main" id="{FC3CCB1A-E855-A248-987F-7F559747EC35}"/>
                  </a:ext>
                </a:extLst>
              </p:cNvPr>
              <p:cNvPicPr/>
              <p:nvPr/>
            </p:nvPicPr>
            <p:blipFill>
              <a:blip r:embed="rId146"/>
              <a:stretch>
                <a:fillRect/>
              </a:stretch>
            </p:blipFill>
            <p:spPr>
              <a:xfrm>
                <a:off x="5355360" y="2780640"/>
                <a:ext cx="930600" cy="872280"/>
              </a:xfrm>
              <a:prstGeom prst="rect">
                <a:avLst/>
              </a:prstGeom>
            </p:spPr>
          </p:pic>
        </mc:Fallback>
      </mc:AlternateContent>
      <p:grpSp>
        <p:nvGrpSpPr>
          <p:cNvPr id="121" name="Group 120">
            <a:extLst>
              <a:ext uri="{FF2B5EF4-FFF2-40B4-BE49-F238E27FC236}">
                <a16:creationId xmlns:a16="http://schemas.microsoft.com/office/drawing/2014/main" id="{6D92CB75-C021-B244-B3F8-D3C6D3F9B071}"/>
              </a:ext>
            </a:extLst>
          </p:cNvPr>
          <p:cNvGrpSpPr/>
          <p:nvPr/>
        </p:nvGrpSpPr>
        <p:grpSpPr>
          <a:xfrm>
            <a:off x="834120" y="4057560"/>
            <a:ext cx="3115800" cy="1509480"/>
            <a:chOff x="834120" y="4057560"/>
            <a:chExt cx="3115800" cy="1509480"/>
          </a:xfrm>
        </p:grpSpPr>
        <mc:AlternateContent xmlns:mc="http://schemas.openxmlformats.org/markup-compatibility/2006">
          <mc:Choice xmlns:p14="http://schemas.microsoft.com/office/powerpoint/2010/main" Requires="p14">
            <p:contentPart p14:bwMode="auto" r:id="rId147">
              <p14:nvContentPartPr>
                <p14:cNvPr id="92" name="Ink 91">
                  <a:extLst>
                    <a:ext uri="{FF2B5EF4-FFF2-40B4-BE49-F238E27FC236}">
                      <a16:creationId xmlns:a16="http://schemas.microsoft.com/office/drawing/2014/main" id="{94783670-16C0-164D-A01C-7CF3F25004C8}"/>
                    </a:ext>
                  </a:extLst>
                </p14:cNvPr>
                <p14:cNvContentPartPr/>
                <p14:nvPr/>
              </p14:nvContentPartPr>
              <p14:xfrm>
                <a:off x="2514600" y="4069080"/>
                <a:ext cx="147240" cy="162720"/>
              </p14:xfrm>
            </p:contentPart>
          </mc:Choice>
          <mc:Fallback>
            <p:pic>
              <p:nvPicPr>
                <p:cNvPr id="92" name="Ink 91">
                  <a:extLst>
                    <a:ext uri="{FF2B5EF4-FFF2-40B4-BE49-F238E27FC236}">
                      <a16:creationId xmlns:a16="http://schemas.microsoft.com/office/drawing/2014/main" id="{94783670-16C0-164D-A01C-7CF3F25004C8}"/>
                    </a:ext>
                  </a:extLst>
                </p:cNvPr>
                <p:cNvPicPr/>
                <p:nvPr/>
              </p:nvPicPr>
              <p:blipFill>
                <a:blip r:embed="rId148"/>
                <a:stretch>
                  <a:fillRect/>
                </a:stretch>
              </p:blipFill>
              <p:spPr>
                <a:xfrm>
                  <a:off x="2499120" y="4053600"/>
                  <a:ext cx="1778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3" name="Ink 92">
                  <a:extLst>
                    <a:ext uri="{FF2B5EF4-FFF2-40B4-BE49-F238E27FC236}">
                      <a16:creationId xmlns:a16="http://schemas.microsoft.com/office/drawing/2014/main" id="{F7EBF9F4-4386-A543-85B8-B325E04D3314}"/>
                    </a:ext>
                  </a:extLst>
                </p14:cNvPr>
                <p14:cNvContentPartPr/>
                <p14:nvPr/>
              </p14:nvContentPartPr>
              <p14:xfrm>
                <a:off x="2772720" y="4057560"/>
                <a:ext cx="70920" cy="149040"/>
              </p14:xfrm>
            </p:contentPart>
          </mc:Choice>
          <mc:Fallback>
            <p:pic>
              <p:nvPicPr>
                <p:cNvPr id="93" name="Ink 92">
                  <a:extLst>
                    <a:ext uri="{FF2B5EF4-FFF2-40B4-BE49-F238E27FC236}">
                      <a16:creationId xmlns:a16="http://schemas.microsoft.com/office/drawing/2014/main" id="{F7EBF9F4-4386-A543-85B8-B325E04D3314}"/>
                    </a:ext>
                  </a:extLst>
                </p:cNvPr>
                <p:cNvPicPr/>
                <p:nvPr/>
              </p:nvPicPr>
              <p:blipFill>
                <a:blip r:embed="rId150"/>
                <a:stretch>
                  <a:fillRect/>
                </a:stretch>
              </p:blipFill>
              <p:spPr>
                <a:xfrm>
                  <a:off x="2757240" y="4042080"/>
                  <a:ext cx="1015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4" name="Ink 93">
                  <a:extLst>
                    <a:ext uri="{FF2B5EF4-FFF2-40B4-BE49-F238E27FC236}">
                      <a16:creationId xmlns:a16="http://schemas.microsoft.com/office/drawing/2014/main" id="{2ED4F285-D71A-3842-ABE3-1982416764B5}"/>
                    </a:ext>
                  </a:extLst>
                </p14:cNvPr>
                <p14:cNvContentPartPr/>
                <p14:nvPr/>
              </p14:nvContentPartPr>
              <p14:xfrm>
                <a:off x="834120" y="4707360"/>
                <a:ext cx="956520" cy="631080"/>
              </p14:xfrm>
            </p:contentPart>
          </mc:Choice>
          <mc:Fallback>
            <p:pic>
              <p:nvPicPr>
                <p:cNvPr id="94" name="Ink 93">
                  <a:extLst>
                    <a:ext uri="{FF2B5EF4-FFF2-40B4-BE49-F238E27FC236}">
                      <a16:creationId xmlns:a16="http://schemas.microsoft.com/office/drawing/2014/main" id="{2ED4F285-D71A-3842-ABE3-1982416764B5}"/>
                    </a:ext>
                  </a:extLst>
                </p:cNvPr>
                <p:cNvPicPr/>
                <p:nvPr/>
              </p:nvPicPr>
              <p:blipFill>
                <a:blip r:embed="rId152"/>
                <a:stretch>
                  <a:fillRect/>
                </a:stretch>
              </p:blipFill>
              <p:spPr>
                <a:xfrm>
                  <a:off x="819000" y="4692240"/>
                  <a:ext cx="986760" cy="6616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6" name="Ink 95">
                  <a:extLst>
                    <a:ext uri="{FF2B5EF4-FFF2-40B4-BE49-F238E27FC236}">
                      <a16:creationId xmlns:a16="http://schemas.microsoft.com/office/drawing/2014/main" id="{7396D69C-D937-B947-A7FA-2DAB8F0F6D88}"/>
                    </a:ext>
                  </a:extLst>
                </p14:cNvPr>
                <p14:cNvContentPartPr/>
                <p14:nvPr/>
              </p14:nvContentPartPr>
              <p14:xfrm>
                <a:off x="2068560" y="4939920"/>
                <a:ext cx="403560" cy="30240"/>
              </p14:xfrm>
            </p:contentPart>
          </mc:Choice>
          <mc:Fallback>
            <p:pic>
              <p:nvPicPr>
                <p:cNvPr id="96" name="Ink 95">
                  <a:extLst>
                    <a:ext uri="{FF2B5EF4-FFF2-40B4-BE49-F238E27FC236}">
                      <a16:creationId xmlns:a16="http://schemas.microsoft.com/office/drawing/2014/main" id="{7396D69C-D937-B947-A7FA-2DAB8F0F6D88}"/>
                    </a:ext>
                  </a:extLst>
                </p:cNvPr>
                <p:cNvPicPr/>
                <p:nvPr/>
              </p:nvPicPr>
              <p:blipFill>
                <a:blip r:embed="rId154"/>
                <a:stretch>
                  <a:fillRect/>
                </a:stretch>
              </p:blipFill>
              <p:spPr>
                <a:xfrm>
                  <a:off x="2053440" y="4924440"/>
                  <a:ext cx="4341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7" name="Ink 96">
                  <a:extLst>
                    <a:ext uri="{FF2B5EF4-FFF2-40B4-BE49-F238E27FC236}">
                      <a16:creationId xmlns:a16="http://schemas.microsoft.com/office/drawing/2014/main" id="{4CD19472-8D2F-E84A-AA07-5618FE6272E8}"/>
                    </a:ext>
                  </a:extLst>
                </p14:cNvPr>
                <p14:cNvContentPartPr/>
                <p14:nvPr/>
              </p14:nvContentPartPr>
              <p14:xfrm>
                <a:off x="2316240" y="4880520"/>
                <a:ext cx="262080" cy="215280"/>
              </p14:xfrm>
            </p:contentPart>
          </mc:Choice>
          <mc:Fallback>
            <p:pic>
              <p:nvPicPr>
                <p:cNvPr id="97" name="Ink 96">
                  <a:extLst>
                    <a:ext uri="{FF2B5EF4-FFF2-40B4-BE49-F238E27FC236}">
                      <a16:creationId xmlns:a16="http://schemas.microsoft.com/office/drawing/2014/main" id="{4CD19472-8D2F-E84A-AA07-5618FE6272E8}"/>
                    </a:ext>
                  </a:extLst>
                </p:cNvPr>
                <p:cNvPicPr/>
                <p:nvPr/>
              </p:nvPicPr>
              <p:blipFill>
                <a:blip r:embed="rId156"/>
                <a:stretch>
                  <a:fillRect/>
                </a:stretch>
              </p:blipFill>
              <p:spPr>
                <a:xfrm>
                  <a:off x="2301120" y="4865040"/>
                  <a:ext cx="2926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8" name="Ink 97">
                  <a:extLst>
                    <a:ext uri="{FF2B5EF4-FFF2-40B4-BE49-F238E27FC236}">
                      <a16:creationId xmlns:a16="http://schemas.microsoft.com/office/drawing/2014/main" id="{19C27BFF-93AD-CE47-B7AA-8846DD3153D0}"/>
                    </a:ext>
                  </a:extLst>
                </p14:cNvPr>
                <p14:cNvContentPartPr/>
                <p14:nvPr/>
              </p14:nvContentPartPr>
              <p14:xfrm>
                <a:off x="2919600" y="4536720"/>
                <a:ext cx="1030320" cy="756360"/>
              </p14:xfrm>
            </p:contentPart>
          </mc:Choice>
          <mc:Fallback>
            <p:pic>
              <p:nvPicPr>
                <p:cNvPr id="98" name="Ink 97">
                  <a:extLst>
                    <a:ext uri="{FF2B5EF4-FFF2-40B4-BE49-F238E27FC236}">
                      <a16:creationId xmlns:a16="http://schemas.microsoft.com/office/drawing/2014/main" id="{19C27BFF-93AD-CE47-B7AA-8846DD3153D0}"/>
                    </a:ext>
                  </a:extLst>
                </p:cNvPr>
                <p:cNvPicPr/>
                <p:nvPr/>
              </p:nvPicPr>
              <p:blipFill>
                <a:blip r:embed="rId158"/>
                <a:stretch>
                  <a:fillRect/>
                </a:stretch>
              </p:blipFill>
              <p:spPr>
                <a:xfrm>
                  <a:off x="2904480" y="4521240"/>
                  <a:ext cx="1060560" cy="786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9" name="Ink 98">
                  <a:extLst>
                    <a:ext uri="{FF2B5EF4-FFF2-40B4-BE49-F238E27FC236}">
                      <a16:creationId xmlns:a16="http://schemas.microsoft.com/office/drawing/2014/main" id="{CF2143C0-F938-B744-A613-A163FEBA2475}"/>
                    </a:ext>
                  </a:extLst>
                </p14:cNvPr>
                <p14:cNvContentPartPr/>
                <p14:nvPr/>
              </p14:nvContentPartPr>
              <p14:xfrm>
                <a:off x="1033560" y="5060160"/>
                <a:ext cx="126000" cy="223560"/>
              </p14:xfrm>
            </p:contentPart>
          </mc:Choice>
          <mc:Fallback>
            <p:pic>
              <p:nvPicPr>
                <p:cNvPr id="99" name="Ink 98">
                  <a:extLst>
                    <a:ext uri="{FF2B5EF4-FFF2-40B4-BE49-F238E27FC236}">
                      <a16:creationId xmlns:a16="http://schemas.microsoft.com/office/drawing/2014/main" id="{CF2143C0-F938-B744-A613-A163FEBA2475}"/>
                    </a:ext>
                  </a:extLst>
                </p:cNvPr>
                <p:cNvPicPr/>
                <p:nvPr/>
              </p:nvPicPr>
              <p:blipFill>
                <a:blip r:embed="rId160"/>
                <a:stretch>
                  <a:fillRect/>
                </a:stretch>
              </p:blipFill>
              <p:spPr>
                <a:xfrm>
                  <a:off x="1018440" y="5044680"/>
                  <a:ext cx="1566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0" name="Ink 99">
                  <a:extLst>
                    <a:ext uri="{FF2B5EF4-FFF2-40B4-BE49-F238E27FC236}">
                      <a16:creationId xmlns:a16="http://schemas.microsoft.com/office/drawing/2014/main" id="{24A13300-25C5-D74C-A411-1C3F13595799}"/>
                    </a:ext>
                  </a:extLst>
                </p14:cNvPr>
                <p14:cNvContentPartPr/>
                <p14:nvPr/>
              </p14:nvContentPartPr>
              <p14:xfrm>
                <a:off x="1085760" y="5180760"/>
                <a:ext cx="138960" cy="54000"/>
              </p14:xfrm>
            </p:contentPart>
          </mc:Choice>
          <mc:Fallback>
            <p:pic>
              <p:nvPicPr>
                <p:cNvPr id="100" name="Ink 99">
                  <a:extLst>
                    <a:ext uri="{FF2B5EF4-FFF2-40B4-BE49-F238E27FC236}">
                      <a16:creationId xmlns:a16="http://schemas.microsoft.com/office/drawing/2014/main" id="{24A13300-25C5-D74C-A411-1C3F13595799}"/>
                    </a:ext>
                  </a:extLst>
                </p:cNvPr>
                <p:cNvPicPr/>
                <p:nvPr/>
              </p:nvPicPr>
              <p:blipFill>
                <a:blip r:embed="rId162"/>
                <a:stretch>
                  <a:fillRect/>
                </a:stretch>
              </p:blipFill>
              <p:spPr>
                <a:xfrm>
                  <a:off x="1070280" y="5165640"/>
                  <a:ext cx="169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1" name="Ink 100">
                  <a:extLst>
                    <a:ext uri="{FF2B5EF4-FFF2-40B4-BE49-F238E27FC236}">
                      <a16:creationId xmlns:a16="http://schemas.microsoft.com/office/drawing/2014/main" id="{1E74EC0E-1266-1E4E-8211-1362BA410E28}"/>
                    </a:ext>
                  </a:extLst>
                </p14:cNvPr>
                <p14:cNvContentPartPr/>
                <p14:nvPr/>
              </p14:nvContentPartPr>
              <p14:xfrm>
                <a:off x="1215360" y="5143320"/>
                <a:ext cx="139680" cy="423720"/>
              </p14:xfrm>
            </p:contentPart>
          </mc:Choice>
          <mc:Fallback>
            <p:pic>
              <p:nvPicPr>
                <p:cNvPr id="101" name="Ink 100">
                  <a:extLst>
                    <a:ext uri="{FF2B5EF4-FFF2-40B4-BE49-F238E27FC236}">
                      <a16:creationId xmlns:a16="http://schemas.microsoft.com/office/drawing/2014/main" id="{1E74EC0E-1266-1E4E-8211-1362BA410E28}"/>
                    </a:ext>
                  </a:extLst>
                </p:cNvPr>
                <p:cNvPicPr/>
                <p:nvPr/>
              </p:nvPicPr>
              <p:blipFill>
                <a:blip r:embed="rId164"/>
                <a:stretch>
                  <a:fillRect/>
                </a:stretch>
              </p:blipFill>
              <p:spPr>
                <a:xfrm>
                  <a:off x="1199880" y="5128200"/>
                  <a:ext cx="170280"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4" name="Ink 103">
                  <a:extLst>
                    <a:ext uri="{FF2B5EF4-FFF2-40B4-BE49-F238E27FC236}">
                      <a16:creationId xmlns:a16="http://schemas.microsoft.com/office/drawing/2014/main" id="{AB9D44DF-F39A-B64A-B662-F6C42CC1A798}"/>
                    </a:ext>
                  </a:extLst>
                </p14:cNvPr>
                <p14:cNvContentPartPr/>
                <p14:nvPr/>
              </p14:nvContentPartPr>
              <p14:xfrm>
                <a:off x="3214800" y="4915440"/>
                <a:ext cx="160200" cy="296280"/>
              </p14:xfrm>
            </p:contentPart>
          </mc:Choice>
          <mc:Fallback>
            <p:pic>
              <p:nvPicPr>
                <p:cNvPr id="104" name="Ink 103">
                  <a:extLst>
                    <a:ext uri="{FF2B5EF4-FFF2-40B4-BE49-F238E27FC236}">
                      <a16:creationId xmlns:a16="http://schemas.microsoft.com/office/drawing/2014/main" id="{AB9D44DF-F39A-B64A-B662-F6C42CC1A798}"/>
                    </a:ext>
                  </a:extLst>
                </p:cNvPr>
                <p:cNvPicPr/>
                <p:nvPr/>
              </p:nvPicPr>
              <p:blipFill>
                <a:blip r:embed="rId166"/>
                <a:stretch>
                  <a:fillRect/>
                </a:stretch>
              </p:blipFill>
              <p:spPr>
                <a:xfrm>
                  <a:off x="3199680" y="4899960"/>
                  <a:ext cx="19044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5" name="Ink 104">
                  <a:extLst>
                    <a:ext uri="{FF2B5EF4-FFF2-40B4-BE49-F238E27FC236}">
                      <a16:creationId xmlns:a16="http://schemas.microsoft.com/office/drawing/2014/main" id="{0AAB4067-3B6B-1B4D-95C0-A098C24DA97C}"/>
                    </a:ext>
                  </a:extLst>
                </p14:cNvPr>
                <p14:cNvContentPartPr/>
                <p14:nvPr/>
              </p14:nvContentPartPr>
              <p14:xfrm>
                <a:off x="3257280" y="5086080"/>
                <a:ext cx="77760" cy="9360"/>
              </p14:xfrm>
            </p:contentPart>
          </mc:Choice>
          <mc:Fallback>
            <p:pic>
              <p:nvPicPr>
                <p:cNvPr id="105" name="Ink 104">
                  <a:extLst>
                    <a:ext uri="{FF2B5EF4-FFF2-40B4-BE49-F238E27FC236}">
                      <a16:creationId xmlns:a16="http://schemas.microsoft.com/office/drawing/2014/main" id="{0AAB4067-3B6B-1B4D-95C0-A098C24DA97C}"/>
                    </a:ext>
                  </a:extLst>
                </p:cNvPr>
                <p:cNvPicPr/>
                <p:nvPr/>
              </p:nvPicPr>
              <p:blipFill>
                <a:blip r:embed="rId168"/>
                <a:stretch>
                  <a:fillRect/>
                </a:stretch>
              </p:blipFill>
              <p:spPr>
                <a:xfrm>
                  <a:off x="3242160" y="5070960"/>
                  <a:ext cx="1080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Ink 105">
                  <a:extLst>
                    <a:ext uri="{FF2B5EF4-FFF2-40B4-BE49-F238E27FC236}">
                      <a16:creationId xmlns:a16="http://schemas.microsoft.com/office/drawing/2014/main" id="{8A3CA219-7158-B846-9D60-CDBD4D2DD379}"/>
                    </a:ext>
                  </a:extLst>
                </p14:cNvPr>
                <p14:cNvContentPartPr/>
                <p14:nvPr/>
              </p14:nvContentPartPr>
              <p14:xfrm>
                <a:off x="3358440" y="5063400"/>
                <a:ext cx="196920" cy="323640"/>
              </p14:xfrm>
            </p:contentPart>
          </mc:Choice>
          <mc:Fallback>
            <p:pic>
              <p:nvPicPr>
                <p:cNvPr id="106" name="Ink 105">
                  <a:extLst>
                    <a:ext uri="{FF2B5EF4-FFF2-40B4-BE49-F238E27FC236}">
                      <a16:creationId xmlns:a16="http://schemas.microsoft.com/office/drawing/2014/main" id="{8A3CA219-7158-B846-9D60-CDBD4D2DD379}"/>
                    </a:ext>
                  </a:extLst>
                </p:cNvPr>
                <p:cNvPicPr/>
                <p:nvPr/>
              </p:nvPicPr>
              <p:blipFill>
                <a:blip r:embed="rId170"/>
                <a:stretch>
                  <a:fillRect/>
                </a:stretch>
              </p:blipFill>
              <p:spPr>
                <a:xfrm>
                  <a:off x="3343320" y="5047920"/>
                  <a:ext cx="22752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8" name="Ink 107">
                  <a:extLst>
                    <a:ext uri="{FF2B5EF4-FFF2-40B4-BE49-F238E27FC236}">
                      <a16:creationId xmlns:a16="http://schemas.microsoft.com/office/drawing/2014/main" id="{E5CAEC81-5405-CC43-AFF3-9A0AC096E355}"/>
                    </a:ext>
                  </a:extLst>
                </p14:cNvPr>
                <p14:cNvContentPartPr/>
                <p14:nvPr/>
              </p14:nvContentPartPr>
              <p14:xfrm>
                <a:off x="3140640" y="4611960"/>
                <a:ext cx="136800" cy="165960"/>
              </p14:xfrm>
            </p:contentPart>
          </mc:Choice>
          <mc:Fallback>
            <p:pic>
              <p:nvPicPr>
                <p:cNvPr id="108" name="Ink 107">
                  <a:extLst>
                    <a:ext uri="{FF2B5EF4-FFF2-40B4-BE49-F238E27FC236}">
                      <a16:creationId xmlns:a16="http://schemas.microsoft.com/office/drawing/2014/main" id="{E5CAEC81-5405-CC43-AFF3-9A0AC096E355}"/>
                    </a:ext>
                  </a:extLst>
                </p:cNvPr>
                <p:cNvPicPr/>
                <p:nvPr/>
              </p:nvPicPr>
              <p:blipFill>
                <a:blip r:embed="rId172"/>
                <a:stretch>
                  <a:fillRect/>
                </a:stretch>
              </p:blipFill>
              <p:spPr>
                <a:xfrm>
                  <a:off x="3125160" y="4596480"/>
                  <a:ext cx="1674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9" name="Ink 108">
                  <a:extLst>
                    <a:ext uri="{FF2B5EF4-FFF2-40B4-BE49-F238E27FC236}">
                      <a16:creationId xmlns:a16="http://schemas.microsoft.com/office/drawing/2014/main" id="{A1727E85-BB34-BD4C-895A-5FFAD40ED75F}"/>
                    </a:ext>
                  </a:extLst>
                </p14:cNvPr>
                <p14:cNvContentPartPr/>
                <p14:nvPr/>
              </p14:nvContentPartPr>
              <p14:xfrm>
                <a:off x="2944440" y="4498560"/>
                <a:ext cx="176400" cy="107640"/>
              </p14:xfrm>
            </p:contentPart>
          </mc:Choice>
          <mc:Fallback>
            <p:pic>
              <p:nvPicPr>
                <p:cNvPr id="109" name="Ink 108">
                  <a:extLst>
                    <a:ext uri="{FF2B5EF4-FFF2-40B4-BE49-F238E27FC236}">
                      <a16:creationId xmlns:a16="http://schemas.microsoft.com/office/drawing/2014/main" id="{A1727E85-BB34-BD4C-895A-5FFAD40ED75F}"/>
                    </a:ext>
                  </a:extLst>
                </p:cNvPr>
                <p:cNvPicPr/>
                <p:nvPr/>
              </p:nvPicPr>
              <p:blipFill>
                <a:blip r:embed="rId174"/>
                <a:stretch>
                  <a:fillRect/>
                </a:stretch>
              </p:blipFill>
              <p:spPr>
                <a:xfrm>
                  <a:off x="2928960" y="4483440"/>
                  <a:ext cx="2066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1" name="Ink 110">
                  <a:extLst>
                    <a:ext uri="{FF2B5EF4-FFF2-40B4-BE49-F238E27FC236}">
                      <a16:creationId xmlns:a16="http://schemas.microsoft.com/office/drawing/2014/main" id="{1E2D4E7E-9ED9-3A42-AF8D-31F64E58EB22}"/>
                    </a:ext>
                  </a:extLst>
                </p14:cNvPr>
                <p14:cNvContentPartPr/>
                <p14:nvPr/>
              </p14:nvContentPartPr>
              <p14:xfrm>
                <a:off x="3017160" y="4411800"/>
                <a:ext cx="46440" cy="93960"/>
              </p14:xfrm>
            </p:contentPart>
          </mc:Choice>
          <mc:Fallback>
            <p:pic>
              <p:nvPicPr>
                <p:cNvPr id="111" name="Ink 110">
                  <a:extLst>
                    <a:ext uri="{FF2B5EF4-FFF2-40B4-BE49-F238E27FC236}">
                      <a16:creationId xmlns:a16="http://schemas.microsoft.com/office/drawing/2014/main" id="{1E2D4E7E-9ED9-3A42-AF8D-31F64E58EB22}"/>
                    </a:ext>
                  </a:extLst>
                </p:cNvPr>
                <p:cNvPicPr/>
                <p:nvPr/>
              </p:nvPicPr>
              <p:blipFill>
                <a:blip r:embed="rId176"/>
                <a:stretch>
                  <a:fillRect/>
                </a:stretch>
              </p:blipFill>
              <p:spPr>
                <a:xfrm>
                  <a:off x="3001680" y="4396680"/>
                  <a:ext cx="77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3" name="Ink 112">
                  <a:extLst>
                    <a:ext uri="{FF2B5EF4-FFF2-40B4-BE49-F238E27FC236}">
                      <a16:creationId xmlns:a16="http://schemas.microsoft.com/office/drawing/2014/main" id="{16A503D4-7092-0E4E-B831-B64A6DAFFF5C}"/>
                    </a:ext>
                  </a:extLst>
                </p14:cNvPr>
                <p14:cNvContentPartPr/>
                <p14:nvPr/>
              </p14:nvContentPartPr>
              <p14:xfrm>
                <a:off x="3004200" y="4263120"/>
                <a:ext cx="153000" cy="190800"/>
              </p14:xfrm>
            </p:contentPart>
          </mc:Choice>
          <mc:Fallback>
            <p:pic>
              <p:nvPicPr>
                <p:cNvPr id="113" name="Ink 112">
                  <a:extLst>
                    <a:ext uri="{FF2B5EF4-FFF2-40B4-BE49-F238E27FC236}">
                      <a16:creationId xmlns:a16="http://schemas.microsoft.com/office/drawing/2014/main" id="{16A503D4-7092-0E4E-B831-B64A6DAFFF5C}"/>
                    </a:ext>
                  </a:extLst>
                </p:cNvPr>
                <p:cNvPicPr/>
                <p:nvPr/>
              </p:nvPicPr>
              <p:blipFill>
                <a:blip r:embed="rId178"/>
                <a:stretch>
                  <a:fillRect/>
                </a:stretch>
              </p:blipFill>
              <p:spPr>
                <a:xfrm>
                  <a:off x="2988720" y="4248000"/>
                  <a:ext cx="1836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4" name="Ink 113">
                  <a:extLst>
                    <a:ext uri="{FF2B5EF4-FFF2-40B4-BE49-F238E27FC236}">
                      <a16:creationId xmlns:a16="http://schemas.microsoft.com/office/drawing/2014/main" id="{D67FB1A4-9E99-604F-8BAB-7BD322F2B29B}"/>
                    </a:ext>
                  </a:extLst>
                </p14:cNvPr>
                <p14:cNvContentPartPr/>
                <p14:nvPr/>
              </p14:nvContentPartPr>
              <p14:xfrm>
                <a:off x="3060720" y="4343400"/>
                <a:ext cx="37080" cy="59400"/>
              </p14:xfrm>
            </p:contentPart>
          </mc:Choice>
          <mc:Fallback>
            <p:pic>
              <p:nvPicPr>
                <p:cNvPr id="114" name="Ink 113">
                  <a:extLst>
                    <a:ext uri="{FF2B5EF4-FFF2-40B4-BE49-F238E27FC236}">
                      <a16:creationId xmlns:a16="http://schemas.microsoft.com/office/drawing/2014/main" id="{D67FB1A4-9E99-604F-8BAB-7BD322F2B29B}"/>
                    </a:ext>
                  </a:extLst>
                </p:cNvPr>
                <p:cNvPicPr/>
                <p:nvPr/>
              </p:nvPicPr>
              <p:blipFill>
                <a:blip r:embed="rId180"/>
                <a:stretch>
                  <a:fillRect/>
                </a:stretch>
              </p:blipFill>
              <p:spPr>
                <a:xfrm>
                  <a:off x="3045240" y="4327920"/>
                  <a:ext cx="67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6" name="Ink 115">
                  <a:extLst>
                    <a:ext uri="{FF2B5EF4-FFF2-40B4-BE49-F238E27FC236}">
                      <a16:creationId xmlns:a16="http://schemas.microsoft.com/office/drawing/2014/main" id="{67E88A4C-7888-A84C-AA90-5C404CCC6E6D}"/>
                    </a:ext>
                  </a:extLst>
                </p14:cNvPr>
                <p14:cNvContentPartPr/>
                <p14:nvPr/>
              </p14:nvContentPartPr>
              <p14:xfrm>
                <a:off x="3460320" y="4594680"/>
                <a:ext cx="25920" cy="120600"/>
              </p14:xfrm>
            </p:contentPart>
          </mc:Choice>
          <mc:Fallback>
            <p:pic>
              <p:nvPicPr>
                <p:cNvPr id="116" name="Ink 115">
                  <a:extLst>
                    <a:ext uri="{FF2B5EF4-FFF2-40B4-BE49-F238E27FC236}">
                      <a16:creationId xmlns:a16="http://schemas.microsoft.com/office/drawing/2014/main" id="{67E88A4C-7888-A84C-AA90-5C404CCC6E6D}"/>
                    </a:ext>
                  </a:extLst>
                </p:cNvPr>
                <p:cNvPicPr/>
                <p:nvPr/>
              </p:nvPicPr>
              <p:blipFill>
                <a:blip r:embed="rId182"/>
                <a:stretch>
                  <a:fillRect/>
                </a:stretch>
              </p:blipFill>
              <p:spPr>
                <a:xfrm>
                  <a:off x="3445200" y="4579560"/>
                  <a:ext cx="56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7" name="Ink 116">
                  <a:extLst>
                    <a:ext uri="{FF2B5EF4-FFF2-40B4-BE49-F238E27FC236}">
                      <a16:creationId xmlns:a16="http://schemas.microsoft.com/office/drawing/2014/main" id="{D44D3D99-9E91-8543-A707-5362F6F48FC0}"/>
                    </a:ext>
                  </a:extLst>
                </p14:cNvPr>
                <p14:cNvContentPartPr/>
                <p14:nvPr/>
              </p14:nvContentPartPr>
              <p14:xfrm>
                <a:off x="3404520" y="4669560"/>
                <a:ext cx="82440" cy="5400"/>
              </p14:xfrm>
            </p:contentPart>
          </mc:Choice>
          <mc:Fallback>
            <p:pic>
              <p:nvPicPr>
                <p:cNvPr id="117" name="Ink 116">
                  <a:extLst>
                    <a:ext uri="{FF2B5EF4-FFF2-40B4-BE49-F238E27FC236}">
                      <a16:creationId xmlns:a16="http://schemas.microsoft.com/office/drawing/2014/main" id="{D44D3D99-9E91-8543-A707-5362F6F48FC0}"/>
                    </a:ext>
                  </a:extLst>
                </p:cNvPr>
                <p:cNvPicPr/>
                <p:nvPr/>
              </p:nvPicPr>
              <p:blipFill>
                <a:blip r:embed="rId184"/>
                <a:stretch>
                  <a:fillRect/>
                </a:stretch>
              </p:blipFill>
              <p:spPr>
                <a:xfrm>
                  <a:off x="3389400" y="4654440"/>
                  <a:ext cx="1130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8" name="Ink 117">
                  <a:extLst>
                    <a:ext uri="{FF2B5EF4-FFF2-40B4-BE49-F238E27FC236}">
                      <a16:creationId xmlns:a16="http://schemas.microsoft.com/office/drawing/2014/main" id="{90905856-787B-1743-8794-2045570D63B0}"/>
                    </a:ext>
                  </a:extLst>
                </p14:cNvPr>
                <p14:cNvContentPartPr/>
                <p14:nvPr/>
              </p14:nvContentPartPr>
              <p14:xfrm>
                <a:off x="3538800" y="4550040"/>
                <a:ext cx="105480" cy="185760"/>
              </p14:xfrm>
            </p:contentPart>
          </mc:Choice>
          <mc:Fallback>
            <p:pic>
              <p:nvPicPr>
                <p:cNvPr id="118" name="Ink 117">
                  <a:extLst>
                    <a:ext uri="{FF2B5EF4-FFF2-40B4-BE49-F238E27FC236}">
                      <a16:creationId xmlns:a16="http://schemas.microsoft.com/office/drawing/2014/main" id="{90905856-787B-1743-8794-2045570D63B0}"/>
                    </a:ext>
                  </a:extLst>
                </p:cNvPr>
                <p:cNvPicPr/>
                <p:nvPr/>
              </p:nvPicPr>
              <p:blipFill>
                <a:blip r:embed="rId186"/>
                <a:stretch>
                  <a:fillRect/>
                </a:stretch>
              </p:blipFill>
              <p:spPr>
                <a:xfrm>
                  <a:off x="3523320" y="4534560"/>
                  <a:ext cx="1360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9" name="Ink 118">
                  <a:extLst>
                    <a:ext uri="{FF2B5EF4-FFF2-40B4-BE49-F238E27FC236}">
                      <a16:creationId xmlns:a16="http://schemas.microsoft.com/office/drawing/2014/main" id="{703A4ABD-19DF-E24D-8302-B398BC557CE1}"/>
                    </a:ext>
                  </a:extLst>
                </p14:cNvPr>
                <p14:cNvContentPartPr/>
                <p14:nvPr/>
              </p14:nvContentPartPr>
              <p14:xfrm>
                <a:off x="3565800" y="4674600"/>
                <a:ext cx="77040" cy="5400"/>
              </p14:xfrm>
            </p:contentPart>
          </mc:Choice>
          <mc:Fallback>
            <p:pic>
              <p:nvPicPr>
                <p:cNvPr id="119" name="Ink 118">
                  <a:extLst>
                    <a:ext uri="{FF2B5EF4-FFF2-40B4-BE49-F238E27FC236}">
                      <a16:creationId xmlns:a16="http://schemas.microsoft.com/office/drawing/2014/main" id="{703A4ABD-19DF-E24D-8302-B398BC557CE1}"/>
                    </a:ext>
                  </a:extLst>
                </p:cNvPr>
                <p:cNvPicPr/>
                <p:nvPr/>
              </p:nvPicPr>
              <p:blipFill>
                <a:blip r:embed="rId188"/>
                <a:stretch>
                  <a:fillRect/>
                </a:stretch>
              </p:blipFill>
              <p:spPr>
                <a:xfrm>
                  <a:off x="3550680" y="4659480"/>
                  <a:ext cx="1076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0" name="Ink 119">
                  <a:extLst>
                    <a:ext uri="{FF2B5EF4-FFF2-40B4-BE49-F238E27FC236}">
                      <a16:creationId xmlns:a16="http://schemas.microsoft.com/office/drawing/2014/main" id="{DE0820D1-5464-894C-80B1-D60E63B0C454}"/>
                    </a:ext>
                  </a:extLst>
                </p14:cNvPr>
                <p14:cNvContentPartPr/>
                <p14:nvPr/>
              </p14:nvContentPartPr>
              <p14:xfrm>
                <a:off x="3551760" y="4645800"/>
                <a:ext cx="157680" cy="297360"/>
              </p14:xfrm>
            </p:contentPart>
          </mc:Choice>
          <mc:Fallback>
            <p:pic>
              <p:nvPicPr>
                <p:cNvPr id="120" name="Ink 119">
                  <a:extLst>
                    <a:ext uri="{FF2B5EF4-FFF2-40B4-BE49-F238E27FC236}">
                      <a16:creationId xmlns:a16="http://schemas.microsoft.com/office/drawing/2014/main" id="{DE0820D1-5464-894C-80B1-D60E63B0C454}"/>
                    </a:ext>
                  </a:extLst>
                </p:cNvPr>
                <p:cNvPicPr/>
                <p:nvPr/>
              </p:nvPicPr>
              <p:blipFill>
                <a:blip r:embed="rId190"/>
                <a:stretch>
                  <a:fillRect/>
                </a:stretch>
              </p:blipFill>
              <p:spPr>
                <a:xfrm>
                  <a:off x="3536640" y="4630680"/>
                  <a:ext cx="188280" cy="32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1">
            <p14:nvContentPartPr>
              <p14:cNvPr id="122" name="Ink 121">
                <a:extLst>
                  <a:ext uri="{FF2B5EF4-FFF2-40B4-BE49-F238E27FC236}">
                    <a16:creationId xmlns:a16="http://schemas.microsoft.com/office/drawing/2014/main" id="{39E583EB-C8E1-9A4B-B226-C51E63B46C68}"/>
                  </a:ext>
                </a:extLst>
              </p14:cNvPr>
              <p14:cNvContentPartPr/>
              <p14:nvPr/>
            </p14:nvContentPartPr>
            <p14:xfrm>
              <a:off x="5322960" y="4462560"/>
              <a:ext cx="1006200" cy="746640"/>
            </p14:xfrm>
          </p:contentPart>
        </mc:Choice>
        <mc:Fallback>
          <p:pic>
            <p:nvPicPr>
              <p:cNvPr id="122" name="Ink 121">
                <a:extLst>
                  <a:ext uri="{FF2B5EF4-FFF2-40B4-BE49-F238E27FC236}">
                    <a16:creationId xmlns:a16="http://schemas.microsoft.com/office/drawing/2014/main" id="{39E583EB-C8E1-9A4B-B226-C51E63B46C68}"/>
                  </a:ext>
                </a:extLst>
              </p:cNvPr>
              <p:cNvPicPr/>
              <p:nvPr/>
            </p:nvPicPr>
            <p:blipFill>
              <a:blip r:embed="rId192"/>
              <a:stretch>
                <a:fillRect/>
              </a:stretch>
            </p:blipFill>
            <p:spPr>
              <a:xfrm>
                <a:off x="5307840" y="4447440"/>
                <a:ext cx="1036800" cy="777240"/>
              </a:xfrm>
              <a:prstGeom prst="rect">
                <a:avLst/>
              </a:prstGeom>
            </p:spPr>
          </p:pic>
        </mc:Fallback>
      </mc:AlternateContent>
      <p:grpSp>
        <p:nvGrpSpPr>
          <p:cNvPr id="125" name="Group 124">
            <a:extLst>
              <a:ext uri="{FF2B5EF4-FFF2-40B4-BE49-F238E27FC236}">
                <a16:creationId xmlns:a16="http://schemas.microsoft.com/office/drawing/2014/main" id="{79D22925-949E-124F-865B-B585DF78A698}"/>
              </a:ext>
            </a:extLst>
          </p:cNvPr>
          <p:cNvGrpSpPr/>
          <p:nvPr/>
        </p:nvGrpSpPr>
        <p:grpSpPr>
          <a:xfrm>
            <a:off x="4194720" y="4720320"/>
            <a:ext cx="792720" cy="196920"/>
            <a:chOff x="4194720" y="4720320"/>
            <a:chExt cx="792720" cy="196920"/>
          </a:xfrm>
        </p:grpSpPr>
        <mc:AlternateContent xmlns:mc="http://schemas.openxmlformats.org/markup-compatibility/2006">
          <mc:Choice xmlns:p14="http://schemas.microsoft.com/office/powerpoint/2010/main" Requires="p14">
            <p:contentPart p14:bwMode="auto" r:id="rId193">
              <p14:nvContentPartPr>
                <p14:cNvPr id="123" name="Ink 122">
                  <a:extLst>
                    <a:ext uri="{FF2B5EF4-FFF2-40B4-BE49-F238E27FC236}">
                      <a16:creationId xmlns:a16="http://schemas.microsoft.com/office/drawing/2014/main" id="{A75B5CF5-D0C9-244D-A4E7-F667AF9D348F}"/>
                    </a:ext>
                  </a:extLst>
                </p14:cNvPr>
                <p14:cNvContentPartPr/>
                <p14:nvPr/>
              </p14:nvContentPartPr>
              <p14:xfrm>
                <a:off x="4194720" y="4813560"/>
                <a:ext cx="561240" cy="33480"/>
              </p14:xfrm>
            </p:contentPart>
          </mc:Choice>
          <mc:Fallback>
            <p:pic>
              <p:nvPicPr>
                <p:cNvPr id="123" name="Ink 122">
                  <a:extLst>
                    <a:ext uri="{FF2B5EF4-FFF2-40B4-BE49-F238E27FC236}">
                      <a16:creationId xmlns:a16="http://schemas.microsoft.com/office/drawing/2014/main" id="{A75B5CF5-D0C9-244D-A4E7-F667AF9D348F}"/>
                    </a:ext>
                  </a:extLst>
                </p:cNvPr>
                <p:cNvPicPr/>
                <p:nvPr/>
              </p:nvPicPr>
              <p:blipFill>
                <a:blip r:embed="rId194"/>
                <a:stretch>
                  <a:fillRect/>
                </a:stretch>
              </p:blipFill>
              <p:spPr>
                <a:xfrm>
                  <a:off x="4179240" y="4798440"/>
                  <a:ext cx="5918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4" name="Ink 123">
                  <a:extLst>
                    <a:ext uri="{FF2B5EF4-FFF2-40B4-BE49-F238E27FC236}">
                      <a16:creationId xmlns:a16="http://schemas.microsoft.com/office/drawing/2014/main" id="{390352D2-E064-AD45-A58C-6E27472EAD28}"/>
                    </a:ext>
                  </a:extLst>
                </p14:cNvPr>
                <p14:cNvContentPartPr/>
                <p14:nvPr/>
              </p14:nvContentPartPr>
              <p14:xfrm>
                <a:off x="4747680" y="4720320"/>
                <a:ext cx="239760" cy="196920"/>
              </p14:xfrm>
            </p:contentPart>
          </mc:Choice>
          <mc:Fallback>
            <p:pic>
              <p:nvPicPr>
                <p:cNvPr id="124" name="Ink 123">
                  <a:extLst>
                    <a:ext uri="{FF2B5EF4-FFF2-40B4-BE49-F238E27FC236}">
                      <a16:creationId xmlns:a16="http://schemas.microsoft.com/office/drawing/2014/main" id="{390352D2-E064-AD45-A58C-6E27472EAD28}"/>
                    </a:ext>
                  </a:extLst>
                </p:cNvPr>
                <p:cNvPicPr/>
                <p:nvPr/>
              </p:nvPicPr>
              <p:blipFill>
                <a:blip r:embed="rId196"/>
                <a:stretch>
                  <a:fillRect/>
                </a:stretch>
              </p:blipFill>
              <p:spPr>
                <a:xfrm>
                  <a:off x="4732560" y="4705200"/>
                  <a:ext cx="270000" cy="22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7">
            <p14:nvContentPartPr>
              <p14:cNvPr id="126" name="Ink 125">
                <a:extLst>
                  <a:ext uri="{FF2B5EF4-FFF2-40B4-BE49-F238E27FC236}">
                    <a16:creationId xmlns:a16="http://schemas.microsoft.com/office/drawing/2014/main" id="{7F5CF974-3211-4943-9391-8645311A1BED}"/>
                  </a:ext>
                </a:extLst>
              </p14:cNvPr>
              <p14:cNvContentPartPr/>
              <p14:nvPr/>
            </p14:nvContentPartPr>
            <p14:xfrm>
              <a:off x="6641640" y="2777400"/>
              <a:ext cx="330120" cy="2316960"/>
            </p14:xfrm>
          </p:contentPart>
        </mc:Choice>
        <mc:Fallback>
          <p:pic>
            <p:nvPicPr>
              <p:cNvPr id="126" name="Ink 125">
                <a:extLst>
                  <a:ext uri="{FF2B5EF4-FFF2-40B4-BE49-F238E27FC236}">
                    <a16:creationId xmlns:a16="http://schemas.microsoft.com/office/drawing/2014/main" id="{7F5CF974-3211-4943-9391-8645311A1BED}"/>
                  </a:ext>
                </a:extLst>
              </p:cNvPr>
              <p:cNvPicPr/>
              <p:nvPr/>
            </p:nvPicPr>
            <p:blipFill>
              <a:blip r:embed="rId198"/>
              <a:stretch>
                <a:fillRect/>
              </a:stretch>
            </p:blipFill>
            <p:spPr>
              <a:xfrm>
                <a:off x="6626520" y="2761920"/>
                <a:ext cx="360360" cy="2347560"/>
              </a:xfrm>
              <a:prstGeom prst="rect">
                <a:avLst/>
              </a:prstGeom>
            </p:spPr>
          </p:pic>
        </mc:Fallback>
      </mc:AlternateContent>
      <p:grpSp>
        <p:nvGrpSpPr>
          <p:cNvPr id="175" name="Group 174">
            <a:extLst>
              <a:ext uri="{FF2B5EF4-FFF2-40B4-BE49-F238E27FC236}">
                <a16:creationId xmlns:a16="http://schemas.microsoft.com/office/drawing/2014/main" id="{4624C5A3-FE62-DC4F-AAE8-7D08DA47547D}"/>
              </a:ext>
            </a:extLst>
          </p:cNvPr>
          <p:cNvGrpSpPr/>
          <p:nvPr/>
        </p:nvGrpSpPr>
        <p:grpSpPr>
          <a:xfrm>
            <a:off x="7283880" y="3371760"/>
            <a:ext cx="4089960" cy="2289960"/>
            <a:chOff x="7283880" y="3371760"/>
            <a:chExt cx="4089960" cy="2289960"/>
          </a:xfrm>
        </p:grpSpPr>
        <mc:AlternateContent xmlns:mc="http://schemas.openxmlformats.org/markup-compatibility/2006">
          <mc:Choice xmlns:p14="http://schemas.microsoft.com/office/powerpoint/2010/main" Requires="p14">
            <p:contentPart p14:bwMode="auto" r:id="rId199">
              <p14:nvContentPartPr>
                <p14:cNvPr id="127" name="Ink 126">
                  <a:extLst>
                    <a:ext uri="{FF2B5EF4-FFF2-40B4-BE49-F238E27FC236}">
                      <a16:creationId xmlns:a16="http://schemas.microsoft.com/office/drawing/2014/main" id="{D889C005-0DF2-C449-BC12-00A3320AC551}"/>
                    </a:ext>
                  </a:extLst>
                </p14:cNvPr>
                <p14:cNvContentPartPr/>
                <p14:nvPr/>
              </p14:nvContentPartPr>
              <p14:xfrm>
                <a:off x="7349760" y="3635640"/>
                <a:ext cx="133200" cy="229320"/>
              </p14:xfrm>
            </p:contentPart>
          </mc:Choice>
          <mc:Fallback>
            <p:pic>
              <p:nvPicPr>
                <p:cNvPr id="127" name="Ink 126">
                  <a:extLst>
                    <a:ext uri="{FF2B5EF4-FFF2-40B4-BE49-F238E27FC236}">
                      <a16:creationId xmlns:a16="http://schemas.microsoft.com/office/drawing/2014/main" id="{D889C005-0DF2-C449-BC12-00A3320AC551}"/>
                    </a:ext>
                  </a:extLst>
                </p:cNvPr>
                <p:cNvPicPr/>
                <p:nvPr/>
              </p:nvPicPr>
              <p:blipFill>
                <a:blip r:embed="rId200"/>
                <a:stretch>
                  <a:fillRect/>
                </a:stretch>
              </p:blipFill>
              <p:spPr>
                <a:xfrm>
                  <a:off x="7334640" y="3620160"/>
                  <a:ext cx="1638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8" name="Ink 127">
                  <a:extLst>
                    <a:ext uri="{FF2B5EF4-FFF2-40B4-BE49-F238E27FC236}">
                      <a16:creationId xmlns:a16="http://schemas.microsoft.com/office/drawing/2014/main" id="{97318BB2-4A2B-3445-BEC8-0E356E73E246}"/>
                    </a:ext>
                  </a:extLst>
                </p14:cNvPr>
                <p14:cNvContentPartPr/>
                <p14:nvPr/>
              </p14:nvContentPartPr>
              <p14:xfrm>
                <a:off x="7585920" y="3748320"/>
                <a:ext cx="371880" cy="132840"/>
              </p14:xfrm>
            </p:contentPart>
          </mc:Choice>
          <mc:Fallback>
            <p:pic>
              <p:nvPicPr>
                <p:cNvPr id="128" name="Ink 127">
                  <a:extLst>
                    <a:ext uri="{FF2B5EF4-FFF2-40B4-BE49-F238E27FC236}">
                      <a16:creationId xmlns:a16="http://schemas.microsoft.com/office/drawing/2014/main" id="{97318BB2-4A2B-3445-BEC8-0E356E73E246}"/>
                    </a:ext>
                  </a:extLst>
                </p:cNvPr>
                <p:cNvPicPr/>
                <p:nvPr/>
              </p:nvPicPr>
              <p:blipFill>
                <a:blip r:embed="rId202"/>
                <a:stretch>
                  <a:fillRect/>
                </a:stretch>
              </p:blipFill>
              <p:spPr>
                <a:xfrm>
                  <a:off x="7570440" y="3733200"/>
                  <a:ext cx="4024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9" name="Ink 128">
                  <a:extLst>
                    <a:ext uri="{FF2B5EF4-FFF2-40B4-BE49-F238E27FC236}">
                      <a16:creationId xmlns:a16="http://schemas.microsoft.com/office/drawing/2014/main" id="{6C08C7FB-7232-114E-8499-1779D03E83D9}"/>
                    </a:ext>
                  </a:extLst>
                </p14:cNvPr>
                <p14:cNvContentPartPr/>
                <p14:nvPr/>
              </p14:nvContentPartPr>
              <p14:xfrm>
                <a:off x="8039520" y="3719880"/>
                <a:ext cx="152640" cy="408960"/>
              </p14:xfrm>
            </p:contentPart>
          </mc:Choice>
          <mc:Fallback>
            <p:pic>
              <p:nvPicPr>
                <p:cNvPr id="129" name="Ink 128">
                  <a:extLst>
                    <a:ext uri="{FF2B5EF4-FFF2-40B4-BE49-F238E27FC236}">
                      <a16:creationId xmlns:a16="http://schemas.microsoft.com/office/drawing/2014/main" id="{6C08C7FB-7232-114E-8499-1779D03E83D9}"/>
                    </a:ext>
                  </a:extLst>
                </p:cNvPr>
                <p:cNvPicPr/>
                <p:nvPr/>
              </p:nvPicPr>
              <p:blipFill>
                <a:blip r:embed="rId204"/>
                <a:stretch>
                  <a:fillRect/>
                </a:stretch>
              </p:blipFill>
              <p:spPr>
                <a:xfrm>
                  <a:off x="8024400" y="3704760"/>
                  <a:ext cx="18324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0" name="Ink 129">
                  <a:extLst>
                    <a:ext uri="{FF2B5EF4-FFF2-40B4-BE49-F238E27FC236}">
                      <a16:creationId xmlns:a16="http://schemas.microsoft.com/office/drawing/2014/main" id="{C7E347B3-1F99-DD45-9B76-336D534B703E}"/>
                    </a:ext>
                  </a:extLst>
                </p14:cNvPr>
                <p14:cNvContentPartPr/>
                <p14:nvPr/>
              </p14:nvContentPartPr>
              <p14:xfrm>
                <a:off x="8240760" y="3692880"/>
                <a:ext cx="409320" cy="176040"/>
              </p14:xfrm>
            </p:contentPart>
          </mc:Choice>
          <mc:Fallback>
            <p:pic>
              <p:nvPicPr>
                <p:cNvPr id="130" name="Ink 129">
                  <a:extLst>
                    <a:ext uri="{FF2B5EF4-FFF2-40B4-BE49-F238E27FC236}">
                      <a16:creationId xmlns:a16="http://schemas.microsoft.com/office/drawing/2014/main" id="{C7E347B3-1F99-DD45-9B76-336D534B703E}"/>
                    </a:ext>
                  </a:extLst>
                </p:cNvPr>
                <p:cNvPicPr/>
                <p:nvPr/>
              </p:nvPicPr>
              <p:blipFill>
                <a:blip r:embed="rId206"/>
                <a:stretch>
                  <a:fillRect/>
                </a:stretch>
              </p:blipFill>
              <p:spPr>
                <a:xfrm>
                  <a:off x="8225640" y="3677400"/>
                  <a:ext cx="4395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1" name="Ink 130">
                  <a:extLst>
                    <a:ext uri="{FF2B5EF4-FFF2-40B4-BE49-F238E27FC236}">
                      <a16:creationId xmlns:a16="http://schemas.microsoft.com/office/drawing/2014/main" id="{63ADC2DB-3BB7-914A-8800-EA0E8906B314}"/>
                    </a:ext>
                  </a:extLst>
                </p14:cNvPr>
                <p14:cNvContentPartPr/>
                <p14:nvPr/>
              </p14:nvContentPartPr>
              <p14:xfrm>
                <a:off x="8709480" y="3707640"/>
                <a:ext cx="119520" cy="115200"/>
              </p14:xfrm>
            </p:contentPart>
          </mc:Choice>
          <mc:Fallback>
            <p:pic>
              <p:nvPicPr>
                <p:cNvPr id="131" name="Ink 130">
                  <a:extLst>
                    <a:ext uri="{FF2B5EF4-FFF2-40B4-BE49-F238E27FC236}">
                      <a16:creationId xmlns:a16="http://schemas.microsoft.com/office/drawing/2014/main" id="{63ADC2DB-3BB7-914A-8800-EA0E8906B314}"/>
                    </a:ext>
                  </a:extLst>
                </p:cNvPr>
                <p:cNvPicPr/>
                <p:nvPr/>
              </p:nvPicPr>
              <p:blipFill>
                <a:blip r:embed="rId208"/>
                <a:stretch>
                  <a:fillRect/>
                </a:stretch>
              </p:blipFill>
              <p:spPr>
                <a:xfrm>
                  <a:off x="8694360" y="3692520"/>
                  <a:ext cx="150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2" name="Ink 131">
                  <a:extLst>
                    <a:ext uri="{FF2B5EF4-FFF2-40B4-BE49-F238E27FC236}">
                      <a16:creationId xmlns:a16="http://schemas.microsoft.com/office/drawing/2014/main" id="{BAD86F96-9443-6747-B8DB-826155D3FAFB}"/>
                    </a:ext>
                  </a:extLst>
                </p14:cNvPr>
                <p14:cNvContentPartPr/>
                <p14:nvPr/>
              </p14:nvContentPartPr>
              <p14:xfrm>
                <a:off x="8972280" y="3691800"/>
                <a:ext cx="20520" cy="15840"/>
              </p14:xfrm>
            </p:contentPart>
          </mc:Choice>
          <mc:Fallback>
            <p:pic>
              <p:nvPicPr>
                <p:cNvPr id="132" name="Ink 131">
                  <a:extLst>
                    <a:ext uri="{FF2B5EF4-FFF2-40B4-BE49-F238E27FC236}">
                      <a16:creationId xmlns:a16="http://schemas.microsoft.com/office/drawing/2014/main" id="{BAD86F96-9443-6747-B8DB-826155D3FAFB}"/>
                    </a:ext>
                  </a:extLst>
                </p:cNvPr>
                <p:cNvPicPr/>
                <p:nvPr/>
              </p:nvPicPr>
              <p:blipFill>
                <a:blip r:embed="rId210"/>
                <a:stretch>
                  <a:fillRect/>
                </a:stretch>
              </p:blipFill>
              <p:spPr>
                <a:xfrm>
                  <a:off x="8957160" y="3676320"/>
                  <a:ext cx="507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3" name="Ink 132">
                  <a:extLst>
                    <a:ext uri="{FF2B5EF4-FFF2-40B4-BE49-F238E27FC236}">
                      <a16:creationId xmlns:a16="http://schemas.microsoft.com/office/drawing/2014/main" id="{89CA24CC-1035-4C46-986E-67F5D19C3A5B}"/>
                    </a:ext>
                  </a:extLst>
                </p14:cNvPr>
                <p14:cNvContentPartPr/>
                <p14:nvPr/>
              </p14:nvContentPartPr>
              <p14:xfrm>
                <a:off x="8948520" y="3851640"/>
                <a:ext cx="13680" cy="144720"/>
              </p14:xfrm>
            </p:contentPart>
          </mc:Choice>
          <mc:Fallback>
            <p:pic>
              <p:nvPicPr>
                <p:cNvPr id="133" name="Ink 132">
                  <a:extLst>
                    <a:ext uri="{FF2B5EF4-FFF2-40B4-BE49-F238E27FC236}">
                      <a16:creationId xmlns:a16="http://schemas.microsoft.com/office/drawing/2014/main" id="{89CA24CC-1035-4C46-986E-67F5D19C3A5B}"/>
                    </a:ext>
                  </a:extLst>
                </p:cNvPr>
                <p:cNvPicPr/>
                <p:nvPr/>
              </p:nvPicPr>
              <p:blipFill>
                <a:blip r:embed="rId212"/>
                <a:stretch>
                  <a:fillRect/>
                </a:stretch>
              </p:blipFill>
              <p:spPr>
                <a:xfrm>
                  <a:off x="8933040" y="3836520"/>
                  <a:ext cx="44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5" name="Ink 134">
                  <a:extLst>
                    <a:ext uri="{FF2B5EF4-FFF2-40B4-BE49-F238E27FC236}">
                      <a16:creationId xmlns:a16="http://schemas.microsoft.com/office/drawing/2014/main" id="{BCF19342-CBE9-F747-AB6B-9440D1986686}"/>
                    </a:ext>
                  </a:extLst>
                </p14:cNvPr>
                <p14:cNvContentPartPr/>
                <p14:nvPr/>
              </p14:nvContentPartPr>
              <p14:xfrm>
                <a:off x="9259200" y="3394440"/>
                <a:ext cx="102240" cy="360720"/>
              </p14:xfrm>
            </p:contentPart>
          </mc:Choice>
          <mc:Fallback>
            <p:pic>
              <p:nvPicPr>
                <p:cNvPr id="135" name="Ink 134">
                  <a:extLst>
                    <a:ext uri="{FF2B5EF4-FFF2-40B4-BE49-F238E27FC236}">
                      <a16:creationId xmlns:a16="http://schemas.microsoft.com/office/drawing/2014/main" id="{BCF19342-CBE9-F747-AB6B-9440D1986686}"/>
                    </a:ext>
                  </a:extLst>
                </p:cNvPr>
                <p:cNvPicPr/>
                <p:nvPr/>
              </p:nvPicPr>
              <p:blipFill>
                <a:blip r:embed="rId214"/>
                <a:stretch>
                  <a:fillRect/>
                </a:stretch>
              </p:blipFill>
              <p:spPr>
                <a:xfrm>
                  <a:off x="9244080" y="3379320"/>
                  <a:ext cx="13248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6" name="Ink 135">
                  <a:extLst>
                    <a:ext uri="{FF2B5EF4-FFF2-40B4-BE49-F238E27FC236}">
                      <a16:creationId xmlns:a16="http://schemas.microsoft.com/office/drawing/2014/main" id="{C1212711-B5B8-1B41-84CB-960AD70B61D0}"/>
                    </a:ext>
                  </a:extLst>
                </p14:cNvPr>
                <p14:cNvContentPartPr/>
                <p14:nvPr/>
              </p14:nvContentPartPr>
              <p14:xfrm>
                <a:off x="9178200" y="3441240"/>
                <a:ext cx="482040" cy="352800"/>
              </p14:xfrm>
            </p:contentPart>
          </mc:Choice>
          <mc:Fallback>
            <p:pic>
              <p:nvPicPr>
                <p:cNvPr id="136" name="Ink 135">
                  <a:extLst>
                    <a:ext uri="{FF2B5EF4-FFF2-40B4-BE49-F238E27FC236}">
                      <a16:creationId xmlns:a16="http://schemas.microsoft.com/office/drawing/2014/main" id="{C1212711-B5B8-1B41-84CB-960AD70B61D0}"/>
                    </a:ext>
                  </a:extLst>
                </p:cNvPr>
                <p:cNvPicPr/>
                <p:nvPr/>
              </p:nvPicPr>
              <p:blipFill>
                <a:blip r:embed="rId216"/>
                <a:stretch>
                  <a:fillRect/>
                </a:stretch>
              </p:blipFill>
              <p:spPr>
                <a:xfrm>
                  <a:off x="9162720" y="3425760"/>
                  <a:ext cx="51228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7" name="Ink 136">
                  <a:extLst>
                    <a:ext uri="{FF2B5EF4-FFF2-40B4-BE49-F238E27FC236}">
                      <a16:creationId xmlns:a16="http://schemas.microsoft.com/office/drawing/2014/main" id="{83FC56B5-F864-8D4C-A0F1-BEEE0DBB402B}"/>
                    </a:ext>
                  </a:extLst>
                </p14:cNvPr>
                <p14:cNvContentPartPr/>
                <p14:nvPr/>
              </p14:nvContentPartPr>
              <p14:xfrm>
                <a:off x="10023120" y="3371760"/>
                <a:ext cx="547560" cy="389160"/>
              </p14:xfrm>
            </p:contentPart>
          </mc:Choice>
          <mc:Fallback>
            <p:pic>
              <p:nvPicPr>
                <p:cNvPr id="137" name="Ink 136">
                  <a:extLst>
                    <a:ext uri="{FF2B5EF4-FFF2-40B4-BE49-F238E27FC236}">
                      <a16:creationId xmlns:a16="http://schemas.microsoft.com/office/drawing/2014/main" id="{83FC56B5-F864-8D4C-A0F1-BEEE0DBB402B}"/>
                    </a:ext>
                  </a:extLst>
                </p:cNvPr>
                <p:cNvPicPr/>
                <p:nvPr/>
              </p:nvPicPr>
              <p:blipFill>
                <a:blip r:embed="rId218"/>
                <a:stretch>
                  <a:fillRect/>
                </a:stretch>
              </p:blipFill>
              <p:spPr>
                <a:xfrm>
                  <a:off x="10008000" y="3356280"/>
                  <a:ext cx="57780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9" name="Ink 138">
                  <a:extLst>
                    <a:ext uri="{FF2B5EF4-FFF2-40B4-BE49-F238E27FC236}">
                      <a16:creationId xmlns:a16="http://schemas.microsoft.com/office/drawing/2014/main" id="{57C32593-854B-184C-8261-82408E850C0F}"/>
                    </a:ext>
                  </a:extLst>
                </p14:cNvPr>
                <p14:cNvContentPartPr/>
                <p14:nvPr/>
              </p14:nvContentPartPr>
              <p14:xfrm>
                <a:off x="7355160" y="4228560"/>
                <a:ext cx="125640" cy="245520"/>
              </p14:xfrm>
            </p:contentPart>
          </mc:Choice>
          <mc:Fallback>
            <p:pic>
              <p:nvPicPr>
                <p:cNvPr id="139" name="Ink 138">
                  <a:extLst>
                    <a:ext uri="{FF2B5EF4-FFF2-40B4-BE49-F238E27FC236}">
                      <a16:creationId xmlns:a16="http://schemas.microsoft.com/office/drawing/2014/main" id="{57C32593-854B-184C-8261-82408E850C0F}"/>
                    </a:ext>
                  </a:extLst>
                </p:cNvPr>
                <p:cNvPicPr/>
                <p:nvPr/>
              </p:nvPicPr>
              <p:blipFill>
                <a:blip r:embed="rId220"/>
                <a:stretch>
                  <a:fillRect/>
                </a:stretch>
              </p:blipFill>
              <p:spPr>
                <a:xfrm>
                  <a:off x="7340040" y="4213440"/>
                  <a:ext cx="1558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0" name="Ink 139">
                  <a:extLst>
                    <a:ext uri="{FF2B5EF4-FFF2-40B4-BE49-F238E27FC236}">
                      <a16:creationId xmlns:a16="http://schemas.microsoft.com/office/drawing/2014/main" id="{D44E8F19-5153-A849-82EA-70E2020F2E34}"/>
                    </a:ext>
                  </a:extLst>
                </p14:cNvPr>
                <p14:cNvContentPartPr/>
                <p14:nvPr/>
              </p14:nvContentPartPr>
              <p14:xfrm>
                <a:off x="7570440" y="4084200"/>
                <a:ext cx="293040" cy="336960"/>
              </p14:xfrm>
            </p:contentPart>
          </mc:Choice>
          <mc:Fallback>
            <p:pic>
              <p:nvPicPr>
                <p:cNvPr id="140" name="Ink 139">
                  <a:extLst>
                    <a:ext uri="{FF2B5EF4-FFF2-40B4-BE49-F238E27FC236}">
                      <a16:creationId xmlns:a16="http://schemas.microsoft.com/office/drawing/2014/main" id="{D44E8F19-5153-A849-82EA-70E2020F2E34}"/>
                    </a:ext>
                  </a:extLst>
                </p:cNvPr>
                <p:cNvPicPr/>
                <p:nvPr/>
              </p:nvPicPr>
              <p:blipFill>
                <a:blip r:embed="rId222"/>
                <a:stretch>
                  <a:fillRect/>
                </a:stretch>
              </p:blipFill>
              <p:spPr>
                <a:xfrm>
                  <a:off x="7555320" y="4069080"/>
                  <a:ext cx="32364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1" name="Ink 140">
                  <a:extLst>
                    <a:ext uri="{FF2B5EF4-FFF2-40B4-BE49-F238E27FC236}">
                      <a16:creationId xmlns:a16="http://schemas.microsoft.com/office/drawing/2014/main" id="{8635CE90-A885-C14A-AE34-1B2A273003ED}"/>
                    </a:ext>
                  </a:extLst>
                </p14:cNvPr>
                <p14:cNvContentPartPr/>
                <p14:nvPr/>
              </p14:nvContentPartPr>
              <p14:xfrm>
                <a:off x="7889760" y="4254480"/>
                <a:ext cx="280440" cy="122400"/>
              </p14:xfrm>
            </p:contentPart>
          </mc:Choice>
          <mc:Fallback>
            <p:pic>
              <p:nvPicPr>
                <p:cNvPr id="141" name="Ink 140">
                  <a:extLst>
                    <a:ext uri="{FF2B5EF4-FFF2-40B4-BE49-F238E27FC236}">
                      <a16:creationId xmlns:a16="http://schemas.microsoft.com/office/drawing/2014/main" id="{8635CE90-A885-C14A-AE34-1B2A273003ED}"/>
                    </a:ext>
                  </a:extLst>
                </p:cNvPr>
                <p:cNvPicPr/>
                <p:nvPr/>
              </p:nvPicPr>
              <p:blipFill>
                <a:blip r:embed="rId224"/>
                <a:stretch>
                  <a:fillRect/>
                </a:stretch>
              </p:blipFill>
              <p:spPr>
                <a:xfrm>
                  <a:off x="7874640" y="4239360"/>
                  <a:ext cx="311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2" name="Ink 141">
                  <a:extLst>
                    <a:ext uri="{FF2B5EF4-FFF2-40B4-BE49-F238E27FC236}">
                      <a16:creationId xmlns:a16="http://schemas.microsoft.com/office/drawing/2014/main" id="{D6374A07-CEEE-EB48-9D3B-80799AE1DB2A}"/>
                    </a:ext>
                  </a:extLst>
                </p14:cNvPr>
                <p14:cNvContentPartPr/>
                <p14:nvPr/>
              </p14:nvContentPartPr>
              <p14:xfrm>
                <a:off x="8309520" y="4411800"/>
                <a:ext cx="36360" cy="115200"/>
              </p14:xfrm>
            </p:contentPart>
          </mc:Choice>
          <mc:Fallback>
            <p:pic>
              <p:nvPicPr>
                <p:cNvPr id="142" name="Ink 141">
                  <a:extLst>
                    <a:ext uri="{FF2B5EF4-FFF2-40B4-BE49-F238E27FC236}">
                      <a16:creationId xmlns:a16="http://schemas.microsoft.com/office/drawing/2014/main" id="{D6374A07-CEEE-EB48-9D3B-80799AE1DB2A}"/>
                    </a:ext>
                  </a:extLst>
                </p:cNvPr>
                <p:cNvPicPr/>
                <p:nvPr/>
              </p:nvPicPr>
              <p:blipFill>
                <a:blip r:embed="rId226"/>
                <a:stretch>
                  <a:fillRect/>
                </a:stretch>
              </p:blipFill>
              <p:spPr>
                <a:xfrm>
                  <a:off x="8294040" y="4396680"/>
                  <a:ext cx="669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3" name="Ink 142">
                  <a:extLst>
                    <a:ext uri="{FF2B5EF4-FFF2-40B4-BE49-F238E27FC236}">
                      <a16:creationId xmlns:a16="http://schemas.microsoft.com/office/drawing/2014/main" id="{6CAB3DEB-46BF-274D-A3FE-E244A98ECAFE}"/>
                    </a:ext>
                  </a:extLst>
                </p14:cNvPr>
                <p14:cNvContentPartPr/>
                <p14:nvPr/>
              </p14:nvContentPartPr>
              <p14:xfrm>
                <a:off x="8600040" y="4103280"/>
                <a:ext cx="29880" cy="282600"/>
              </p14:xfrm>
            </p:contentPart>
          </mc:Choice>
          <mc:Fallback>
            <p:pic>
              <p:nvPicPr>
                <p:cNvPr id="143" name="Ink 142">
                  <a:extLst>
                    <a:ext uri="{FF2B5EF4-FFF2-40B4-BE49-F238E27FC236}">
                      <a16:creationId xmlns:a16="http://schemas.microsoft.com/office/drawing/2014/main" id="{6CAB3DEB-46BF-274D-A3FE-E244A98ECAFE}"/>
                    </a:ext>
                  </a:extLst>
                </p:cNvPr>
                <p:cNvPicPr/>
                <p:nvPr/>
              </p:nvPicPr>
              <p:blipFill>
                <a:blip r:embed="rId228"/>
                <a:stretch>
                  <a:fillRect/>
                </a:stretch>
              </p:blipFill>
              <p:spPr>
                <a:xfrm>
                  <a:off x="8584560" y="4087800"/>
                  <a:ext cx="6048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4" name="Ink 143">
                  <a:extLst>
                    <a:ext uri="{FF2B5EF4-FFF2-40B4-BE49-F238E27FC236}">
                      <a16:creationId xmlns:a16="http://schemas.microsoft.com/office/drawing/2014/main" id="{7EDE98A0-2626-534A-9AE7-5E5F653A3B29}"/>
                    </a:ext>
                  </a:extLst>
                </p14:cNvPr>
                <p14:cNvContentPartPr/>
                <p14:nvPr/>
              </p14:nvContentPartPr>
              <p14:xfrm>
                <a:off x="8538120" y="4117320"/>
                <a:ext cx="659160" cy="277200"/>
              </p14:xfrm>
            </p:contentPart>
          </mc:Choice>
          <mc:Fallback>
            <p:pic>
              <p:nvPicPr>
                <p:cNvPr id="144" name="Ink 143">
                  <a:extLst>
                    <a:ext uri="{FF2B5EF4-FFF2-40B4-BE49-F238E27FC236}">
                      <a16:creationId xmlns:a16="http://schemas.microsoft.com/office/drawing/2014/main" id="{7EDE98A0-2626-534A-9AE7-5E5F653A3B29}"/>
                    </a:ext>
                  </a:extLst>
                </p:cNvPr>
                <p:cNvPicPr/>
                <p:nvPr/>
              </p:nvPicPr>
              <p:blipFill>
                <a:blip r:embed="rId230"/>
                <a:stretch>
                  <a:fillRect/>
                </a:stretch>
              </p:blipFill>
              <p:spPr>
                <a:xfrm>
                  <a:off x="8522640" y="4101840"/>
                  <a:ext cx="6894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5" name="Ink 144">
                  <a:extLst>
                    <a:ext uri="{FF2B5EF4-FFF2-40B4-BE49-F238E27FC236}">
                      <a16:creationId xmlns:a16="http://schemas.microsoft.com/office/drawing/2014/main" id="{10BBB6CC-9116-3441-B7AE-CAB14FCAC24B}"/>
                    </a:ext>
                  </a:extLst>
                </p14:cNvPr>
                <p14:cNvContentPartPr/>
                <p14:nvPr/>
              </p14:nvContentPartPr>
              <p14:xfrm>
                <a:off x="9486720" y="4146480"/>
                <a:ext cx="289080" cy="195840"/>
              </p14:xfrm>
            </p:contentPart>
          </mc:Choice>
          <mc:Fallback>
            <p:pic>
              <p:nvPicPr>
                <p:cNvPr id="145" name="Ink 144">
                  <a:extLst>
                    <a:ext uri="{FF2B5EF4-FFF2-40B4-BE49-F238E27FC236}">
                      <a16:creationId xmlns:a16="http://schemas.microsoft.com/office/drawing/2014/main" id="{10BBB6CC-9116-3441-B7AE-CAB14FCAC24B}"/>
                    </a:ext>
                  </a:extLst>
                </p:cNvPr>
                <p:cNvPicPr/>
                <p:nvPr/>
              </p:nvPicPr>
              <p:blipFill>
                <a:blip r:embed="rId232"/>
                <a:stretch>
                  <a:fillRect/>
                </a:stretch>
              </p:blipFill>
              <p:spPr>
                <a:xfrm>
                  <a:off x="9471600" y="4131000"/>
                  <a:ext cx="3196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6" name="Ink 145">
                  <a:extLst>
                    <a:ext uri="{FF2B5EF4-FFF2-40B4-BE49-F238E27FC236}">
                      <a16:creationId xmlns:a16="http://schemas.microsoft.com/office/drawing/2014/main" id="{125DE730-3762-EB4A-A9E7-C0A21E4C303E}"/>
                    </a:ext>
                  </a:extLst>
                </p14:cNvPr>
                <p14:cNvContentPartPr/>
                <p14:nvPr/>
              </p14:nvContentPartPr>
              <p14:xfrm>
                <a:off x="9875520" y="4155480"/>
                <a:ext cx="522720" cy="164520"/>
              </p14:xfrm>
            </p:contentPart>
          </mc:Choice>
          <mc:Fallback>
            <p:pic>
              <p:nvPicPr>
                <p:cNvPr id="146" name="Ink 145">
                  <a:extLst>
                    <a:ext uri="{FF2B5EF4-FFF2-40B4-BE49-F238E27FC236}">
                      <a16:creationId xmlns:a16="http://schemas.microsoft.com/office/drawing/2014/main" id="{125DE730-3762-EB4A-A9E7-C0A21E4C303E}"/>
                    </a:ext>
                  </a:extLst>
                </p:cNvPr>
                <p:cNvPicPr/>
                <p:nvPr/>
              </p:nvPicPr>
              <p:blipFill>
                <a:blip r:embed="rId234"/>
                <a:stretch>
                  <a:fillRect/>
                </a:stretch>
              </p:blipFill>
              <p:spPr>
                <a:xfrm>
                  <a:off x="9860040" y="4140000"/>
                  <a:ext cx="5533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8" name="Ink 147">
                  <a:extLst>
                    <a:ext uri="{FF2B5EF4-FFF2-40B4-BE49-F238E27FC236}">
                      <a16:creationId xmlns:a16="http://schemas.microsoft.com/office/drawing/2014/main" id="{7ED52692-1AB1-884F-AE28-D2E25E0E81A5}"/>
                    </a:ext>
                  </a:extLst>
                </p14:cNvPr>
                <p14:cNvContentPartPr/>
                <p14:nvPr/>
              </p14:nvContentPartPr>
              <p14:xfrm>
                <a:off x="7283880" y="4606200"/>
                <a:ext cx="402120" cy="462600"/>
              </p14:xfrm>
            </p:contentPart>
          </mc:Choice>
          <mc:Fallback>
            <p:pic>
              <p:nvPicPr>
                <p:cNvPr id="148" name="Ink 147">
                  <a:extLst>
                    <a:ext uri="{FF2B5EF4-FFF2-40B4-BE49-F238E27FC236}">
                      <a16:creationId xmlns:a16="http://schemas.microsoft.com/office/drawing/2014/main" id="{7ED52692-1AB1-884F-AE28-D2E25E0E81A5}"/>
                    </a:ext>
                  </a:extLst>
                </p:cNvPr>
                <p:cNvPicPr/>
                <p:nvPr/>
              </p:nvPicPr>
              <p:blipFill>
                <a:blip r:embed="rId236"/>
                <a:stretch>
                  <a:fillRect/>
                </a:stretch>
              </p:blipFill>
              <p:spPr>
                <a:xfrm>
                  <a:off x="7268760" y="4591080"/>
                  <a:ext cx="432360" cy="4928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9" name="Ink 148">
                  <a:extLst>
                    <a:ext uri="{FF2B5EF4-FFF2-40B4-BE49-F238E27FC236}">
                      <a16:creationId xmlns:a16="http://schemas.microsoft.com/office/drawing/2014/main" id="{AC4F0B13-1DCD-334A-B8C8-B811DA9A9717}"/>
                    </a:ext>
                  </a:extLst>
                </p14:cNvPr>
                <p14:cNvContentPartPr/>
                <p14:nvPr/>
              </p14:nvContentPartPr>
              <p14:xfrm>
                <a:off x="7726680" y="4846680"/>
                <a:ext cx="349920" cy="134280"/>
              </p14:xfrm>
            </p:contentPart>
          </mc:Choice>
          <mc:Fallback>
            <p:pic>
              <p:nvPicPr>
                <p:cNvPr id="149" name="Ink 148">
                  <a:extLst>
                    <a:ext uri="{FF2B5EF4-FFF2-40B4-BE49-F238E27FC236}">
                      <a16:creationId xmlns:a16="http://schemas.microsoft.com/office/drawing/2014/main" id="{AC4F0B13-1DCD-334A-B8C8-B811DA9A9717}"/>
                    </a:ext>
                  </a:extLst>
                </p:cNvPr>
                <p:cNvPicPr/>
                <p:nvPr/>
              </p:nvPicPr>
              <p:blipFill>
                <a:blip r:embed="rId238"/>
                <a:stretch>
                  <a:fillRect/>
                </a:stretch>
              </p:blipFill>
              <p:spPr>
                <a:xfrm>
                  <a:off x="7711200" y="4831560"/>
                  <a:ext cx="380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0" name="Ink 149">
                  <a:extLst>
                    <a:ext uri="{FF2B5EF4-FFF2-40B4-BE49-F238E27FC236}">
                      <a16:creationId xmlns:a16="http://schemas.microsoft.com/office/drawing/2014/main" id="{12C57657-C50A-7F42-B4B4-A80191D177B5}"/>
                    </a:ext>
                  </a:extLst>
                </p14:cNvPr>
                <p14:cNvContentPartPr/>
                <p14:nvPr/>
              </p14:nvContentPartPr>
              <p14:xfrm>
                <a:off x="8305560" y="4637520"/>
                <a:ext cx="217080" cy="338760"/>
              </p14:xfrm>
            </p:contentPart>
          </mc:Choice>
          <mc:Fallback>
            <p:pic>
              <p:nvPicPr>
                <p:cNvPr id="150" name="Ink 149">
                  <a:extLst>
                    <a:ext uri="{FF2B5EF4-FFF2-40B4-BE49-F238E27FC236}">
                      <a16:creationId xmlns:a16="http://schemas.microsoft.com/office/drawing/2014/main" id="{12C57657-C50A-7F42-B4B4-A80191D177B5}"/>
                    </a:ext>
                  </a:extLst>
                </p:cNvPr>
                <p:cNvPicPr/>
                <p:nvPr/>
              </p:nvPicPr>
              <p:blipFill>
                <a:blip r:embed="rId240"/>
                <a:stretch>
                  <a:fillRect/>
                </a:stretch>
              </p:blipFill>
              <p:spPr>
                <a:xfrm>
                  <a:off x="8290080" y="4622400"/>
                  <a:ext cx="24768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1" name="Ink 150">
                  <a:extLst>
                    <a:ext uri="{FF2B5EF4-FFF2-40B4-BE49-F238E27FC236}">
                      <a16:creationId xmlns:a16="http://schemas.microsoft.com/office/drawing/2014/main" id="{C1E073CC-5C9A-854F-A01F-0AA87100AAA5}"/>
                    </a:ext>
                  </a:extLst>
                </p14:cNvPr>
                <p14:cNvContentPartPr/>
                <p14:nvPr/>
              </p14:nvContentPartPr>
              <p14:xfrm>
                <a:off x="8376840" y="4815000"/>
                <a:ext cx="376560" cy="534600"/>
              </p14:xfrm>
            </p:contentPart>
          </mc:Choice>
          <mc:Fallback>
            <p:pic>
              <p:nvPicPr>
                <p:cNvPr id="151" name="Ink 150">
                  <a:extLst>
                    <a:ext uri="{FF2B5EF4-FFF2-40B4-BE49-F238E27FC236}">
                      <a16:creationId xmlns:a16="http://schemas.microsoft.com/office/drawing/2014/main" id="{C1E073CC-5C9A-854F-A01F-0AA87100AAA5}"/>
                    </a:ext>
                  </a:extLst>
                </p:cNvPr>
                <p:cNvPicPr/>
                <p:nvPr/>
              </p:nvPicPr>
              <p:blipFill>
                <a:blip r:embed="rId242"/>
                <a:stretch>
                  <a:fillRect/>
                </a:stretch>
              </p:blipFill>
              <p:spPr>
                <a:xfrm>
                  <a:off x="8361720" y="4799880"/>
                  <a:ext cx="407160" cy="5652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2" name="Ink 151">
                  <a:extLst>
                    <a:ext uri="{FF2B5EF4-FFF2-40B4-BE49-F238E27FC236}">
                      <a16:creationId xmlns:a16="http://schemas.microsoft.com/office/drawing/2014/main" id="{8C008059-26A5-0E4E-A55B-EF552BF60CA2}"/>
                    </a:ext>
                  </a:extLst>
                </p14:cNvPr>
                <p14:cNvContentPartPr/>
                <p14:nvPr/>
              </p14:nvContentPartPr>
              <p14:xfrm>
                <a:off x="8858160" y="4960440"/>
                <a:ext cx="360" cy="360"/>
              </p14:xfrm>
            </p:contentPart>
          </mc:Choice>
          <mc:Fallback>
            <p:pic>
              <p:nvPicPr>
                <p:cNvPr id="152" name="Ink 151">
                  <a:extLst>
                    <a:ext uri="{FF2B5EF4-FFF2-40B4-BE49-F238E27FC236}">
                      <a16:creationId xmlns:a16="http://schemas.microsoft.com/office/drawing/2014/main" id="{8C008059-26A5-0E4E-A55B-EF552BF60CA2}"/>
                    </a:ext>
                  </a:extLst>
                </p:cNvPr>
                <p:cNvPicPr/>
                <p:nvPr/>
              </p:nvPicPr>
              <p:blipFill>
                <a:blip r:embed="rId21"/>
                <a:stretch>
                  <a:fillRect/>
                </a:stretch>
              </p:blipFill>
              <p:spPr>
                <a:xfrm>
                  <a:off x="8843040" y="494532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4" name="Ink 153">
                  <a:extLst>
                    <a:ext uri="{FF2B5EF4-FFF2-40B4-BE49-F238E27FC236}">
                      <a16:creationId xmlns:a16="http://schemas.microsoft.com/office/drawing/2014/main" id="{4FF61D56-BDCD-F64E-BCFF-48960AD69429}"/>
                    </a:ext>
                  </a:extLst>
                </p14:cNvPr>
                <p14:cNvContentPartPr/>
                <p14:nvPr/>
              </p14:nvContentPartPr>
              <p14:xfrm>
                <a:off x="9048240" y="4514760"/>
                <a:ext cx="313200" cy="562680"/>
              </p14:xfrm>
            </p:contentPart>
          </mc:Choice>
          <mc:Fallback>
            <p:pic>
              <p:nvPicPr>
                <p:cNvPr id="154" name="Ink 153">
                  <a:extLst>
                    <a:ext uri="{FF2B5EF4-FFF2-40B4-BE49-F238E27FC236}">
                      <a16:creationId xmlns:a16="http://schemas.microsoft.com/office/drawing/2014/main" id="{4FF61D56-BDCD-F64E-BCFF-48960AD69429}"/>
                    </a:ext>
                  </a:extLst>
                </p:cNvPr>
                <p:cNvPicPr/>
                <p:nvPr/>
              </p:nvPicPr>
              <p:blipFill>
                <a:blip r:embed="rId245"/>
                <a:stretch>
                  <a:fillRect/>
                </a:stretch>
              </p:blipFill>
              <p:spPr>
                <a:xfrm>
                  <a:off x="9033120" y="4499280"/>
                  <a:ext cx="343800" cy="5932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6" name="Ink 155">
                  <a:extLst>
                    <a:ext uri="{FF2B5EF4-FFF2-40B4-BE49-F238E27FC236}">
                      <a16:creationId xmlns:a16="http://schemas.microsoft.com/office/drawing/2014/main" id="{7BAAD442-E2A9-B249-8C95-CBA804E05303}"/>
                    </a:ext>
                  </a:extLst>
                </p14:cNvPr>
                <p14:cNvContentPartPr/>
                <p14:nvPr/>
              </p14:nvContentPartPr>
              <p14:xfrm>
                <a:off x="9376920" y="4764600"/>
                <a:ext cx="143280" cy="187560"/>
              </p14:xfrm>
            </p:contentPart>
          </mc:Choice>
          <mc:Fallback>
            <p:pic>
              <p:nvPicPr>
                <p:cNvPr id="156" name="Ink 155">
                  <a:extLst>
                    <a:ext uri="{FF2B5EF4-FFF2-40B4-BE49-F238E27FC236}">
                      <a16:creationId xmlns:a16="http://schemas.microsoft.com/office/drawing/2014/main" id="{7BAAD442-E2A9-B249-8C95-CBA804E05303}"/>
                    </a:ext>
                  </a:extLst>
                </p:cNvPr>
                <p:cNvPicPr/>
                <p:nvPr/>
              </p:nvPicPr>
              <p:blipFill>
                <a:blip r:embed="rId247"/>
                <a:stretch>
                  <a:fillRect/>
                </a:stretch>
              </p:blipFill>
              <p:spPr>
                <a:xfrm>
                  <a:off x="9361440" y="4749120"/>
                  <a:ext cx="1738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7" name="Ink 156">
                  <a:extLst>
                    <a:ext uri="{FF2B5EF4-FFF2-40B4-BE49-F238E27FC236}">
                      <a16:creationId xmlns:a16="http://schemas.microsoft.com/office/drawing/2014/main" id="{7C8314A9-3B57-724E-8DEE-57FBEC544D03}"/>
                    </a:ext>
                  </a:extLst>
                </p14:cNvPr>
                <p14:cNvContentPartPr/>
                <p14:nvPr/>
              </p14:nvContentPartPr>
              <p14:xfrm>
                <a:off x="9580320" y="4788720"/>
                <a:ext cx="348840" cy="172440"/>
              </p14:xfrm>
            </p:contentPart>
          </mc:Choice>
          <mc:Fallback>
            <p:pic>
              <p:nvPicPr>
                <p:cNvPr id="157" name="Ink 156">
                  <a:extLst>
                    <a:ext uri="{FF2B5EF4-FFF2-40B4-BE49-F238E27FC236}">
                      <a16:creationId xmlns:a16="http://schemas.microsoft.com/office/drawing/2014/main" id="{7C8314A9-3B57-724E-8DEE-57FBEC544D03}"/>
                    </a:ext>
                  </a:extLst>
                </p:cNvPr>
                <p:cNvPicPr/>
                <p:nvPr/>
              </p:nvPicPr>
              <p:blipFill>
                <a:blip r:embed="rId249"/>
                <a:stretch>
                  <a:fillRect/>
                </a:stretch>
              </p:blipFill>
              <p:spPr>
                <a:xfrm>
                  <a:off x="9564840" y="4773600"/>
                  <a:ext cx="3790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8" name="Ink 157">
                  <a:extLst>
                    <a:ext uri="{FF2B5EF4-FFF2-40B4-BE49-F238E27FC236}">
                      <a16:creationId xmlns:a16="http://schemas.microsoft.com/office/drawing/2014/main" id="{2CB001C6-EF98-A341-904E-2EB37D5CF981}"/>
                    </a:ext>
                  </a:extLst>
                </p14:cNvPr>
                <p14:cNvContentPartPr/>
                <p14:nvPr/>
              </p14:nvContentPartPr>
              <p14:xfrm>
                <a:off x="9966960" y="4813560"/>
                <a:ext cx="191160" cy="429840"/>
              </p14:xfrm>
            </p:contentPart>
          </mc:Choice>
          <mc:Fallback>
            <p:pic>
              <p:nvPicPr>
                <p:cNvPr id="158" name="Ink 157">
                  <a:extLst>
                    <a:ext uri="{FF2B5EF4-FFF2-40B4-BE49-F238E27FC236}">
                      <a16:creationId xmlns:a16="http://schemas.microsoft.com/office/drawing/2014/main" id="{2CB001C6-EF98-A341-904E-2EB37D5CF981}"/>
                    </a:ext>
                  </a:extLst>
                </p:cNvPr>
                <p:cNvPicPr/>
                <p:nvPr/>
              </p:nvPicPr>
              <p:blipFill>
                <a:blip r:embed="rId251"/>
                <a:stretch>
                  <a:fillRect/>
                </a:stretch>
              </p:blipFill>
              <p:spPr>
                <a:xfrm>
                  <a:off x="9951480" y="4798440"/>
                  <a:ext cx="22176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9" name="Ink 158">
                  <a:extLst>
                    <a:ext uri="{FF2B5EF4-FFF2-40B4-BE49-F238E27FC236}">
                      <a16:creationId xmlns:a16="http://schemas.microsoft.com/office/drawing/2014/main" id="{52FD9C71-1BE2-6A40-A79C-7663825BE139}"/>
                    </a:ext>
                  </a:extLst>
                </p14:cNvPr>
                <p14:cNvContentPartPr/>
                <p14:nvPr/>
              </p14:nvContentPartPr>
              <p14:xfrm>
                <a:off x="10149840" y="4833720"/>
                <a:ext cx="201960" cy="150480"/>
              </p14:xfrm>
            </p:contentPart>
          </mc:Choice>
          <mc:Fallback>
            <p:pic>
              <p:nvPicPr>
                <p:cNvPr id="159" name="Ink 158">
                  <a:extLst>
                    <a:ext uri="{FF2B5EF4-FFF2-40B4-BE49-F238E27FC236}">
                      <a16:creationId xmlns:a16="http://schemas.microsoft.com/office/drawing/2014/main" id="{52FD9C71-1BE2-6A40-A79C-7663825BE139}"/>
                    </a:ext>
                  </a:extLst>
                </p:cNvPr>
                <p:cNvPicPr/>
                <p:nvPr/>
              </p:nvPicPr>
              <p:blipFill>
                <a:blip r:embed="rId253"/>
                <a:stretch>
                  <a:fillRect/>
                </a:stretch>
              </p:blipFill>
              <p:spPr>
                <a:xfrm>
                  <a:off x="10134360" y="4818600"/>
                  <a:ext cx="2325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0" name="Ink 159">
                  <a:extLst>
                    <a:ext uri="{FF2B5EF4-FFF2-40B4-BE49-F238E27FC236}">
                      <a16:creationId xmlns:a16="http://schemas.microsoft.com/office/drawing/2014/main" id="{0B38CE35-CB3A-B54A-9A99-82A928A5F22F}"/>
                    </a:ext>
                  </a:extLst>
                </p14:cNvPr>
                <p14:cNvContentPartPr/>
                <p14:nvPr/>
              </p14:nvContentPartPr>
              <p14:xfrm>
                <a:off x="10387080" y="4606200"/>
                <a:ext cx="94320" cy="340920"/>
              </p14:xfrm>
            </p:contentPart>
          </mc:Choice>
          <mc:Fallback>
            <p:pic>
              <p:nvPicPr>
                <p:cNvPr id="160" name="Ink 159">
                  <a:extLst>
                    <a:ext uri="{FF2B5EF4-FFF2-40B4-BE49-F238E27FC236}">
                      <a16:creationId xmlns:a16="http://schemas.microsoft.com/office/drawing/2014/main" id="{0B38CE35-CB3A-B54A-9A99-82A928A5F22F}"/>
                    </a:ext>
                  </a:extLst>
                </p:cNvPr>
                <p:cNvPicPr/>
                <p:nvPr/>
              </p:nvPicPr>
              <p:blipFill>
                <a:blip r:embed="rId255"/>
                <a:stretch>
                  <a:fillRect/>
                </a:stretch>
              </p:blipFill>
              <p:spPr>
                <a:xfrm>
                  <a:off x="10371960" y="4590720"/>
                  <a:ext cx="12492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1" name="Ink 160">
                  <a:extLst>
                    <a:ext uri="{FF2B5EF4-FFF2-40B4-BE49-F238E27FC236}">
                      <a16:creationId xmlns:a16="http://schemas.microsoft.com/office/drawing/2014/main" id="{AAF30ADE-8296-2040-A08B-3867B80E3443}"/>
                    </a:ext>
                  </a:extLst>
                </p14:cNvPr>
                <p14:cNvContentPartPr/>
                <p14:nvPr/>
              </p14:nvContentPartPr>
              <p14:xfrm>
                <a:off x="10332720" y="4811760"/>
                <a:ext cx="247320" cy="123480"/>
              </p14:xfrm>
            </p:contentPart>
          </mc:Choice>
          <mc:Fallback>
            <p:pic>
              <p:nvPicPr>
                <p:cNvPr id="161" name="Ink 160">
                  <a:extLst>
                    <a:ext uri="{FF2B5EF4-FFF2-40B4-BE49-F238E27FC236}">
                      <a16:creationId xmlns:a16="http://schemas.microsoft.com/office/drawing/2014/main" id="{AAF30ADE-8296-2040-A08B-3867B80E3443}"/>
                    </a:ext>
                  </a:extLst>
                </p:cNvPr>
                <p:cNvPicPr/>
                <p:nvPr/>
              </p:nvPicPr>
              <p:blipFill>
                <a:blip r:embed="rId257"/>
                <a:stretch>
                  <a:fillRect/>
                </a:stretch>
              </p:blipFill>
              <p:spPr>
                <a:xfrm>
                  <a:off x="10317240" y="4796640"/>
                  <a:ext cx="2779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2" name="Ink 161">
                  <a:extLst>
                    <a:ext uri="{FF2B5EF4-FFF2-40B4-BE49-F238E27FC236}">
                      <a16:creationId xmlns:a16="http://schemas.microsoft.com/office/drawing/2014/main" id="{5971446D-89F7-6442-AF5D-EED6A9A010D4}"/>
                    </a:ext>
                  </a:extLst>
                </p14:cNvPr>
                <p14:cNvContentPartPr/>
                <p14:nvPr/>
              </p14:nvContentPartPr>
              <p14:xfrm>
                <a:off x="10607040" y="4720320"/>
                <a:ext cx="360" cy="360"/>
              </p14:xfrm>
            </p:contentPart>
          </mc:Choice>
          <mc:Fallback>
            <p:pic>
              <p:nvPicPr>
                <p:cNvPr id="162" name="Ink 161">
                  <a:extLst>
                    <a:ext uri="{FF2B5EF4-FFF2-40B4-BE49-F238E27FC236}">
                      <a16:creationId xmlns:a16="http://schemas.microsoft.com/office/drawing/2014/main" id="{5971446D-89F7-6442-AF5D-EED6A9A010D4}"/>
                    </a:ext>
                  </a:extLst>
                </p:cNvPr>
                <p:cNvPicPr/>
                <p:nvPr/>
              </p:nvPicPr>
              <p:blipFill>
                <a:blip r:embed="rId21"/>
                <a:stretch>
                  <a:fillRect/>
                </a:stretch>
              </p:blipFill>
              <p:spPr>
                <a:xfrm>
                  <a:off x="10591560" y="470520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3" name="Ink 162">
                  <a:extLst>
                    <a:ext uri="{FF2B5EF4-FFF2-40B4-BE49-F238E27FC236}">
                      <a16:creationId xmlns:a16="http://schemas.microsoft.com/office/drawing/2014/main" id="{2654DF35-E102-B44D-AC62-A6FAE356216F}"/>
                    </a:ext>
                  </a:extLst>
                </p14:cNvPr>
                <p14:cNvContentPartPr/>
                <p14:nvPr/>
              </p14:nvContentPartPr>
              <p14:xfrm>
                <a:off x="10635480" y="4491720"/>
                <a:ext cx="208080" cy="475560"/>
              </p14:xfrm>
            </p:contentPart>
          </mc:Choice>
          <mc:Fallback>
            <p:pic>
              <p:nvPicPr>
                <p:cNvPr id="163" name="Ink 162">
                  <a:extLst>
                    <a:ext uri="{FF2B5EF4-FFF2-40B4-BE49-F238E27FC236}">
                      <a16:creationId xmlns:a16="http://schemas.microsoft.com/office/drawing/2014/main" id="{2654DF35-E102-B44D-AC62-A6FAE356216F}"/>
                    </a:ext>
                  </a:extLst>
                </p:cNvPr>
                <p:cNvPicPr/>
                <p:nvPr/>
              </p:nvPicPr>
              <p:blipFill>
                <a:blip r:embed="rId260"/>
                <a:stretch>
                  <a:fillRect/>
                </a:stretch>
              </p:blipFill>
              <p:spPr>
                <a:xfrm>
                  <a:off x="10620000" y="4476600"/>
                  <a:ext cx="238320" cy="5061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4" name="Ink 163">
                  <a:extLst>
                    <a:ext uri="{FF2B5EF4-FFF2-40B4-BE49-F238E27FC236}">
                      <a16:creationId xmlns:a16="http://schemas.microsoft.com/office/drawing/2014/main" id="{AA6E2AF2-40FD-A44C-B5DD-1434E87B0384}"/>
                    </a:ext>
                  </a:extLst>
                </p14:cNvPr>
                <p14:cNvContentPartPr/>
                <p14:nvPr/>
              </p14:nvContentPartPr>
              <p14:xfrm>
                <a:off x="10663920" y="4789080"/>
                <a:ext cx="242640" cy="156240"/>
              </p14:xfrm>
            </p:contentPart>
          </mc:Choice>
          <mc:Fallback>
            <p:pic>
              <p:nvPicPr>
                <p:cNvPr id="164" name="Ink 163">
                  <a:extLst>
                    <a:ext uri="{FF2B5EF4-FFF2-40B4-BE49-F238E27FC236}">
                      <a16:creationId xmlns:a16="http://schemas.microsoft.com/office/drawing/2014/main" id="{AA6E2AF2-40FD-A44C-B5DD-1434E87B0384}"/>
                    </a:ext>
                  </a:extLst>
                </p:cNvPr>
                <p:cNvPicPr/>
                <p:nvPr/>
              </p:nvPicPr>
              <p:blipFill>
                <a:blip r:embed="rId262"/>
                <a:stretch>
                  <a:fillRect/>
                </a:stretch>
              </p:blipFill>
              <p:spPr>
                <a:xfrm>
                  <a:off x="10648800" y="4773600"/>
                  <a:ext cx="2728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5" name="Ink 164">
                  <a:extLst>
                    <a:ext uri="{FF2B5EF4-FFF2-40B4-BE49-F238E27FC236}">
                      <a16:creationId xmlns:a16="http://schemas.microsoft.com/office/drawing/2014/main" id="{ACD339B6-A6E9-274E-839C-E05851598743}"/>
                    </a:ext>
                  </a:extLst>
                </p14:cNvPr>
                <p14:cNvContentPartPr/>
                <p14:nvPr/>
              </p14:nvContentPartPr>
              <p14:xfrm>
                <a:off x="10915560" y="4720320"/>
                <a:ext cx="70920" cy="35280"/>
              </p14:xfrm>
            </p:contentPart>
          </mc:Choice>
          <mc:Fallback>
            <p:pic>
              <p:nvPicPr>
                <p:cNvPr id="165" name="Ink 164">
                  <a:extLst>
                    <a:ext uri="{FF2B5EF4-FFF2-40B4-BE49-F238E27FC236}">
                      <a16:creationId xmlns:a16="http://schemas.microsoft.com/office/drawing/2014/main" id="{ACD339B6-A6E9-274E-839C-E05851598743}"/>
                    </a:ext>
                  </a:extLst>
                </p:cNvPr>
                <p:cNvPicPr/>
                <p:nvPr/>
              </p:nvPicPr>
              <p:blipFill>
                <a:blip r:embed="rId264"/>
                <a:stretch>
                  <a:fillRect/>
                </a:stretch>
              </p:blipFill>
              <p:spPr>
                <a:xfrm>
                  <a:off x="10900440" y="4705200"/>
                  <a:ext cx="1015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6" name="Ink 165">
                  <a:extLst>
                    <a:ext uri="{FF2B5EF4-FFF2-40B4-BE49-F238E27FC236}">
                      <a16:creationId xmlns:a16="http://schemas.microsoft.com/office/drawing/2014/main" id="{A4DF989A-1ADD-6D4B-812A-40D5E32433FA}"/>
                    </a:ext>
                  </a:extLst>
                </p14:cNvPr>
                <p14:cNvContentPartPr/>
                <p14:nvPr/>
              </p14:nvContentPartPr>
              <p14:xfrm>
                <a:off x="11018160" y="4754160"/>
                <a:ext cx="355680" cy="184320"/>
              </p14:xfrm>
            </p:contentPart>
          </mc:Choice>
          <mc:Fallback>
            <p:pic>
              <p:nvPicPr>
                <p:cNvPr id="166" name="Ink 165">
                  <a:extLst>
                    <a:ext uri="{FF2B5EF4-FFF2-40B4-BE49-F238E27FC236}">
                      <a16:creationId xmlns:a16="http://schemas.microsoft.com/office/drawing/2014/main" id="{A4DF989A-1ADD-6D4B-812A-40D5E32433FA}"/>
                    </a:ext>
                  </a:extLst>
                </p:cNvPr>
                <p:cNvPicPr/>
                <p:nvPr/>
              </p:nvPicPr>
              <p:blipFill>
                <a:blip r:embed="rId266"/>
                <a:stretch>
                  <a:fillRect/>
                </a:stretch>
              </p:blipFill>
              <p:spPr>
                <a:xfrm>
                  <a:off x="11003040" y="4738680"/>
                  <a:ext cx="3859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7" name="Ink 166">
                  <a:extLst>
                    <a:ext uri="{FF2B5EF4-FFF2-40B4-BE49-F238E27FC236}">
                      <a16:creationId xmlns:a16="http://schemas.microsoft.com/office/drawing/2014/main" id="{D8EA66E3-2FF6-ED46-9CFF-97AAF9079248}"/>
                    </a:ext>
                  </a:extLst>
                </p14:cNvPr>
                <p14:cNvContentPartPr/>
                <p14:nvPr/>
              </p14:nvContentPartPr>
              <p14:xfrm>
                <a:off x="7383240" y="5133960"/>
                <a:ext cx="289080" cy="389520"/>
              </p14:xfrm>
            </p:contentPart>
          </mc:Choice>
          <mc:Fallback>
            <p:pic>
              <p:nvPicPr>
                <p:cNvPr id="167" name="Ink 166">
                  <a:extLst>
                    <a:ext uri="{FF2B5EF4-FFF2-40B4-BE49-F238E27FC236}">
                      <a16:creationId xmlns:a16="http://schemas.microsoft.com/office/drawing/2014/main" id="{D8EA66E3-2FF6-ED46-9CFF-97AAF9079248}"/>
                    </a:ext>
                  </a:extLst>
                </p:cNvPr>
                <p:cNvPicPr/>
                <p:nvPr/>
              </p:nvPicPr>
              <p:blipFill>
                <a:blip r:embed="rId268"/>
                <a:stretch>
                  <a:fillRect/>
                </a:stretch>
              </p:blipFill>
              <p:spPr>
                <a:xfrm>
                  <a:off x="7368120" y="5118840"/>
                  <a:ext cx="31968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8" name="Ink 167">
                  <a:extLst>
                    <a:ext uri="{FF2B5EF4-FFF2-40B4-BE49-F238E27FC236}">
                      <a16:creationId xmlns:a16="http://schemas.microsoft.com/office/drawing/2014/main" id="{BD14FD68-D6B4-9547-9645-7CF12F97CB6A}"/>
                    </a:ext>
                  </a:extLst>
                </p14:cNvPr>
                <p14:cNvContentPartPr/>
                <p14:nvPr/>
              </p14:nvContentPartPr>
              <p14:xfrm>
                <a:off x="7337880" y="5361840"/>
                <a:ext cx="315360" cy="56160"/>
              </p14:xfrm>
            </p:contentPart>
          </mc:Choice>
          <mc:Fallback>
            <p:pic>
              <p:nvPicPr>
                <p:cNvPr id="168" name="Ink 167">
                  <a:extLst>
                    <a:ext uri="{FF2B5EF4-FFF2-40B4-BE49-F238E27FC236}">
                      <a16:creationId xmlns:a16="http://schemas.microsoft.com/office/drawing/2014/main" id="{BD14FD68-D6B4-9547-9645-7CF12F97CB6A}"/>
                    </a:ext>
                  </a:extLst>
                </p:cNvPr>
                <p:cNvPicPr/>
                <p:nvPr/>
              </p:nvPicPr>
              <p:blipFill>
                <a:blip r:embed="rId270"/>
                <a:stretch>
                  <a:fillRect/>
                </a:stretch>
              </p:blipFill>
              <p:spPr>
                <a:xfrm>
                  <a:off x="7322760" y="5346360"/>
                  <a:ext cx="3456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9" name="Ink 168">
                  <a:extLst>
                    <a:ext uri="{FF2B5EF4-FFF2-40B4-BE49-F238E27FC236}">
                      <a16:creationId xmlns:a16="http://schemas.microsoft.com/office/drawing/2014/main" id="{A7EB6401-E418-B044-B6F6-83CFEE33E0BA}"/>
                    </a:ext>
                  </a:extLst>
                </p14:cNvPr>
                <p14:cNvContentPartPr/>
                <p14:nvPr/>
              </p14:nvContentPartPr>
              <p14:xfrm>
                <a:off x="7720920" y="5223240"/>
                <a:ext cx="156240" cy="234360"/>
              </p14:xfrm>
            </p:contentPart>
          </mc:Choice>
          <mc:Fallback>
            <p:pic>
              <p:nvPicPr>
                <p:cNvPr id="169" name="Ink 168">
                  <a:extLst>
                    <a:ext uri="{FF2B5EF4-FFF2-40B4-BE49-F238E27FC236}">
                      <a16:creationId xmlns:a16="http://schemas.microsoft.com/office/drawing/2014/main" id="{A7EB6401-E418-B044-B6F6-83CFEE33E0BA}"/>
                    </a:ext>
                  </a:extLst>
                </p:cNvPr>
                <p:cNvPicPr/>
                <p:nvPr/>
              </p:nvPicPr>
              <p:blipFill>
                <a:blip r:embed="rId272"/>
                <a:stretch>
                  <a:fillRect/>
                </a:stretch>
              </p:blipFill>
              <p:spPr>
                <a:xfrm>
                  <a:off x="7705800" y="5208120"/>
                  <a:ext cx="1868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0" name="Ink 169">
                  <a:extLst>
                    <a:ext uri="{FF2B5EF4-FFF2-40B4-BE49-F238E27FC236}">
                      <a16:creationId xmlns:a16="http://schemas.microsoft.com/office/drawing/2014/main" id="{45F1A4B9-3975-F248-ACCA-5743DCE843D1}"/>
                    </a:ext>
                  </a:extLst>
                </p14:cNvPr>
                <p14:cNvContentPartPr/>
                <p14:nvPr/>
              </p14:nvContentPartPr>
              <p14:xfrm>
                <a:off x="7961400" y="5268960"/>
                <a:ext cx="68760" cy="185760"/>
              </p14:xfrm>
            </p:contentPart>
          </mc:Choice>
          <mc:Fallback>
            <p:pic>
              <p:nvPicPr>
                <p:cNvPr id="170" name="Ink 169">
                  <a:extLst>
                    <a:ext uri="{FF2B5EF4-FFF2-40B4-BE49-F238E27FC236}">
                      <a16:creationId xmlns:a16="http://schemas.microsoft.com/office/drawing/2014/main" id="{45F1A4B9-3975-F248-ACCA-5743DCE843D1}"/>
                    </a:ext>
                  </a:extLst>
                </p:cNvPr>
                <p:cNvPicPr/>
                <p:nvPr/>
              </p:nvPicPr>
              <p:blipFill>
                <a:blip r:embed="rId274"/>
                <a:stretch>
                  <a:fillRect/>
                </a:stretch>
              </p:blipFill>
              <p:spPr>
                <a:xfrm>
                  <a:off x="7946280" y="5253840"/>
                  <a:ext cx="99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1" name="Ink 170">
                  <a:extLst>
                    <a:ext uri="{FF2B5EF4-FFF2-40B4-BE49-F238E27FC236}">
                      <a16:creationId xmlns:a16="http://schemas.microsoft.com/office/drawing/2014/main" id="{2BC7AE40-1519-0A4B-B399-88B58C1A13DD}"/>
                    </a:ext>
                  </a:extLst>
                </p14:cNvPr>
                <p14:cNvContentPartPr/>
                <p14:nvPr/>
              </p14:nvContentPartPr>
              <p14:xfrm>
                <a:off x="8085600" y="5246280"/>
                <a:ext cx="161280" cy="222120"/>
              </p14:xfrm>
            </p:contentPart>
          </mc:Choice>
          <mc:Fallback>
            <p:pic>
              <p:nvPicPr>
                <p:cNvPr id="171" name="Ink 170">
                  <a:extLst>
                    <a:ext uri="{FF2B5EF4-FFF2-40B4-BE49-F238E27FC236}">
                      <a16:creationId xmlns:a16="http://schemas.microsoft.com/office/drawing/2014/main" id="{2BC7AE40-1519-0A4B-B399-88B58C1A13DD}"/>
                    </a:ext>
                  </a:extLst>
                </p:cNvPr>
                <p:cNvPicPr/>
                <p:nvPr/>
              </p:nvPicPr>
              <p:blipFill>
                <a:blip r:embed="rId276"/>
                <a:stretch>
                  <a:fillRect/>
                </a:stretch>
              </p:blipFill>
              <p:spPr>
                <a:xfrm>
                  <a:off x="8070480" y="5230800"/>
                  <a:ext cx="1915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2" name="Ink 171">
                  <a:extLst>
                    <a:ext uri="{FF2B5EF4-FFF2-40B4-BE49-F238E27FC236}">
                      <a16:creationId xmlns:a16="http://schemas.microsoft.com/office/drawing/2014/main" id="{46DC58C9-01E4-7340-BBFC-EB6F564654DF}"/>
                    </a:ext>
                  </a:extLst>
                </p14:cNvPr>
                <p14:cNvContentPartPr/>
                <p14:nvPr/>
              </p14:nvContentPartPr>
              <p14:xfrm>
                <a:off x="8253360" y="5295960"/>
                <a:ext cx="191520" cy="278640"/>
              </p14:xfrm>
            </p:contentPart>
          </mc:Choice>
          <mc:Fallback>
            <p:pic>
              <p:nvPicPr>
                <p:cNvPr id="172" name="Ink 171">
                  <a:extLst>
                    <a:ext uri="{FF2B5EF4-FFF2-40B4-BE49-F238E27FC236}">
                      <a16:creationId xmlns:a16="http://schemas.microsoft.com/office/drawing/2014/main" id="{46DC58C9-01E4-7340-BBFC-EB6F564654DF}"/>
                    </a:ext>
                  </a:extLst>
                </p:cNvPr>
                <p:cNvPicPr/>
                <p:nvPr/>
              </p:nvPicPr>
              <p:blipFill>
                <a:blip r:embed="rId278"/>
                <a:stretch>
                  <a:fillRect/>
                </a:stretch>
              </p:blipFill>
              <p:spPr>
                <a:xfrm>
                  <a:off x="8238240" y="5280840"/>
                  <a:ext cx="2221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3" name="Ink 172">
                  <a:extLst>
                    <a:ext uri="{FF2B5EF4-FFF2-40B4-BE49-F238E27FC236}">
                      <a16:creationId xmlns:a16="http://schemas.microsoft.com/office/drawing/2014/main" id="{98366E07-84CC-BA4E-9F66-5DB28DDC0ACF}"/>
                    </a:ext>
                  </a:extLst>
                </p14:cNvPr>
                <p14:cNvContentPartPr/>
                <p14:nvPr/>
              </p14:nvContentPartPr>
              <p14:xfrm>
                <a:off x="8286480" y="5429160"/>
                <a:ext cx="91080" cy="6480"/>
              </p14:xfrm>
            </p:contentPart>
          </mc:Choice>
          <mc:Fallback>
            <p:pic>
              <p:nvPicPr>
                <p:cNvPr id="173" name="Ink 172">
                  <a:extLst>
                    <a:ext uri="{FF2B5EF4-FFF2-40B4-BE49-F238E27FC236}">
                      <a16:creationId xmlns:a16="http://schemas.microsoft.com/office/drawing/2014/main" id="{98366E07-84CC-BA4E-9F66-5DB28DDC0ACF}"/>
                    </a:ext>
                  </a:extLst>
                </p:cNvPr>
                <p:cNvPicPr/>
                <p:nvPr/>
              </p:nvPicPr>
              <p:blipFill>
                <a:blip r:embed="rId280"/>
                <a:stretch>
                  <a:fillRect/>
                </a:stretch>
              </p:blipFill>
              <p:spPr>
                <a:xfrm>
                  <a:off x="8271360" y="5413680"/>
                  <a:ext cx="1216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4" name="Ink 173">
                  <a:extLst>
                    <a:ext uri="{FF2B5EF4-FFF2-40B4-BE49-F238E27FC236}">
                      <a16:creationId xmlns:a16="http://schemas.microsoft.com/office/drawing/2014/main" id="{594C2D3A-6154-0049-B38D-6C25755EBCCF}"/>
                    </a:ext>
                  </a:extLst>
                </p14:cNvPr>
                <p14:cNvContentPartPr/>
                <p14:nvPr/>
              </p14:nvContentPartPr>
              <p14:xfrm>
                <a:off x="8678160" y="5131800"/>
                <a:ext cx="204840" cy="529920"/>
              </p14:xfrm>
            </p:contentPart>
          </mc:Choice>
          <mc:Fallback>
            <p:pic>
              <p:nvPicPr>
                <p:cNvPr id="174" name="Ink 173">
                  <a:extLst>
                    <a:ext uri="{FF2B5EF4-FFF2-40B4-BE49-F238E27FC236}">
                      <a16:creationId xmlns:a16="http://schemas.microsoft.com/office/drawing/2014/main" id="{594C2D3A-6154-0049-B38D-6C25755EBCCF}"/>
                    </a:ext>
                  </a:extLst>
                </p:cNvPr>
                <p:cNvPicPr/>
                <p:nvPr/>
              </p:nvPicPr>
              <p:blipFill>
                <a:blip r:embed="rId282"/>
                <a:stretch>
                  <a:fillRect/>
                </a:stretch>
              </p:blipFill>
              <p:spPr>
                <a:xfrm>
                  <a:off x="8663040" y="5116680"/>
                  <a:ext cx="235440" cy="56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3">
            <p14:nvContentPartPr>
              <p14:cNvPr id="177" name="Ink 176">
                <a:extLst>
                  <a:ext uri="{FF2B5EF4-FFF2-40B4-BE49-F238E27FC236}">
                    <a16:creationId xmlns:a16="http://schemas.microsoft.com/office/drawing/2014/main" id="{482F7200-96DB-BD49-B97D-4B4D1CB4736F}"/>
                  </a:ext>
                </a:extLst>
              </p14:cNvPr>
              <p14:cNvContentPartPr/>
              <p14:nvPr/>
            </p14:nvContentPartPr>
            <p14:xfrm>
              <a:off x="6898320" y="1542960"/>
              <a:ext cx="800640" cy="299880"/>
            </p14:xfrm>
          </p:contentPart>
        </mc:Choice>
        <mc:Fallback>
          <p:pic>
            <p:nvPicPr>
              <p:cNvPr id="177" name="Ink 176">
                <a:extLst>
                  <a:ext uri="{FF2B5EF4-FFF2-40B4-BE49-F238E27FC236}">
                    <a16:creationId xmlns:a16="http://schemas.microsoft.com/office/drawing/2014/main" id="{482F7200-96DB-BD49-B97D-4B4D1CB4736F}"/>
                  </a:ext>
                </a:extLst>
              </p:cNvPr>
              <p:cNvPicPr/>
              <p:nvPr/>
            </p:nvPicPr>
            <p:blipFill>
              <a:blip r:embed="rId284"/>
              <a:stretch>
                <a:fillRect/>
              </a:stretch>
            </p:blipFill>
            <p:spPr>
              <a:xfrm>
                <a:off x="6844680" y="1434960"/>
                <a:ext cx="90828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8" name="Ink 177">
                <a:extLst>
                  <a:ext uri="{FF2B5EF4-FFF2-40B4-BE49-F238E27FC236}">
                    <a16:creationId xmlns:a16="http://schemas.microsoft.com/office/drawing/2014/main" id="{A267DA56-5BD7-8D4E-83A0-0AA719325FFE}"/>
                  </a:ext>
                </a:extLst>
              </p14:cNvPr>
              <p14:cNvContentPartPr/>
              <p14:nvPr/>
            </p14:nvContentPartPr>
            <p14:xfrm>
              <a:off x="5324760" y="3105720"/>
              <a:ext cx="895680" cy="337320"/>
            </p14:xfrm>
          </p:contentPart>
        </mc:Choice>
        <mc:Fallback>
          <p:pic>
            <p:nvPicPr>
              <p:cNvPr id="178" name="Ink 177">
                <a:extLst>
                  <a:ext uri="{FF2B5EF4-FFF2-40B4-BE49-F238E27FC236}">
                    <a16:creationId xmlns:a16="http://schemas.microsoft.com/office/drawing/2014/main" id="{A267DA56-5BD7-8D4E-83A0-0AA719325FFE}"/>
                  </a:ext>
                </a:extLst>
              </p:cNvPr>
              <p:cNvPicPr/>
              <p:nvPr/>
            </p:nvPicPr>
            <p:blipFill>
              <a:blip r:embed="rId286"/>
              <a:stretch>
                <a:fillRect/>
              </a:stretch>
            </p:blipFill>
            <p:spPr>
              <a:xfrm>
                <a:off x="5270760" y="2997720"/>
                <a:ext cx="100332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9" name="Ink 178">
                <a:extLst>
                  <a:ext uri="{FF2B5EF4-FFF2-40B4-BE49-F238E27FC236}">
                    <a16:creationId xmlns:a16="http://schemas.microsoft.com/office/drawing/2014/main" id="{6A68F345-FE2F-7141-84F8-BF5076DCDDE1}"/>
                  </a:ext>
                </a:extLst>
              </p14:cNvPr>
              <p14:cNvContentPartPr/>
              <p14:nvPr/>
            </p14:nvContentPartPr>
            <p14:xfrm>
              <a:off x="5352840" y="4708800"/>
              <a:ext cx="886680" cy="311400"/>
            </p14:xfrm>
          </p:contentPart>
        </mc:Choice>
        <mc:Fallback>
          <p:pic>
            <p:nvPicPr>
              <p:cNvPr id="179" name="Ink 178">
                <a:extLst>
                  <a:ext uri="{FF2B5EF4-FFF2-40B4-BE49-F238E27FC236}">
                    <a16:creationId xmlns:a16="http://schemas.microsoft.com/office/drawing/2014/main" id="{6A68F345-FE2F-7141-84F8-BF5076DCDDE1}"/>
                  </a:ext>
                </a:extLst>
              </p:cNvPr>
              <p:cNvPicPr/>
              <p:nvPr/>
            </p:nvPicPr>
            <p:blipFill>
              <a:blip r:embed="rId288"/>
              <a:stretch>
                <a:fillRect/>
              </a:stretch>
            </p:blipFill>
            <p:spPr>
              <a:xfrm>
                <a:off x="5298840" y="4600800"/>
                <a:ext cx="994320" cy="527040"/>
              </a:xfrm>
              <a:prstGeom prst="rect">
                <a:avLst/>
              </a:prstGeom>
            </p:spPr>
          </p:pic>
        </mc:Fallback>
      </mc:AlternateContent>
      <p:grpSp>
        <p:nvGrpSpPr>
          <p:cNvPr id="188" name="Group 187">
            <a:extLst>
              <a:ext uri="{FF2B5EF4-FFF2-40B4-BE49-F238E27FC236}">
                <a16:creationId xmlns:a16="http://schemas.microsoft.com/office/drawing/2014/main" id="{F2D05E91-20C8-FF43-AEE0-FD9E849302E6}"/>
              </a:ext>
            </a:extLst>
          </p:cNvPr>
          <p:cNvGrpSpPr/>
          <p:nvPr/>
        </p:nvGrpSpPr>
        <p:grpSpPr>
          <a:xfrm>
            <a:off x="514080" y="5978520"/>
            <a:ext cx="1507320" cy="650880"/>
            <a:chOff x="514080" y="5978520"/>
            <a:chExt cx="1507320" cy="650880"/>
          </a:xfrm>
        </p:grpSpPr>
        <mc:AlternateContent xmlns:mc="http://schemas.openxmlformats.org/markup-compatibility/2006">
          <mc:Choice xmlns:p14="http://schemas.microsoft.com/office/powerpoint/2010/main" Requires="p14">
            <p:contentPart p14:bwMode="auto" r:id="rId289">
              <p14:nvContentPartPr>
                <p14:cNvPr id="180" name="Ink 179">
                  <a:extLst>
                    <a:ext uri="{FF2B5EF4-FFF2-40B4-BE49-F238E27FC236}">
                      <a16:creationId xmlns:a16="http://schemas.microsoft.com/office/drawing/2014/main" id="{F86F7523-D915-D341-A36B-62094DC5D630}"/>
                    </a:ext>
                  </a:extLst>
                </p14:cNvPr>
                <p14:cNvContentPartPr/>
                <p14:nvPr/>
              </p14:nvContentPartPr>
              <p14:xfrm>
                <a:off x="653040" y="5978520"/>
                <a:ext cx="298440" cy="412920"/>
              </p14:xfrm>
            </p:contentPart>
          </mc:Choice>
          <mc:Fallback>
            <p:pic>
              <p:nvPicPr>
                <p:cNvPr id="180" name="Ink 179">
                  <a:extLst>
                    <a:ext uri="{FF2B5EF4-FFF2-40B4-BE49-F238E27FC236}">
                      <a16:creationId xmlns:a16="http://schemas.microsoft.com/office/drawing/2014/main" id="{F86F7523-D915-D341-A36B-62094DC5D630}"/>
                    </a:ext>
                  </a:extLst>
                </p:cNvPr>
                <p:cNvPicPr/>
                <p:nvPr/>
              </p:nvPicPr>
              <p:blipFill>
                <a:blip r:embed="rId290"/>
                <a:stretch>
                  <a:fillRect/>
                </a:stretch>
              </p:blipFill>
              <p:spPr>
                <a:xfrm>
                  <a:off x="637560" y="5963040"/>
                  <a:ext cx="328680" cy="4435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1" name="Ink 180">
                  <a:extLst>
                    <a:ext uri="{FF2B5EF4-FFF2-40B4-BE49-F238E27FC236}">
                      <a16:creationId xmlns:a16="http://schemas.microsoft.com/office/drawing/2014/main" id="{41AB767F-6F9E-E546-A5DD-B23A90E2D422}"/>
                    </a:ext>
                  </a:extLst>
                </p14:cNvPr>
                <p14:cNvContentPartPr/>
                <p14:nvPr/>
              </p14:nvContentPartPr>
              <p14:xfrm>
                <a:off x="662760" y="6231600"/>
                <a:ext cx="193320" cy="55080"/>
              </p14:xfrm>
            </p:contentPart>
          </mc:Choice>
          <mc:Fallback>
            <p:pic>
              <p:nvPicPr>
                <p:cNvPr id="181" name="Ink 180">
                  <a:extLst>
                    <a:ext uri="{FF2B5EF4-FFF2-40B4-BE49-F238E27FC236}">
                      <a16:creationId xmlns:a16="http://schemas.microsoft.com/office/drawing/2014/main" id="{41AB767F-6F9E-E546-A5DD-B23A90E2D422}"/>
                    </a:ext>
                  </a:extLst>
                </p:cNvPr>
                <p:cNvPicPr/>
                <p:nvPr/>
              </p:nvPicPr>
              <p:blipFill>
                <a:blip r:embed="rId292"/>
                <a:stretch>
                  <a:fillRect/>
                </a:stretch>
              </p:blipFill>
              <p:spPr>
                <a:xfrm>
                  <a:off x="647640" y="6216480"/>
                  <a:ext cx="223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2" name="Ink 181">
                  <a:extLst>
                    <a:ext uri="{FF2B5EF4-FFF2-40B4-BE49-F238E27FC236}">
                      <a16:creationId xmlns:a16="http://schemas.microsoft.com/office/drawing/2014/main" id="{F8CCA44C-B198-7948-8A7C-C19E1BC7F19D}"/>
                    </a:ext>
                  </a:extLst>
                </p14:cNvPr>
                <p14:cNvContentPartPr/>
                <p14:nvPr/>
              </p14:nvContentPartPr>
              <p14:xfrm>
                <a:off x="1078920" y="6035040"/>
                <a:ext cx="34920" cy="246960"/>
              </p14:xfrm>
            </p:contentPart>
          </mc:Choice>
          <mc:Fallback>
            <p:pic>
              <p:nvPicPr>
                <p:cNvPr id="182" name="Ink 181">
                  <a:extLst>
                    <a:ext uri="{FF2B5EF4-FFF2-40B4-BE49-F238E27FC236}">
                      <a16:creationId xmlns:a16="http://schemas.microsoft.com/office/drawing/2014/main" id="{F8CCA44C-B198-7948-8A7C-C19E1BC7F19D}"/>
                    </a:ext>
                  </a:extLst>
                </p:cNvPr>
                <p:cNvPicPr/>
                <p:nvPr/>
              </p:nvPicPr>
              <p:blipFill>
                <a:blip r:embed="rId294"/>
                <a:stretch>
                  <a:fillRect/>
                </a:stretch>
              </p:blipFill>
              <p:spPr>
                <a:xfrm>
                  <a:off x="1063440" y="6019560"/>
                  <a:ext cx="651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3" name="Ink 182">
                  <a:extLst>
                    <a:ext uri="{FF2B5EF4-FFF2-40B4-BE49-F238E27FC236}">
                      <a16:creationId xmlns:a16="http://schemas.microsoft.com/office/drawing/2014/main" id="{ACCCDA15-F7EA-D241-B12B-2248F981EBDE}"/>
                    </a:ext>
                  </a:extLst>
                </p14:cNvPr>
                <p14:cNvContentPartPr/>
                <p14:nvPr/>
              </p14:nvContentPartPr>
              <p14:xfrm>
                <a:off x="1017000" y="6033240"/>
                <a:ext cx="203760" cy="39600"/>
              </p14:xfrm>
            </p:contentPart>
          </mc:Choice>
          <mc:Fallback>
            <p:pic>
              <p:nvPicPr>
                <p:cNvPr id="183" name="Ink 182">
                  <a:extLst>
                    <a:ext uri="{FF2B5EF4-FFF2-40B4-BE49-F238E27FC236}">
                      <a16:creationId xmlns:a16="http://schemas.microsoft.com/office/drawing/2014/main" id="{ACCCDA15-F7EA-D241-B12B-2248F981EBDE}"/>
                    </a:ext>
                  </a:extLst>
                </p:cNvPr>
                <p:cNvPicPr/>
                <p:nvPr/>
              </p:nvPicPr>
              <p:blipFill>
                <a:blip r:embed="rId296"/>
                <a:stretch>
                  <a:fillRect/>
                </a:stretch>
              </p:blipFill>
              <p:spPr>
                <a:xfrm>
                  <a:off x="1001880" y="6017760"/>
                  <a:ext cx="2340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4" name="Ink 183">
                  <a:extLst>
                    <a:ext uri="{FF2B5EF4-FFF2-40B4-BE49-F238E27FC236}">
                      <a16:creationId xmlns:a16="http://schemas.microsoft.com/office/drawing/2014/main" id="{76756726-E74C-A94B-ADC7-0A49C7E253CE}"/>
                    </a:ext>
                  </a:extLst>
                </p14:cNvPr>
                <p14:cNvContentPartPr/>
                <p14:nvPr/>
              </p14:nvContentPartPr>
              <p14:xfrm>
                <a:off x="1257480" y="6051600"/>
                <a:ext cx="181440" cy="248760"/>
              </p14:xfrm>
            </p:contentPart>
          </mc:Choice>
          <mc:Fallback>
            <p:pic>
              <p:nvPicPr>
                <p:cNvPr id="184" name="Ink 183">
                  <a:extLst>
                    <a:ext uri="{FF2B5EF4-FFF2-40B4-BE49-F238E27FC236}">
                      <a16:creationId xmlns:a16="http://schemas.microsoft.com/office/drawing/2014/main" id="{76756726-E74C-A94B-ADC7-0A49C7E253CE}"/>
                    </a:ext>
                  </a:extLst>
                </p:cNvPr>
                <p:cNvPicPr/>
                <p:nvPr/>
              </p:nvPicPr>
              <p:blipFill>
                <a:blip r:embed="rId298"/>
                <a:stretch>
                  <a:fillRect/>
                </a:stretch>
              </p:blipFill>
              <p:spPr>
                <a:xfrm>
                  <a:off x="1242000" y="6036480"/>
                  <a:ext cx="2116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5" name="Ink 184">
                  <a:extLst>
                    <a:ext uri="{FF2B5EF4-FFF2-40B4-BE49-F238E27FC236}">
                      <a16:creationId xmlns:a16="http://schemas.microsoft.com/office/drawing/2014/main" id="{45BC7B42-A9F7-1C47-8B90-E8DE21FF8F1B}"/>
                    </a:ext>
                  </a:extLst>
                </p14:cNvPr>
                <p14:cNvContentPartPr/>
                <p14:nvPr/>
              </p14:nvContentPartPr>
              <p14:xfrm>
                <a:off x="1519920" y="6263640"/>
                <a:ext cx="360" cy="360"/>
              </p14:xfrm>
            </p:contentPart>
          </mc:Choice>
          <mc:Fallback>
            <p:pic>
              <p:nvPicPr>
                <p:cNvPr id="185" name="Ink 184">
                  <a:extLst>
                    <a:ext uri="{FF2B5EF4-FFF2-40B4-BE49-F238E27FC236}">
                      <a16:creationId xmlns:a16="http://schemas.microsoft.com/office/drawing/2014/main" id="{45BC7B42-A9F7-1C47-8B90-E8DE21FF8F1B}"/>
                    </a:ext>
                  </a:extLst>
                </p:cNvPr>
                <p:cNvPicPr/>
                <p:nvPr/>
              </p:nvPicPr>
              <p:blipFill>
                <a:blip r:embed="rId21"/>
                <a:stretch>
                  <a:fillRect/>
                </a:stretch>
              </p:blipFill>
              <p:spPr>
                <a:xfrm>
                  <a:off x="1504800" y="624816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6" name="Ink 185">
                  <a:extLst>
                    <a:ext uri="{FF2B5EF4-FFF2-40B4-BE49-F238E27FC236}">
                      <a16:creationId xmlns:a16="http://schemas.microsoft.com/office/drawing/2014/main" id="{A0EA7324-B379-3C4C-BDB4-087743A87A9F}"/>
                    </a:ext>
                  </a:extLst>
                </p14:cNvPr>
                <p14:cNvContentPartPr/>
                <p14:nvPr/>
              </p14:nvContentPartPr>
              <p14:xfrm>
                <a:off x="514080" y="6380280"/>
                <a:ext cx="1182960" cy="237600"/>
              </p14:xfrm>
            </p:contentPart>
          </mc:Choice>
          <mc:Fallback>
            <p:pic>
              <p:nvPicPr>
                <p:cNvPr id="186" name="Ink 185">
                  <a:extLst>
                    <a:ext uri="{FF2B5EF4-FFF2-40B4-BE49-F238E27FC236}">
                      <a16:creationId xmlns:a16="http://schemas.microsoft.com/office/drawing/2014/main" id="{A0EA7324-B379-3C4C-BDB4-087743A87A9F}"/>
                    </a:ext>
                  </a:extLst>
                </p:cNvPr>
                <p:cNvPicPr/>
                <p:nvPr/>
              </p:nvPicPr>
              <p:blipFill>
                <a:blip r:embed="rId301"/>
                <a:stretch>
                  <a:fillRect/>
                </a:stretch>
              </p:blipFill>
              <p:spPr>
                <a:xfrm>
                  <a:off x="498960" y="6365160"/>
                  <a:ext cx="12135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7" name="Ink 186">
                  <a:extLst>
                    <a:ext uri="{FF2B5EF4-FFF2-40B4-BE49-F238E27FC236}">
                      <a16:creationId xmlns:a16="http://schemas.microsoft.com/office/drawing/2014/main" id="{6AD777D4-B630-154A-A3A8-2D40EED23C79}"/>
                    </a:ext>
                  </a:extLst>
                </p14:cNvPr>
                <p14:cNvContentPartPr/>
                <p14:nvPr/>
              </p14:nvContentPartPr>
              <p14:xfrm>
                <a:off x="776880" y="6420960"/>
                <a:ext cx="1244520" cy="208440"/>
              </p14:xfrm>
            </p:contentPart>
          </mc:Choice>
          <mc:Fallback>
            <p:pic>
              <p:nvPicPr>
                <p:cNvPr id="187" name="Ink 186">
                  <a:extLst>
                    <a:ext uri="{FF2B5EF4-FFF2-40B4-BE49-F238E27FC236}">
                      <a16:creationId xmlns:a16="http://schemas.microsoft.com/office/drawing/2014/main" id="{6AD777D4-B630-154A-A3A8-2D40EED23C79}"/>
                    </a:ext>
                  </a:extLst>
                </p:cNvPr>
                <p:cNvPicPr/>
                <p:nvPr/>
              </p:nvPicPr>
              <p:blipFill>
                <a:blip r:embed="rId303"/>
                <a:stretch>
                  <a:fillRect/>
                </a:stretch>
              </p:blipFill>
              <p:spPr>
                <a:xfrm>
                  <a:off x="761760" y="6405840"/>
                  <a:ext cx="1275120" cy="239040"/>
                </a:xfrm>
                <a:prstGeom prst="rect">
                  <a:avLst/>
                </a:prstGeom>
              </p:spPr>
            </p:pic>
          </mc:Fallback>
        </mc:AlternateContent>
      </p:grpSp>
    </p:spTree>
    <p:extLst>
      <p:ext uri="{BB962C8B-B14F-4D97-AF65-F5344CB8AC3E}">
        <p14:creationId xmlns:p14="http://schemas.microsoft.com/office/powerpoint/2010/main" val="344269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95E32A16-B6AF-114F-BDD7-716F2F3D2FC3}"/>
              </a:ext>
            </a:extLst>
          </p:cNvPr>
          <p:cNvGrpSpPr/>
          <p:nvPr/>
        </p:nvGrpSpPr>
        <p:grpSpPr>
          <a:xfrm>
            <a:off x="445680" y="315000"/>
            <a:ext cx="2015280" cy="368280"/>
            <a:chOff x="445680" y="315000"/>
            <a:chExt cx="2015280" cy="36828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7F5E5E0-3BFB-CE4E-B856-C42A41229967}"/>
                    </a:ext>
                  </a:extLst>
                </p14:cNvPr>
                <p14:cNvContentPartPr/>
                <p14:nvPr/>
              </p14:nvContentPartPr>
              <p14:xfrm>
                <a:off x="445680" y="335880"/>
                <a:ext cx="240120" cy="347400"/>
              </p14:xfrm>
            </p:contentPart>
          </mc:Choice>
          <mc:Fallback>
            <p:pic>
              <p:nvPicPr>
                <p:cNvPr id="2" name="Ink 1">
                  <a:extLst>
                    <a:ext uri="{FF2B5EF4-FFF2-40B4-BE49-F238E27FC236}">
                      <a16:creationId xmlns:a16="http://schemas.microsoft.com/office/drawing/2014/main" id="{07F5E5E0-3BFB-CE4E-B856-C42A41229967}"/>
                    </a:ext>
                  </a:extLst>
                </p:cNvPr>
                <p:cNvPicPr/>
                <p:nvPr/>
              </p:nvPicPr>
              <p:blipFill>
                <a:blip r:embed="rId3"/>
                <a:stretch>
                  <a:fillRect/>
                </a:stretch>
              </p:blipFill>
              <p:spPr>
                <a:xfrm>
                  <a:off x="430200" y="320760"/>
                  <a:ext cx="27036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9567DCE-2ABF-A640-AB16-76DBE11C57C1}"/>
                    </a:ext>
                  </a:extLst>
                </p14:cNvPr>
                <p14:cNvContentPartPr/>
                <p14:nvPr/>
              </p14:nvContentPartPr>
              <p14:xfrm>
                <a:off x="761040" y="405360"/>
                <a:ext cx="110880" cy="257400"/>
              </p14:xfrm>
            </p:contentPart>
          </mc:Choice>
          <mc:Fallback>
            <p:pic>
              <p:nvPicPr>
                <p:cNvPr id="3" name="Ink 2">
                  <a:extLst>
                    <a:ext uri="{FF2B5EF4-FFF2-40B4-BE49-F238E27FC236}">
                      <a16:creationId xmlns:a16="http://schemas.microsoft.com/office/drawing/2014/main" id="{79567DCE-2ABF-A640-AB16-76DBE11C57C1}"/>
                    </a:ext>
                  </a:extLst>
                </p:cNvPr>
                <p:cNvPicPr/>
                <p:nvPr/>
              </p:nvPicPr>
              <p:blipFill>
                <a:blip r:embed="rId5"/>
                <a:stretch>
                  <a:fillRect/>
                </a:stretch>
              </p:blipFill>
              <p:spPr>
                <a:xfrm>
                  <a:off x="745920" y="390240"/>
                  <a:ext cx="14148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6952981-A2D1-AB43-BDAE-FDBAC0951040}"/>
                    </a:ext>
                  </a:extLst>
                </p14:cNvPr>
                <p14:cNvContentPartPr/>
                <p14:nvPr/>
              </p14:nvContentPartPr>
              <p14:xfrm>
                <a:off x="765720" y="388440"/>
                <a:ext cx="390240" cy="210960"/>
              </p14:xfrm>
            </p:contentPart>
          </mc:Choice>
          <mc:Fallback>
            <p:pic>
              <p:nvPicPr>
                <p:cNvPr id="4" name="Ink 3">
                  <a:extLst>
                    <a:ext uri="{FF2B5EF4-FFF2-40B4-BE49-F238E27FC236}">
                      <a16:creationId xmlns:a16="http://schemas.microsoft.com/office/drawing/2014/main" id="{16952981-A2D1-AB43-BDAE-FDBAC0951040}"/>
                    </a:ext>
                  </a:extLst>
                </p:cNvPr>
                <p:cNvPicPr/>
                <p:nvPr/>
              </p:nvPicPr>
              <p:blipFill>
                <a:blip r:embed="rId7"/>
                <a:stretch>
                  <a:fillRect/>
                </a:stretch>
              </p:blipFill>
              <p:spPr>
                <a:xfrm>
                  <a:off x="750240" y="373320"/>
                  <a:ext cx="4208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2C3D40C-0177-B748-990C-C286727A6979}"/>
                    </a:ext>
                  </a:extLst>
                </p14:cNvPr>
                <p14:cNvContentPartPr/>
                <p14:nvPr/>
              </p14:nvContentPartPr>
              <p14:xfrm>
                <a:off x="1222560" y="434160"/>
                <a:ext cx="13680" cy="150480"/>
              </p14:xfrm>
            </p:contentPart>
          </mc:Choice>
          <mc:Fallback>
            <p:pic>
              <p:nvPicPr>
                <p:cNvPr id="5" name="Ink 4">
                  <a:extLst>
                    <a:ext uri="{FF2B5EF4-FFF2-40B4-BE49-F238E27FC236}">
                      <a16:creationId xmlns:a16="http://schemas.microsoft.com/office/drawing/2014/main" id="{22C3D40C-0177-B748-990C-C286727A6979}"/>
                    </a:ext>
                  </a:extLst>
                </p:cNvPr>
                <p:cNvPicPr/>
                <p:nvPr/>
              </p:nvPicPr>
              <p:blipFill>
                <a:blip r:embed="rId9"/>
                <a:stretch>
                  <a:fillRect/>
                </a:stretch>
              </p:blipFill>
              <p:spPr>
                <a:xfrm>
                  <a:off x="1207440" y="419040"/>
                  <a:ext cx="44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2C5572C6-C975-A14D-88D2-782ED2DD238C}"/>
                    </a:ext>
                  </a:extLst>
                </p14:cNvPr>
                <p14:cNvContentPartPr/>
                <p14:nvPr/>
              </p14:nvContentPartPr>
              <p14:xfrm>
                <a:off x="1346760" y="334800"/>
                <a:ext cx="106560" cy="226080"/>
              </p14:xfrm>
            </p:contentPart>
          </mc:Choice>
          <mc:Fallback>
            <p:pic>
              <p:nvPicPr>
                <p:cNvPr id="6" name="Ink 5">
                  <a:extLst>
                    <a:ext uri="{FF2B5EF4-FFF2-40B4-BE49-F238E27FC236}">
                      <a16:creationId xmlns:a16="http://schemas.microsoft.com/office/drawing/2014/main" id="{2C5572C6-C975-A14D-88D2-782ED2DD238C}"/>
                    </a:ext>
                  </a:extLst>
                </p:cNvPr>
                <p:cNvPicPr/>
                <p:nvPr/>
              </p:nvPicPr>
              <p:blipFill>
                <a:blip r:embed="rId11"/>
                <a:stretch>
                  <a:fillRect/>
                </a:stretch>
              </p:blipFill>
              <p:spPr>
                <a:xfrm>
                  <a:off x="1331280" y="319680"/>
                  <a:ext cx="1371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7A1AC3BF-E4EC-6A41-8216-0FD7CF709F6A}"/>
                    </a:ext>
                  </a:extLst>
                </p14:cNvPr>
                <p14:cNvContentPartPr/>
                <p14:nvPr/>
              </p14:nvContentPartPr>
              <p14:xfrm>
                <a:off x="1291320" y="457200"/>
                <a:ext cx="167400" cy="15120"/>
              </p14:xfrm>
            </p:contentPart>
          </mc:Choice>
          <mc:Fallback>
            <p:pic>
              <p:nvPicPr>
                <p:cNvPr id="7" name="Ink 6">
                  <a:extLst>
                    <a:ext uri="{FF2B5EF4-FFF2-40B4-BE49-F238E27FC236}">
                      <a16:creationId xmlns:a16="http://schemas.microsoft.com/office/drawing/2014/main" id="{7A1AC3BF-E4EC-6A41-8216-0FD7CF709F6A}"/>
                    </a:ext>
                  </a:extLst>
                </p:cNvPr>
                <p:cNvPicPr/>
                <p:nvPr/>
              </p:nvPicPr>
              <p:blipFill>
                <a:blip r:embed="rId13"/>
                <a:stretch>
                  <a:fillRect/>
                </a:stretch>
              </p:blipFill>
              <p:spPr>
                <a:xfrm>
                  <a:off x="1276200" y="441720"/>
                  <a:ext cx="198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Ink 7">
                  <a:extLst>
                    <a:ext uri="{FF2B5EF4-FFF2-40B4-BE49-F238E27FC236}">
                      <a16:creationId xmlns:a16="http://schemas.microsoft.com/office/drawing/2014/main" id="{9AF321F4-D7C4-6942-AC79-3277A26E3CFB}"/>
                    </a:ext>
                  </a:extLst>
                </p14:cNvPr>
                <p14:cNvContentPartPr/>
                <p14:nvPr/>
              </p14:nvContentPartPr>
              <p14:xfrm>
                <a:off x="1580400" y="365760"/>
                <a:ext cx="26280" cy="225720"/>
              </p14:xfrm>
            </p:contentPart>
          </mc:Choice>
          <mc:Fallback>
            <p:pic>
              <p:nvPicPr>
                <p:cNvPr id="8" name="Ink 7">
                  <a:extLst>
                    <a:ext uri="{FF2B5EF4-FFF2-40B4-BE49-F238E27FC236}">
                      <a16:creationId xmlns:a16="http://schemas.microsoft.com/office/drawing/2014/main" id="{9AF321F4-D7C4-6942-AC79-3277A26E3CFB}"/>
                    </a:ext>
                  </a:extLst>
                </p:cNvPr>
                <p:cNvPicPr/>
                <p:nvPr/>
              </p:nvPicPr>
              <p:blipFill>
                <a:blip r:embed="rId15"/>
                <a:stretch>
                  <a:fillRect/>
                </a:stretch>
              </p:blipFill>
              <p:spPr>
                <a:xfrm>
                  <a:off x="1565280" y="350280"/>
                  <a:ext cx="565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01661AFC-E928-2B42-87B3-4D376B1AD964}"/>
                    </a:ext>
                  </a:extLst>
                </p14:cNvPr>
                <p14:cNvContentPartPr/>
                <p14:nvPr/>
              </p14:nvContentPartPr>
              <p14:xfrm>
                <a:off x="1485720" y="354960"/>
                <a:ext cx="284040" cy="225360"/>
              </p14:xfrm>
            </p:contentPart>
          </mc:Choice>
          <mc:Fallback>
            <p:pic>
              <p:nvPicPr>
                <p:cNvPr id="9" name="Ink 8">
                  <a:extLst>
                    <a:ext uri="{FF2B5EF4-FFF2-40B4-BE49-F238E27FC236}">
                      <a16:creationId xmlns:a16="http://schemas.microsoft.com/office/drawing/2014/main" id="{01661AFC-E928-2B42-87B3-4D376B1AD964}"/>
                    </a:ext>
                  </a:extLst>
                </p:cNvPr>
                <p:cNvPicPr/>
                <p:nvPr/>
              </p:nvPicPr>
              <p:blipFill>
                <a:blip r:embed="rId17"/>
                <a:stretch>
                  <a:fillRect/>
                </a:stretch>
              </p:blipFill>
              <p:spPr>
                <a:xfrm>
                  <a:off x="1470600" y="339840"/>
                  <a:ext cx="3146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Ink 9">
                  <a:extLst>
                    <a:ext uri="{FF2B5EF4-FFF2-40B4-BE49-F238E27FC236}">
                      <a16:creationId xmlns:a16="http://schemas.microsoft.com/office/drawing/2014/main" id="{C9C05A23-1B9E-384E-87A6-A74372CDF346}"/>
                    </a:ext>
                  </a:extLst>
                </p14:cNvPr>
                <p14:cNvContentPartPr/>
                <p14:nvPr/>
              </p14:nvContentPartPr>
              <p14:xfrm>
                <a:off x="1851480" y="403560"/>
                <a:ext cx="82080" cy="144720"/>
              </p14:xfrm>
            </p:contentPart>
          </mc:Choice>
          <mc:Fallback>
            <p:pic>
              <p:nvPicPr>
                <p:cNvPr id="10" name="Ink 9">
                  <a:extLst>
                    <a:ext uri="{FF2B5EF4-FFF2-40B4-BE49-F238E27FC236}">
                      <a16:creationId xmlns:a16="http://schemas.microsoft.com/office/drawing/2014/main" id="{C9C05A23-1B9E-384E-87A6-A74372CDF346}"/>
                    </a:ext>
                  </a:extLst>
                </p:cNvPr>
                <p:cNvPicPr/>
                <p:nvPr/>
              </p:nvPicPr>
              <p:blipFill>
                <a:blip r:embed="rId19"/>
                <a:stretch>
                  <a:fillRect/>
                </a:stretch>
              </p:blipFill>
              <p:spPr>
                <a:xfrm>
                  <a:off x="1836360" y="388080"/>
                  <a:ext cx="1126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Ink 10">
                  <a:extLst>
                    <a:ext uri="{FF2B5EF4-FFF2-40B4-BE49-F238E27FC236}">
                      <a16:creationId xmlns:a16="http://schemas.microsoft.com/office/drawing/2014/main" id="{40BBBAD5-7B53-1446-864F-DE5EF0253749}"/>
                    </a:ext>
                  </a:extLst>
                </p14:cNvPr>
                <p14:cNvContentPartPr/>
                <p14:nvPr/>
              </p14:nvContentPartPr>
              <p14:xfrm>
                <a:off x="2000160" y="315000"/>
                <a:ext cx="221040" cy="192600"/>
              </p14:xfrm>
            </p:contentPart>
          </mc:Choice>
          <mc:Fallback>
            <p:pic>
              <p:nvPicPr>
                <p:cNvPr id="11" name="Ink 10">
                  <a:extLst>
                    <a:ext uri="{FF2B5EF4-FFF2-40B4-BE49-F238E27FC236}">
                      <a16:creationId xmlns:a16="http://schemas.microsoft.com/office/drawing/2014/main" id="{40BBBAD5-7B53-1446-864F-DE5EF0253749}"/>
                    </a:ext>
                  </a:extLst>
                </p:cNvPr>
                <p:cNvPicPr/>
                <p:nvPr/>
              </p:nvPicPr>
              <p:blipFill>
                <a:blip r:embed="rId21"/>
                <a:stretch>
                  <a:fillRect/>
                </a:stretch>
              </p:blipFill>
              <p:spPr>
                <a:xfrm>
                  <a:off x="1985040" y="299520"/>
                  <a:ext cx="2516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Ink 11">
                  <a:extLst>
                    <a:ext uri="{FF2B5EF4-FFF2-40B4-BE49-F238E27FC236}">
                      <a16:creationId xmlns:a16="http://schemas.microsoft.com/office/drawing/2014/main" id="{78433F8E-9455-3F4A-803C-84C7B7B75CBD}"/>
                    </a:ext>
                  </a:extLst>
                </p14:cNvPr>
                <p14:cNvContentPartPr/>
                <p14:nvPr/>
              </p14:nvContentPartPr>
              <p14:xfrm>
                <a:off x="2376360" y="335880"/>
                <a:ext cx="84600" cy="198360"/>
              </p14:xfrm>
            </p:contentPart>
          </mc:Choice>
          <mc:Fallback>
            <p:pic>
              <p:nvPicPr>
                <p:cNvPr id="12" name="Ink 11">
                  <a:extLst>
                    <a:ext uri="{FF2B5EF4-FFF2-40B4-BE49-F238E27FC236}">
                      <a16:creationId xmlns:a16="http://schemas.microsoft.com/office/drawing/2014/main" id="{78433F8E-9455-3F4A-803C-84C7B7B75CBD}"/>
                    </a:ext>
                  </a:extLst>
                </p:cNvPr>
                <p:cNvPicPr/>
                <p:nvPr/>
              </p:nvPicPr>
              <p:blipFill>
                <a:blip r:embed="rId23"/>
                <a:stretch>
                  <a:fillRect/>
                </a:stretch>
              </p:blipFill>
              <p:spPr>
                <a:xfrm>
                  <a:off x="2361240" y="320760"/>
                  <a:ext cx="115200" cy="228960"/>
                </a:xfrm>
                <a:prstGeom prst="rect">
                  <a:avLst/>
                </a:prstGeom>
              </p:spPr>
            </p:pic>
          </mc:Fallback>
        </mc:AlternateContent>
      </p:grpSp>
      <p:grpSp>
        <p:nvGrpSpPr>
          <p:cNvPr id="27" name="Group 26">
            <a:extLst>
              <a:ext uri="{FF2B5EF4-FFF2-40B4-BE49-F238E27FC236}">
                <a16:creationId xmlns:a16="http://schemas.microsoft.com/office/drawing/2014/main" id="{3797E7AD-A4AA-D547-ACCA-EA021618B3F0}"/>
              </a:ext>
            </a:extLst>
          </p:cNvPr>
          <p:cNvGrpSpPr/>
          <p:nvPr/>
        </p:nvGrpSpPr>
        <p:grpSpPr>
          <a:xfrm>
            <a:off x="2900160" y="317520"/>
            <a:ext cx="410040" cy="208440"/>
            <a:chOff x="2900160" y="317520"/>
            <a:chExt cx="410040" cy="208440"/>
          </a:xfrm>
        </p:grpSpPr>
        <mc:AlternateContent xmlns:mc="http://schemas.openxmlformats.org/markup-compatibility/2006">
          <mc:Choice xmlns:p14="http://schemas.microsoft.com/office/powerpoint/2010/main" Requires="p14">
            <p:contentPart p14:bwMode="auto" r:id="rId24">
              <p14:nvContentPartPr>
                <p14:cNvPr id="13" name="Ink 12">
                  <a:extLst>
                    <a:ext uri="{FF2B5EF4-FFF2-40B4-BE49-F238E27FC236}">
                      <a16:creationId xmlns:a16="http://schemas.microsoft.com/office/drawing/2014/main" id="{2EE439D2-32DF-4F43-A4C2-7BB6A1D2E936}"/>
                    </a:ext>
                  </a:extLst>
                </p14:cNvPr>
                <p14:cNvContentPartPr/>
                <p14:nvPr/>
              </p14:nvContentPartPr>
              <p14:xfrm>
                <a:off x="2900160" y="385200"/>
                <a:ext cx="128880" cy="140760"/>
              </p14:xfrm>
            </p:contentPart>
          </mc:Choice>
          <mc:Fallback>
            <p:pic>
              <p:nvPicPr>
                <p:cNvPr id="13" name="Ink 12">
                  <a:extLst>
                    <a:ext uri="{FF2B5EF4-FFF2-40B4-BE49-F238E27FC236}">
                      <a16:creationId xmlns:a16="http://schemas.microsoft.com/office/drawing/2014/main" id="{2EE439D2-32DF-4F43-A4C2-7BB6A1D2E936}"/>
                    </a:ext>
                  </a:extLst>
                </p:cNvPr>
                <p:cNvPicPr/>
                <p:nvPr/>
              </p:nvPicPr>
              <p:blipFill>
                <a:blip r:embed="rId25"/>
                <a:stretch>
                  <a:fillRect/>
                </a:stretch>
              </p:blipFill>
              <p:spPr>
                <a:xfrm>
                  <a:off x="2885040" y="370080"/>
                  <a:ext cx="1594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Ink 13">
                  <a:extLst>
                    <a:ext uri="{FF2B5EF4-FFF2-40B4-BE49-F238E27FC236}">
                      <a16:creationId xmlns:a16="http://schemas.microsoft.com/office/drawing/2014/main" id="{D5B70EF8-CBF4-5143-BB66-D4A8D1E75262}"/>
                    </a:ext>
                  </a:extLst>
                </p14:cNvPr>
                <p14:cNvContentPartPr/>
                <p14:nvPr/>
              </p14:nvContentPartPr>
              <p14:xfrm>
                <a:off x="3134880" y="317520"/>
                <a:ext cx="175320" cy="177480"/>
              </p14:xfrm>
            </p:contentPart>
          </mc:Choice>
          <mc:Fallback>
            <p:pic>
              <p:nvPicPr>
                <p:cNvPr id="14" name="Ink 13">
                  <a:extLst>
                    <a:ext uri="{FF2B5EF4-FFF2-40B4-BE49-F238E27FC236}">
                      <a16:creationId xmlns:a16="http://schemas.microsoft.com/office/drawing/2014/main" id="{D5B70EF8-CBF4-5143-BB66-D4A8D1E75262}"/>
                    </a:ext>
                  </a:extLst>
                </p:cNvPr>
                <p:cNvPicPr/>
                <p:nvPr/>
              </p:nvPicPr>
              <p:blipFill>
                <a:blip r:embed="rId27"/>
                <a:stretch>
                  <a:fillRect/>
                </a:stretch>
              </p:blipFill>
              <p:spPr>
                <a:xfrm>
                  <a:off x="3119760" y="302400"/>
                  <a:ext cx="205920" cy="207720"/>
                </a:xfrm>
                <a:prstGeom prst="rect">
                  <a:avLst/>
                </a:prstGeom>
              </p:spPr>
            </p:pic>
          </mc:Fallback>
        </mc:AlternateContent>
      </p:grpSp>
      <p:grpSp>
        <p:nvGrpSpPr>
          <p:cNvPr id="26" name="Group 25">
            <a:extLst>
              <a:ext uri="{FF2B5EF4-FFF2-40B4-BE49-F238E27FC236}">
                <a16:creationId xmlns:a16="http://schemas.microsoft.com/office/drawing/2014/main" id="{D6FAF2F9-6044-AE42-BE2F-0EE0B15154D4}"/>
              </a:ext>
            </a:extLst>
          </p:cNvPr>
          <p:cNvGrpSpPr/>
          <p:nvPr/>
        </p:nvGrpSpPr>
        <p:grpSpPr>
          <a:xfrm>
            <a:off x="3680280" y="266040"/>
            <a:ext cx="1383480" cy="257760"/>
            <a:chOff x="3680280" y="266040"/>
            <a:chExt cx="1383480" cy="257760"/>
          </a:xfrm>
        </p:grpSpPr>
        <mc:AlternateContent xmlns:mc="http://schemas.openxmlformats.org/markup-compatibility/2006">
          <mc:Choice xmlns:p14="http://schemas.microsoft.com/office/powerpoint/2010/main" Requires="p14">
            <p:contentPart p14:bwMode="auto" r:id="rId28">
              <p14:nvContentPartPr>
                <p14:cNvPr id="15" name="Ink 14">
                  <a:extLst>
                    <a:ext uri="{FF2B5EF4-FFF2-40B4-BE49-F238E27FC236}">
                      <a16:creationId xmlns:a16="http://schemas.microsoft.com/office/drawing/2014/main" id="{6D09836F-4F12-864E-9FB4-D758B8871D4F}"/>
                    </a:ext>
                  </a:extLst>
                </p14:cNvPr>
                <p14:cNvContentPartPr/>
                <p14:nvPr/>
              </p14:nvContentPartPr>
              <p14:xfrm>
                <a:off x="3831840" y="331200"/>
                <a:ext cx="9000" cy="189360"/>
              </p14:xfrm>
            </p:contentPart>
          </mc:Choice>
          <mc:Fallback>
            <p:pic>
              <p:nvPicPr>
                <p:cNvPr id="15" name="Ink 14">
                  <a:extLst>
                    <a:ext uri="{FF2B5EF4-FFF2-40B4-BE49-F238E27FC236}">
                      <a16:creationId xmlns:a16="http://schemas.microsoft.com/office/drawing/2014/main" id="{6D09836F-4F12-864E-9FB4-D758B8871D4F}"/>
                    </a:ext>
                  </a:extLst>
                </p:cNvPr>
                <p:cNvPicPr/>
                <p:nvPr/>
              </p:nvPicPr>
              <p:blipFill>
                <a:blip r:embed="rId29"/>
                <a:stretch>
                  <a:fillRect/>
                </a:stretch>
              </p:blipFill>
              <p:spPr>
                <a:xfrm>
                  <a:off x="3816360" y="316080"/>
                  <a:ext cx="396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Ink 15">
                  <a:extLst>
                    <a:ext uri="{FF2B5EF4-FFF2-40B4-BE49-F238E27FC236}">
                      <a16:creationId xmlns:a16="http://schemas.microsoft.com/office/drawing/2014/main" id="{6BA41535-7977-6143-847B-5D43C1C2EE2E}"/>
                    </a:ext>
                  </a:extLst>
                </p14:cNvPr>
                <p14:cNvContentPartPr/>
                <p14:nvPr/>
              </p14:nvContentPartPr>
              <p14:xfrm>
                <a:off x="3680280" y="306000"/>
                <a:ext cx="421920" cy="204840"/>
              </p14:xfrm>
            </p:contentPart>
          </mc:Choice>
          <mc:Fallback>
            <p:pic>
              <p:nvPicPr>
                <p:cNvPr id="16" name="Ink 15">
                  <a:extLst>
                    <a:ext uri="{FF2B5EF4-FFF2-40B4-BE49-F238E27FC236}">
                      <a16:creationId xmlns:a16="http://schemas.microsoft.com/office/drawing/2014/main" id="{6BA41535-7977-6143-847B-5D43C1C2EE2E}"/>
                    </a:ext>
                  </a:extLst>
                </p:cNvPr>
                <p:cNvPicPr/>
                <p:nvPr/>
              </p:nvPicPr>
              <p:blipFill>
                <a:blip r:embed="rId31"/>
                <a:stretch>
                  <a:fillRect/>
                </a:stretch>
              </p:blipFill>
              <p:spPr>
                <a:xfrm>
                  <a:off x="3665160" y="290520"/>
                  <a:ext cx="4525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 name="Ink 16">
                  <a:extLst>
                    <a:ext uri="{FF2B5EF4-FFF2-40B4-BE49-F238E27FC236}">
                      <a16:creationId xmlns:a16="http://schemas.microsoft.com/office/drawing/2014/main" id="{3A5F5878-A44C-F449-84FB-E79CCAB7FB65}"/>
                    </a:ext>
                  </a:extLst>
                </p14:cNvPr>
                <p14:cNvContentPartPr/>
                <p14:nvPr/>
              </p14:nvContentPartPr>
              <p14:xfrm>
                <a:off x="4171680" y="297000"/>
                <a:ext cx="68400" cy="219240"/>
              </p14:xfrm>
            </p:contentPart>
          </mc:Choice>
          <mc:Fallback>
            <p:pic>
              <p:nvPicPr>
                <p:cNvPr id="17" name="Ink 16">
                  <a:extLst>
                    <a:ext uri="{FF2B5EF4-FFF2-40B4-BE49-F238E27FC236}">
                      <a16:creationId xmlns:a16="http://schemas.microsoft.com/office/drawing/2014/main" id="{3A5F5878-A44C-F449-84FB-E79CCAB7FB65}"/>
                    </a:ext>
                  </a:extLst>
                </p:cNvPr>
                <p:cNvPicPr/>
                <p:nvPr/>
              </p:nvPicPr>
              <p:blipFill>
                <a:blip r:embed="rId33"/>
                <a:stretch>
                  <a:fillRect/>
                </a:stretch>
              </p:blipFill>
              <p:spPr>
                <a:xfrm>
                  <a:off x="4156560" y="281880"/>
                  <a:ext cx="990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8" name="Ink 17">
                  <a:extLst>
                    <a:ext uri="{FF2B5EF4-FFF2-40B4-BE49-F238E27FC236}">
                      <a16:creationId xmlns:a16="http://schemas.microsoft.com/office/drawing/2014/main" id="{D8F3A540-D4DD-314E-9E8C-39F006FE0AD9}"/>
                    </a:ext>
                  </a:extLst>
                </p14:cNvPr>
                <p14:cNvContentPartPr/>
                <p14:nvPr/>
              </p14:nvContentPartPr>
              <p14:xfrm>
                <a:off x="4061160" y="398880"/>
                <a:ext cx="202320" cy="35640"/>
              </p14:xfrm>
            </p:contentPart>
          </mc:Choice>
          <mc:Fallback>
            <p:pic>
              <p:nvPicPr>
                <p:cNvPr id="18" name="Ink 17">
                  <a:extLst>
                    <a:ext uri="{FF2B5EF4-FFF2-40B4-BE49-F238E27FC236}">
                      <a16:creationId xmlns:a16="http://schemas.microsoft.com/office/drawing/2014/main" id="{D8F3A540-D4DD-314E-9E8C-39F006FE0AD9}"/>
                    </a:ext>
                  </a:extLst>
                </p:cNvPr>
                <p:cNvPicPr/>
                <p:nvPr/>
              </p:nvPicPr>
              <p:blipFill>
                <a:blip r:embed="rId35"/>
                <a:stretch>
                  <a:fillRect/>
                </a:stretch>
              </p:blipFill>
              <p:spPr>
                <a:xfrm>
                  <a:off x="4045680" y="383760"/>
                  <a:ext cx="232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 name="Ink 18">
                  <a:extLst>
                    <a:ext uri="{FF2B5EF4-FFF2-40B4-BE49-F238E27FC236}">
                      <a16:creationId xmlns:a16="http://schemas.microsoft.com/office/drawing/2014/main" id="{76C76DAD-36A2-C44F-BC5F-247C2D544C1D}"/>
                    </a:ext>
                  </a:extLst>
                </p14:cNvPr>
                <p14:cNvContentPartPr/>
                <p14:nvPr/>
              </p14:nvContentPartPr>
              <p14:xfrm>
                <a:off x="4307040" y="266040"/>
                <a:ext cx="156960" cy="257760"/>
              </p14:xfrm>
            </p:contentPart>
          </mc:Choice>
          <mc:Fallback>
            <p:pic>
              <p:nvPicPr>
                <p:cNvPr id="19" name="Ink 18">
                  <a:extLst>
                    <a:ext uri="{FF2B5EF4-FFF2-40B4-BE49-F238E27FC236}">
                      <a16:creationId xmlns:a16="http://schemas.microsoft.com/office/drawing/2014/main" id="{76C76DAD-36A2-C44F-BC5F-247C2D544C1D}"/>
                    </a:ext>
                  </a:extLst>
                </p:cNvPr>
                <p:cNvPicPr/>
                <p:nvPr/>
              </p:nvPicPr>
              <p:blipFill>
                <a:blip r:embed="rId37"/>
                <a:stretch>
                  <a:fillRect/>
                </a:stretch>
              </p:blipFill>
              <p:spPr>
                <a:xfrm>
                  <a:off x="4291560" y="250920"/>
                  <a:ext cx="18756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 name="Ink 19">
                  <a:extLst>
                    <a:ext uri="{FF2B5EF4-FFF2-40B4-BE49-F238E27FC236}">
                      <a16:creationId xmlns:a16="http://schemas.microsoft.com/office/drawing/2014/main" id="{778C1A80-218D-6A40-8A31-248465F19DC8}"/>
                    </a:ext>
                  </a:extLst>
                </p14:cNvPr>
                <p14:cNvContentPartPr/>
                <p14:nvPr/>
              </p14:nvContentPartPr>
              <p14:xfrm>
                <a:off x="4297320" y="385200"/>
                <a:ext cx="159120" cy="3240"/>
              </p14:xfrm>
            </p:contentPart>
          </mc:Choice>
          <mc:Fallback>
            <p:pic>
              <p:nvPicPr>
                <p:cNvPr id="20" name="Ink 19">
                  <a:extLst>
                    <a:ext uri="{FF2B5EF4-FFF2-40B4-BE49-F238E27FC236}">
                      <a16:creationId xmlns:a16="http://schemas.microsoft.com/office/drawing/2014/main" id="{778C1A80-218D-6A40-8A31-248465F19DC8}"/>
                    </a:ext>
                  </a:extLst>
                </p:cNvPr>
                <p:cNvPicPr/>
                <p:nvPr/>
              </p:nvPicPr>
              <p:blipFill>
                <a:blip r:embed="rId39"/>
                <a:stretch>
                  <a:fillRect/>
                </a:stretch>
              </p:blipFill>
              <p:spPr>
                <a:xfrm>
                  <a:off x="4282200" y="370080"/>
                  <a:ext cx="189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Ink 20">
                  <a:extLst>
                    <a:ext uri="{FF2B5EF4-FFF2-40B4-BE49-F238E27FC236}">
                      <a16:creationId xmlns:a16="http://schemas.microsoft.com/office/drawing/2014/main" id="{C87E1995-1861-2D45-903F-C7FBC3495C6F}"/>
                    </a:ext>
                  </a:extLst>
                </p14:cNvPr>
                <p14:cNvContentPartPr/>
                <p14:nvPr/>
              </p14:nvContentPartPr>
              <p14:xfrm>
                <a:off x="4526280" y="297000"/>
                <a:ext cx="236880" cy="191160"/>
              </p14:xfrm>
            </p:contentPart>
          </mc:Choice>
          <mc:Fallback>
            <p:pic>
              <p:nvPicPr>
                <p:cNvPr id="21" name="Ink 20">
                  <a:extLst>
                    <a:ext uri="{FF2B5EF4-FFF2-40B4-BE49-F238E27FC236}">
                      <a16:creationId xmlns:a16="http://schemas.microsoft.com/office/drawing/2014/main" id="{C87E1995-1861-2D45-903F-C7FBC3495C6F}"/>
                    </a:ext>
                  </a:extLst>
                </p:cNvPr>
                <p:cNvPicPr/>
                <p:nvPr/>
              </p:nvPicPr>
              <p:blipFill>
                <a:blip r:embed="rId41"/>
                <a:stretch>
                  <a:fillRect/>
                </a:stretch>
              </p:blipFill>
              <p:spPr>
                <a:xfrm>
                  <a:off x="4510800" y="281880"/>
                  <a:ext cx="2674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2" name="Ink 21">
                  <a:extLst>
                    <a:ext uri="{FF2B5EF4-FFF2-40B4-BE49-F238E27FC236}">
                      <a16:creationId xmlns:a16="http://schemas.microsoft.com/office/drawing/2014/main" id="{0721402C-14C9-D544-8BB3-BEC9B1EC8F65}"/>
                    </a:ext>
                  </a:extLst>
                </p14:cNvPr>
                <p14:cNvContentPartPr/>
                <p14:nvPr/>
              </p14:nvContentPartPr>
              <p14:xfrm>
                <a:off x="4791240" y="285480"/>
                <a:ext cx="123840" cy="202680"/>
              </p14:xfrm>
            </p:contentPart>
          </mc:Choice>
          <mc:Fallback>
            <p:pic>
              <p:nvPicPr>
                <p:cNvPr id="22" name="Ink 21">
                  <a:extLst>
                    <a:ext uri="{FF2B5EF4-FFF2-40B4-BE49-F238E27FC236}">
                      <a16:creationId xmlns:a16="http://schemas.microsoft.com/office/drawing/2014/main" id="{0721402C-14C9-D544-8BB3-BEC9B1EC8F65}"/>
                    </a:ext>
                  </a:extLst>
                </p:cNvPr>
                <p:cNvPicPr/>
                <p:nvPr/>
              </p:nvPicPr>
              <p:blipFill>
                <a:blip r:embed="rId43"/>
                <a:stretch>
                  <a:fillRect/>
                </a:stretch>
              </p:blipFill>
              <p:spPr>
                <a:xfrm>
                  <a:off x="4776120" y="270360"/>
                  <a:ext cx="1544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3" name="Ink 22">
                  <a:extLst>
                    <a:ext uri="{FF2B5EF4-FFF2-40B4-BE49-F238E27FC236}">
                      <a16:creationId xmlns:a16="http://schemas.microsoft.com/office/drawing/2014/main" id="{4479693C-5180-E943-8B31-31CD0BE42496}"/>
                    </a:ext>
                  </a:extLst>
                </p14:cNvPr>
                <p14:cNvContentPartPr/>
                <p14:nvPr/>
              </p14:nvContentPartPr>
              <p14:xfrm>
                <a:off x="4789080" y="399600"/>
                <a:ext cx="134640" cy="720"/>
              </p14:xfrm>
            </p:contentPart>
          </mc:Choice>
          <mc:Fallback>
            <p:pic>
              <p:nvPicPr>
                <p:cNvPr id="23" name="Ink 22">
                  <a:extLst>
                    <a:ext uri="{FF2B5EF4-FFF2-40B4-BE49-F238E27FC236}">
                      <a16:creationId xmlns:a16="http://schemas.microsoft.com/office/drawing/2014/main" id="{4479693C-5180-E943-8B31-31CD0BE42496}"/>
                    </a:ext>
                  </a:extLst>
                </p:cNvPr>
                <p:cNvPicPr/>
                <p:nvPr/>
              </p:nvPicPr>
              <p:blipFill>
                <a:blip r:embed="rId45"/>
                <a:stretch>
                  <a:fillRect/>
                </a:stretch>
              </p:blipFill>
              <p:spPr>
                <a:xfrm>
                  <a:off x="4773600" y="384480"/>
                  <a:ext cx="1652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4" name="Ink 23">
                  <a:extLst>
                    <a:ext uri="{FF2B5EF4-FFF2-40B4-BE49-F238E27FC236}">
                      <a16:creationId xmlns:a16="http://schemas.microsoft.com/office/drawing/2014/main" id="{242B7D97-9B01-954E-AA96-2B141C44BFEF}"/>
                    </a:ext>
                  </a:extLst>
                </p14:cNvPr>
                <p14:cNvContentPartPr/>
                <p14:nvPr/>
              </p14:nvContentPartPr>
              <p14:xfrm>
                <a:off x="5063400" y="320040"/>
                <a:ext cx="360" cy="360"/>
              </p14:xfrm>
            </p:contentPart>
          </mc:Choice>
          <mc:Fallback>
            <p:pic>
              <p:nvPicPr>
                <p:cNvPr id="24" name="Ink 23">
                  <a:extLst>
                    <a:ext uri="{FF2B5EF4-FFF2-40B4-BE49-F238E27FC236}">
                      <a16:creationId xmlns:a16="http://schemas.microsoft.com/office/drawing/2014/main" id="{242B7D97-9B01-954E-AA96-2B141C44BFEF}"/>
                    </a:ext>
                  </a:extLst>
                </p:cNvPr>
                <p:cNvPicPr/>
                <p:nvPr/>
              </p:nvPicPr>
              <p:blipFill>
                <a:blip r:embed="rId47"/>
                <a:stretch>
                  <a:fillRect/>
                </a:stretch>
              </p:blipFill>
              <p:spPr>
                <a:xfrm>
                  <a:off x="5048280" y="30456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5" name="Ink 24">
                  <a:extLst>
                    <a:ext uri="{FF2B5EF4-FFF2-40B4-BE49-F238E27FC236}">
                      <a16:creationId xmlns:a16="http://schemas.microsoft.com/office/drawing/2014/main" id="{CB2A42E5-B634-054E-B1B2-6C9C05B74652}"/>
                    </a:ext>
                  </a:extLst>
                </p14:cNvPr>
                <p14:cNvContentPartPr/>
                <p14:nvPr/>
              </p14:nvContentPartPr>
              <p14:xfrm>
                <a:off x="5051880" y="422640"/>
                <a:ext cx="3240" cy="10800"/>
              </p14:xfrm>
            </p:contentPart>
          </mc:Choice>
          <mc:Fallback>
            <p:pic>
              <p:nvPicPr>
                <p:cNvPr id="25" name="Ink 24">
                  <a:extLst>
                    <a:ext uri="{FF2B5EF4-FFF2-40B4-BE49-F238E27FC236}">
                      <a16:creationId xmlns:a16="http://schemas.microsoft.com/office/drawing/2014/main" id="{CB2A42E5-B634-054E-B1B2-6C9C05B74652}"/>
                    </a:ext>
                  </a:extLst>
                </p:cNvPr>
                <p:cNvPicPr/>
                <p:nvPr/>
              </p:nvPicPr>
              <p:blipFill>
                <a:blip r:embed="rId49"/>
                <a:stretch>
                  <a:fillRect/>
                </a:stretch>
              </p:blipFill>
              <p:spPr>
                <a:xfrm>
                  <a:off x="5036760" y="407520"/>
                  <a:ext cx="33840" cy="41400"/>
                </a:xfrm>
                <a:prstGeom prst="rect">
                  <a:avLst/>
                </a:prstGeom>
              </p:spPr>
            </p:pic>
          </mc:Fallback>
        </mc:AlternateContent>
      </p:grpSp>
      <p:grpSp>
        <p:nvGrpSpPr>
          <p:cNvPr id="46" name="Group 45">
            <a:extLst>
              <a:ext uri="{FF2B5EF4-FFF2-40B4-BE49-F238E27FC236}">
                <a16:creationId xmlns:a16="http://schemas.microsoft.com/office/drawing/2014/main" id="{A94DBF16-131F-6E46-BCEB-8239B5BDAB71}"/>
              </a:ext>
            </a:extLst>
          </p:cNvPr>
          <p:cNvGrpSpPr/>
          <p:nvPr/>
        </p:nvGrpSpPr>
        <p:grpSpPr>
          <a:xfrm>
            <a:off x="465480" y="1031760"/>
            <a:ext cx="1430640" cy="392400"/>
            <a:chOff x="465480" y="1031760"/>
            <a:chExt cx="1430640" cy="392400"/>
          </a:xfrm>
        </p:grpSpPr>
        <mc:AlternateContent xmlns:mc="http://schemas.openxmlformats.org/markup-compatibility/2006">
          <mc:Choice xmlns:p14="http://schemas.microsoft.com/office/powerpoint/2010/main" Requires="p14">
            <p:contentPart p14:bwMode="auto" r:id="rId50">
              <p14:nvContentPartPr>
                <p14:cNvPr id="29" name="Ink 28">
                  <a:extLst>
                    <a:ext uri="{FF2B5EF4-FFF2-40B4-BE49-F238E27FC236}">
                      <a16:creationId xmlns:a16="http://schemas.microsoft.com/office/drawing/2014/main" id="{0309A92F-E61D-204E-A7B4-27F64FA091DC}"/>
                    </a:ext>
                  </a:extLst>
                </p14:cNvPr>
                <p14:cNvContentPartPr/>
                <p14:nvPr/>
              </p14:nvContentPartPr>
              <p14:xfrm>
                <a:off x="465480" y="1031760"/>
                <a:ext cx="277560" cy="392400"/>
              </p14:xfrm>
            </p:contentPart>
          </mc:Choice>
          <mc:Fallback>
            <p:pic>
              <p:nvPicPr>
                <p:cNvPr id="29" name="Ink 28">
                  <a:extLst>
                    <a:ext uri="{FF2B5EF4-FFF2-40B4-BE49-F238E27FC236}">
                      <a16:creationId xmlns:a16="http://schemas.microsoft.com/office/drawing/2014/main" id="{0309A92F-E61D-204E-A7B4-27F64FA091DC}"/>
                    </a:ext>
                  </a:extLst>
                </p:cNvPr>
                <p:cNvPicPr/>
                <p:nvPr/>
              </p:nvPicPr>
              <p:blipFill>
                <a:blip r:embed="rId51"/>
                <a:stretch>
                  <a:fillRect/>
                </a:stretch>
              </p:blipFill>
              <p:spPr>
                <a:xfrm>
                  <a:off x="450360" y="1016280"/>
                  <a:ext cx="30816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Ink 29">
                  <a:extLst>
                    <a:ext uri="{FF2B5EF4-FFF2-40B4-BE49-F238E27FC236}">
                      <a16:creationId xmlns:a16="http://schemas.microsoft.com/office/drawing/2014/main" id="{A606A669-0D4C-304D-B5B8-525BD0EA6961}"/>
                    </a:ext>
                  </a:extLst>
                </p14:cNvPr>
                <p14:cNvContentPartPr/>
                <p14:nvPr/>
              </p14:nvContentPartPr>
              <p14:xfrm>
                <a:off x="468360" y="1238400"/>
                <a:ext cx="237240" cy="53280"/>
              </p14:xfrm>
            </p:contentPart>
          </mc:Choice>
          <mc:Fallback>
            <p:pic>
              <p:nvPicPr>
                <p:cNvPr id="30" name="Ink 29">
                  <a:extLst>
                    <a:ext uri="{FF2B5EF4-FFF2-40B4-BE49-F238E27FC236}">
                      <a16:creationId xmlns:a16="http://schemas.microsoft.com/office/drawing/2014/main" id="{A606A669-0D4C-304D-B5B8-525BD0EA6961}"/>
                    </a:ext>
                  </a:extLst>
                </p:cNvPr>
                <p:cNvPicPr/>
                <p:nvPr/>
              </p:nvPicPr>
              <p:blipFill>
                <a:blip r:embed="rId53"/>
                <a:stretch>
                  <a:fillRect/>
                </a:stretch>
              </p:blipFill>
              <p:spPr>
                <a:xfrm>
                  <a:off x="453240" y="1223280"/>
                  <a:ext cx="267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Ink 30">
                  <a:extLst>
                    <a:ext uri="{FF2B5EF4-FFF2-40B4-BE49-F238E27FC236}">
                      <a16:creationId xmlns:a16="http://schemas.microsoft.com/office/drawing/2014/main" id="{D31B7417-287D-524B-A66B-B7D3185BB16B}"/>
                    </a:ext>
                  </a:extLst>
                </p14:cNvPr>
                <p14:cNvContentPartPr/>
                <p14:nvPr/>
              </p14:nvContentPartPr>
              <p14:xfrm>
                <a:off x="813960" y="1199880"/>
                <a:ext cx="143280" cy="191160"/>
              </p14:xfrm>
            </p:contentPart>
          </mc:Choice>
          <mc:Fallback>
            <p:pic>
              <p:nvPicPr>
                <p:cNvPr id="31" name="Ink 30">
                  <a:extLst>
                    <a:ext uri="{FF2B5EF4-FFF2-40B4-BE49-F238E27FC236}">
                      <a16:creationId xmlns:a16="http://schemas.microsoft.com/office/drawing/2014/main" id="{D31B7417-287D-524B-A66B-B7D3185BB16B}"/>
                    </a:ext>
                  </a:extLst>
                </p:cNvPr>
                <p:cNvPicPr/>
                <p:nvPr/>
              </p:nvPicPr>
              <p:blipFill>
                <a:blip r:embed="rId55"/>
                <a:stretch>
                  <a:fillRect/>
                </a:stretch>
              </p:blipFill>
              <p:spPr>
                <a:xfrm>
                  <a:off x="798840" y="1184760"/>
                  <a:ext cx="1738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Ink 31">
                  <a:extLst>
                    <a:ext uri="{FF2B5EF4-FFF2-40B4-BE49-F238E27FC236}">
                      <a16:creationId xmlns:a16="http://schemas.microsoft.com/office/drawing/2014/main" id="{B3538C68-DB96-2644-A220-3F41EA1C906A}"/>
                    </a:ext>
                  </a:extLst>
                </p14:cNvPr>
                <p14:cNvContentPartPr/>
                <p14:nvPr/>
              </p14:nvContentPartPr>
              <p14:xfrm>
                <a:off x="1062720" y="1222920"/>
                <a:ext cx="13680" cy="147240"/>
              </p14:xfrm>
            </p:contentPart>
          </mc:Choice>
          <mc:Fallback>
            <p:pic>
              <p:nvPicPr>
                <p:cNvPr id="32" name="Ink 31">
                  <a:extLst>
                    <a:ext uri="{FF2B5EF4-FFF2-40B4-BE49-F238E27FC236}">
                      <a16:creationId xmlns:a16="http://schemas.microsoft.com/office/drawing/2014/main" id="{B3538C68-DB96-2644-A220-3F41EA1C906A}"/>
                    </a:ext>
                  </a:extLst>
                </p:cNvPr>
                <p:cNvPicPr/>
                <p:nvPr/>
              </p:nvPicPr>
              <p:blipFill>
                <a:blip r:embed="rId57"/>
                <a:stretch>
                  <a:fillRect/>
                </a:stretch>
              </p:blipFill>
              <p:spPr>
                <a:xfrm>
                  <a:off x="1047240" y="1207440"/>
                  <a:ext cx="442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Ink 32">
                  <a:extLst>
                    <a:ext uri="{FF2B5EF4-FFF2-40B4-BE49-F238E27FC236}">
                      <a16:creationId xmlns:a16="http://schemas.microsoft.com/office/drawing/2014/main" id="{80C6F7ED-23C0-C347-8CD6-8A97EC2CF9B4}"/>
                    </a:ext>
                  </a:extLst>
                </p14:cNvPr>
                <p14:cNvContentPartPr/>
                <p14:nvPr/>
              </p14:nvContentPartPr>
              <p14:xfrm>
                <a:off x="1213200" y="1194840"/>
                <a:ext cx="105840" cy="160200"/>
              </p14:xfrm>
            </p:contentPart>
          </mc:Choice>
          <mc:Fallback>
            <p:pic>
              <p:nvPicPr>
                <p:cNvPr id="33" name="Ink 32">
                  <a:extLst>
                    <a:ext uri="{FF2B5EF4-FFF2-40B4-BE49-F238E27FC236}">
                      <a16:creationId xmlns:a16="http://schemas.microsoft.com/office/drawing/2014/main" id="{80C6F7ED-23C0-C347-8CD6-8A97EC2CF9B4}"/>
                    </a:ext>
                  </a:extLst>
                </p:cNvPr>
                <p:cNvPicPr/>
                <p:nvPr/>
              </p:nvPicPr>
              <p:blipFill>
                <a:blip r:embed="rId59"/>
                <a:stretch>
                  <a:fillRect/>
                </a:stretch>
              </p:blipFill>
              <p:spPr>
                <a:xfrm>
                  <a:off x="1198080" y="1179360"/>
                  <a:ext cx="1364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Ink 33">
                  <a:extLst>
                    <a:ext uri="{FF2B5EF4-FFF2-40B4-BE49-F238E27FC236}">
                      <a16:creationId xmlns:a16="http://schemas.microsoft.com/office/drawing/2014/main" id="{31D32619-4302-464A-A83C-1F81FE2E3E73}"/>
                    </a:ext>
                  </a:extLst>
                </p14:cNvPr>
                <p14:cNvContentPartPr/>
                <p14:nvPr/>
              </p14:nvContentPartPr>
              <p14:xfrm>
                <a:off x="1416600" y="1145880"/>
                <a:ext cx="72360" cy="250920"/>
              </p14:xfrm>
            </p:contentPart>
          </mc:Choice>
          <mc:Fallback>
            <p:pic>
              <p:nvPicPr>
                <p:cNvPr id="34" name="Ink 33">
                  <a:extLst>
                    <a:ext uri="{FF2B5EF4-FFF2-40B4-BE49-F238E27FC236}">
                      <a16:creationId xmlns:a16="http://schemas.microsoft.com/office/drawing/2014/main" id="{31D32619-4302-464A-A83C-1F81FE2E3E73}"/>
                    </a:ext>
                  </a:extLst>
                </p:cNvPr>
                <p:cNvPicPr/>
                <p:nvPr/>
              </p:nvPicPr>
              <p:blipFill>
                <a:blip r:embed="rId61"/>
                <a:stretch>
                  <a:fillRect/>
                </a:stretch>
              </p:blipFill>
              <p:spPr>
                <a:xfrm>
                  <a:off x="1401480" y="1130760"/>
                  <a:ext cx="1029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Ink 34">
                  <a:extLst>
                    <a:ext uri="{FF2B5EF4-FFF2-40B4-BE49-F238E27FC236}">
                      <a16:creationId xmlns:a16="http://schemas.microsoft.com/office/drawing/2014/main" id="{8179C36A-288B-A84E-98E7-98F80D600BD1}"/>
                    </a:ext>
                  </a:extLst>
                </p14:cNvPr>
                <p14:cNvContentPartPr/>
                <p14:nvPr/>
              </p14:nvContentPartPr>
              <p14:xfrm>
                <a:off x="1563120" y="1199880"/>
                <a:ext cx="68400" cy="105840"/>
              </p14:xfrm>
            </p:contentPart>
          </mc:Choice>
          <mc:Fallback>
            <p:pic>
              <p:nvPicPr>
                <p:cNvPr id="35" name="Ink 34">
                  <a:extLst>
                    <a:ext uri="{FF2B5EF4-FFF2-40B4-BE49-F238E27FC236}">
                      <a16:creationId xmlns:a16="http://schemas.microsoft.com/office/drawing/2014/main" id="{8179C36A-288B-A84E-98E7-98F80D600BD1}"/>
                    </a:ext>
                  </a:extLst>
                </p:cNvPr>
                <p:cNvPicPr/>
                <p:nvPr/>
              </p:nvPicPr>
              <p:blipFill>
                <a:blip r:embed="rId63"/>
                <a:stretch>
                  <a:fillRect/>
                </a:stretch>
              </p:blipFill>
              <p:spPr>
                <a:xfrm>
                  <a:off x="1548000" y="1184760"/>
                  <a:ext cx="990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 name="Ink 35">
                  <a:extLst>
                    <a:ext uri="{FF2B5EF4-FFF2-40B4-BE49-F238E27FC236}">
                      <a16:creationId xmlns:a16="http://schemas.microsoft.com/office/drawing/2014/main" id="{84A389CD-4D3E-0A49-B378-A92C4446A4DD}"/>
                    </a:ext>
                  </a:extLst>
                </p14:cNvPr>
                <p14:cNvContentPartPr/>
                <p14:nvPr/>
              </p14:nvContentPartPr>
              <p14:xfrm>
                <a:off x="1773360" y="1177200"/>
                <a:ext cx="16200" cy="163080"/>
              </p14:xfrm>
            </p:contentPart>
          </mc:Choice>
          <mc:Fallback>
            <p:pic>
              <p:nvPicPr>
                <p:cNvPr id="36" name="Ink 35">
                  <a:extLst>
                    <a:ext uri="{FF2B5EF4-FFF2-40B4-BE49-F238E27FC236}">
                      <a16:creationId xmlns:a16="http://schemas.microsoft.com/office/drawing/2014/main" id="{84A389CD-4D3E-0A49-B378-A92C4446A4DD}"/>
                    </a:ext>
                  </a:extLst>
                </p:cNvPr>
                <p:cNvPicPr/>
                <p:nvPr/>
              </p:nvPicPr>
              <p:blipFill>
                <a:blip r:embed="rId65"/>
                <a:stretch>
                  <a:fillRect/>
                </a:stretch>
              </p:blipFill>
              <p:spPr>
                <a:xfrm>
                  <a:off x="1758240" y="1161720"/>
                  <a:ext cx="468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7" name="Ink 36">
                  <a:extLst>
                    <a:ext uri="{FF2B5EF4-FFF2-40B4-BE49-F238E27FC236}">
                      <a16:creationId xmlns:a16="http://schemas.microsoft.com/office/drawing/2014/main" id="{45DEE5EE-58A7-6548-95AD-A22E43B382A7}"/>
                    </a:ext>
                  </a:extLst>
                </p14:cNvPr>
                <p14:cNvContentPartPr/>
                <p14:nvPr/>
              </p14:nvContentPartPr>
              <p14:xfrm>
                <a:off x="1713960" y="1142640"/>
                <a:ext cx="182160" cy="29160"/>
              </p14:xfrm>
            </p:contentPart>
          </mc:Choice>
          <mc:Fallback>
            <p:pic>
              <p:nvPicPr>
                <p:cNvPr id="37" name="Ink 36">
                  <a:extLst>
                    <a:ext uri="{FF2B5EF4-FFF2-40B4-BE49-F238E27FC236}">
                      <a16:creationId xmlns:a16="http://schemas.microsoft.com/office/drawing/2014/main" id="{45DEE5EE-58A7-6548-95AD-A22E43B382A7}"/>
                    </a:ext>
                  </a:extLst>
                </p:cNvPr>
                <p:cNvPicPr/>
                <p:nvPr/>
              </p:nvPicPr>
              <p:blipFill>
                <a:blip r:embed="rId67"/>
                <a:stretch>
                  <a:fillRect/>
                </a:stretch>
              </p:blipFill>
              <p:spPr>
                <a:xfrm>
                  <a:off x="1698840" y="1127520"/>
                  <a:ext cx="212400" cy="59400"/>
                </a:xfrm>
                <a:prstGeom prst="rect">
                  <a:avLst/>
                </a:prstGeom>
              </p:spPr>
            </p:pic>
          </mc:Fallback>
        </mc:AlternateContent>
      </p:grpSp>
      <p:grpSp>
        <p:nvGrpSpPr>
          <p:cNvPr id="45" name="Group 44">
            <a:extLst>
              <a:ext uri="{FF2B5EF4-FFF2-40B4-BE49-F238E27FC236}">
                <a16:creationId xmlns:a16="http://schemas.microsoft.com/office/drawing/2014/main" id="{8AE4852C-92BD-F049-AC56-B35E47E7B263}"/>
              </a:ext>
            </a:extLst>
          </p:cNvPr>
          <p:cNvGrpSpPr/>
          <p:nvPr/>
        </p:nvGrpSpPr>
        <p:grpSpPr>
          <a:xfrm>
            <a:off x="2194560" y="1009080"/>
            <a:ext cx="1246320" cy="598680"/>
            <a:chOff x="2194560" y="1009080"/>
            <a:chExt cx="1246320" cy="598680"/>
          </a:xfrm>
        </p:grpSpPr>
        <mc:AlternateContent xmlns:mc="http://schemas.openxmlformats.org/markup-compatibility/2006">
          <mc:Choice xmlns:p14="http://schemas.microsoft.com/office/powerpoint/2010/main" Requires="p14">
            <p:contentPart p14:bwMode="auto" r:id="rId68">
              <p14:nvContentPartPr>
                <p14:cNvPr id="38" name="Ink 37">
                  <a:extLst>
                    <a:ext uri="{FF2B5EF4-FFF2-40B4-BE49-F238E27FC236}">
                      <a16:creationId xmlns:a16="http://schemas.microsoft.com/office/drawing/2014/main" id="{1A906AD3-265E-D541-B714-3A93767EF651}"/>
                    </a:ext>
                  </a:extLst>
                </p14:cNvPr>
                <p14:cNvContentPartPr/>
                <p14:nvPr/>
              </p14:nvContentPartPr>
              <p14:xfrm>
                <a:off x="2194560" y="1009080"/>
                <a:ext cx="222840" cy="362520"/>
              </p14:xfrm>
            </p:contentPart>
          </mc:Choice>
          <mc:Fallback>
            <p:pic>
              <p:nvPicPr>
                <p:cNvPr id="38" name="Ink 37">
                  <a:extLst>
                    <a:ext uri="{FF2B5EF4-FFF2-40B4-BE49-F238E27FC236}">
                      <a16:creationId xmlns:a16="http://schemas.microsoft.com/office/drawing/2014/main" id="{1A906AD3-265E-D541-B714-3A93767EF651}"/>
                    </a:ext>
                  </a:extLst>
                </p:cNvPr>
                <p:cNvPicPr/>
                <p:nvPr/>
              </p:nvPicPr>
              <p:blipFill>
                <a:blip r:embed="rId69"/>
                <a:stretch>
                  <a:fillRect/>
                </a:stretch>
              </p:blipFill>
              <p:spPr>
                <a:xfrm>
                  <a:off x="2179080" y="993960"/>
                  <a:ext cx="25344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9" name="Ink 38">
                  <a:extLst>
                    <a:ext uri="{FF2B5EF4-FFF2-40B4-BE49-F238E27FC236}">
                      <a16:creationId xmlns:a16="http://schemas.microsoft.com/office/drawing/2014/main" id="{65C1A53C-DDE7-2E4B-84B4-1D0FA7B865D2}"/>
                    </a:ext>
                  </a:extLst>
                </p14:cNvPr>
                <p14:cNvContentPartPr/>
                <p14:nvPr/>
              </p14:nvContentPartPr>
              <p14:xfrm>
                <a:off x="2251440" y="1204200"/>
                <a:ext cx="181440" cy="7560"/>
              </p14:xfrm>
            </p:contentPart>
          </mc:Choice>
          <mc:Fallback>
            <p:pic>
              <p:nvPicPr>
                <p:cNvPr id="39" name="Ink 38">
                  <a:extLst>
                    <a:ext uri="{FF2B5EF4-FFF2-40B4-BE49-F238E27FC236}">
                      <a16:creationId xmlns:a16="http://schemas.microsoft.com/office/drawing/2014/main" id="{65C1A53C-DDE7-2E4B-84B4-1D0FA7B865D2}"/>
                    </a:ext>
                  </a:extLst>
                </p:cNvPr>
                <p:cNvPicPr/>
                <p:nvPr/>
              </p:nvPicPr>
              <p:blipFill>
                <a:blip r:embed="rId71"/>
                <a:stretch>
                  <a:fillRect/>
                </a:stretch>
              </p:blipFill>
              <p:spPr>
                <a:xfrm>
                  <a:off x="2236320" y="1189080"/>
                  <a:ext cx="2120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0" name="Ink 39">
                  <a:extLst>
                    <a:ext uri="{FF2B5EF4-FFF2-40B4-BE49-F238E27FC236}">
                      <a16:creationId xmlns:a16="http://schemas.microsoft.com/office/drawing/2014/main" id="{FE0BEE88-136B-8448-AA12-95819034FA3C}"/>
                    </a:ext>
                  </a:extLst>
                </p14:cNvPr>
                <p14:cNvContentPartPr/>
                <p14:nvPr/>
              </p14:nvContentPartPr>
              <p14:xfrm>
                <a:off x="2530440" y="1106640"/>
                <a:ext cx="131760" cy="181440"/>
              </p14:xfrm>
            </p:contentPart>
          </mc:Choice>
          <mc:Fallback>
            <p:pic>
              <p:nvPicPr>
                <p:cNvPr id="40" name="Ink 39">
                  <a:extLst>
                    <a:ext uri="{FF2B5EF4-FFF2-40B4-BE49-F238E27FC236}">
                      <a16:creationId xmlns:a16="http://schemas.microsoft.com/office/drawing/2014/main" id="{FE0BEE88-136B-8448-AA12-95819034FA3C}"/>
                    </a:ext>
                  </a:extLst>
                </p:cNvPr>
                <p:cNvPicPr/>
                <p:nvPr/>
              </p:nvPicPr>
              <p:blipFill>
                <a:blip r:embed="rId73"/>
                <a:stretch>
                  <a:fillRect/>
                </a:stretch>
              </p:blipFill>
              <p:spPr>
                <a:xfrm>
                  <a:off x="2515320" y="1091520"/>
                  <a:ext cx="1620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1" name="Ink 40">
                  <a:extLst>
                    <a:ext uri="{FF2B5EF4-FFF2-40B4-BE49-F238E27FC236}">
                      <a16:creationId xmlns:a16="http://schemas.microsoft.com/office/drawing/2014/main" id="{BEEAF2A8-5930-D149-8B46-4DFAD052631A}"/>
                    </a:ext>
                  </a:extLst>
                </p14:cNvPr>
                <p14:cNvContentPartPr/>
                <p14:nvPr/>
              </p14:nvContentPartPr>
              <p14:xfrm>
                <a:off x="2752920" y="1078560"/>
                <a:ext cx="104760" cy="178920"/>
              </p14:xfrm>
            </p:contentPart>
          </mc:Choice>
          <mc:Fallback>
            <p:pic>
              <p:nvPicPr>
                <p:cNvPr id="41" name="Ink 40">
                  <a:extLst>
                    <a:ext uri="{FF2B5EF4-FFF2-40B4-BE49-F238E27FC236}">
                      <a16:creationId xmlns:a16="http://schemas.microsoft.com/office/drawing/2014/main" id="{BEEAF2A8-5930-D149-8B46-4DFAD052631A}"/>
                    </a:ext>
                  </a:extLst>
                </p:cNvPr>
                <p:cNvPicPr/>
                <p:nvPr/>
              </p:nvPicPr>
              <p:blipFill>
                <a:blip r:embed="rId75"/>
                <a:stretch>
                  <a:fillRect/>
                </a:stretch>
              </p:blipFill>
              <p:spPr>
                <a:xfrm>
                  <a:off x="2737800" y="1063080"/>
                  <a:ext cx="1350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2" name="Ink 41">
                  <a:extLst>
                    <a:ext uri="{FF2B5EF4-FFF2-40B4-BE49-F238E27FC236}">
                      <a16:creationId xmlns:a16="http://schemas.microsoft.com/office/drawing/2014/main" id="{5C17C8E5-6B57-6E43-961C-D802C1310FC9}"/>
                    </a:ext>
                  </a:extLst>
                </p14:cNvPr>
                <p14:cNvContentPartPr/>
                <p14:nvPr/>
              </p14:nvContentPartPr>
              <p14:xfrm>
                <a:off x="2924280" y="1069920"/>
                <a:ext cx="142560" cy="194400"/>
              </p14:xfrm>
            </p:contentPart>
          </mc:Choice>
          <mc:Fallback>
            <p:pic>
              <p:nvPicPr>
                <p:cNvPr id="42" name="Ink 41">
                  <a:extLst>
                    <a:ext uri="{FF2B5EF4-FFF2-40B4-BE49-F238E27FC236}">
                      <a16:creationId xmlns:a16="http://schemas.microsoft.com/office/drawing/2014/main" id="{5C17C8E5-6B57-6E43-961C-D802C1310FC9}"/>
                    </a:ext>
                  </a:extLst>
                </p:cNvPr>
                <p:cNvPicPr/>
                <p:nvPr/>
              </p:nvPicPr>
              <p:blipFill>
                <a:blip r:embed="rId77"/>
                <a:stretch>
                  <a:fillRect/>
                </a:stretch>
              </p:blipFill>
              <p:spPr>
                <a:xfrm>
                  <a:off x="2908800" y="1054800"/>
                  <a:ext cx="1728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3" name="Ink 42">
                  <a:extLst>
                    <a:ext uri="{FF2B5EF4-FFF2-40B4-BE49-F238E27FC236}">
                      <a16:creationId xmlns:a16="http://schemas.microsoft.com/office/drawing/2014/main" id="{FE2B4C71-A7BA-8644-AFA0-B35B87E281D5}"/>
                    </a:ext>
                  </a:extLst>
                </p14:cNvPr>
                <p14:cNvContentPartPr/>
                <p14:nvPr/>
              </p14:nvContentPartPr>
              <p14:xfrm>
                <a:off x="2948760" y="1165680"/>
                <a:ext cx="112680" cy="25200"/>
              </p14:xfrm>
            </p:contentPart>
          </mc:Choice>
          <mc:Fallback>
            <p:pic>
              <p:nvPicPr>
                <p:cNvPr id="43" name="Ink 42">
                  <a:extLst>
                    <a:ext uri="{FF2B5EF4-FFF2-40B4-BE49-F238E27FC236}">
                      <a16:creationId xmlns:a16="http://schemas.microsoft.com/office/drawing/2014/main" id="{FE2B4C71-A7BA-8644-AFA0-B35B87E281D5}"/>
                    </a:ext>
                  </a:extLst>
                </p:cNvPr>
                <p:cNvPicPr/>
                <p:nvPr/>
              </p:nvPicPr>
              <p:blipFill>
                <a:blip r:embed="rId79"/>
                <a:stretch>
                  <a:fillRect/>
                </a:stretch>
              </p:blipFill>
              <p:spPr>
                <a:xfrm>
                  <a:off x="2933640" y="1150560"/>
                  <a:ext cx="1432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4" name="Ink 43">
                  <a:extLst>
                    <a:ext uri="{FF2B5EF4-FFF2-40B4-BE49-F238E27FC236}">
                      <a16:creationId xmlns:a16="http://schemas.microsoft.com/office/drawing/2014/main" id="{EF5648B9-FA70-2849-ABCF-32FAA490E28C}"/>
                    </a:ext>
                  </a:extLst>
                </p14:cNvPr>
                <p14:cNvContentPartPr/>
                <p14:nvPr/>
              </p14:nvContentPartPr>
              <p14:xfrm>
                <a:off x="3134880" y="1131480"/>
                <a:ext cx="306000" cy="476280"/>
              </p14:xfrm>
            </p:contentPart>
          </mc:Choice>
          <mc:Fallback>
            <p:pic>
              <p:nvPicPr>
                <p:cNvPr id="44" name="Ink 43">
                  <a:extLst>
                    <a:ext uri="{FF2B5EF4-FFF2-40B4-BE49-F238E27FC236}">
                      <a16:creationId xmlns:a16="http://schemas.microsoft.com/office/drawing/2014/main" id="{EF5648B9-FA70-2849-ABCF-32FAA490E28C}"/>
                    </a:ext>
                  </a:extLst>
                </p:cNvPr>
                <p:cNvPicPr/>
                <p:nvPr/>
              </p:nvPicPr>
              <p:blipFill>
                <a:blip r:embed="rId81"/>
                <a:stretch>
                  <a:fillRect/>
                </a:stretch>
              </p:blipFill>
              <p:spPr>
                <a:xfrm>
                  <a:off x="3119400" y="1116000"/>
                  <a:ext cx="336240" cy="506880"/>
                </a:xfrm>
                <a:prstGeom prst="rect">
                  <a:avLst/>
                </a:prstGeom>
              </p:spPr>
            </p:pic>
          </mc:Fallback>
        </mc:AlternateContent>
      </p:grpSp>
      <p:grpSp>
        <p:nvGrpSpPr>
          <p:cNvPr id="53" name="Group 52">
            <a:extLst>
              <a:ext uri="{FF2B5EF4-FFF2-40B4-BE49-F238E27FC236}">
                <a16:creationId xmlns:a16="http://schemas.microsoft.com/office/drawing/2014/main" id="{7110F280-8EF3-8B45-B627-311CB03F1130}"/>
              </a:ext>
            </a:extLst>
          </p:cNvPr>
          <p:cNvGrpSpPr/>
          <p:nvPr/>
        </p:nvGrpSpPr>
        <p:grpSpPr>
          <a:xfrm>
            <a:off x="842400" y="2929680"/>
            <a:ext cx="1289520" cy="235800"/>
            <a:chOff x="842400" y="2929680"/>
            <a:chExt cx="1289520" cy="235800"/>
          </a:xfrm>
        </p:grpSpPr>
        <mc:AlternateContent xmlns:mc="http://schemas.openxmlformats.org/markup-compatibility/2006">
          <mc:Choice xmlns:p14="http://schemas.microsoft.com/office/powerpoint/2010/main" Requires="p14">
            <p:contentPart p14:bwMode="auto" r:id="rId82">
              <p14:nvContentPartPr>
                <p14:cNvPr id="50" name="Ink 49">
                  <a:extLst>
                    <a:ext uri="{FF2B5EF4-FFF2-40B4-BE49-F238E27FC236}">
                      <a16:creationId xmlns:a16="http://schemas.microsoft.com/office/drawing/2014/main" id="{1051B005-E136-1843-8C19-6420CCC448A7}"/>
                    </a:ext>
                  </a:extLst>
                </p14:cNvPr>
                <p14:cNvContentPartPr/>
                <p14:nvPr/>
              </p14:nvContentPartPr>
              <p14:xfrm>
                <a:off x="842400" y="3015360"/>
                <a:ext cx="108360" cy="141120"/>
              </p14:xfrm>
            </p:contentPart>
          </mc:Choice>
          <mc:Fallback>
            <p:pic>
              <p:nvPicPr>
                <p:cNvPr id="50" name="Ink 49">
                  <a:extLst>
                    <a:ext uri="{FF2B5EF4-FFF2-40B4-BE49-F238E27FC236}">
                      <a16:creationId xmlns:a16="http://schemas.microsoft.com/office/drawing/2014/main" id="{1051B005-E136-1843-8C19-6420CCC448A7}"/>
                    </a:ext>
                  </a:extLst>
                </p:cNvPr>
                <p:cNvPicPr/>
                <p:nvPr/>
              </p:nvPicPr>
              <p:blipFill>
                <a:blip r:embed="rId83"/>
                <a:stretch>
                  <a:fillRect/>
                </a:stretch>
              </p:blipFill>
              <p:spPr>
                <a:xfrm>
                  <a:off x="827280" y="2999880"/>
                  <a:ext cx="1389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Ink 50">
                  <a:extLst>
                    <a:ext uri="{FF2B5EF4-FFF2-40B4-BE49-F238E27FC236}">
                      <a16:creationId xmlns:a16="http://schemas.microsoft.com/office/drawing/2014/main" id="{CACC78A3-7A3A-1741-9880-22F6E8208788}"/>
                    </a:ext>
                  </a:extLst>
                </p14:cNvPr>
                <p14:cNvContentPartPr/>
                <p14:nvPr/>
              </p14:nvContentPartPr>
              <p14:xfrm>
                <a:off x="977760" y="2929680"/>
                <a:ext cx="606960" cy="235800"/>
              </p14:xfrm>
            </p:contentPart>
          </mc:Choice>
          <mc:Fallback>
            <p:pic>
              <p:nvPicPr>
                <p:cNvPr id="51" name="Ink 50">
                  <a:extLst>
                    <a:ext uri="{FF2B5EF4-FFF2-40B4-BE49-F238E27FC236}">
                      <a16:creationId xmlns:a16="http://schemas.microsoft.com/office/drawing/2014/main" id="{CACC78A3-7A3A-1741-9880-22F6E8208788}"/>
                    </a:ext>
                  </a:extLst>
                </p:cNvPr>
                <p:cNvPicPr/>
                <p:nvPr/>
              </p:nvPicPr>
              <p:blipFill>
                <a:blip r:embed="rId85"/>
                <a:stretch>
                  <a:fillRect/>
                </a:stretch>
              </p:blipFill>
              <p:spPr>
                <a:xfrm>
                  <a:off x="962640" y="2914560"/>
                  <a:ext cx="6375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Ink 51">
                  <a:extLst>
                    <a:ext uri="{FF2B5EF4-FFF2-40B4-BE49-F238E27FC236}">
                      <a16:creationId xmlns:a16="http://schemas.microsoft.com/office/drawing/2014/main" id="{416DC7B1-9DFB-ED4E-B2FF-C4758E9FF746}"/>
                    </a:ext>
                  </a:extLst>
                </p14:cNvPr>
                <p14:cNvContentPartPr/>
                <p14:nvPr/>
              </p14:nvContentPartPr>
              <p14:xfrm>
                <a:off x="1796400" y="3026880"/>
                <a:ext cx="335520" cy="128160"/>
              </p14:xfrm>
            </p:contentPart>
          </mc:Choice>
          <mc:Fallback>
            <p:pic>
              <p:nvPicPr>
                <p:cNvPr id="52" name="Ink 51">
                  <a:extLst>
                    <a:ext uri="{FF2B5EF4-FFF2-40B4-BE49-F238E27FC236}">
                      <a16:creationId xmlns:a16="http://schemas.microsoft.com/office/drawing/2014/main" id="{416DC7B1-9DFB-ED4E-B2FF-C4758E9FF746}"/>
                    </a:ext>
                  </a:extLst>
                </p:cNvPr>
                <p:cNvPicPr/>
                <p:nvPr/>
              </p:nvPicPr>
              <p:blipFill>
                <a:blip r:embed="rId87"/>
                <a:stretch>
                  <a:fillRect/>
                </a:stretch>
              </p:blipFill>
              <p:spPr>
                <a:xfrm>
                  <a:off x="1781280" y="3011760"/>
                  <a:ext cx="366120" cy="158760"/>
                </a:xfrm>
                <a:prstGeom prst="rect">
                  <a:avLst/>
                </a:prstGeom>
              </p:spPr>
            </p:pic>
          </mc:Fallback>
        </mc:AlternateContent>
      </p:grpSp>
      <p:grpSp>
        <p:nvGrpSpPr>
          <p:cNvPr id="78" name="Group 77">
            <a:extLst>
              <a:ext uri="{FF2B5EF4-FFF2-40B4-BE49-F238E27FC236}">
                <a16:creationId xmlns:a16="http://schemas.microsoft.com/office/drawing/2014/main" id="{D90B1772-AB6E-7D47-B5CC-1C3C9BF6D6C9}"/>
              </a:ext>
            </a:extLst>
          </p:cNvPr>
          <p:cNvGrpSpPr/>
          <p:nvPr/>
        </p:nvGrpSpPr>
        <p:grpSpPr>
          <a:xfrm>
            <a:off x="1096920" y="1963080"/>
            <a:ext cx="2372400" cy="885240"/>
            <a:chOff x="1096920" y="1963080"/>
            <a:chExt cx="2372400" cy="885240"/>
          </a:xfrm>
        </p:grpSpPr>
        <mc:AlternateContent xmlns:mc="http://schemas.openxmlformats.org/markup-compatibility/2006">
          <mc:Choice xmlns:p14="http://schemas.microsoft.com/office/powerpoint/2010/main" Requires="p14">
            <p:contentPart p14:bwMode="auto" r:id="rId88">
              <p14:nvContentPartPr>
                <p14:cNvPr id="47" name="Ink 46">
                  <a:extLst>
                    <a:ext uri="{FF2B5EF4-FFF2-40B4-BE49-F238E27FC236}">
                      <a16:creationId xmlns:a16="http://schemas.microsoft.com/office/drawing/2014/main" id="{C5D57EA3-A300-1E42-AFC1-2666231A7577}"/>
                    </a:ext>
                  </a:extLst>
                </p14:cNvPr>
                <p14:cNvContentPartPr/>
                <p14:nvPr/>
              </p14:nvContentPartPr>
              <p14:xfrm>
                <a:off x="1096920" y="1963080"/>
                <a:ext cx="1201680" cy="818640"/>
              </p14:xfrm>
            </p:contentPart>
          </mc:Choice>
          <mc:Fallback>
            <p:pic>
              <p:nvPicPr>
                <p:cNvPr id="47" name="Ink 46">
                  <a:extLst>
                    <a:ext uri="{FF2B5EF4-FFF2-40B4-BE49-F238E27FC236}">
                      <a16:creationId xmlns:a16="http://schemas.microsoft.com/office/drawing/2014/main" id="{C5D57EA3-A300-1E42-AFC1-2666231A7577}"/>
                    </a:ext>
                  </a:extLst>
                </p:cNvPr>
                <p:cNvPicPr/>
                <p:nvPr/>
              </p:nvPicPr>
              <p:blipFill>
                <a:blip r:embed="rId89"/>
                <a:stretch>
                  <a:fillRect/>
                </a:stretch>
              </p:blipFill>
              <p:spPr>
                <a:xfrm>
                  <a:off x="1081440" y="1947600"/>
                  <a:ext cx="1231920" cy="849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8" name="Ink 47">
                  <a:extLst>
                    <a:ext uri="{FF2B5EF4-FFF2-40B4-BE49-F238E27FC236}">
                      <a16:creationId xmlns:a16="http://schemas.microsoft.com/office/drawing/2014/main" id="{452BD1EC-017E-4F4A-8E7F-745E2B6960EE}"/>
                    </a:ext>
                  </a:extLst>
                </p14:cNvPr>
                <p14:cNvContentPartPr/>
                <p14:nvPr/>
              </p14:nvContentPartPr>
              <p14:xfrm>
                <a:off x="1581480" y="2580480"/>
                <a:ext cx="180000" cy="154080"/>
              </p14:xfrm>
            </p:contentPart>
          </mc:Choice>
          <mc:Fallback>
            <p:pic>
              <p:nvPicPr>
                <p:cNvPr id="48" name="Ink 47">
                  <a:extLst>
                    <a:ext uri="{FF2B5EF4-FFF2-40B4-BE49-F238E27FC236}">
                      <a16:creationId xmlns:a16="http://schemas.microsoft.com/office/drawing/2014/main" id="{452BD1EC-017E-4F4A-8E7F-745E2B6960EE}"/>
                    </a:ext>
                  </a:extLst>
                </p:cNvPr>
                <p:cNvPicPr/>
                <p:nvPr/>
              </p:nvPicPr>
              <p:blipFill>
                <a:blip r:embed="rId91"/>
                <a:stretch>
                  <a:fillRect/>
                </a:stretch>
              </p:blipFill>
              <p:spPr>
                <a:xfrm>
                  <a:off x="1566360" y="2565360"/>
                  <a:ext cx="2102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Ink 53">
                  <a:extLst>
                    <a:ext uri="{FF2B5EF4-FFF2-40B4-BE49-F238E27FC236}">
                      <a16:creationId xmlns:a16="http://schemas.microsoft.com/office/drawing/2014/main" id="{3291F432-BEBD-6048-BDC7-923567D7C066}"/>
                    </a:ext>
                  </a:extLst>
                </p14:cNvPr>
                <p14:cNvContentPartPr/>
                <p14:nvPr/>
              </p14:nvContentPartPr>
              <p14:xfrm>
                <a:off x="1131480" y="2772720"/>
                <a:ext cx="1160640" cy="75600"/>
              </p14:xfrm>
            </p:contentPart>
          </mc:Choice>
          <mc:Fallback>
            <p:pic>
              <p:nvPicPr>
                <p:cNvPr id="54" name="Ink 53">
                  <a:extLst>
                    <a:ext uri="{FF2B5EF4-FFF2-40B4-BE49-F238E27FC236}">
                      <a16:creationId xmlns:a16="http://schemas.microsoft.com/office/drawing/2014/main" id="{3291F432-BEBD-6048-BDC7-923567D7C066}"/>
                    </a:ext>
                  </a:extLst>
                </p:cNvPr>
                <p:cNvPicPr/>
                <p:nvPr/>
              </p:nvPicPr>
              <p:blipFill>
                <a:blip r:embed="rId93"/>
                <a:stretch>
                  <a:fillRect/>
                </a:stretch>
              </p:blipFill>
              <p:spPr>
                <a:xfrm>
                  <a:off x="1116000" y="2757240"/>
                  <a:ext cx="1190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Ink 55">
                  <a:extLst>
                    <a:ext uri="{FF2B5EF4-FFF2-40B4-BE49-F238E27FC236}">
                      <a16:creationId xmlns:a16="http://schemas.microsoft.com/office/drawing/2014/main" id="{01209F93-4BAD-1E47-8EBB-7183C355EFB6}"/>
                    </a:ext>
                  </a:extLst>
                </p14:cNvPr>
                <p14:cNvContentPartPr/>
                <p14:nvPr/>
              </p14:nvContentPartPr>
              <p14:xfrm>
                <a:off x="1252080" y="2777400"/>
                <a:ext cx="16560" cy="55440"/>
              </p14:xfrm>
            </p:contentPart>
          </mc:Choice>
          <mc:Fallback>
            <p:pic>
              <p:nvPicPr>
                <p:cNvPr id="56" name="Ink 55">
                  <a:extLst>
                    <a:ext uri="{FF2B5EF4-FFF2-40B4-BE49-F238E27FC236}">
                      <a16:creationId xmlns:a16="http://schemas.microsoft.com/office/drawing/2014/main" id="{01209F93-4BAD-1E47-8EBB-7183C355EFB6}"/>
                    </a:ext>
                  </a:extLst>
                </p:cNvPr>
                <p:cNvPicPr/>
                <p:nvPr/>
              </p:nvPicPr>
              <p:blipFill>
                <a:blip r:embed="rId95"/>
                <a:stretch>
                  <a:fillRect/>
                </a:stretch>
              </p:blipFill>
              <p:spPr>
                <a:xfrm>
                  <a:off x="1236960" y="2761920"/>
                  <a:ext cx="47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Ink 56">
                  <a:extLst>
                    <a:ext uri="{FF2B5EF4-FFF2-40B4-BE49-F238E27FC236}">
                      <a16:creationId xmlns:a16="http://schemas.microsoft.com/office/drawing/2014/main" id="{C55E12CF-E6BC-2041-A423-030EE905E315}"/>
                    </a:ext>
                  </a:extLst>
                </p14:cNvPr>
                <p14:cNvContentPartPr/>
                <p14:nvPr/>
              </p14:nvContentPartPr>
              <p14:xfrm>
                <a:off x="1355760" y="2788920"/>
                <a:ext cx="5400" cy="40680"/>
              </p14:xfrm>
            </p:contentPart>
          </mc:Choice>
          <mc:Fallback>
            <p:pic>
              <p:nvPicPr>
                <p:cNvPr id="57" name="Ink 56">
                  <a:extLst>
                    <a:ext uri="{FF2B5EF4-FFF2-40B4-BE49-F238E27FC236}">
                      <a16:creationId xmlns:a16="http://schemas.microsoft.com/office/drawing/2014/main" id="{C55E12CF-E6BC-2041-A423-030EE905E315}"/>
                    </a:ext>
                  </a:extLst>
                </p:cNvPr>
                <p:cNvPicPr/>
                <p:nvPr/>
              </p:nvPicPr>
              <p:blipFill>
                <a:blip r:embed="rId97"/>
                <a:stretch>
                  <a:fillRect/>
                </a:stretch>
              </p:blipFill>
              <p:spPr>
                <a:xfrm>
                  <a:off x="1340280" y="2773440"/>
                  <a:ext cx="35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Ink 57">
                  <a:extLst>
                    <a:ext uri="{FF2B5EF4-FFF2-40B4-BE49-F238E27FC236}">
                      <a16:creationId xmlns:a16="http://schemas.microsoft.com/office/drawing/2014/main" id="{4613350B-7B1B-4B46-ADAA-DCD5A450372E}"/>
                    </a:ext>
                  </a:extLst>
                </p14:cNvPr>
                <p14:cNvContentPartPr/>
                <p14:nvPr/>
              </p14:nvContentPartPr>
              <p14:xfrm>
                <a:off x="1465200" y="2754360"/>
                <a:ext cx="23400" cy="62640"/>
              </p14:xfrm>
            </p:contentPart>
          </mc:Choice>
          <mc:Fallback>
            <p:pic>
              <p:nvPicPr>
                <p:cNvPr id="58" name="Ink 57">
                  <a:extLst>
                    <a:ext uri="{FF2B5EF4-FFF2-40B4-BE49-F238E27FC236}">
                      <a16:creationId xmlns:a16="http://schemas.microsoft.com/office/drawing/2014/main" id="{4613350B-7B1B-4B46-ADAA-DCD5A450372E}"/>
                    </a:ext>
                  </a:extLst>
                </p:cNvPr>
                <p:cNvPicPr/>
                <p:nvPr/>
              </p:nvPicPr>
              <p:blipFill>
                <a:blip r:embed="rId99"/>
                <a:stretch>
                  <a:fillRect/>
                </a:stretch>
              </p:blipFill>
              <p:spPr>
                <a:xfrm>
                  <a:off x="1450080" y="2739240"/>
                  <a:ext cx="53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Ink 58">
                  <a:extLst>
                    <a:ext uri="{FF2B5EF4-FFF2-40B4-BE49-F238E27FC236}">
                      <a16:creationId xmlns:a16="http://schemas.microsoft.com/office/drawing/2014/main" id="{C6C34C2A-7112-674D-8A18-CF8F032E0F80}"/>
                    </a:ext>
                  </a:extLst>
                </p14:cNvPr>
                <p14:cNvContentPartPr/>
                <p14:nvPr/>
              </p14:nvContentPartPr>
              <p14:xfrm>
                <a:off x="1554120" y="2765880"/>
                <a:ext cx="11880" cy="55440"/>
              </p14:xfrm>
            </p:contentPart>
          </mc:Choice>
          <mc:Fallback>
            <p:pic>
              <p:nvPicPr>
                <p:cNvPr id="59" name="Ink 58">
                  <a:extLst>
                    <a:ext uri="{FF2B5EF4-FFF2-40B4-BE49-F238E27FC236}">
                      <a16:creationId xmlns:a16="http://schemas.microsoft.com/office/drawing/2014/main" id="{C6C34C2A-7112-674D-8A18-CF8F032E0F80}"/>
                    </a:ext>
                  </a:extLst>
                </p:cNvPr>
                <p:cNvPicPr/>
                <p:nvPr/>
              </p:nvPicPr>
              <p:blipFill>
                <a:blip r:embed="rId101"/>
                <a:stretch>
                  <a:fillRect/>
                </a:stretch>
              </p:blipFill>
              <p:spPr>
                <a:xfrm>
                  <a:off x="1539000" y="2750760"/>
                  <a:ext cx="42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Ink 59">
                  <a:extLst>
                    <a:ext uri="{FF2B5EF4-FFF2-40B4-BE49-F238E27FC236}">
                      <a16:creationId xmlns:a16="http://schemas.microsoft.com/office/drawing/2014/main" id="{A514CEB7-1274-4641-AA52-EEF3362039DC}"/>
                    </a:ext>
                  </a:extLst>
                </p14:cNvPr>
                <p14:cNvContentPartPr/>
                <p14:nvPr/>
              </p14:nvContentPartPr>
              <p14:xfrm>
                <a:off x="1645920" y="2765880"/>
                <a:ext cx="9000" cy="54360"/>
              </p14:xfrm>
            </p:contentPart>
          </mc:Choice>
          <mc:Fallback>
            <p:pic>
              <p:nvPicPr>
                <p:cNvPr id="60" name="Ink 59">
                  <a:extLst>
                    <a:ext uri="{FF2B5EF4-FFF2-40B4-BE49-F238E27FC236}">
                      <a16:creationId xmlns:a16="http://schemas.microsoft.com/office/drawing/2014/main" id="{A514CEB7-1274-4641-AA52-EEF3362039DC}"/>
                    </a:ext>
                  </a:extLst>
                </p:cNvPr>
                <p:cNvPicPr/>
                <p:nvPr/>
              </p:nvPicPr>
              <p:blipFill>
                <a:blip r:embed="rId103"/>
                <a:stretch>
                  <a:fillRect/>
                </a:stretch>
              </p:blipFill>
              <p:spPr>
                <a:xfrm>
                  <a:off x="1630440" y="2750760"/>
                  <a:ext cx="39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Ink 60">
                  <a:extLst>
                    <a:ext uri="{FF2B5EF4-FFF2-40B4-BE49-F238E27FC236}">
                      <a16:creationId xmlns:a16="http://schemas.microsoft.com/office/drawing/2014/main" id="{3B6F401E-92CC-0B4E-968E-BCE6BC1AA482}"/>
                    </a:ext>
                  </a:extLst>
                </p14:cNvPr>
                <p14:cNvContentPartPr/>
                <p14:nvPr/>
              </p14:nvContentPartPr>
              <p14:xfrm>
                <a:off x="1748520" y="2777400"/>
                <a:ext cx="12240" cy="63360"/>
              </p14:xfrm>
            </p:contentPart>
          </mc:Choice>
          <mc:Fallback>
            <p:pic>
              <p:nvPicPr>
                <p:cNvPr id="61" name="Ink 60">
                  <a:extLst>
                    <a:ext uri="{FF2B5EF4-FFF2-40B4-BE49-F238E27FC236}">
                      <a16:creationId xmlns:a16="http://schemas.microsoft.com/office/drawing/2014/main" id="{3B6F401E-92CC-0B4E-968E-BCE6BC1AA482}"/>
                    </a:ext>
                  </a:extLst>
                </p:cNvPr>
                <p:cNvPicPr/>
                <p:nvPr/>
              </p:nvPicPr>
              <p:blipFill>
                <a:blip r:embed="rId105"/>
                <a:stretch>
                  <a:fillRect/>
                </a:stretch>
              </p:blipFill>
              <p:spPr>
                <a:xfrm>
                  <a:off x="1733400" y="2761920"/>
                  <a:ext cx="42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Ink 61">
                  <a:extLst>
                    <a:ext uri="{FF2B5EF4-FFF2-40B4-BE49-F238E27FC236}">
                      <a16:creationId xmlns:a16="http://schemas.microsoft.com/office/drawing/2014/main" id="{10F8C0E9-DE96-4C4C-ACBA-F3B7D4C4550E}"/>
                    </a:ext>
                  </a:extLst>
                </p14:cNvPr>
                <p14:cNvContentPartPr/>
                <p14:nvPr/>
              </p14:nvContentPartPr>
              <p14:xfrm>
                <a:off x="1863000" y="2765880"/>
                <a:ext cx="7560" cy="52560"/>
              </p14:xfrm>
            </p:contentPart>
          </mc:Choice>
          <mc:Fallback>
            <p:pic>
              <p:nvPicPr>
                <p:cNvPr id="62" name="Ink 61">
                  <a:extLst>
                    <a:ext uri="{FF2B5EF4-FFF2-40B4-BE49-F238E27FC236}">
                      <a16:creationId xmlns:a16="http://schemas.microsoft.com/office/drawing/2014/main" id="{10F8C0E9-DE96-4C4C-ACBA-F3B7D4C4550E}"/>
                    </a:ext>
                  </a:extLst>
                </p:cNvPr>
                <p:cNvPicPr/>
                <p:nvPr/>
              </p:nvPicPr>
              <p:blipFill>
                <a:blip r:embed="rId107"/>
                <a:stretch>
                  <a:fillRect/>
                </a:stretch>
              </p:blipFill>
              <p:spPr>
                <a:xfrm>
                  <a:off x="1847880" y="2750760"/>
                  <a:ext cx="38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Ink 62">
                  <a:extLst>
                    <a:ext uri="{FF2B5EF4-FFF2-40B4-BE49-F238E27FC236}">
                      <a16:creationId xmlns:a16="http://schemas.microsoft.com/office/drawing/2014/main" id="{5B5AF323-76E3-0443-81AB-787085E526AE}"/>
                    </a:ext>
                  </a:extLst>
                </p14:cNvPr>
                <p14:cNvContentPartPr/>
                <p14:nvPr/>
              </p14:nvContentPartPr>
              <p14:xfrm>
                <a:off x="1931400" y="2777400"/>
                <a:ext cx="13320" cy="41760"/>
              </p14:xfrm>
            </p:contentPart>
          </mc:Choice>
          <mc:Fallback>
            <p:pic>
              <p:nvPicPr>
                <p:cNvPr id="63" name="Ink 62">
                  <a:extLst>
                    <a:ext uri="{FF2B5EF4-FFF2-40B4-BE49-F238E27FC236}">
                      <a16:creationId xmlns:a16="http://schemas.microsoft.com/office/drawing/2014/main" id="{5B5AF323-76E3-0443-81AB-787085E526AE}"/>
                    </a:ext>
                  </a:extLst>
                </p:cNvPr>
                <p:cNvPicPr/>
                <p:nvPr/>
              </p:nvPicPr>
              <p:blipFill>
                <a:blip r:embed="rId109"/>
                <a:stretch>
                  <a:fillRect/>
                </a:stretch>
              </p:blipFill>
              <p:spPr>
                <a:xfrm>
                  <a:off x="1916280" y="2761920"/>
                  <a:ext cx="43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4" name="Ink 63">
                  <a:extLst>
                    <a:ext uri="{FF2B5EF4-FFF2-40B4-BE49-F238E27FC236}">
                      <a16:creationId xmlns:a16="http://schemas.microsoft.com/office/drawing/2014/main" id="{9BAABD75-523B-6745-B6C6-5677EE19F744}"/>
                    </a:ext>
                  </a:extLst>
                </p14:cNvPr>
                <p14:cNvContentPartPr/>
                <p14:nvPr/>
              </p14:nvContentPartPr>
              <p14:xfrm>
                <a:off x="2034360" y="2765880"/>
                <a:ext cx="18360" cy="48600"/>
              </p14:xfrm>
            </p:contentPart>
          </mc:Choice>
          <mc:Fallback>
            <p:pic>
              <p:nvPicPr>
                <p:cNvPr id="64" name="Ink 63">
                  <a:extLst>
                    <a:ext uri="{FF2B5EF4-FFF2-40B4-BE49-F238E27FC236}">
                      <a16:creationId xmlns:a16="http://schemas.microsoft.com/office/drawing/2014/main" id="{9BAABD75-523B-6745-B6C6-5677EE19F744}"/>
                    </a:ext>
                  </a:extLst>
                </p:cNvPr>
                <p:cNvPicPr/>
                <p:nvPr/>
              </p:nvPicPr>
              <p:blipFill>
                <a:blip r:embed="rId111"/>
                <a:stretch>
                  <a:fillRect/>
                </a:stretch>
              </p:blipFill>
              <p:spPr>
                <a:xfrm>
                  <a:off x="2019240" y="2750760"/>
                  <a:ext cx="48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5" name="Ink 64">
                  <a:extLst>
                    <a:ext uri="{FF2B5EF4-FFF2-40B4-BE49-F238E27FC236}">
                      <a16:creationId xmlns:a16="http://schemas.microsoft.com/office/drawing/2014/main" id="{AA1B6AB0-08DF-3248-8E78-AF5948E08D9D}"/>
                    </a:ext>
                  </a:extLst>
                </p14:cNvPr>
                <p14:cNvContentPartPr/>
                <p14:nvPr/>
              </p14:nvContentPartPr>
              <p14:xfrm>
                <a:off x="2160000" y="2765880"/>
                <a:ext cx="9360" cy="54360"/>
              </p14:xfrm>
            </p:contentPart>
          </mc:Choice>
          <mc:Fallback>
            <p:pic>
              <p:nvPicPr>
                <p:cNvPr id="65" name="Ink 64">
                  <a:extLst>
                    <a:ext uri="{FF2B5EF4-FFF2-40B4-BE49-F238E27FC236}">
                      <a16:creationId xmlns:a16="http://schemas.microsoft.com/office/drawing/2014/main" id="{AA1B6AB0-08DF-3248-8E78-AF5948E08D9D}"/>
                    </a:ext>
                  </a:extLst>
                </p:cNvPr>
                <p:cNvPicPr/>
                <p:nvPr/>
              </p:nvPicPr>
              <p:blipFill>
                <a:blip r:embed="rId113"/>
                <a:stretch>
                  <a:fillRect/>
                </a:stretch>
              </p:blipFill>
              <p:spPr>
                <a:xfrm>
                  <a:off x="2144880" y="2750760"/>
                  <a:ext cx="39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Ink 66">
                  <a:extLst>
                    <a:ext uri="{FF2B5EF4-FFF2-40B4-BE49-F238E27FC236}">
                      <a16:creationId xmlns:a16="http://schemas.microsoft.com/office/drawing/2014/main" id="{A0C51231-8776-F04E-A584-A86C30E243B8}"/>
                    </a:ext>
                  </a:extLst>
                </p14:cNvPr>
                <p14:cNvContentPartPr/>
                <p14:nvPr/>
              </p14:nvContentPartPr>
              <p14:xfrm>
                <a:off x="2682360" y="2323080"/>
                <a:ext cx="175320" cy="308160"/>
              </p14:xfrm>
            </p:contentPart>
          </mc:Choice>
          <mc:Fallback>
            <p:pic>
              <p:nvPicPr>
                <p:cNvPr id="67" name="Ink 66">
                  <a:extLst>
                    <a:ext uri="{FF2B5EF4-FFF2-40B4-BE49-F238E27FC236}">
                      <a16:creationId xmlns:a16="http://schemas.microsoft.com/office/drawing/2014/main" id="{A0C51231-8776-F04E-A584-A86C30E243B8}"/>
                    </a:ext>
                  </a:extLst>
                </p:cNvPr>
                <p:cNvPicPr/>
                <p:nvPr/>
              </p:nvPicPr>
              <p:blipFill>
                <a:blip r:embed="rId115"/>
                <a:stretch>
                  <a:fillRect/>
                </a:stretch>
              </p:blipFill>
              <p:spPr>
                <a:xfrm>
                  <a:off x="2666880" y="2307600"/>
                  <a:ext cx="20592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Ink 67">
                  <a:extLst>
                    <a:ext uri="{FF2B5EF4-FFF2-40B4-BE49-F238E27FC236}">
                      <a16:creationId xmlns:a16="http://schemas.microsoft.com/office/drawing/2014/main" id="{5ABFFBE6-E853-E146-9A25-A0777E7F5B63}"/>
                    </a:ext>
                  </a:extLst>
                </p14:cNvPr>
                <p14:cNvContentPartPr/>
                <p14:nvPr/>
              </p14:nvContentPartPr>
              <p14:xfrm>
                <a:off x="2640240" y="2554920"/>
                <a:ext cx="190080" cy="75240"/>
              </p14:xfrm>
            </p:contentPart>
          </mc:Choice>
          <mc:Fallback>
            <p:pic>
              <p:nvPicPr>
                <p:cNvPr id="68" name="Ink 67">
                  <a:extLst>
                    <a:ext uri="{FF2B5EF4-FFF2-40B4-BE49-F238E27FC236}">
                      <a16:creationId xmlns:a16="http://schemas.microsoft.com/office/drawing/2014/main" id="{5ABFFBE6-E853-E146-9A25-A0777E7F5B63}"/>
                    </a:ext>
                  </a:extLst>
                </p:cNvPr>
                <p:cNvPicPr/>
                <p:nvPr/>
              </p:nvPicPr>
              <p:blipFill>
                <a:blip r:embed="rId117"/>
                <a:stretch>
                  <a:fillRect/>
                </a:stretch>
              </p:blipFill>
              <p:spPr>
                <a:xfrm>
                  <a:off x="2624760" y="2539440"/>
                  <a:ext cx="220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9" name="Ink 68">
                  <a:extLst>
                    <a:ext uri="{FF2B5EF4-FFF2-40B4-BE49-F238E27FC236}">
                      <a16:creationId xmlns:a16="http://schemas.microsoft.com/office/drawing/2014/main" id="{86E3A915-1A1D-094D-944C-34E2BA766DD2}"/>
                    </a:ext>
                  </a:extLst>
                </p14:cNvPr>
                <p14:cNvContentPartPr/>
                <p14:nvPr/>
              </p14:nvContentPartPr>
              <p14:xfrm>
                <a:off x="2845800" y="2480040"/>
                <a:ext cx="360" cy="360"/>
              </p14:xfrm>
            </p:contentPart>
          </mc:Choice>
          <mc:Fallback>
            <p:pic>
              <p:nvPicPr>
                <p:cNvPr id="69" name="Ink 68">
                  <a:extLst>
                    <a:ext uri="{FF2B5EF4-FFF2-40B4-BE49-F238E27FC236}">
                      <a16:creationId xmlns:a16="http://schemas.microsoft.com/office/drawing/2014/main" id="{86E3A915-1A1D-094D-944C-34E2BA766DD2}"/>
                    </a:ext>
                  </a:extLst>
                </p:cNvPr>
                <p:cNvPicPr/>
                <p:nvPr/>
              </p:nvPicPr>
              <p:blipFill>
                <a:blip r:embed="rId47"/>
                <a:stretch>
                  <a:fillRect/>
                </a:stretch>
              </p:blipFill>
              <p:spPr>
                <a:xfrm>
                  <a:off x="2830680" y="246492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0" name="Ink 69">
                  <a:extLst>
                    <a:ext uri="{FF2B5EF4-FFF2-40B4-BE49-F238E27FC236}">
                      <a16:creationId xmlns:a16="http://schemas.microsoft.com/office/drawing/2014/main" id="{C909A969-6E2C-9F4D-9A13-1380F5DA625F}"/>
                    </a:ext>
                  </a:extLst>
                </p14:cNvPr>
                <p14:cNvContentPartPr/>
                <p14:nvPr/>
              </p14:nvContentPartPr>
              <p14:xfrm>
                <a:off x="2948400" y="2377440"/>
                <a:ext cx="22680" cy="229680"/>
              </p14:xfrm>
            </p:contentPart>
          </mc:Choice>
          <mc:Fallback>
            <p:pic>
              <p:nvPicPr>
                <p:cNvPr id="70" name="Ink 69">
                  <a:extLst>
                    <a:ext uri="{FF2B5EF4-FFF2-40B4-BE49-F238E27FC236}">
                      <a16:creationId xmlns:a16="http://schemas.microsoft.com/office/drawing/2014/main" id="{C909A969-6E2C-9F4D-9A13-1380F5DA625F}"/>
                    </a:ext>
                  </a:extLst>
                </p:cNvPr>
                <p:cNvPicPr/>
                <p:nvPr/>
              </p:nvPicPr>
              <p:blipFill>
                <a:blip r:embed="rId120"/>
                <a:stretch>
                  <a:fillRect/>
                </a:stretch>
              </p:blipFill>
              <p:spPr>
                <a:xfrm>
                  <a:off x="2932920" y="2361960"/>
                  <a:ext cx="532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1" name="Ink 70">
                  <a:extLst>
                    <a:ext uri="{FF2B5EF4-FFF2-40B4-BE49-F238E27FC236}">
                      <a16:creationId xmlns:a16="http://schemas.microsoft.com/office/drawing/2014/main" id="{986785B2-AEC7-ED48-84F0-3523D0BECAAA}"/>
                    </a:ext>
                  </a:extLst>
                </p14:cNvPr>
                <p14:cNvContentPartPr/>
                <p14:nvPr/>
              </p14:nvContentPartPr>
              <p14:xfrm>
                <a:off x="3097440" y="2342880"/>
                <a:ext cx="21960" cy="214200"/>
              </p14:xfrm>
            </p:contentPart>
          </mc:Choice>
          <mc:Fallback>
            <p:pic>
              <p:nvPicPr>
                <p:cNvPr id="71" name="Ink 70">
                  <a:extLst>
                    <a:ext uri="{FF2B5EF4-FFF2-40B4-BE49-F238E27FC236}">
                      <a16:creationId xmlns:a16="http://schemas.microsoft.com/office/drawing/2014/main" id="{986785B2-AEC7-ED48-84F0-3523D0BECAAA}"/>
                    </a:ext>
                  </a:extLst>
                </p:cNvPr>
                <p:cNvPicPr/>
                <p:nvPr/>
              </p:nvPicPr>
              <p:blipFill>
                <a:blip r:embed="rId122"/>
                <a:stretch>
                  <a:fillRect/>
                </a:stretch>
              </p:blipFill>
              <p:spPr>
                <a:xfrm>
                  <a:off x="3081960" y="2327760"/>
                  <a:ext cx="522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2" name="Ink 71">
                  <a:extLst>
                    <a:ext uri="{FF2B5EF4-FFF2-40B4-BE49-F238E27FC236}">
                      <a16:creationId xmlns:a16="http://schemas.microsoft.com/office/drawing/2014/main" id="{9F1554D7-0C62-A94A-A295-7EE7CE053BEA}"/>
                    </a:ext>
                  </a:extLst>
                </p14:cNvPr>
                <p14:cNvContentPartPr/>
                <p14:nvPr/>
              </p14:nvContentPartPr>
              <p14:xfrm>
                <a:off x="3028680" y="2463840"/>
                <a:ext cx="261360" cy="101520"/>
              </p14:xfrm>
            </p:contentPart>
          </mc:Choice>
          <mc:Fallback>
            <p:pic>
              <p:nvPicPr>
                <p:cNvPr id="72" name="Ink 71">
                  <a:extLst>
                    <a:ext uri="{FF2B5EF4-FFF2-40B4-BE49-F238E27FC236}">
                      <a16:creationId xmlns:a16="http://schemas.microsoft.com/office/drawing/2014/main" id="{9F1554D7-0C62-A94A-A295-7EE7CE053BEA}"/>
                    </a:ext>
                  </a:extLst>
                </p:cNvPr>
                <p:cNvPicPr/>
                <p:nvPr/>
              </p:nvPicPr>
              <p:blipFill>
                <a:blip r:embed="rId124"/>
                <a:stretch>
                  <a:fillRect/>
                </a:stretch>
              </p:blipFill>
              <p:spPr>
                <a:xfrm>
                  <a:off x="3013560" y="2448360"/>
                  <a:ext cx="291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3" name="Ink 72">
                  <a:extLst>
                    <a:ext uri="{FF2B5EF4-FFF2-40B4-BE49-F238E27FC236}">
                      <a16:creationId xmlns:a16="http://schemas.microsoft.com/office/drawing/2014/main" id="{7302C414-3E2E-EE44-8024-8D3B5B9FDF9D}"/>
                    </a:ext>
                  </a:extLst>
                </p14:cNvPr>
                <p14:cNvContentPartPr/>
                <p14:nvPr/>
              </p14:nvContentPartPr>
              <p14:xfrm>
                <a:off x="3371760" y="2457360"/>
                <a:ext cx="97560" cy="82800"/>
              </p14:xfrm>
            </p:contentPart>
          </mc:Choice>
          <mc:Fallback>
            <p:pic>
              <p:nvPicPr>
                <p:cNvPr id="73" name="Ink 72">
                  <a:extLst>
                    <a:ext uri="{FF2B5EF4-FFF2-40B4-BE49-F238E27FC236}">
                      <a16:creationId xmlns:a16="http://schemas.microsoft.com/office/drawing/2014/main" id="{7302C414-3E2E-EE44-8024-8D3B5B9FDF9D}"/>
                    </a:ext>
                  </a:extLst>
                </p:cNvPr>
                <p:cNvPicPr/>
                <p:nvPr/>
              </p:nvPicPr>
              <p:blipFill>
                <a:blip r:embed="rId126"/>
                <a:stretch>
                  <a:fillRect/>
                </a:stretch>
              </p:blipFill>
              <p:spPr>
                <a:xfrm>
                  <a:off x="3356280" y="2441880"/>
                  <a:ext cx="128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Ink 74">
                  <a:extLst>
                    <a:ext uri="{FF2B5EF4-FFF2-40B4-BE49-F238E27FC236}">
                      <a16:creationId xmlns:a16="http://schemas.microsoft.com/office/drawing/2014/main" id="{993535D2-E97D-FE48-A423-57B40EB3C20C}"/>
                    </a:ext>
                  </a:extLst>
                </p14:cNvPr>
                <p14:cNvContentPartPr/>
                <p14:nvPr/>
              </p14:nvContentPartPr>
              <p14:xfrm>
                <a:off x="2377440" y="2696040"/>
                <a:ext cx="413640" cy="126360"/>
              </p14:xfrm>
            </p:contentPart>
          </mc:Choice>
          <mc:Fallback>
            <p:pic>
              <p:nvPicPr>
                <p:cNvPr id="75" name="Ink 74">
                  <a:extLst>
                    <a:ext uri="{FF2B5EF4-FFF2-40B4-BE49-F238E27FC236}">
                      <a16:creationId xmlns:a16="http://schemas.microsoft.com/office/drawing/2014/main" id="{993535D2-E97D-FE48-A423-57B40EB3C20C}"/>
                    </a:ext>
                  </a:extLst>
                </p:cNvPr>
                <p:cNvPicPr/>
                <p:nvPr/>
              </p:nvPicPr>
              <p:blipFill>
                <a:blip r:embed="rId128"/>
                <a:stretch>
                  <a:fillRect/>
                </a:stretch>
              </p:blipFill>
              <p:spPr>
                <a:xfrm>
                  <a:off x="2361960" y="2680920"/>
                  <a:ext cx="4442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Ink 76">
                  <a:extLst>
                    <a:ext uri="{FF2B5EF4-FFF2-40B4-BE49-F238E27FC236}">
                      <a16:creationId xmlns:a16="http://schemas.microsoft.com/office/drawing/2014/main" id="{CC8A66D7-0E76-E54C-83BD-F0D12F53FB26}"/>
                    </a:ext>
                  </a:extLst>
                </p14:cNvPr>
                <p14:cNvContentPartPr/>
                <p14:nvPr/>
              </p14:nvContentPartPr>
              <p14:xfrm>
                <a:off x="2351520" y="2742840"/>
                <a:ext cx="126000" cy="99000"/>
              </p14:xfrm>
            </p:contentPart>
          </mc:Choice>
          <mc:Fallback>
            <p:pic>
              <p:nvPicPr>
                <p:cNvPr id="77" name="Ink 76">
                  <a:extLst>
                    <a:ext uri="{FF2B5EF4-FFF2-40B4-BE49-F238E27FC236}">
                      <a16:creationId xmlns:a16="http://schemas.microsoft.com/office/drawing/2014/main" id="{CC8A66D7-0E76-E54C-83BD-F0D12F53FB26}"/>
                    </a:ext>
                  </a:extLst>
                </p:cNvPr>
                <p:cNvPicPr/>
                <p:nvPr/>
              </p:nvPicPr>
              <p:blipFill>
                <a:blip r:embed="rId130"/>
                <a:stretch>
                  <a:fillRect/>
                </a:stretch>
              </p:blipFill>
              <p:spPr>
                <a:xfrm>
                  <a:off x="2336400" y="2727720"/>
                  <a:ext cx="156600" cy="129600"/>
                </a:xfrm>
                <a:prstGeom prst="rect">
                  <a:avLst/>
                </a:prstGeom>
              </p:spPr>
            </p:pic>
          </mc:Fallback>
        </mc:AlternateContent>
      </p:grpSp>
      <p:grpSp>
        <p:nvGrpSpPr>
          <p:cNvPr id="85" name="Group 84">
            <a:extLst>
              <a:ext uri="{FF2B5EF4-FFF2-40B4-BE49-F238E27FC236}">
                <a16:creationId xmlns:a16="http://schemas.microsoft.com/office/drawing/2014/main" id="{89C02646-BE08-D946-9E28-20F5B34EA736}"/>
              </a:ext>
            </a:extLst>
          </p:cNvPr>
          <p:cNvGrpSpPr/>
          <p:nvPr/>
        </p:nvGrpSpPr>
        <p:grpSpPr>
          <a:xfrm>
            <a:off x="2320200" y="2948760"/>
            <a:ext cx="882360" cy="232920"/>
            <a:chOff x="2320200" y="2948760"/>
            <a:chExt cx="882360" cy="232920"/>
          </a:xfrm>
        </p:grpSpPr>
        <mc:AlternateContent xmlns:mc="http://schemas.openxmlformats.org/markup-compatibility/2006">
          <mc:Choice xmlns:p14="http://schemas.microsoft.com/office/powerpoint/2010/main" Requires="p14">
            <p:contentPart p14:bwMode="auto" r:id="rId131">
              <p14:nvContentPartPr>
                <p14:cNvPr id="79" name="Ink 78">
                  <a:extLst>
                    <a:ext uri="{FF2B5EF4-FFF2-40B4-BE49-F238E27FC236}">
                      <a16:creationId xmlns:a16="http://schemas.microsoft.com/office/drawing/2014/main" id="{AAA7B3D1-114B-5240-80E9-B179884A6334}"/>
                    </a:ext>
                  </a:extLst>
                </p14:cNvPr>
                <p14:cNvContentPartPr/>
                <p14:nvPr/>
              </p14:nvContentPartPr>
              <p14:xfrm>
                <a:off x="2374920" y="2977200"/>
                <a:ext cx="151200" cy="202680"/>
              </p14:xfrm>
            </p:contentPart>
          </mc:Choice>
          <mc:Fallback>
            <p:pic>
              <p:nvPicPr>
                <p:cNvPr id="79" name="Ink 78">
                  <a:extLst>
                    <a:ext uri="{FF2B5EF4-FFF2-40B4-BE49-F238E27FC236}">
                      <a16:creationId xmlns:a16="http://schemas.microsoft.com/office/drawing/2014/main" id="{AAA7B3D1-114B-5240-80E9-B179884A6334}"/>
                    </a:ext>
                  </a:extLst>
                </p:cNvPr>
                <p:cNvPicPr/>
                <p:nvPr/>
              </p:nvPicPr>
              <p:blipFill>
                <a:blip r:embed="rId132"/>
                <a:stretch>
                  <a:fillRect/>
                </a:stretch>
              </p:blipFill>
              <p:spPr>
                <a:xfrm>
                  <a:off x="2359800" y="2962080"/>
                  <a:ext cx="1818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Ink 79">
                  <a:extLst>
                    <a:ext uri="{FF2B5EF4-FFF2-40B4-BE49-F238E27FC236}">
                      <a16:creationId xmlns:a16="http://schemas.microsoft.com/office/drawing/2014/main" id="{16E8D2AF-C0A3-6A45-8ECD-55C70E5B5441}"/>
                    </a:ext>
                  </a:extLst>
                </p14:cNvPr>
                <p14:cNvContentPartPr/>
                <p14:nvPr/>
              </p14:nvContentPartPr>
              <p14:xfrm>
                <a:off x="2320200" y="3117960"/>
                <a:ext cx="208080" cy="63720"/>
              </p14:xfrm>
            </p:contentPart>
          </mc:Choice>
          <mc:Fallback>
            <p:pic>
              <p:nvPicPr>
                <p:cNvPr id="80" name="Ink 79">
                  <a:extLst>
                    <a:ext uri="{FF2B5EF4-FFF2-40B4-BE49-F238E27FC236}">
                      <a16:creationId xmlns:a16="http://schemas.microsoft.com/office/drawing/2014/main" id="{16E8D2AF-C0A3-6A45-8ECD-55C70E5B5441}"/>
                    </a:ext>
                  </a:extLst>
                </p:cNvPr>
                <p:cNvPicPr/>
                <p:nvPr/>
              </p:nvPicPr>
              <p:blipFill>
                <a:blip r:embed="rId134"/>
                <a:stretch>
                  <a:fillRect/>
                </a:stretch>
              </p:blipFill>
              <p:spPr>
                <a:xfrm>
                  <a:off x="2304720" y="3102840"/>
                  <a:ext cx="238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1" name="Ink 80">
                  <a:extLst>
                    <a:ext uri="{FF2B5EF4-FFF2-40B4-BE49-F238E27FC236}">
                      <a16:creationId xmlns:a16="http://schemas.microsoft.com/office/drawing/2014/main" id="{E9964EB0-D6C1-E942-9ABE-55B8F91FA95F}"/>
                    </a:ext>
                  </a:extLst>
                </p14:cNvPr>
                <p14:cNvContentPartPr/>
                <p14:nvPr/>
              </p14:nvContentPartPr>
              <p14:xfrm>
                <a:off x="2548800" y="3040200"/>
                <a:ext cx="360" cy="360"/>
              </p14:xfrm>
            </p:contentPart>
          </mc:Choice>
          <mc:Fallback>
            <p:pic>
              <p:nvPicPr>
                <p:cNvPr id="81" name="Ink 80">
                  <a:extLst>
                    <a:ext uri="{FF2B5EF4-FFF2-40B4-BE49-F238E27FC236}">
                      <a16:creationId xmlns:a16="http://schemas.microsoft.com/office/drawing/2014/main" id="{E9964EB0-D6C1-E942-9ABE-55B8F91FA95F}"/>
                    </a:ext>
                  </a:extLst>
                </p:cNvPr>
                <p:cNvPicPr/>
                <p:nvPr/>
              </p:nvPicPr>
              <p:blipFill>
                <a:blip r:embed="rId47"/>
                <a:stretch>
                  <a:fillRect/>
                </a:stretch>
              </p:blipFill>
              <p:spPr>
                <a:xfrm>
                  <a:off x="2533320" y="302508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 name="Ink 81">
                  <a:extLst>
                    <a:ext uri="{FF2B5EF4-FFF2-40B4-BE49-F238E27FC236}">
                      <a16:creationId xmlns:a16="http://schemas.microsoft.com/office/drawing/2014/main" id="{EE156313-43EB-114A-8ED0-8DD0C48DD8AD}"/>
                    </a:ext>
                  </a:extLst>
                </p14:cNvPr>
                <p14:cNvContentPartPr/>
                <p14:nvPr/>
              </p14:nvContentPartPr>
              <p14:xfrm>
                <a:off x="2622240" y="2973960"/>
                <a:ext cx="39240" cy="145800"/>
              </p14:xfrm>
            </p:contentPart>
          </mc:Choice>
          <mc:Fallback>
            <p:pic>
              <p:nvPicPr>
                <p:cNvPr id="82" name="Ink 81">
                  <a:extLst>
                    <a:ext uri="{FF2B5EF4-FFF2-40B4-BE49-F238E27FC236}">
                      <a16:creationId xmlns:a16="http://schemas.microsoft.com/office/drawing/2014/main" id="{EE156313-43EB-114A-8ED0-8DD0C48DD8AD}"/>
                    </a:ext>
                  </a:extLst>
                </p:cNvPr>
                <p:cNvPicPr/>
                <p:nvPr/>
              </p:nvPicPr>
              <p:blipFill>
                <a:blip r:embed="rId137"/>
                <a:stretch>
                  <a:fillRect/>
                </a:stretch>
              </p:blipFill>
              <p:spPr>
                <a:xfrm>
                  <a:off x="2607120" y="2958480"/>
                  <a:ext cx="69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Ink 82">
                  <a:extLst>
                    <a:ext uri="{FF2B5EF4-FFF2-40B4-BE49-F238E27FC236}">
                      <a16:creationId xmlns:a16="http://schemas.microsoft.com/office/drawing/2014/main" id="{2B0C8D73-4E5E-BA4D-8F0B-94585DE92D6A}"/>
                    </a:ext>
                  </a:extLst>
                </p14:cNvPr>
                <p14:cNvContentPartPr/>
                <p14:nvPr/>
              </p14:nvContentPartPr>
              <p14:xfrm>
                <a:off x="2788920" y="2948760"/>
                <a:ext cx="14400" cy="160920"/>
              </p14:xfrm>
            </p:contentPart>
          </mc:Choice>
          <mc:Fallback>
            <p:pic>
              <p:nvPicPr>
                <p:cNvPr id="83" name="Ink 82">
                  <a:extLst>
                    <a:ext uri="{FF2B5EF4-FFF2-40B4-BE49-F238E27FC236}">
                      <a16:creationId xmlns:a16="http://schemas.microsoft.com/office/drawing/2014/main" id="{2B0C8D73-4E5E-BA4D-8F0B-94585DE92D6A}"/>
                    </a:ext>
                  </a:extLst>
                </p:cNvPr>
                <p:cNvPicPr/>
                <p:nvPr/>
              </p:nvPicPr>
              <p:blipFill>
                <a:blip r:embed="rId139"/>
                <a:stretch>
                  <a:fillRect/>
                </a:stretch>
              </p:blipFill>
              <p:spPr>
                <a:xfrm>
                  <a:off x="2773440" y="2933640"/>
                  <a:ext cx="450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4" name="Ink 83">
                  <a:extLst>
                    <a:ext uri="{FF2B5EF4-FFF2-40B4-BE49-F238E27FC236}">
                      <a16:creationId xmlns:a16="http://schemas.microsoft.com/office/drawing/2014/main" id="{C8112216-1C3F-BB4B-BEA0-9E5C629750F6}"/>
                    </a:ext>
                  </a:extLst>
                </p14:cNvPr>
                <p14:cNvContentPartPr/>
                <p14:nvPr/>
              </p14:nvContentPartPr>
              <p14:xfrm>
                <a:off x="2740680" y="3005640"/>
                <a:ext cx="461880" cy="108000"/>
              </p14:xfrm>
            </p:contentPart>
          </mc:Choice>
          <mc:Fallback>
            <p:pic>
              <p:nvPicPr>
                <p:cNvPr id="84" name="Ink 83">
                  <a:extLst>
                    <a:ext uri="{FF2B5EF4-FFF2-40B4-BE49-F238E27FC236}">
                      <a16:creationId xmlns:a16="http://schemas.microsoft.com/office/drawing/2014/main" id="{C8112216-1C3F-BB4B-BEA0-9E5C629750F6}"/>
                    </a:ext>
                  </a:extLst>
                </p:cNvPr>
                <p:cNvPicPr/>
                <p:nvPr/>
              </p:nvPicPr>
              <p:blipFill>
                <a:blip r:embed="rId141"/>
                <a:stretch>
                  <a:fillRect/>
                </a:stretch>
              </p:blipFill>
              <p:spPr>
                <a:xfrm>
                  <a:off x="2725560" y="2990160"/>
                  <a:ext cx="492120" cy="138240"/>
                </a:xfrm>
                <a:prstGeom prst="rect">
                  <a:avLst/>
                </a:prstGeom>
              </p:spPr>
            </p:pic>
          </mc:Fallback>
        </mc:AlternateContent>
      </p:grpSp>
      <p:grpSp>
        <p:nvGrpSpPr>
          <p:cNvPr id="101" name="Group 100">
            <a:extLst>
              <a:ext uri="{FF2B5EF4-FFF2-40B4-BE49-F238E27FC236}">
                <a16:creationId xmlns:a16="http://schemas.microsoft.com/office/drawing/2014/main" id="{EF8FB8A6-4001-2F44-81CA-B67939592CE5}"/>
              </a:ext>
            </a:extLst>
          </p:cNvPr>
          <p:cNvGrpSpPr/>
          <p:nvPr/>
        </p:nvGrpSpPr>
        <p:grpSpPr>
          <a:xfrm>
            <a:off x="3702960" y="2228760"/>
            <a:ext cx="1122480" cy="160200"/>
            <a:chOff x="3702960" y="2228760"/>
            <a:chExt cx="1122480" cy="160200"/>
          </a:xfrm>
        </p:grpSpPr>
        <mc:AlternateContent xmlns:mc="http://schemas.openxmlformats.org/markup-compatibility/2006">
          <mc:Choice xmlns:p14="http://schemas.microsoft.com/office/powerpoint/2010/main" Requires="p14">
            <p:contentPart p14:bwMode="auto" r:id="rId142">
              <p14:nvContentPartPr>
                <p14:cNvPr id="86" name="Ink 85">
                  <a:extLst>
                    <a:ext uri="{FF2B5EF4-FFF2-40B4-BE49-F238E27FC236}">
                      <a16:creationId xmlns:a16="http://schemas.microsoft.com/office/drawing/2014/main" id="{AC44BE4C-AEDF-DD40-8415-B2FE1F57EB34}"/>
                    </a:ext>
                  </a:extLst>
                </p14:cNvPr>
                <p14:cNvContentPartPr/>
                <p14:nvPr/>
              </p14:nvContentPartPr>
              <p14:xfrm>
                <a:off x="3702960" y="2317320"/>
                <a:ext cx="894960" cy="48960"/>
              </p14:xfrm>
            </p:contentPart>
          </mc:Choice>
          <mc:Fallback>
            <p:pic>
              <p:nvPicPr>
                <p:cNvPr id="86" name="Ink 85">
                  <a:extLst>
                    <a:ext uri="{FF2B5EF4-FFF2-40B4-BE49-F238E27FC236}">
                      <a16:creationId xmlns:a16="http://schemas.microsoft.com/office/drawing/2014/main" id="{AC44BE4C-AEDF-DD40-8415-B2FE1F57EB34}"/>
                    </a:ext>
                  </a:extLst>
                </p:cNvPr>
                <p:cNvPicPr/>
                <p:nvPr/>
              </p:nvPicPr>
              <p:blipFill>
                <a:blip r:embed="rId143"/>
                <a:stretch>
                  <a:fillRect/>
                </a:stretch>
              </p:blipFill>
              <p:spPr>
                <a:xfrm>
                  <a:off x="3687840" y="2301840"/>
                  <a:ext cx="925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Ink 86">
                  <a:extLst>
                    <a:ext uri="{FF2B5EF4-FFF2-40B4-BE49-F238E27FC236}">
                      <a16:creationId xmlns:a16="http://schemas.microsoft.com/office/drawing/2014/main" id="{57B40142-DD82-F146-81D6-F501F670E937}"/>
                    </a:ext>
                  </a:extLst>
                </p14:cNvPr>
                <p14:cNvContentPartPr/>
                <p14:nvPr/>
              </p14:nvContentPartPr>
              <p14:xfrm>
                <a:off x="4537440" y="2228760"/>
                <a:ext cx="288000" cy="160200"/>
              </p14:xfrm>
            </p:contentPart>
          </mc:Choice>
          <mc:Fallback>
            <p:pic>
              <p:nvPicPr>
                <p:cNvPr id="87" name="Ink 86">
                  <a:extLst>
                    <a:ext uri="{FF2B5EF4-FFF2-40B4-BE49-F238E27FC236}">
                      <a16:creationId xmlns:a16="http://schemas.microsoft.com/office/drawing/2014/main" id="{57B40142-DD82-F146-81D6-F501F670E937}"/>
                    </a:ext>
                  </a:extLst>
                </p:cNvPr>
                <p:cNvPicPr/>
                <p:nvPr/>
              </p:nvPicPr>
              <p:blipFill>
                <a:blip r:embed="rId145"/>
                <a:stretch>
                  <a:fillRect/>
                </a:stretch>
              </p:blipFill>
              <p:spPr>
                <a:xfrm>
                  <a:off x="4522320" y="2213280"/>
                  <a:ext cx="318600" cy="190800"/>
                </a:xfrm>
                <a:prstGeom prst="rect">
                  <a:avLst/>
                </a:prstGeom>
              </p:spPr>
            </p:pic>
          </mc:Fallback>
        </mc:AlternateContent>
      </p:grpSp>
      <p:grpSp>
        <p:nvGrpSpPr>
          <p:cNvPr id="131" name="Group 130">
            <a:extLst>
              <a:ext uri="{FF2B5EF4-FFF2-40B4-BE49-F238E27FC236}">
                <a16:creationId xmlns:a16="http://schemas.microsoft.com/office/drawing/2014/main" id="{63C8E387-8FEB-E74D-B5AB-797F4D26EA86}"/>
              </a:ext>
            </a:extLst>
          </p:cNvPr>
          <p:cNvGrpSpPr/>
          <p:nvPr/>
        </p:nvGrpSpPr>
        <p:grpSpPr>
          <a:xfrm>
            <a:off x="5068440" y="2008800"/>
            <a:ext cx="1417320" cy="1390320"/>
            <a:chOff x="5068440" y="2008800"/>
            <a:chExt cx="1417320" cy="1390320"/>
          </a:xfrm>
        </p:grpSpPr>
        <mc:AlternateContent xmlns:mc="http://schemas.openxmlformats.org/markup-compatibility/2006">
          <mc:Choice xmlns:p14="http://schemas.microsoft.com/office/powerpoint/2010/main" Requires="p14">
            <p:contentPart p14:bwMode="auto" r:id="rId146">
              <p14:nvContentPartPr>
                <p14:cNvPr id="88" name="Ink 87">
                  <a:extLst>
                    <a:ext uri="{FF2B5EF4-FFF2-40B4-BE49-F238E27FC236}">
                      <a16:creationId xmlns:a16="http://schemas.microsoft.com/office/drawing/2014/main" id="{2B59D411-DAF0-6741-8A14-9339EDC0ADA3}"/>
                    </a:ext>
                  </a:extLst>
                </p14:cNvPr>
                <p14:cNvContentPartPr/>
                <p14:nvPr/>
              </p14:nvContentPartPr>
              <p14:xfrm>
                <a:off x="5163120" y="2008800"/>
                <a:ext cx="1209240" cy="781560"/>
              </p14:xfrm>
            </p:contentPart>
          </mc:Choice>
          <mc:Fallback>
            <p:pic>
              <p:nvPicPr>
                <p:cNvPr id="88" name="Ink 87">
                  <a:extLst>
                    <a:ext uri="{FF2B5EF4-FFF2-40B4-BE49-F238E27FC236}">
                      <a16:creationId xmlns:a16="http://schemas.microsoft.com/office/drawing/2014/main" id="{2B59D411-DAF0-6741-8A14-9339EDC0ADA3}"/>
                    </a:ext>
                  </a:extLst>
                </p:cNvPr>
                <p:cNvPicPr/>
                <p:nvPr/>
              </p:nvPicPr>
              <p:blipFill>
                <a:blip r:embed="rId147"/>
                <a:stretch>
                  <a:fillRect/>
                </a:stretch>
              </p:blipFill>
              <p:spPr>
                <a:xfrm>
                  <a:off x="5148000" y="1993680"/>
                  <a:ext cx="1239840" cy="811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9" name="Ink 88">
                  <a:extLst>
                    <a:ext uri="{FF2B5EF4-FFF2-40B4-BE49-F238E27FC236}">
                      <a16:creationId xmlns:a16="http://schemas.microsoft.com/office/drawing/2014/main" id="{B8042B1C-51EF-BF40-9500-E994C40542D8}"/>
                    </a:ext>
                  </a:extLst>
                </p14:cNvPr>
                <p14:cNvContentPartPr/>
                <p14:nvPr/>
              </p14:nvContentPartPr>
              <p14:xfrm>
                <a:off x="5174280" y="2788920"/>
                <a:ext cx="15120" cy="3600"/>
              </p14:xfrm>
            </p:contentPart>
          </mc:Choice>
          <mc:Fallback>
            <p:pic>
              <p:nvPicPr>
                <p:cNvPr id="89" name="Ink 88">
                  <a:extLst>
                    <a:ext uri="{FF2B5EF4-FFF2-40B4-BE49-F238E27FC236}">
                      <a16:creationId xmlns:a16="http://schemas.microsoft.com/office/drawing/2014/main" id="{B8042B1C-51EF-BF40-9500-E994C40542D8}"/>
                    </a:ext>
                  </a:extLst>
                </p:cNvPr>
                <p:cNvPicPr/>
                <p:nvPr/>
              </p:nvPicPr>
              <p:blipFill>
                <a:blip r:embed="rId149"/>
                <a:stretch>
                  <a:fillRect/>
                </a:stretch>
              </p:blipFill>
              <p:spPr>
                <a:xfrm>
                  <a:off x="5159160" y="2773440"/>
                  <a:ext cx="45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0" name="Ink 89">
                  <a:extLst>
                    <a:ext uri="{FF2B5EF4-FFF2-40B4-BE49-F238E27FC236}">
                      <a16:creationId xmlns:a16="http://schemas.microsoft.com/office/drawing/2014/main" id="{EBDE630A-71F5-6D45-887B-0B530942F07A}"/>
                    </a:ext>
                  </a:extLst>
                </p14:cNvPr>
                <p14:cNvContentPartPr/>
                <p14:nvPr/>
              </p14:nvContentPartPr>
              <p14:xfrm>
                <a:off x="5154840" y="2743920"/>
                <a:ext cx="1225440" cy="151920"/>
              </p14:xfrm>
            </p:contentPart>
          </mc:Choice>
          <mc:Fallback>
            <p:pic>
              <p:nvPicPr>
                <p:cNvPr id="90" name="Ink 89">
                  <a:extLst>
                    <a:ext uri="{FF2B5EF4-FFF2-40B4-BE49-F238E27FC236}">
                      <a16:creationId xmlns:a16="http://schemas.microsoft.com/office/drawing/2014/main" id="{EBDE630A-71F5-6D45-887B-0B530942F07A}"/>
                    </a:ext>
                  </a:extLst>
                </p:cNvPr>
                <p:cNvPicPr/>
                <p:nvPr/>
              </p:nvPicPr>
              <p:blipFill>
                <a:blip r:embed="rId151"/>
                <a:stretch>
                  <a:fillRect/>
                </a:stretch>
              </p:blipFill>
              <p:spPr>
                <a:xfrm>
                  <a:off x="5139360" y="2728800"/>
                  <a:ext cx="1256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1" name="Ink 90">
                  <a:extLst>
                    <a:ext uri="{FF2B5EF4-FFF2-40B4-BE49-F238E27FC236}">
                      <a16:creationId xmlns:a16="http://schemas.microsoft.com/office/drawing/2014/main" id="{BCB0B858-733E-074A-B4AA-2FB14AFA743E}"/>
                    </a:ext>
                  </a:extLst>
                </p14:cNvPr>
                <p14:cNvContentPartPr/>
                <p14:nvPr/>
              </p14:nvContentPartPr>
              <p14:xfrm>
                <a:off x="5285520" y="2823120"/>
                <a:ext cx="18000" cy="54360"/>
              </p14:xfrm>
            </p:contentPart>
          </mc:Choice>
          <mc:Fallback>
            <p:pic>
              <p:nvPicPr>
                <p:cNvPr id="91" name="Ink 90">
                  <a:extLst>
                    <a:ext uri="{FF2B5EF4-FFF2-40B4-BE49-F238E27FC236}">
                      <a16:creationId xmlns:a16="http://schemas.microsoft.com/office/drawing/2014/main" id="{BCB0B858-733E-074A-B4AA-2FB14AFA743E}"/>
                    </a:ext>
                  </a:extLst>
                </p:cNvPr>
                <p:cNvPicPr/>
                <p:nvPr/>
              </p:nvPicPr>
              <p:blipFill>
                <a:blip r:embed="rId153"/>
                <a:stretch>
                  <a:fillRect/>
                </a:stretch>
              </p:blipFill>
              <p:spPr>
                <a:xfrm>
                  <a:off x="5270400" y="2807640"/>
                  <a:ext cx="48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2" name="Ink 91">
                  <a:extLst>
                    <a:ext uri="{FF2B5EF4-FFF2-40B4-BE49-F238E27FC236}">
                      <a16:creationId xmlns:a16="http://schemas.microsoft.com/office/drawing/2014/main" id="{443B088B-9259-924E-A34C-2A160B66A5D9}"/>
                    </a:ext>
                  </a:extLst>
                </p14:cNvPr>
                <p14:cNvContentPartPr/>
                <p14:nvPr/>
              </p14:nvContentPartPr>
              <p14:xfrm>
                <a:off x="5383440" y="2823120"/>
                <a:ext cx="28800" cy="48240"/>
              </p14:xfrm>
            </p:contentPart>
          </mc:Choice>
          <mc:Fallback>
            <p:pic>
              <p:nvPicPr>
                <p:cNvPr id="92" name="Ink 91">
                  <a:extLst>
                    <a:ext uri="{FF2B5EF4-FFF2-40B4-BE49-F238E27FC236}">
                      <a16:creationId xmlns:a16="http://schemas.microsoft.com/office/drawing/2014/main" id="{443B088B-9259-924E-A34C-2A160B66A5D9}"/>
                    </a:ext>
                  </a:extLst>
                </p:cNvPr>
                <p:cNvPicPr/>
                <p:nvPr/>
              </p:nvPicPr>
              <p:blipFill>
                <a:blip r:embed="rId155"/>
                <a:stretch>
                  <a:fillRect/>
                </a:stretch>
              </p:blipFill>
              <p:spPr>
                <a:xfrm>
                  <a:off x="5368320" y="2807640"/>
                  <a:ext cx="594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3" name="Ink 92">
                  <a:extLst>
                    <a:ext uri="{FF2B5EF4-FFF2-40B4-BE49-F238E27FC236}">
                      <a16:creationId xmlns:a16="http://schemas.microsoft.com/office/drawing/2014/main" id="{CC39B8AC-4A95-7942-A137-84F8B3D7BDFC}"/>
                    </a:ext>
                  </a:extLst>
                </p14:cNvPr>
                <p14:cNvContentPartPr/>
                <p14:nvPr/>
              </p14:nvContentPartPr>
              <p14:xfrm>
                <a:off x="5497560" y="2811600"/>
                <a:ext cx="27720" cy="41040"/>
              </p14:xfrm>
            </p:contentPart>
          </mc:Choice>
          <mc:Fallback>
            <p:pic>
              <p:nvPicPr>
                <p:cNvPr id="93" name="Ink 92">
                  <a:extLst>
                    <a:ext uri="{FF2B5EF4-FFF2-40B4-BE49-F238E27FC236}">
                      <a16:creationId xmlns:a16="http://schemas.microsoft.com/office/drawing/2014/main" id="{CC39B8AC-4A95-7942-A137-84F8B3D7BDFC}"/>
                    </a:ext>
                  </a:extLst>
                </p:cNvPr>
                <p:cNvPicPr/>
                <p:nvPr/>
              </p:nvPicPr>
              <p:blipFill>
                <a:blip r:embed="rId157"/>
                <a:stretch>
                  <a:fillRect/>
                </a:stretch>
              </p:blipFill>
              <p:spPr>
                <a:xfrm>
                  <a:off x="5482440" y="2796480"/>
                  <a:ext cx="57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4" name="Ink 93">
                  <a:extLst>
                    <a:ext uri="{FF2B5EF4-FFF2-40B4-BE49-F238E27FC236}">
                      <a16:creationId xmlns:a16="http://schemas.microsoft.com/office/drawing/2014/main" id="{D5D5667B-7EC9-3942-836E-7982EA87A4F3}"/>
                    </a:ext>
                  </a:extLst>
                </p14:cNvPr>
                <p14:cNvContentPartPr/>
                <p14:nvPr/>
              </p14:nvContentPartPr>
              <p14:xfrm>
                <a:off x="5600520" y="2800080"/>
                <a:ext cx="18720" cy="43560"/>
              </p14:xfrm>
            </p:contentPart>
          </mc:Choice>
          <mc:Fallback>
            <p:pic>
              <p:nvPicPr>
                <p:cNvPr id="94" name="Ink 93">
                  <a:extLst>
                    <a:ext uri="{FF2B5EF4-FFF2-40B4-BE49-F238E27FC236}">
                      <a16:creationId xmlns:a16="http://schemas.microsoft.com/office/drawing/2014/main" id="{D5D5667B-7EC9-3942-836E-7982EA87A4F3}"/>
                    </a:ext>
                  </a:extLst>
                </p:cNvPr>
                <p:cNvPicPr/>
                <p:nvPr/>
              </p:nvPicPr>
              <p:blipFill>
                <a:blip r:embed="rId159"/>
                <a:stretch>
                  <a:fillRect/>
                </a:stretch>
              </p:blipFill>
              <p:spPr>
                <a:xfrm>
                  <a:off x="5585400" y="2784960"/>
                  <a:ext cx="493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5" name="Ink 94">
                  <a:extLst>
                    <a:ext uri="{FF2B5EF4-FFF2-40B4-BE49-F238E27FC236}">
                      <a16:creationId xmlns:a16="http://schemas.microsoft.com/office/drawing/2014/main" id="{8224D7D5-879A-AF4C-8E37-5ADAC346DE38}"/>
                    </a:ext>
                  </a:extLst>
                </p14:cNvPr>
                <p14:cNvContentPartPr/>
                <p14:nvPr/>
              </p14:nvContentPartPr>
              <p14:xfrm>
                <a:off x="5691960" y="2788920"/>
                <a:ext cx="7920" cy="52560"/>
              </p14:xfrm>
            </p:contentPart>
          </mc:Choice>
          <mc:Fallback>
            <p:pic>
              <p:nvPicPr>
                <p:cNvPr id="95" name="Ink 94">
                  <a:extLst>
                    <a:ext uri="{FF2B5EF4-FFF2-40B4-BE49-F238E27FC236}">
                      <a16:creationId xmlns:a16="http://schemas.microsoft.com/office/drawing/2014/main" id="{8224D7D5-879A-AF4C-8E37-5ADAC346DE38}"/>
                    </a:ext>
                  </a:extLst>
                </p:cNvPr>
                <p:cNvPicPr/>
                <p:nvPr/>
              </p:nvPicPr>
              <p:blipFill>
                <a:blip r:embed="rId161"/>
                <a:stretch>
                  <a:fillRect/>
                </a:stretch>
              </p:blipFill>
              <p:spPr>
                <a:xfrm>
                  <a:off x="5676840" y="2773440"/>
                  <a:ext cx="38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6" name="Ink 95">
                  <a:extLst>
                    <a:ext uri="{FF2B5EF4-FFF2-40B4-BE49-F238E27FC236}">
                      <a16:creationId xmlns:a16="http://schemas.microsoft.com/office/drawing/2014/main" id="{90162CBA-430C-7643-9E3A-278BAB8F2316}"/>
                    </a:ext>
                  </a:extLst>
                </p14:cNvPr>
                <p14:cNvContentPartPr/>
                <p14:nvPr/>
              </p14:nvContentPartPr>
              <p14:xfrm>
                <a:off x="5794920" y="2777400"/>
                <a:ext cx="35280" cy="48960"/>
              </p14:xfrm>
            </p:contentPart>
          </mc:Choice>
          <mc:Fallback>
            <p:pic>
              <p:nvPicPr>
                <p:cNvPr id="96" name="Ink 95">
                  <a:extLst>
                    <a:ext uri="{FF2B5EF4-FFF2-40B4-BE49-F238E27FC236}">
                      <a16:creationId xmlns:a16="http://schemas.microsoft.com/office/drawing/2014/main" id="{90162CBA-430C-7643-9E3A-278BAB8F2316}"/>
                    </a:ext>
                  </a:extLst>
                </p:cNvPr>
                <p:cNvPicPr/>
                <p:nvPr/>
              </p:nvPicPr>
              <p:blipFill>
                <a:blip r:embed="rId163"/>
                <a:stretch>
                  <a:fillRect/>
                </a:stretch>
              </p:blipFill>
              <p:spPr>
                <a:xfrm>
                  <a:off x="5779800" y="2761920"/>
                  <a:ext cx="65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7" name="Ink 96">
                  <a:extLst>
                    <a:ext uri="{FF2B5EF4-FFF2-40B4-BE49-F238E27FC236}">
                      <a16:creationId xmlns:a16="http://schemas.microsoft.com/office/drawing/2014/main" id="{E65A7DD0-CD20-4947-877E-A0553C7DF6A0}"/>
                    </a:ext>
                  </a:extLst>
                </p14:cNvPr>
                <p14:cNvContentPartPr/>
                <p14:nvPr/>
              </p14:nvContentPartPr>
              <p14:xfrm>
                <a:off x="5909040" y="2765880"/>
                <a:ext cx="25560" cy="49320"/>
              </p14:xfrm>
            </p:contentPart>
          </mc:Choice>
          <mc:Fallback>
            <p:pic>
              <p:nvPicPr>
                <p:cNvPr id="97" name="Ink 96">
                  <a:extLst>
                    <a:ext uri="{FF2B5EF4-FFF2-40B4-BE49-F238E27FC236}">
                      <a16:creationId xmlns:a16="http://schemas.microsoft.com/office/drawing/2014/main" id="{E65A7DD0-CD20-4947-877E-A0553C7DF6A0}"/>
                    </a:ext>
                  </a:extLst>
                </p:cNvPr>
                <p:cNvPicPr/>
                <p:nvPr/>
              </p:nvPicPr>
              <p:blipFill>
                <a:blip r:embed="rId165"/>
                <a:stretch>
                  <a:fillRect/>
                </a:stretch>
              </p:blipFill>
              <p:spPr>
                <a:xfrm>
                  <a:off x="5893920" y="2750760"/>
                  <a:ext cx="56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8" name="Ink 97">
                  <a:extLst>
                    <a:ext uri="{FF2B5EF4-FFF2-40B4-BE49-F238E27FC236}">
                      <a16:creationId xmlns:a16="http://schemas.microsoft.com/office/drawing/2014/main" id="{4050742E-00D8-E247-A806-F51DE9BEEEE6}"/>
                    </a:ext>
                  </a:extLst>
                </p14:cNvPr>
                <p14:cNvContentPartPr/>
                <p14:nvPr/>
              </p14:nvContentPartPr>
              <p14:xfrm>
                <a:off x="5989320" y="2754360"/>
                <a:ext cx="39960" cy="51480"/>
              </p14:xfrm>
            </p:contentPart>
          </mc:Choice>
          <mc:Fallback>
            <p:pic>
              <p:nvPicPr>
                <p:cNvPr id="98" name="Ink 97">
                  <a:extLst>
                    <a:ext uri="{FF2B5EF4-FFF2-40B4-BE49-F238E27FC236}">
                      <a16:creationId xmlns:a16="http://schemas.microsoft.com/office/drawing/2014/main" id="{4050742E-00D8-E247-A806-F51DE9BEEEE6}"/>
                    </a:ext>
                  </a:extLst>
                </p:cNvPr>
                <p:cNvPicPr/>
                <p:nvPr/>
              </p:nvPicPr>
              <p:blipFill>
                <a:blip r:embed="rId167"/>
                <a:stretch>
                  <a:fillRect/>
                </a:stretch>
              </p:blipFill>
              <p:spPr>
                <a:xfrm>
                  <a:off x="5973840" y="2739240"/>
                  <a:ext cx="70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9" name="Ink 98">
                  <a:extLst>
                    <a:ext uri="{FF2B5EF4-FFF2-40B4-BE49-F238E27FC236}">
                      <a16:creationId xmlns:a16="http://schemas.microsoft.com/office/drawing/2014/main" id="{F2AF4B80-6364-384E-8121-8A77787571D1}"/>
                    </a:ext>
                  </a:extLst>
                </p14:cNvPr>
                <p14:cNvContentPartPr/>
                <p14:nvPr/>
              </p14:nvContentPartPr>
              <p14:xfrm>
                <a:off x="6103440" y="2754360"/>
                <a:ext cx="30240" cy="42840"/>
              </p14:xfrm>
            </p:contentPart>
          </mc:Choice>
          <mc:Fallback>
            <p:pic>
              <p:nvPicPr>
                <p:cNvPr id="99" name="Ink 98">
                  <a:extLst>
                    <a:ext uri="{FF2B5EF4-FFF2-40B4-BE49-F238E27FC236}">
                      <a16:creationId xmlns:a16="http://schemas.microsoft.com/office/drawing/2014/main" id="{F2AF4B80-6364-384E-8121-8A77787571D1}"/>
                    </a:ext>
                  </a:extLst>
                </p:cNvPr>
                <p:cNvPicPr/>
                <p:nvPr/>
              </p:nvPicPr>
              <p:blipFill>
                <a:blip r:embed="rId169"/>
                <a:stretch>
                  <a:fillRect/>
                </a:stretch>
              </p:blipFill>
              <p:spPr>
                <a:xfrm>
                  <a:off x="6088320" y="2739240"/>
                  <a:ext cx="608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2" name="Ink 101">
                  <a:extLst>
                    <a:ext uri="{FF2B5EF4-FFF2-40B4-BE49-F238E27FC236}">
                      <a16:creationId xmlns:a16="http://schemas.microsoft.com/office/drawing/2014/main" id="{F939520D-95C0-2247-B509-7B4238F2F0DD}"/>
                    </a:ext>
                  </a:extLst>
                </p14:cNvPr>
                <p14:cNvContentPartPr/>
                <p14:nvPr/>
              </p14:nvContentPartPr>
              <p14:xfrm>
                <a:off x="5636880" y="2546640"/>
                <a:ext cx="208080" cy="160920"/>
              </p14:xfrm>
            </p:contentPart>
          </mc:Choice>
          <mc:Fallback>
            <p:pic>
              <p:nvPicPr>
                <p:cNvPr id="102" name="Ink 101">
                  <a:extLst>
                    <a:ext uri="{FF2B5EF4-FFF2-40B4-BE49-F238E27FC236}">
                      <a16:creationId xmlns:a16="http://schemas.microsoft.com/office/drawing/2014/main" id="{F939520D-95C0-2247-B509-7B4238F2F0DD}"/>
                    </a:ext>
                  </a:extLst>
                </p:cNvPr>
                <p:cNvPicPr/>
                <p:nvPr/>
              </p:nvPicPr>
              <p:blipFill>
                <a:blip r:embed="rId171"/>
                <a:stretch>
                  <a:fillRect/>
                </a:stretch>
              </p:blipFill>
              <p:spPr>
                <a:xfrm>
                  <a:off x="5621400" y="2531520"/>
                  <a:ext cx="2386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4" name="Ink 103">
                  <a:extLst>
                    <a:ext uri="{FF2B5EF4-FFF2-40B4-BE49-F238E27FC236}">
                      <a16:creationId xmlns:a16="http://schemas.microsoft.com/office/drawing/2014/main" id="{C5C44E82-4350-7C46-8156-5BA7F8166568}"/>
                    </a:ext>
                  </a:extLst>
                </p14:cNvPr>
                <p14:cNvContentPartPr/>
                <p14:nvPr/>
              </p14:nvContentPartPr>
              <p14:xfrm>
                <a:off x="5817600" y="2367000"/>
                <a:ext cx="186480" cy="136440"/>
              </p14:xfrm>
            </p:contentPart>
          </mc:Choice>
          <mc:Fallback>
            <p:pic>
              <p:nvPicPr>
                <p:cNvPr id="104" name="Ink 103">
                  <a:extLst>
                    <a:ext uri="{FF2B5EF4-FFF2-40B4-BE49-F238E27FC236}">
                      <a16:creationId xmlns:a16="http://schemas.microsoft.com/office/drawing/2014/main" id="{C5C44E82-4350-7C46-8156-5BA7F8166568}"/>
                    </a:ext>
                  </a:extLst>
                </p:cNvPr>
                <p:cNvPicPr/>
                <p:nvPr/>
              </p:nvPicPr>
              <p:blipFill>
                <a:blip r:embed="rId173"/>
                <a:stretch>
                  <a:fillRect/>
                </a:stretch>
              </p:blipFill>
              <p:spPr>
                <a:xfrm>
                  <a:off x="5802480" y="2351520"/>
                  <a:ext cx="2167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5" name="Ink 104">
                  <a:extLst>
                    <a:ext uri="{FF2B5EF4-FFF2-40B4-BE49-F238E27FC236}">
                      <a16:creationId xmlns:a16="http://schemas.microsoft.com/office/drawing/2014/main" id="{5619CCEC-F208-0A4C-95B0-B08A6B8AE821}"/>
                    </a:ext>
                  </a:extLst>
                </p14:cNvPr>
                <p14:cNvContentPartPr/>
                <p14:nvPr/>
              </p14:nvContentPartPr>
              <p14:xfrm>
                <a:off x="6025320" y="2365920"/>
                <a:ext cx="72000" cy="88920"/>
              </p14:xfrm>
            </p:contentPart>
          </mc:Choice>
          <mc:Fallback>
            <p:pic>
              <p:nvPicPr>
                <p:cNvPr id="105" name="Ink 104">
                  <a:extLst>
                    <a:ext uri="{FF2B5EF4-FFF2-40B4-BE49-F238E27FC236}">
                      <a16:creationId xmlns:a16="http://schemas.microsoft.com/office/drawing/2014/main" id="{5619CCEC-F208-0A4C-95B0-B08A6B8AE821}"/>
                    </a:ext>
                  </a:extLst>
                </p:cNvPr>
                <p:cNvPicPr/>
                <p:nvPr/>
              </p:nvPicPr>
              <p:blipFill>
                <a:blip r:embed="rId175"/>
                <a:stretch>
                  <a:fillRect/>
                </a:stretch>
              </p:blipFill>
              <p:spPr>
                <a:xfrm>
                  <a:off x="6010200" y="2350440"/>
                  <a:ext cx="102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7" name="Ink 106">
                  <a:extLst>
                    <a:ext uri="{FF2B5EF4-FFF2-40B4-BE49-F238E27FC236}">
                      <a16:creationId xmlns:a16="http://schemas.microsoft.com/office/drawing/2014/main" id="{EFA58ABE-5CFC-874C-8C91-92C650CAA9BF}"/>
                    </a:ext>
                  </a:extLst>
                </p14:cNvPr>
                <p14:cNvContentPartPr/>
                <p14:nvPr/>
              </p14:nvContentPartPr>
              <p14:xfrm>
                <a:off x="5540040" y="2353320"/>
                <a:ext cx="129600" cy="193680"/>
              </p14:xfrm>
            </p:contentPart>
          </mc:Choice>
          <mc:Fallback>
            <p:pic>
              <p:nvPicPr>
                <p:cNvPr id="107" name="Ink 106">
                  <a:extLst>
                    <a:ext uri="{FF2B5EF4-FFF2-40B4-BE49-F238E27FC236}">
                      <a16:creationId xmlns:a16="http://schemas.microsoft.com/office/drawing/2014/main" id="{EFA58ABE-5CFC-874C-8C91-92C650CAA9BF}"/>
                    </a:ext>
                  </a:extLst>
                </p:cNvPr>
                <p:cNvPicPr/>
                <p:nvPr/>
              </p:nvPicPr>
              <p:blipFill>
                <a:blip r:embed="rId177"/>
                <a:stretch>
                  <a:fillRect/>
                </a:stretch>
              </p:blipFill>
              <p:spPr>
                <a:xfrm>
                  <a:off x="5524920" y="2337840"/>
                  <a:ext cx="1602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8" name="Ink 107">
                  <a:extLst>
                    <a:ext uri="{FF2B5EF4-FFF2-40B4-BE49-F238E27FC236}">
                      <a16:creationId xmlns:a16="http://schemas.microsoft.com/office/drawing/2014/main" id="{1C053E24-43AC-4C4F-84F6-5802881A8957}"/>
                    </a:ext>
                  </a:extLst>
                </p14:cNvPr>
                <p14:cNvContentPartPr/>
                <p14:nvPr/>
              </p14:nvContentPartPr>
              <p14:xfrm>
                <a:off x="5519880" y="2514240"/>
                <a:ext cx="82080" cy="64080"/>
              </p14:xfrm>
            </p:contentPart>
          </mc:Choice>
          <mc:Fallback>
            <p:pic>
              <p:nvPicPr>
                <p:cNvPr id="108" name="Ink 107">
                  <a:extLst>
                    <a:ext uri="{FF2B5EF4-FFF2-40B4-BE49-F238E27FC236}">
                      <a16:creationId xmlns:a16="http://schemas.microsoft.com/office/drawing/2014/main" id="{1C053E24-43AC-4C4F-84F6-5802881A8957}"/>
                    </a:ext>
                  </a:extLst>
                </p:cNvPr>
                <p:cNvPicPr/>
                <p:nvPr/>
              </p:nvPicPr>
              <p:blipFill>
                <a:blip r:embed="rId179"/>
                <a:stretch>
                  <a:fillRect/>
                </a:stretch>
              </p:blipFill>
              <p:spPr>
                <a:xfrm>
                  <a:off x="5504760" y="2498760"/>
                  <a:ext cx="112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0" name="Ink 109">
                  <a:extLst>
                    <a:ext uri="{FF2B5EF4-FFF2-40B4-BE49-F238E27FC236}">
                      <a16:creationId xmlns:a16="http://schemas.microsoft.com/office/drawing/2014/main" id="{ED28758C-D775-0149-A129-EE72BDF05870}"/>
                    </a:ext>
                  </a:extLst>
                </p14:cNvPr>
                <p14:cNvContentPartPr/>
                <p14:nvPr/>
              </p14:nvContentPartPr>
              <p14:xfrm>
                <a:off x="5890680" y="2589120"/>
                <a:ext cx="128880" cy="120240"/>
              </p14:xfrm>
            </p:contentPart>
          </mc:Choice>
          <mc:Fallback>
            <p:pic>
              <p:nvPicPr>
                <p:cNvPr id="110" name="Ink 109">
                  <a:extLst>
                    <a:ext uri="{FF2B5EF4-FFF2-40B4-BE49-F238E27FC236}">
                      <a16:creationId xmlns:a16="http://schemas.microsoft.com/office/drawing/2014/main" id="{ED28758C-D775-0149-A129-EE72BDF05870}"/>
                    </a:ext>
                  </a:extLst>
                </p:cNvPr>
                <p:cNvPicPr/>
                <p:nvPr/>
              </p:nvPicPr>
              <p:blipFill>
                <a:blip r:embed="rId181"/>
                <a:stretch>
                  <a:fillRect/>
                </a:stretch>
              </p:blipFill>
              <p:spPr>
                <a:xfrm>
                  <a:off x="5875560" y="2573640"/>
                  <a:ext cx="1591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2" name="Ink 111">
                  <a:extLst>
                    <a:ext uri="{FF2B5EF4-FFF2-40B4-BE49-F238E27FC236}">
                      <a16:creationId xmlns:a16="http://schemas.microsoft.com/office/drawing/2014/main" id="{2178F7DB-5108-AA41-8872-B78A1CFAD6C4}"/>
                    </a:ext>
                  </a:extLst>
                </p14:cNvPr>
                <p14:cNvContentPartPr/>
                <p14:nvPr/>
              </p14:nvContentPartPr>
              <p14:xfrm>
                <a:off x="5390280" y="2628360"/>
                <a:ext cx="143640" cy="128880"/>
              </p14:xfrm>
            </p:contentPart>
          </mc:Choice>
          <mc:Fallback>
            <p:pic>
              <p:nvPicPr>
                <p:cNvPr id="112" name="Ink 111">
                  <a:extLst>
                    <a:ext uri="{FF2B5EF4-FFF2-40B4-BE49-F238E27FC236}">
                      <a16:creationId xmlns:a16="http://schemas.microsoft.com/office/drawing/2014/main" id="{2178F7DB-5108-AA41-8872-B78A1CFAD6C4}"/>
                    </a:ext>
                  </a:extLst>
                </p:cNvPr>
                <p:cNvPicPr/>
                <p:nvPr/>
              </p:nvPicPr>
              <p:blipFill>
                <a:blip r:embed="rId183"/>
                <a:stretch>
                  <a:fillRect/>
                </a:stretch>
              </p:blipFill>
              <p:spPr>
                <a:xfrm>
                  <a:off x="5374800" y="2613240"/>
                  <a:ext cx="173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4" name="Ink 113">
                  <a:extLst>
                    <a:ext uri="{FF2B5EF4-FFF2-40B4-BE49-F238E27FC236}">
                      <a16:creationId xmlns:a16="http://schemas.microsoft.com/office/drawing/2014/main" id="{91133D46-2CBD-5441-8C12-863B137E5135}"/>
                    </a:ext>
                  </a:extLst>
                </p14:cNvPr>
                <p14:cNvContentPartPr/>
                <p14:nvPr/>
              </p14:nvContentPartPr>
              <p14:xfrm>
                <a:off x="5068440" y="2996280"/>
                <a:ext cx="154080" cy="115200"/>
              </p14:xfrm>
            </p:contentPart>
          </mc:Choice>
          <mc:Fallback>
            <p:pic>
              <p:nvPicPr>
                <p:cNvPr id="114" name="Ink 113">
                  <a:extLst>
                    <a:ext uri="{FF2B5EF4-FFF2-40B4-BE49-F238E27FC236}">
                      <a16:creationId xmlns:a16="http://schemas.microsoft.com/office/drawing/2014/main" id="{91133D46-2CBD-5441-8C12-863B137E5135}"/>
                    </a:ext>
                  </a:extLst>
                </p:cNvPr>
                <p:cNvPicPr/>
                <p:nvPr/>
              </p:nvPicPr>
              <p:blipFill>
                <a:blip r:embed="rId185"/>
                <a:stretch>
                  <a:fillRect/>
                </a:stretch>
              </p:blipFill>
              <p:spPr>
                <a:xfrm>
                  <a:off x="5052960" y="2981160"/>
                  <a:ext cx="1843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5" name="Ink 114">
                  <a:extLst>
                    <a:ext uri="{FF2B5EF4-FFF2-40B4-BE49-F238E27FC236}">
                      <a16:creationId xmlns:a16="http://schemas.microsoft.com/office/drawing/2014/main" id="{7358C16E-4DB9-F240-9CE2-C05DA7A7A555}"/>
                    </a:ext>
                  </a:extLst>
                </p14:cNvPr>
                <p14:cNvContentPartPr/>
                <p14:nvPr/>
              </p14:nvContentPartPr>
              <p14:xfrm>
                <a:off x="5254560" y="3017520"/>
                <a:ext cx="151200" cy="230400"/>
              </p14:xfrm>
            </p:contentPart>
          </mc:Choice>
          <mc:Fallback>
            <p:pic>
              <p:nvPicPr>
                <p:cNvPr id="115" name="Ink 114">
                  <a:extLst>
                    <a:ext uri="{FF2B5EF4-FFF2-40B4-BE49-F238E27FC236}">
                      <a16:creationId xmlns:a16="http://schemas.microsoft.com/office/drawing/2014/main" id="{7358C16E-4DB9-F240-9CE2-C05DA7A7A555}"/>
                    </a:ext>
                  </a:extLst>
                </p:cNvPr>
                <p:cNvPicPr/>
                <p:nvPr/>
              </p:nvPicPr>
              <p:blipFill>
                <a:blip r:embed="rId187"/>
                <a:stretch>
                  <a:fillRect/>
                </a:stretch>
              </p:blipFill>
              <p:spPr>
                <a:xfrm>
                  <a:off x="5239440" y="3002040"/>
                  <a:ext cx="1818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6" name="Ink 115">
                  <a:extLst>
                    <a:ext uri="{FF2B5EF4-FFF2-40B4-BE49-F238E27FC236}">
                      <a16:creationId xmlns:a16="http://schemas.microsoft.com/office/drawing/2014/main" id="{26182AA8-FBF6-4245-BF43-54A9BFCB7D6A}"/>
                    </a:ext>
                  </a:extLst>
                </p14:cNvPr>
                <p14:cNvContentPartPr/>
                <p14:nvPr/>
              </p14:nvContentPartPr>
              <p14:xfrm>
                <a:off x="5474880" y="2948760"/>
                <a:ext cx="27000" cy="149040"/>
              </p14:xfrm>
            </p:contentPart>
          </mc:Choice>
          <mc:Fallback>
            <p:pic>
              <p:nvPicPr>
                <p:cNvPr id="116" name="Ink 115">
                  <a:extLst>
                    <a:ext uri="{FF2B5EF4-FFF2-40B4-BE49-F238E27FC236}">
                      <a16:creationId xmlns:a16="http://schemas.microsoft.com/office/drawing/2014/main" id="{26182AA8-FBF6-4245-BF43-54A9BFCB7D6A}"/>
                    </a:ext>
                  </a:extLst>
                </p:cNvPr>
                <p:cNvPicPr/>
                <p:nvPr/>
              </p:nvPicPr>
              <p:blipFill>
                <a:blip r:embed="rId189"/>
                <a:stretch>
                  <a:fillRect/>
                </a:stretch>
              </p:blipFill>
              <p:spPr>
                <a:xfrm>
                  <a:off x="5459760" y="2933640"/>
                  <a:ext cx="576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7" name="Ink 116">
                  <a:extLst>
                    <a:ext uri="{FF2B5EF4-FFF2-40B4-BE49-F238E27FC236}">
                      <a16:creationId xmlns:a16="http://schemas.microsoft.com/office/drawing/2014/main" id="{0BAB7FDF-1C89-5D4A-B13E-A0DB5D590946}"/>
                    </a:ext>
                  </a:extLst>
                </p14:cNvPr>
                <p14:cNvContentPartPr/>
                <p14:nvPr/>
              </p14:nvContentPartPr>
              <p14:xfrm>
                <a:off x="5439960" y="3024720"/>
                <a:ext cx="226800" cy="99360"/>
              </p14:xfrm>
            </p:contentPart>
          </mc:Choice>
          <mc:Fallback>
            <p:pic>
              <p:nvPicPr>
                <p:cNvPr id="117" name="Ink 116">
                  <a:extLst>
                    <a:ext uri="{FF2B5EF4-FFF2-40B4-BE49-F238E27FC236}">
                      <a16:creationId xmlns:a16="http://schemas.microsoft.com/office/drawing/2014/main" id="{0BAB7FDF-1C89-5D4A-B13E-A0DB5D590946}"/>
                    </a:ext>
                  </a:extLst>
                </p:cNvPr>
                <p:cNvPicPr/>
                <p:nvPr/>
              </p:nvPicPr>
              <p:blipFill>
                <a:blip r:embed="rId191"/>
                <a:stretch>
                  <a:fillRect/>
                </a:stretch>
              </p:blipFill>
              <p:spPr>
                <a:xfrm>
                  <a:off x="5424840" y="3009600"/>
                  <a:ext cx="257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8" name="Ink 117">
                  <a:extLst>
                    <a:ext uri="{FF2B5EF4-FFF2-40B4-BE49-F238E27FC236}">
                      <a16:creationId xmlns:a16="http://schemas.microsoft.com/office/drawing/2014/main" id="{FB773C0F-7601-EC48-AD91-A17831E0A789}"/>
                    </a:ext>
                  </a:extLst>
                </p14:cNvPr>
                <p14:cNvContentPartPr/>
                <p14:nvPr/>
              </p14:nvContentPartPr>
              <p14:xfrm>
                <a:off x="5748120" y="2914560"/>
                <a:ext cx="28440" cy="189000"/>
              </p14:xfrm>
            </p:contentPart>
          </mc:Choice>
          <mc:Fallback>
            <p:pic>
              <p:nvPicPr>
                <p:cNvPr id="118" name="Ink 117">
                  <a:extLst>
                    <a:ext uri="{FF2B5EF4-FFF2-40B4-BE49-F238E27FC236}">
                      <a16:creationId xmlns:a16="http://schemas.microsoft.com/office/drawing/2014/main" id="{FB773C0F-7601-EC48-AD91-A17831E0A789}"/>
                    </a:ext>
                  </a:extLst>
                </p:cNvPr>
                <p:cNvPicPr/>
                <p:nvPr/>
              </p:nvPicPr>
              <p:blipFill>
                <a:blip r:embed="rId193"/>
                <a:stretch>
                  <a:fillRect/>
                </a:stretch>
              </p:blipFill>
              <p:spPr>
                <a:xfrm>
                  <a:off x="5733000" y="2899080"/>
                  <a:ext cx="586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9" name="Ink 118">
                  <a:extLst>
                    <a:ext uri="{FF2B5EF4-FFF2-40B4-BE49-F238E27FC236}">
                      <a16:creationId xmlns:a16="http://schemas.microsoft.com/office/drawing/2014/main" id="{C1B4EFCC-4E85-5C4F-9005-2646CDEED018}"/>
                    </a:ext>
                  </a:extLst>
                </p14:cNvPr>
                <p14:cNvContentPartPr/>
                <p14:nvPr/>
              </p14:nvContentPartPr>
              <p14:xfrm>
                <a:off x="5732280" y="3017520"/>
                <a:ext cx="126720" cy="88560"/>
              </p14:xfrm>
            </p:contentPart>
          </mc:Choice>
          <mc:Fallback>
            <p:pic>
              <p:nvPicPr>
                <p:cNvPr id="119" name="Ink 118">
                  <a:extLst>
                    <a:ext uri="{FF2B5EF4-FFF2-40B4-BE49-F238E27FC236}">
                      <a16:creationId xmlns:a16="http://schemas.microsoft.com/office/drawing/2014/main" id="{C1B4EFCC-4E85-5C4F-9005-2646CDEED018}"/>
                    </a:ext>
                  </a:extLst>
                </p:cNvPr>
                <p:cNvPicPr/>
                <p:nvPr/>
              </p:nvPicPr>
              <p:blipFill>
                <a:blip r:embed="rId195"/>
                <a:stretch>
                  <a:fillRect/>
                </a:stretch>
              </p:blipFill>
              <p:spPr>
                <a:xfrm>
                  <a:off x="5717160" y="3002040"/>
                  <a:ext cx="157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0" name="Ink 119">
                  <a:extLst>
                    <a:ext uri="{FF2B5EF4-FFF2-40B4-BE49-F238E27FC236}">
                      <a16:creationId xmlns:a16="http://schemas.microsoft.com/office/drawing/2014/main" id="{E795A86A-DA8E-944A-8809-5CA3AE2AB512}"/>
                    </a:ext>
                  </a:extLst>
                </p14:cNvPr>
                <p14:cNvContentPartPr/>
                <p14:nvPr/>
              </p14:nvContentPartPr>
              <p14:xfrm>
                <a:off x="5916240" y="3040200"/>
                <a:ext cx="4320" cy="55800"/>
              </p14:xfrm>
            </p:contentPart>
          </mc:Choice>
          <mc:Fallback>
            <p:pic>
              <p:nvPicPr>
                <p:cNvPr id="120" name="Ink 119">
                  <a:extLst>
                    <a:ext uri="{FF2B5EF4-FFF2-40B4-BE49-F238E27FC236}">
                      <a16:creationId xmlns:a16="http://schemas.microsoft.com/office/drawing/2014/main" id="{E795A86A-DA8E-944A-8809-5CA3AE2AB512}"/>
                    </a:ext>
                  </a:extLst>
                </p:cNvPr>
                <p:cNvPicPr/>
                <p:nvPr/>
              </p:nvPicPr>
              <p:blipFill>
                <a:blip r:embed="rId197"/>
                <a:stretch>
                  <a:fillRect/>
                </a:stretch>
              </p:blipFill>
              <p:spPr>
                <a:xfrm>
                  <a:off x="5901120" y="3025080"/>
                  <a:ext cx="34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1" name="Ink 120">
                  <a:extLst>
                    <a:ext uri="{FF2B5EF4-FFF2-40B4-BE49-F238E27FC236}">
                      <a16:creationId xmlns:a16="http://schemas.microsoft.com/office/drawing/2014/main" id="{A54F7F76-8A53-3845-B1E5-9778D36C0E39}"/>
                    </a:ext>
                  </a:extLst>
                </p14:cNvPr>
                <p14:cNvContentPartPr/>
                <p14:nvPr/>
              </p14:nvContentPartPr>
              <p14:xfrm>
                <a:off x="5977800" y="2994480"/>
                <a:ext cx="331560" cy="97200"/>
              </p14:xfrm>
            </p:contentPart>
          </mc:Choice>
          <mc:Fallback>
            <p:pic>
              <p:nvPicPr>
                <p:cNvPr id="121" name="Ink 120">
                  <a:extLst>
                    <a:ext uri="{FF2B5EF4-FFF2-40B4-BE49-F238E27FC236}">
                      <a16:creationId xmlns:a16="http://schemas.microsoft.com/office/drawing/2014/main" id="{A54F7F76-8A53-3845-B1E5-9778D36C0E39}"/>
                    </a:ext>
                  </a:extLst>
                </p:cNvPr>
                <p:cNvPicPr/>
                <p:nvPr/>
              </p:nvPicPr>
              <p:blipFill>
                <a:blip r:embed="rId199"/>
                <a:stretch>
                  <a:fillRect/>
                </a:stretch>
              </p:blipFill>
              <p:spPr>
                <a:xfrm>
                  <a:off x="5962320" y="2979360"/>
                  <a:ext cx="362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2" name="Ink 121">
                  <a:extLst>
                    <a:ext uri="{FF2B5EF4-FFF2-40B4-BE49-F238E27FC236}">
                      <a16:creationId xmlns:a16="http://schemas.microsoft.com/office/drawing/2014/main" id="{6936FF9E-779C-0C43-AE0D-42006AC69B98}"/>
                    </a:ext>
                  </a:extLst>
                </p14:cNvPr>
                <p14:cNvContentPartPr/>
                <p14:nvPr/>
              </p14:nvContentPartPr>
              <p14:xfrm>
                <a:off x="5082480" y="3281400"/>
                <a:ext cx="133920" cy="117000"/>
              </p14:xfrm>
            </p:contentPart>
          </mc:Choice>
          <mc:Fallback>
            <p:pic>
              <p:nvPicPr>
                <p:cNvPr id="122" name="Ink 121">
                  <a:extLst>
                    <a:ext uri="{FF2B5EF4-FFF2-40B4-BE49-F238E27FC236}">
                      <a16:creationId xmlns:a16="http://schemas.microsoft.com/office/drawing/2014/main" id="{6936FF9E-779C-0C43-AE0D-42006AC69B98}"/>
                    </a:ext>
                  </a:extLst>
                </p:cNvPr>
                <p:cNvPicPr/>
                <p:nvPr/>
              </p:nvPicPr>
              <p:blipFill>
                <a:blip r:embed="rId201"/>
                <a:stretch>
                  <a:fillRect/>
                </a:stretch>
              </p:blipFill>
              <p:spPr>
                <a:xfrm>
                  <a:off x="5067360" y="3266280"/>
                  <a:ext cx="1645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3" name="Ink 122">
                  <a:extLst>
                    <a:ext uri="{FF2B5EF4-FFF2-40B4-BE49-F238E27FC236}">
                      <a16:creationId xmlns:a16="http://schemas.microsoft.com/office/drawing/2014/main" id="{D3736758-E6AA-6C43-B5E1-06A61852453F}"/>
                    </a:ext>
                  </a:extLst>
                </p14:cNvPr>
                <p14:cNvContentPartPr/>
                <p14:nvPr/>
              </p14:nvContentPartPr>
              <p14:xfrm>
                <a:off x="5246280" y="3309840"/>
                <a:ext cx="185040" cy="89280"/>
              </p14:xfrm>
            </p:contentPart>
          </mc:Choice>
          <mc:Fallback>
            <p:pic>
              <p:nvPicPr>
                <p:cNvPr id="123" name="Ink 122">
                  <a:extLst>
                    <a:ext uri="{FF2B5EF4-FFF2-40B4-BE49-F238E27FC236}">
                      <a16:creationId xmlns:a16="http://schemas.microsoft.com/office/drawing/2014/main" id="{D3736758-E6AA-6C43-B5E1-06A61852453F}"/>
                    </a:ext>
                  </a:extLst>
                </p:cNvPr>
                <p:cNvPicPr/>
                <p:nvPr/>
              </p:nvPicPr>
              <p:blipFill>
                <a:blip r:embed="rId203"/>
                <a:stretch>
                  <a:fillRect/>
                </a:stretch>
              </p:blipFill>
              <p:spPr>
                <a:xfrm>
                  <a:off x="5231160" y="3294360"/>
                  <a:ext cx="2156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4" name="Ink 123">
                  <a:extLst>
                    <a:ext uri="{FF2B5EF4-FFF2-40B4-BE49-F238E27FC236}">
                      <a16:creationId xmlns:a16="http://schemas.microsoft.com/office/drawing/2014/main" id="{99519DB3-6A15-9242-92C4-48C4957BAE6A}"/>
                    </a:ext>
                  </a:extLst>
                </p14:cNvPr>
                <p14:cNvContentPartPr/>
                <p14:nvPr/>
              </p14:nvContentPartPr>
              <p14:xfrm>
                <a:off x="5519520" y="3303000"/>
                <a:ext cx="179640" cy="80280"/>
              </p14:xfrm>
            </p:contentPart>
          </mc:Choice>
          <mc:Fallback>
            <p:pic>
              <p:nvPicPr>
                <p:cNvPr id="124" name="Ink 123">
                  <a:extLst>
                    <a:ext uri="{FF2B5EF4-FFF2-40B4-BE49-F238E27FC236}">
                      <a16:creationId xmlns:a16="http://schemas.microsoft.com/office/drawing/2014/main" id="{99519DB3-6A15-9242-92C4-48C4957BAE6A}"/>
                    </a:ext>
                  </a:extLst>
                </p:cNvPr>
                <p:cNvPicPr/>
                <p:nvPr/>
              </p:nvPicPr>
              <p:blipFill>
                <a:blip r:embed="rId205"/>
                <a:stretch>
                  <a:fillRect/>
                </a:stretch>
              </p:blipFill>
              <p:spPr>
                <a:xfrm>
                  <a:off x="5504400" y="3287880"/>
                  <a:ext cx="210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5" name="Ink 124">
                  <a:extLst>
                    <a:ext uri="{FF2B5EF4-FFF2-40B4-BE49-F238E27FC236}">
                      <a16:creationId xmlns:a16="http://schemas.microsoft.com/office/drawing/2014/main" id="{0420FDA0-DDFB-264B-9E0B-BF3FC664B861}"/>
                    </a:ext>
                  </a:extLst>
                </p14:cNvPr>
                <p14:cNvContentPartPr/>
                <p14:nvPr/>
              </p14:nvContentPartPr>
              <p14:xfrm>
                <a:off x="5739480" y="3304440"/>
                <a:ext cx="115560" cy="83160"/>
              </p14:xfrm>
            </p:contentPart>
          </mc:Choice>
          <mc:Fallback>
            <p:pic>
              <p:nvPicPr>
                <p:cNvPr id="125" name="Ink 124">
                  <a:extLst>
                    <a:ext uri="{FF2B5EF4-FFF2-40B4-BE49-F238E27FC236}">
                      <a16:creationId xmlns:a16="http://schemas.microsoft.com/office/drawing/2014/main" id="{0420FDA0-DDFB-264B-9E0B-BF3FC664B861}"/>
                    </a:ext>
                  </a:extLst>
                </p:cNvPr>
                <p:cNvPicPr/>
                <p:nvPr/>
              </p:nvPicPr>
              <p:blipFill>
                <a:blip r:embed="rId207"/>
                <a:stretch>
                  <a:fillRect/>
                </a:stretch>
              </p:blipFill>
              <p:spPr>
                <a:xfrm>
                  <a:off x="5724360" y="3289320"/>
                  <a:ext cx="146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6" name="Ink 125">
                  <a:extLst>
                    <a:ext uri="{FF2B5EF4-FFF2-40B4-BE49-F238E27FC236}">
                      <a16:creationId xmlns:a16="http://schemas.microsoft.com/office/drawing/2014/main" id="{8774B652-3624-354D-975F-1C13CA6B7171}"/>
                    </a:ext>
                  </a:extLst>
                </p14:cNvPr>
                <p14:cNvContentPartPr/>
                <p14:nvPr/>
              </p14:nvContentPartPr>
              <p14:xfrm>
                <a:off x="5932080" y="3234600"/>
                <a:ext cx="24840" cy="149040"/>
              </p14:xfrm>
            </p:contentPart>
          </mc:Choice>
          <mc:Fallback>
            <p:pic>
              <p:nvPicPr>
                <p:cNvPr id="126" name="Ink 125">
                  <a:extLst>
                    <a:ext uri="{FF2B5EF4-FFF2-40B4-BE49-F238E27FC236}">
                      <a16:creationId xmlns:a16="http://schemas.microsoft.com/office/drawing/2014/main" id="{8774B652-3624-354D-975F-1C13CA6B7171}"/>
                    </a:ext>
                  </a:extLst>
                </p:cNvPr>
                <p:cNvPicPr/>
                <p:nvPr/>
              </p:nvPicPr>
              <p:blipFill>
                <a:blip r:embed="rId209"/>
                <a:stretch>
                  <a:fillRect/>
                </a:stretch>
              </p:blipFill>
              <p:spPr>
                <a:xfrm>
                  <a:off x="5916960" y="3219120"/>
                  <a:ext cx="554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7" name="Ink 126">
                  <a:extLst>
                    <a:ext uri="{FF2B5EF4-FFF2-40B4-BE49-F238E27FC236}">
                      <a16:creationId xmlns:a16="http://schemas.microsoft.com/office/drawing/2014/main" id="{DEE969FC-CCBF-A041-98F7-7F1B48A6BC0B}"/>
                    </a:ext>
                  </a:extLst>
                </p14:cNvPr>
                <p14:cNvContentPartPr/>
                <p14:nvPr/>
              </p14:nvContentPartPr>
              <p14:xfrm>
                <a:off x="5871240" y="3298680"/>
                <a:ext cx="247680" cy="76680"/>
              </p14:xfrm>
            </p:contentPart>
          </mc:Choice>
          <mc:Fallback>
            <p:pic>
              <p:nvPicPr>
                <p:cNvPr id="127" name="Ink 126">
                  <a:extLst>
                    <a:ext uri="{FF2B5EF4-FFF2-40B4-BE49-F238E27FC236}">
                      <a16:creationId xmlns:a16="http://schemas.microsoft.com/office/drawing/2014/main" id="{DEE969FC-CCBF-A041-98F7-7F1B48A6BC0B}"/>
                    </a:ext>
                  </a:extLst>
                </p:cNvPr>
                <p:cNvPicPr/>
                <p:nvPr/>
              </p:nvPicPr>
              <p:blipFill>
                <a:blip r:embed="rId211"/>
                <a:stretch>
                  <a:fillRect/>
                </a:stretch>
              </p:blipFill>
              <p:spPr>
                <a:xfrm>
                  <a:off x="5855760" y="3283560"/>
                  <a:ext cx="2779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8" name="Ink 127">
                  <a:extLst>
                    <a:ext uri="{FF2B5EF4-FFF2-40B4-BE49-F238E27FC236}">
                      <a16:creationId xmlns:a16="http://schemas.microsoft.com/office/drawing/2014/main" id="{20F89513-2160-B640-9B37-D12C5A565B85}"/>
                    </a:ext>
                  </a:extLst>
                </p14:cNvPr>
                <p14:cNvContentPartPr/>
                <p14:nvPr/>
              </p14:nvContentPartPr>
              <p14:xfrm>
                <a:off x="6091920" y="3268800"/>
                <a:ext cx="360" cy="360"/>
              </p14:xfrm>
            </p:contentPart>
          </mc:Choice>
          <mc:Fallback>
            <p:pic>
              <p:nvPicPr>
                <p:cNvPr id="128" name="Ink 127">
                  <a:extLst>
                    <a:ext uri="{FF2B5EF4-FFF2-40B4-BE49-F238E27FC236}">
                      <a16:creationId xmlns:a16="http://schemas.microsoft.com/office/drawing/2014/main" id="{20F89513-2160-B640-9B37-D12C5A565B85}"/>
                    </a:ext>
                  </a:extLst>
                </p:cNvPr>
                <p:cNvPicPr/>
                <p:nvPr/>
              </p:nvPicPr>
              <p:blipFill>
                <a:blip r:embed="rId47"/>
                <a:stretch>
                  <a:fillRect/>
                </a:stretch>
              </p:blipFill>
              <p:spPr>
                <a:xfrm>
                  <a:off x="6076800" y="325368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9" name="Ink 128">
                  <a:extLst>
                    <a:ext uri="{FF2B5EF4-FFF2-40B4-BE49-F238E27FC236}">
                      <a16:creationId xmlns:a16="http://schemas.microsoft.com/office/drawing/2014/main" id="{21A95F92-EA95-AC48-AAE3-C33249D7F678}"/>
                    </a:ext>
                  </a:extLst>
                </p14:cNvPr>
                <p14:cNvContentPartPr/>
                <p14:nvPr/>
              </p14:nvContentPartPr>
              <p14:xfrm>
                <a:off x="6155280" y="3291840"/>
                <a:ext cx="330480" cy="87840"/>
              </p14:xfrm>
            </p:contentPart>
          </mc:Choice>
          <mc:Fallback>
            <p:pic>
              <p:nvPicPr>
                <p:cNvPr id="129" name="Ink 128">
                  <a:extLst>
                    <a:ext uri="{FF2B5EF4-FFF2-40B4-BE49-F238E27FC236}">
                      <a16:creationId xmlns:a16="http://schemas.microsoft.com/office/drawing/2014/main" id="{21A95F92-EA95-AC48-AAE3-C33249D7F678}"/>
                    </a:ext>
                  </a:extLst>
                </p:cNvPr>
                <p:cNvPicPr/>
                <p:nvPr/>
              </p:nvPicPr>
              <p:blipFill>
                <a:blip r:embed="rId214"/>
                <a:stretch>
                  <a:fillRect/>
                </a:stretch>
              </p:blipFill>
              <p:spPr>
                <a:xfrm>
                  <a:off x="6140160" y="3276360"/>
                  <a:ext cx="361080" cy="118080"/>
                </a:xfrm>
                <a:prstGeom prst="rect">
                  <a:avLst/>
                </a:prstGeom>
              </p:spPr>
            </p:pic>
          </mc:Fallback>
        </mc:AlternateContent>
      </p:grpSp>
      <p:grpSp>
        <p:nvGrpSpPr>
          <p:cNvPr id="134" name="Group 133">
            <a:extLst>
              <a:ext uri="{FF2B5EF4-FFF2-40B4-BE49-F238E27FC236}">
                <a16:creationId xmlns:a16="http://schemas.microsoft.com/office/drawing/2014/main" id="{3AF43399-D51A-604A-B3E1-C3F0A1EDDC9C}"/>
              </a:ext>
            </a:extLst>
          </p:cNvPr>
          <p:cNvGrpSpPr/>
          <p:nvPr/>
        </p:nvGrpSpPr>
        <p:grpSpPr>
          <a:xfrm>
            <a:off x="6560640" y="2194560"/>
            <a:ext cx="1104840" cy="160200"/>
            <a:chOff x="6560640" y="2194560"/>
            <a:chExt cx="1104840" cy="160200"/>
          </a:xfrm>
        </p:grpSpPr>
        <mc:AlternateContent xmlns:mc="http://schemas.openxmlformats.org/markup-compatibility/2006">
          <mc:Choice xmlns:p14="http://schemas.microsoft.com/office/powerpoint/2010/main" Requires="p14">
            <p:contentPart p14:bwMode="auto" r:id="rId215">
              <p14:nvContentPartPr>
                <p14:cNvPr id="132" name="Ink 131">
                  <a:extLst>
                    <a:ext uri="{FF2B5EF4-FFF2-40B4-BE49-F238E27FC236}">
                      <a16:creationId xmlns:a16="http://schemas.microsoft.com/office/drawing/2014/main" id="{7C4666B9-F47E-0F4B-A414-663C0F1A6324}"/>
                    </a:ext>
                  </a:extLst>
                </p14:cNvPr>
                <p14:cNvContentPartPr/>
                <p14:nvPr/>
              </p14:nvContentPartPr>
              <p14:xfrm>
                <a:off x="6560640" y="2262600"/>
                <a:ext cx="851400" cy="92160"/>
              </p14:xfrm>
            </p:contentPart>
          </mc:Choice>
          <mc:Fallback>
            <p:pic>
              <p:nvPicPr>
                <p:cNvPr id="132" name="Ink 131">
                  <a:extLst>
                    <a:ext uri="{FF2B5EF4-FFF2-40B4-BE49-F238E27FC236}">
                      <a16:creationId xmlns:a16="http://schemas.microsoft.com/office/drawing/2014/main" id="{7C4666B9-F47E-0F4B-A414-663C0F1A6324}"/>
                    </a:ext>
                  </a:extLst>
                </p:cNvPr>
                <p:cNvPicPr/>
                <p:nvPr/>
              </p:nvPicPr>
              <p:blipFill>
                <a:blip r:embed="rId216"/>
                <a:stretch>
                  <a:fillRect/>
                </a:stretch>
              </p:blipFill>
              <p:spPr>
                <a:xfrm>
                  <a:off x="6545520" y="2247120"/>
                  <a:ext cx="882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3" name="Ink 132">
                  <a:extLst>
                    <a:ext uri="{FF2B5EF4-FFF2-40B4-BE49-F238E27FC236}">
                      <a16:creationId xmlns:a16="http://schemas.microsoft.com/office/drawing/2014/main" id="{9BD0E716-66CB-8F41-BCB0-77743AE150C4}"/>
                    </a:ext>
                  </a:extLst>
                </p14:cNvPr>
                <p14:cNvContentPartPr/>
                <p14:nvPr/>
              </p14:nvContentPartPr>
              <p14:xfrm>
                <a:off x="7360920" y="2194560"/>
                <a:ext cx="304560" cy="133200"/>
              </p14:xfrm>
            </p:contentPart>
          </mc:Choice>
          <mc:Fallback>
            <p:pic>
              <p:nvPicPr>
                <p:cNvPr id="133" name="Ink 132">
                  <a:extLst>
                    <a:ext uri="{FF2B5EF4-FFF2-40B4-BE49-F238E27FC236}">
                      <a16:creationId xmlns:a16="http://schemas.microsoft.com/office/drawing/2014/main" id="{9BD0E716-66CB-8F41-BCB0-77743AE150C4}"/>
                    </a:ext>
                  </a:extLst>
                </p:cNvPr>
                <p:cNvPicPr/>
                <p:nvPr/>
              </p:nvPicPr>
              <p:blipFill>
                <a:blip r:embed="rId218"/>
                <a:stretch>
                  <a:fillRect/>
                </a:stretch>
              </p:blipFill>
              <p:spPr>
                <a:xfrm>
                  <a:off x="7345440" y="2179080"/>
                  <a:ext cx="335160" cy="163440"/>
                </a:xfrm>
                <a:prstGeom prst="rect">
                  <a:avLst/>
                </a:prstGeom>
              </p:spPr>
            </p:pic>
          </mc:Fallback>
        </mc:AlternateContent>
      </p:grpSp>
      <p:grpSp>
        <p:nvGrpSpPr>
          <p:cNvPr id="236" name="Group 235">
            <a:extLst>
              <a:ext uri="{FF2B5EF4-FFF2-40B4-BE49-F238E27FC236}">
                <a16:creationId xmlns:a16="http://schemas.microsoft.com/office/drawing/2014/main" id="{7D7AFFDB-3980-7348-8FBB-05C03236F4BF}"/>
              </a:ext>
            </a:extLst>
          </p:cNvPr>
          <p:cNvGrpSpPr/>
          <p:nvPr/>
        </p:nvGrpSpPr>
        <p:grpSpPr>
          <a:xfrm>
            <a:off x="1392840" y="4062240"/>
            <a:ext cx="979200" cy="441720"/>
            <a:chOff x="1392840" y="4062240"/>
            <a:chExt cx="979200" cy="441720"/>
          </a:xfrm>
        </p:grpSpPr>
        <mc:AlternateContent xmlns:mc="http://schemas.openxmlformats.org/markup-compatibility/2006">
          <mc:Choice xmlns:p14="http://schemas.microsoft.com/office/powerpoint/2010/main" Requires="p14">
            <p:contentPart p14:bwMode="auto" r:id="rId219">
              <p14:nvContentPartPr>
                <p14:cNvPr id="216" name="Ink 215">
                  <a:extLst>
                    <a:ext uri="{FF2B5EF4-FFF2-40B4-BE49-F238E27FC236}">
                      <a16:creationId xmlns:a16="http://schemas.microsoft.com/office/drawing/2014/main" id="{E0C67715-35CF-E242-BE3E-1473CE3E9A5C}"/>
                    </a:ext>
                  </a:extLst>
                </p14:cNvPr>
                <p14:cNvContentPartPr/>
                <p14:nvPr/>
              </p14:nvContentPartPr>
              <p14:xfrm>
                <a:off x="1392840" y="4267440"/>
                <a:ext cx="196560" cy="236520"/>
              </p14:xfrm>
            </p:contentPart>
          </mc:Choice>
          <mc:Fallback>
            <p:pic>
              <p:nvPicPr>
                <p:cNvPr id="216" name="Ink 215">
                  <a:extLst>
                    <a:ext uri="{FF2B5EF4-FFF2-40B4-BE49-F238E27FC236}">
                      <a16:creationId xmlns:a16="http://schemas.microsoft.com/office/drawing/2014/main" id="{E0C67715-35CF-E242-BE3E-1473CE3E9A5C}"/>
                    </a:ext>
                  </a:extLst>
                </p:cNvPr>
                <p:cNvPicPr/>
                <p:nvPr/>
              </p:nvPicPr>
              <p:blipFill>
                <a:blip r:embed="rId220"/>
                <a:stretch>
                  <a:fillRect/>
                </a:stretch>
              </p:blipFill>
              <p:spPr>
                <a:xfrm>
                  <a:off x="1377360" y="4252320"/>
                  <a:ext cx="2271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17" name="Ink 216">
                  <a:extLst>
                    <a:ext uri="{FF2B5EF4-FFF2-40B4-BE49-F238E27FC236}">
                      <a16:creationId xmlns:a16="http://schemas.microsoft.com/office/drawing/2014/main" id="{CB5329E4-FDDE-6848-9E5D-618553F83DB6}"/>
                    </a:ext>
                  </a:extLst>
                </p14:cNvPr>
                <p14:cNvContentPartPr/>
                <p14:nvPr/>
              </p14:nvContentPartPr>
              <p14:xfrm>
                <a:off x="1671480" y="4062240"/>
                <a:ext cx="203040" cy="426240"/>
              </p14:xfrm>
            </p:contentPart>
          </mc:Choice>
          <mc:Fallback>
            <p:pic>
              <p:nvPicPr>
                <p:cNvPr id="217" name="Ink 216">
                  <a:extLst>
                    <a:ext uri="{FF2B5EF4-FFF2-40B4-BE49-F238E27FC236}">
                      <a16:creationId xmlns:a16="http://schemas.microsoft.com/office/drawing/2014/main" id="{CB5329E4-FDDE-6848-9E5D-618553F83DB6}"/>
                    </a:ext>
                  </a:extLst>
                </p:cNvPr>
                <p:cNvPicPr/>
                <p:nvPr/>
              </p:nvPicPr>
              <p:blipFill>
                <a:blip r:embed="rId222"/>
                <a:stretch>
                  <a:fillRect/>
                </a:stretch>
              </p:blipFill>
              <p:spPr>
                <a:xfrm>
                  <a:off x="1656360" y="4046760"/>
                  <a:ext cx="23364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18" name="Ink 217">
                  <a:extLst>
                    <a:ext uri="{FF2B5EF4-FFF2-40B4-BE49-F238E27FC236}">
                      <a16:creationId xmlns:a16="http://schemas.microsoft.com/office/drawing/2014/main" id="{3141DFAC-A7A4-1B4F-8C53-AD964F8A7C8B}"/>
                    </a:ext>
                  </a:extLst>
                </p14:cNvPr>
                <p14:cNvContentPartPr/>
                <p14:nvPr/>
              </p14:nvContentPartPr>
              <p14:xfrm>
                <a:off x="1622880" y="4331880"/>
                <a:ext cx="165960" cy="18000"/>
              </p14:xfrm>
            </p:contentPart>
          </mc:Choice>
          <mc:Fallback>
            <p:pic>
              <p:nvPicPr>
                <p:cNvPr id="218" name="Ink 217">
                  <a:extLst>
                    <a:ext uri="{FF2B5EF4-FFF2-40B4-BE49-F238E27FC236}">
                      <a16:creationId xmlns:a16="http://schemas.microsoft.com/office/drawing/2014/main" id="{3141DFAC-A7A4-1B4F-8C53-AD964F8A7C8B}"/>
                    </a:ext>
                  </a:extLst>
                </p:cNvPr>
                <p:cNvPicPr/>
                <p:nvPr/>
              </p:nvPicPr>
              <p:blipFill>
                <a:blip r:embed="rId224"/>
                <a:stretch>
                  <a:fillRect/>
                </a:stretch>
              </p:blipFill>
              <p:spPr>
                <a:xfrm>
                  <a:off x="1607760" y="4316400"/>
                  <a:ext cx="1965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19" name="Ink 218">
                  <a:extLst>
                    <a:ext uri="{FF2B5EF4-FFF2-40B4-BE49-F238E27FC236}">
                      <a16:creationId xmlns:a16="http://schemas.microsoft.com/office/drawing/2014/main" id="{3F73E2E1-BE7E-2A48-A4DF-8A649ADAE303}"/>
                    </a:ext>
                  </a:extLst>
                </p14:cNvPr>
                <p14:cNvContentPartPr/>
                <p14:nvPr/>
              </p14:nvContentPartPr>
              <p14:xfrm>
                <a:off x="1886760" y="4103280"/>
                <a:ext cx="37440" cy="377640"/>
              </p14:xfrm>
            </p:contentPart>
          </mc:Choice>
          <mc:Fallback>
            <p:pic>
              <p:nvPicPr>
                <p:cNvPr id="219" name="Ink 218">
                  <a:extLst>
                    <a:ext uri="{FF2B5EF4-FFF2-40B4-BE49-F238E27FC236}">
                      <a16:creationId xmlns:a16="http://schemas.microsoft.com/office/drawing/2014/main" id="{3F73E2E1-BE7E-2A48-A4DF-8A649ADAE303}"/>
                    </a:ext>
                  </a:extLst>
                </p:cNvPr>
                <p:cNvPicPr/>
                <p:nvPr/>
              </p:nvPicPr>
              <p:blipFill>
                <a:blip r:embed="rId226"/>
                <a:stretch>
                  <a:fillRect/>
                </a:stretch>
              </p:blipFill>
              <p:spPr>
                <a:xfrm>
                  <a:off x="1871640" y="4087800"/>
                  <a:ext cx="6804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20" name="Ink 219">
                  <a:extLst>
                    <a:ext uri="{FF2B5EF4-FFF2-40B4-BE49-F238E27FC236}">
                      <a16:creationId xmlns:a16="http://schemas.microsoft.com/office/drawing/2014/main" id="{60FBB284-5042-F14E-9F31-37C56B21A0D9}"/>
                    </a:ext>
                  </a:extLst>
                </p14:cNvPr>
                <p14:cNvContentPartPr/>
                <p14:nvPr/>
              </p14:nvContentPartPr>
              <p14:xfrm>
                <a:off x="1839960" y="4258800"/>
                <a:ext cx="532080" cy="241560"/>
              </p14:xfrm>
            </p:contentPart>
          </mc:Choice>
          <mc:Fallback>
            <p:pic>
              <p:nvPicPr>
                <p:cNvPr id="220" name="Ink 219">
                  <a:extLst>
                    <a:ext uri="{FF2B5EF4-FFF2-40B4-BE49-F238E27FC236}">
                      <a16:creationId xmlns:a16="http://schemas.microsoft.com/office/drawing/2014/main" id="{60FBB284-5042-F14E-9F31-37C56B21A0D9}"/>
                    </a:ext>
                  </a:extLst>
                </p:cNvPr>
                <p:cNvPicPr/>
                <p:nvPr/>
              </p:nvPicPr>
              <p:blipFill>
                <a:blip r:embed="rId228"/>
                <a:stretch>
                  <a:fillRect/>
                </a:stretch>
              </p:blipFill>
              <p:spPr>
                <a:xfrm>
                  <a:off x="1824840" y="4243680"/>
                  <a:ext cx="562320" cy="272160"/>
                </a:xfrm>
                <a:prstGeom prst="rect">
                  <a:avLst/>
                </a:prstGeom>
              </p:spPr>
            </p:pic>
          </mc:Fallback>
        </mc:AlternateContent>
      </p:grpSp>
      <p:grpSp>
        <p:nvGrpSpPr>
          <p:cNvPr id="275" name="Group 274">
            <a:extLst>
              <a:ext uri="{FF2B5EF4-FFF2-40B4-BE49-F238E27FC236}">
                <a16:creationId xmlns:a16="http://schemas.microsoft.com/office/drawing/2014/main" id="{2418E912-6497-EB4E-B8B3-ADA2DD093BBE}"/>
              </a:ext>
            </a:extLst>
          </p:cNvPr>
          <p:cNvGrpSpPr/>
          <p:nvPr/>
        </p:nvGrpSpPr>
        <p:grpSpPr>
          <a:xfrm>
            <a:off x="2820240" y="3717360"/>
            <a:ext cx="7650360" cy="1706040"/>
            <a:chOff x="2820240" y="3717360"/>
            <a:chExt cx="7650360" cy="1706040"/>
          </a:xfrm>
        </p:grpSpPr>
        <mc:AlternateContent xmlns:mc="http://schemas.openxmlformats.org/markup-compatibility/2006">
          <mc:Choice xmlns:p14="http://schemas.microsoft.com/office/powerpoint/2010/main" Requires="p14">
            <p:contentPart p14:bwMode="auto" r:id="rId229">
              <p14:nvContentPartPr>
                <p14:cNvPr id="221" name="Ink 220">
                  <a:extLst>
                    <a:ext uri="{FF2B5EF4-FFF2-40B4-BE49-F238E27FC236}">
                      <a16:creationId xmlns:a16="http://schemas.microsoft.com/office/drawing/2014/main" id="{623900A0-EE73-F943-9EAE-385473DD8894}"/>
                    </a:ext>
                  </a:extLst>
                </p14:cNvPr>
                <p14:cNvContentPartPr/>
                <p14:nvPr/>
              </p14:nvContentPartPr>
              <p14:xfrm>
                <a:off x="2820240" y="4047480"/>
                <a:ext cx="299880" cy="392040"/>
              </p14:xfrm>
            </p:contentPart>
          </mc:Choice>
          <mc:Fallback>
            <p:pic>
              <p:nvPicPr>
                <p:cNvPr id="221" name="Ink 220">
                  <a:extLst>
                    <a:ext uri="{FF2B5EF4-FFF2-40B4-BE49-F238E27FC236}">
                      <a16:creationId xmlns:a16="http://schemas.microsoft.com/office/drawing/2014/main" id="{623900A0-EE73-F943-9EAE-385473DD8894}"/>
                    </a:ext>
                  </a:extLst>
                </p:cNvPr>
                <p:cNvPicPr/>
                <p:nvPr/>
              </p:nvPicPr>
              <p:blipFill>
                <a:blip r:embed="rId230"/>
                <a:stretch>
                  <a:fillRect/>
                </a:stretch>
              </p:blipFill>
              <p:spPr>
                <a:xfrm>
                  <a:off x="2805120" y="4032360"/>
                  <a:ext cx="33048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22" name="Ink 221">
                  <a:extLst>
                    <a:ext uri="{FF2B5EF4-FFF2-40B4-BE49-F238E27FC236}">
                      <a16:creationId xmlns:a16="http://schemas.microsoft.com/office/drawing/2014/main" id="{548EC1E6-9C57-EC48-BE73-CE77033F89FF}"/>
                    </a:ext>
                  </a:extLst>
                </p14:cNvPr>
                <p14:cNvContentPartPr/>
                <p14:nvPr/>
              </p14:nvContentPartPr>
              <p14:xfrm>
                <a:off x="3223080" y="4057560"/>
                <a:ext cx="126720" cy="60840"/>
              </p14:xfrm>
            </p:contentPart>
          </mc:Choice>
          <mc:Fallback>
            <p:pic>
              <p:nvPicPr>
                <p:cNvPr id="222" name="Ink 221">
                  <a:extLst>
                    <a:ext uri="{FF2B5EF4-FFF2-40B4-BE49-F238E27FC236}">
                      <a16:creationId xmlns:a16="http://schemas.microsoft.com/office/drawing/2014/main" id="{548EC1E6-9C57-EC48-BE73-CE77033F89FF}"/>
                    </a:ext>
                  </a:extLst>
                </p:cNvPr>
                <p:cNvPicPr/>
                <p:nvPr/>
              </p:nvPicPr>
              <p:blipFill>
                <a:blip r:embed="rId232"/>
                <a:stretch>
                  <a:fillRect/>
                </a:stretch>
              </p:blipFill>
              <p:spPr>
                <a:xfrm>
                  <a:off x="3207960" y="4042080"/>
                  <a:ext cx="1573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23" name="Ink 222">
                  <a:extLst>
                    <a:ext uri="{FF2B5EF4-FFF2-40B4-BE49-F238E27FC236}">
                      <a16:creationId xmlns:a16="http://schemas.microsoft.com/office/drawing/2014/main" id="{4A4BFFA8-0691-9C45-A54D-076B078B9068}"/>
                    </a:ext>
                  </a:extLst>
                </p14:cNvPr>
                <p14:cNvContentPartPr/>
                <p14:nvPr/>
              </p14:nvContentPartPr>
              <p14:xfrm>
                <a:off x="3461400" y="4030200"/>
                <a:ext cx="240840" cy="355320"/>
              </p14:xfrm>
            </p:contentPart>
          </mc:Choice>
          <mc:Fallback>
            <p:pic>
              <p:nvPicPr>
                <p:cNvPr id="223" name="Ink 222">
                  <a:extLst>
                    <a:ext uri="{FF2B5EF4-FFF2-40B4-BE49-F238E27FC236}">
                      <a16:creationId xmlns:a16="http://schemas.microsoft.com/office/drawing/2014/main" id="{4A4BFFA8-0691-9C45-A54D-076B078B9068}"/>
                    </a:ext>
                  </a:extLst>
                </p:cNvPr>
                <p:cNvPicPr/>
                <p:nvPr/>
              </p:nvPicPr>
              <p:blipFill>
                <a:blip r:embed="rId234"/>
                <a:stretch>
                  <a:fillRect/>
                </a:stretch>
              </p:blipFill>
              <p:spPr>
                <a:xfrm>
                  <a:off x="3446280" y="4015080"/>
                  <a:ext cx="27144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24" name="Ink 223">
                  <a:extLst>
                    <a:ext uri="{FF2B5EF4-FFF2-40B4-BE49-F238E27FC236}">
                      <a16:creationId xmlns:a16="http://schemas.microsoft.com/office/drawing/2014/main" id="{75821E16-2E89-A64E-856E-4EC9F8F5183C}"/>
                    </a:ext>
                  </a:extLst>
                </p14:cNvPr>
                <p14:cNvContentPartPr/>
                <p14:nvPr/>
              </p14:nvContentPartPr>
              <p14:xfrm>
                <a:off x="3531600" y="4217400"/>
                <a:ext cx="177840" cy="18000"/>
              </p14:xfrm>
            </p:contentPart>
          </mc:Choice>
          <mc:Fallback>
            <p:pic>
              <p:nvPicPr>
                <p:cNvPr id="224" name="Ink 223">
                  <a:extLst>
                    <a:ext uri="{FF2B5EF4-FFF2-40B4-BE49-F238E27FC236}">
                      <a16:creationId xmlns:a16="http://schemas.microsoft.com/office/drawing/2014/main" id="{75821E16-2E89-A64E-856E-4EC9F8F5183C}"/>
                    </a:ext>
                  </a:extLst>
                </p:cNvPr>
                <p:cNvPicPr/>
                <p:nvPr/>
              </p:nvPicPr>
              <p:blipFill>
                <a:blip r:embed="rId236"/>
                <a:stretch>
                  <a:fillRect/>
                </a:stretch>
              </p:blipFill>
              <p:spPr>
                <a:xfrm>
                  <a:off x="3516480" y="4202280"/>
                  <a:ext cx="208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25" name="Ink 224">
                  <a:extLst>
                    <a:ext uri="{FF2B5EF4-FFF2-40B4-BE49-F238E27FC236}">
                      <a16:creationId xmlns:a16="http://schemas.microsoft.com/office/drawing/2014/main" id="{F2C6E86F-960E-CE40-AD33-EAFA1402E772}"/>
                    </a:ext>
                  </a:extLst>
                </p14:cNvPr>
                <p14:cNvContentPartPr/>
                <p14:nvPr/>
              </p14:nvContentPartPr>
              <p14:xfrm>
                <a:off x="3731760" y="4033440"/>
                <a:ext cx="167040" cy="358560"/>
              </p14:xfrm>
            </p:contentPart>
          </mc:Choice>
          <mc:Fallback>
            <p:pic>
              <p:nvPicPr>
                <p:cNvPr id="225" name="Ink 224">
                  <a:extLst>
                    <a:ext uri="{FF2B5EF4-FFF2-40B4-BE49-F238E27FC236}">
                      <a16:creationId xmlns:a16="http://schemas.microsoft.com/office/drawing/2014/main" id="{F2C6E86F-960E-CE40-AD33-EAFA1402E772}"/>
                    </a:ext>
                  </a:extLst>
                </p:cNvPr>
                <p:cNvPicPr/>
                <p:nvPr/>
              </p:nvPicPr>
              <p:blipFill>
                <a:blip r:embed="rId238"/>
                <a:stretch>
                  <a:fillRect/>
                </a:stretch>
              </p:blipFill>
              <p:spPr>
                <a:xfrm>
                  <a:off x="3716280" y="4018320"/>
                  <a:ext cx="19728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26" name="Ink 225">
                  <a:extLst>
                    <a:ext uri="{FF2B5EF4-FFF2-40B4-BE49-F238E27FC236}">
                      <a16:creationId xmlns:a16="http://schemas.microsoft.com/office/drawing/2014/main" id="{8D0E9EAF-38C2-B447-9D04-B778F1FE1C24}"/>
                    </a:ext>
                  </a:extLst>
                </p14:cNvPr>
                <p14:cNvContentPartPr/>
                <p14:nvPr/>
              </p14:nvContentPartPr>
              <p14:xfrm>
                <a:off x="4303080" y="4171680"/>
                <a:ext cx="29160" cy="184320"/>
              </p14:xfrm>
            </p:contentPart>
          </mc:Choice>
          <mc:Fallback>
            <p:pic>
              <p:nvPicPr>
                <p:cNvPr id="226" name="Ink 225">
                  <a:extLst>
                    <a:ext uri="{FF2B5EF4-FFF2-40B4-BE49-F238E27FC236}">
                      <a16:creationId xmlns:a16="http://schemas.microsoft.com/office/drawing/2014/main" id="{8D0E9EAF-38C2-B447-9D04-B778F1FE1C24}"/>
                    </a:ext>
                  </a:extLst>
                </p:cNvPr>
                <p:cNvPicPr/>
                <p:nvPr/>
              </p:nvPicPr>
              <p:blipFill>
                <a:blip r:embed="rId240"/>
                <a:stretch>
                  <a:fillRect/>
                </a:stretch>
              </p:blipFill>
              <p:spPr>
                <a:xfrm>
                  <a:off x="4287960" y="4156560"/>
                  <a:ext cx="594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27" name="Ink 226">
                  <a:extLst>
                    <a:ext uri="{FF2B5EF4-FFF2-40B4-BE49-F238E27FC236}">
                      <a16:creationId xmlns:a16="http://schemas.microsoft.com/office/drawing/2014/main" id="{09A177DB-BF9C-B640-9E50-6A25C3D7A170}"/>
                    </a:ext>
                  </a:extLst>
                </p14:cNvPr>
                <p14:cNvContentPartPr/>
                <p14:nvPr/>
              </p14:nvContentPartPr>
              <p14:xfrm>
                <a:off x="4354560" y="4091760"/>
                <a:ext cx="4680" cy="4680"/>
              </p14:xfrm>
            </p:contentPart>
          </mc:Choice>
          <mc:Fallback>
            <p:pic>
              <p:nvPicPr>
                <p:cNvPr id="227" name="Ink 226">
                  <a:extLst>
                    <a:ext uri="{FF2B5EF4-FFF2-40B4-BE49-F238E27FC236}">
                      <a16:creationId xmlns:a16="http://schemas.microsoft.com/office/drawing/2014/main" id="{09A177DB-BF9C-B640-9E50-6A25C3D7A170}"/>
                    </a:ext>
                  </a:extLst>
                </p:cNvPr>
                <p:cNvPicPr/>
                <p:nvPr/>
              </p:nvPicPr>
              <p:blipFill>
                <a:blip r:embed="rId242"/>
                <a:stretch>
                  <a:fillRect/>
                </a:stretch>
              </p:blipFill>
              <p:spPr>
                <a:xfrm>
                  <a:off x="4339440" y="4076640"/>
                  <a:ext cx="352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28" name="Ink 227">
                  <a:extLst>
                    <a:ext uri="{FF2B5EF4-FFF2-40B4-BE49-F238E27FC236}">
                      <a16:creationId xmlns:a16="http://schemas.microsoft.com/office/drawing/2014/main" id="{9FE9A53D-8EAC-2C45-A426-0B4290ADC53A}"/>
                    </a:ext>
                  </a:extLst>
                </p14:cNvPr>
                <p14:cNvContentPartPr/>
                <p14:nvPr/>
              </p14:nvContentPartPr>
              <p14:xfrm>
                <a:off x="4451400" y="4091760"/>
                <a:ext cx="117360" cy="187920"/>
              </p14:xfrm>
            </p:contentPart>
          </mc:Choice>
          <mc:Fallback>
            <p:pic>
              <p:nvPicPr>
                <p:cNvPr id="228" name="Ink 227">
                  <a:extLst>
                    <a:ext uri="{FF2B5EF4-FFF2-40B4-BE49-F238E27FC236}">
                      <a16:creationId xmlns:a16="http://schemas.microsoft.com/office/drawing/2014/main" id="{9FE9A53D-8EAC-2C45-A426-0B4290ADC53A}"/>
                    </a:ext>
                  </a:extLst>
                </p:cNvPr>
                <p:cNvPicPr/>
                <p:nvPr/>
              </p:nvPicPr>
              <p:blipFill>
                <a:blip r:embed="rId244"/>
                <a:stretch>
                  <a:fillRect/>
                </a:stretch>
              </p:blipFill>
              <p:spPr>
                <a:xfrm>
                  <a:off x="4435920" y="4076640"/>
                  <a:ext cx="1476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29" name="Ink 228">
                  <a:extLst>
                    <a:ext uri="{FF2B5EF4-FFF2-40B4-BE49-F238E27FC236}">
                      <a16:creationId xmlns:a16="http://schemas.microsoft.com/office/drawing/2014/main" id="{5A14BB13-3C2C-3E48-8A2F-D353453406B3}"/>
                    </a:ext>
                  </a:extLst>
                </p14:cNvPr>
                <p14:cNvContentPartPr/>
                <p14:nvPr/>
              </p14:nvContentPartPr>
              <p14:xfrm>
                <a:off x="5000400" y="4087440"/>
                <a:ext cx="505800" cy="167040"/>
              </p14:xfrm>
            </p:contentPart>
          </mc:Choice>
          <mc:Fallback>
            <p:pic>
              <p:nvPicPr>
                <p:cNvPr id="229" name="Ink 228">
                  <a:extLst>
                    <a:ext uri="{FF2B5EF4-FFF2-40B4-BE49-F238E27FC236}">
                      <a16:creationId xmlns:a16="http://schemas.microsoft.com/office/drawing/2014/main" id="{5A14BB13-3C2C-3E48-8A2F-D353453406B3}"/>
                    </a:ext>
                  </a:extLst>
                </p:cNvPr>
                <p:cNvPicPr/>
                <p:nvPr/>
              </p:nvPicPr>
              <p:blipFill>
                <a:blip r:embed="rId246"/>
                <a:stretch>
                  <a:fillRect/>
                </a:stretch>
              </p:blipFill>
              <p:spPr>
                <a:xfrm>
                  <a:off x="4985280" y="4071960"/>
                  <a:ext cx="5364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30" name="Ink 229">
                  <a:extLst>
                    <a:ext uri="{FF2B5EF4-FFF2-40B4-BE49-F238E27FC236}">
                      <a16:creationId xmlns:a16="http://schemas.microsoft.com/office/drawing/2014/main" id="{3C77A07A-7E22-B54B-9B0B-469F5BB83DB4}"/>
                    </a:ext>
                  </a:extLst>
                </p14:cNvPr>
                <p14:cNvContentPartPr/>
                <p14:nvPr/>
              </p14:nvContentPartPr>
              <p14:xfrm>
                <a:off x="5966280" y="3759840"/>
                <a:ext cx="689040" cy="405720"/>
              </p14:xfrm>
            </p:contentPart>
          </mc:Choice>
          <mc:Fallback>
            <p:pic>
              <p:nvPicPr>
                <p:cNvPr id="230" name="Ink 229">
                  <a:extLst>
                    <a:ext uri="{FF2B5EF4-FFF2-40B4-BE49-F238E27FC236}">
                      <a16:creationId xmlns:a16="http://schemas.microsoft.com/office/drawing/2014/main" id="{3C77A07A-7E22-B54B-9B0B-469F5BB83DB4}"/>
                    </a:ext>
                  </a:extLst>
                </p:cNvPr>
                <p:cNvPicPr/>
                <p:nvPr/>
              </p:nvPicPr>
              <p:blipFill>
                <a:blip r:embed="rId248"/>
                <a:stretch>
                  <a:fillRect/>
                </a:stretch>
              </p:blipFill>
              <p:spPr>
                <a:xfrm>
                  <a:off x="5951160" y="3744360"/>
                  <a:ext cx="71964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31" name="Ink 230">
                  <a:extLst>
                    <a:ext uri="{FF2B5EF4-FFF2-40B4-BE49-F238E27FC236}">
                      <a16:creationId xmlns:a16="http://schemas.microsoft.com/office/drawing/2014/main" id="{75E35F8D-70CB-C843-8A81-A73DF75BB2B3}"/>
                    </a:ext>
                  </a:extLst>
                </p14:cNvPr>
                <p14:cNvContentPartPr/>
                <p14:nvPr/>
              </p14:nvContentPartPr>
              <p14:xfrm>
                <a:off x="6480720" y="3966120"/>
                <a:ext cx="356040" cy="219960"/>
              </p14:xfrm>
            </p:contentPart>
          </mc:Choice>
          <mc:Fallback>
            <p:pic>
              <p:nvPicPr>
                <p:cNvPr id="231" name="Ink 230">
                  <a:extLst>
                    <a:ext uri="{FF2B5EF4-FFF2-40B4-BE49-F238E27FC236}">
                      <a16:creationId xmlns:a16="http://schemas.microsoft.com/office/drawing/2014/main" id="{75E35F8D-70CB-C843-8A81-A73DF75BB2B3}"/>
                    </a:ext>
                  </a:extLst>
                </p:cNvPr>
                <p:cNvPicPr/>
                <p:nvPr/>
              </p:nvPicPr>
              <p:blipFill>
                <a:blip r:embed="rId250"/>
                <a:stretch>
                  <a:fillRect/>
                </a:stretch>
              </p:blipFill>
              <p:spPr>
                <a:xfrm>
                  <a:off x="6465240" y="3950640"/>
                  <a:ext cx="3866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32" name="Ink 231">
                  <a:extLst>
                    <a:ext uri="{FF2B5EF4-FFF2-40B4-BE49-F238E27FC236}">
                      <a16:creationId xmlns:a16="http://schemas.microsoft.com/office/drawing/2014/main" id="{9B3271CD-9F16-9D4F-AB1E-253109B2293D}"/>
                    </a:ext>
                  </a:extLst>
                </p14:cNvPr>
                <p14:cNvContentPartPr/>
                <p14:nvPr/>
              </p14:nvContentPartPr>
              <p14:xfrm>
                <a:off x="6834960" y="3931920"/>
                <a:ext cx="360" cy="360"/>
              </p14:xfrm>
            </p:contentPart>
          </mc:Choice>
          <mc:Fallback>
            <p:pic>
              <p:nvPicPr>
                <p:cNvPr id="232" name="Ink 231">
                  <a:extLst>
                    <a:ext uri="{FF2B5EF4-FFF2-40B4-BE49-F238E27FC236}">
                      <a16:creationId xmlns:a16="http://schemas.microsoft.com/office/drawing/2014/main" id="{9B3271CD-9F16-9D4F-AB1E-253109B2293D}"/>
                    </a:ext>
                  </a:extLst>
                </p:cNvPr>
                <p:cNvPicPr/>
                <p:nvPr/>
              </p:nvPicPr>
              <p:blipFill>
                <a:blip r:embed="rId47"/>
                <a:stretch>
                  <a:fillRect/>
                </a:stretch>
              </p:blipFill>
              <p:spPr>
                <a:xfrm>
                  <a:off x="6819840" y="391644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37" name="Ink 236">
                  <a:extLst>
                    <a:ext uri="{FF2B5EF4-FFF2-40B4-BE49-F238E27FC236}">
                      <a16:creationId xmlns:a16="http://schemas.microsoft.com/office/drawing/2014/main" id="{8B683FB7-3EFF-F44D-BD7A-7900B87C4361}"/>
                    </a:ext>
                  </a:extLst>
                </p14:cNvPr>
                <p14:cNvContentPartPr/>
                <p14:nvPr/>
              </p14:nvContentPartPr>
              <p14:xfrm>
                <a:off x="7029360" y="4019760"/>
                <a:ext cx="183240" cy="26640"/>
              </p14:xfrm>
            </p:contentPart>
          </mc:Choice>
          <mc:Fallback>
            <p:pic>
              <p:nvPicPr>
                <p:cNvPr id="237" name="Ink 236">
                  <a:extLst>
                    <a:ext uri="{FF2B5EF4-FFF2-40B4-BE49-F238E27FC236}">
                      <a16:creationId xmlns:a16="http://schemas.microsoft.com/office/drawing/2014/main" id="{8B683FB7-3EFF-F44D-BD7A-7900B87C4361}"/>
                    </a:ext>
                  </a:extLst>
                </p:cNvPr>
                <p:cNvPicPr/>
                <p:nvPr/>
              </p:nvPicPr>
              <p:blipFill>
                <a:blip r:embed="rId253"/>
                <a:stretch>
                  <a:fillRect/>
                </a:stretch>
              </p:blipFill>
              <p:spPr>
                <a:xfrm>
                  <a:off x="7014240" y="4004280"/>
                  <a:ext cx="2134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38" name="Ink 237">
                  <a:extLst>
                    <a:ext uri="{FF2B5EF4-FFF2-40B4-BE49-F238E27FC236}">
                      <a16:creationId xmlns:a16="http://schemas.microsoft.com/office/drawing/2014/main" id="{594CC593-3CC3-974B-8D71-DA98F86EDAC6}"/>
                    </a:ext>
                  </a:extLst>
                </p14:cNvPr>
                <p14:cNvContentPartPr/>
                <p14:nvPr/>
              </p14:nvContentPartPr>
              <p14:xfrm>
                <a:off x="7331040" y="3966120"/>
                <a:ext cx="41400" cy="193320"/>
              </p14:xfrm>
            </p:contentPart>
          </mc:Choice>
          <mc:Fallback>
            <p:pic>
              <p:nvPicPr>
                <p:cNvPr id="238" name="Ink 237">
                  <a:extLst>
                    <a:ext uri="{FF2B5EF4-FFF2-40B4-BE49-F238E27FC236}">
                      <a16:creationId xmlns:a16="http://schemas.microsoft.com/office/drawing/2014/main" id="{594CC593-3CC3-974B-8D71-DA98F86EDAC6}"/>
                    </a:ext>
                  </a:extLst>
                </p:cNvPr>
                <p:cNvPicPr/>
                <p:nvPr/>
              </p:nvPicPr>
              <p:blipFill>
                <a:blip r:embed="rId255"/>
                <a:stretch>
                  <a:fillRect/>
                </a:stretch>
              </p:blipFill>
              <p:spPr>
                <a:xfrm>
                  <a:off x="7315920" y="3950640"/>
                  <a:ext cx="720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39" name="Ink 238">
                  <a:extLst>
                    <a:ext uri="{FF2B5EF4-FFF2-40B4-BE49-F238E27FC236}">
                      <a16:creationId xmlns:a16="http://schemas.microsoft.com/office/drawing/2014/main" id="{288C85CA-75E2-9943-B042-2344CCB21FD6}"/>
                    </a:ext>
                  </a:extLst>
                </p14:cNvPr>
                <p14:cNvContentPartPr/>
                <p14:nvPr/>
              </p14:nvContentPartPr>
              <p14:xfrm>
                <a:off x="7349400" y="3908160"/>
                <a:ext cx="90720" cy="7560"/>
              </p14:xfrm>
            </p:contentPart>
          </mc:Choice>
          <mc:Fallback>
            <p:pic>
              <p:nvPicPr>
                <p:cNvPr id="239" name="Ink 238">
                  <a:extLst>
                    <a:ext uri="{FF2B5EF4-FFF2-40B4-BE49-F238E27FC236}">
                      <a16:creationId xmlns:a16="http://schemas.microsoft.com/office/drawing/2014/main" id="{288C85CA-75E2-9943-B042-2344CCB21FD6}"/>
                    </a:ext>
                  </a:extLst>
                </p:cNvPr>
                <p:cNvPicPr/>
                <p:nvPr/>
              </p:nvPicPr>
              <p:blipFill>
                <a:blip r:embed="rId257"/>
                <a:stretch>
                  <a:fillRect/>
                </a:stretch>
              </p:blipFill>
              <p:spPr>
                <a:xfrm>
                  <a:off x="7333920" y="3893040"/>
                  <a:ext cx="121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40" name="Ink 239">
                  <a:extLst>
                    <a:ext uri="{FF2B5EF4-FFF2-40B4-BE49-F238E27FC236}">
                      <a16:creationId xmlns:a16="http://schemas.microsoft.com/office/drawing/2014/main" id="{A0B1A859-F07B-7B42-95F4-F7B111929F8E}"/>
                    </a:ext>
                  </a:extLst>
                </p14:cNvPr>
                <p14:cNvContentPartPr/>
                <p14:nvPr/>
              </p14:nvContentPartPr>
              <p14:xfrm>
                <a:off x="7443000" y="3886200"/>
                <a:ext cx="101160" cy="210240"/>
              </p14:xfrm>
            </p:contentPart>
          </mc:Choice>
          <mc:Fallback>
            <p:pic>
              <p:nvPicPr>
                <p:cNvPr id="240" name="Ink 239">
                  <a:extLst>
                    <a:ext uri="{FF2B5EF4-FFF2-40B4-BE49-F238E27FC236}">
                      <a16:creationId xmlns:a16="http://schemas.microsoft.com/office/drawing/2014/main" id="{A0B1A859-F07B-7B42-95F4-F7B111929F8E}"/>
                    </a:ext>
                  </a:extLst>
                </p:cNvPr>
                <p:cNvPicPr/>
                <p:nvPr/>
              </p:nvPicPr>
              <p:blipFill>
                <a:blip r:embed="rId259"/>
                <a:stretch>
                  <a:fillRect/>
                </a:stretch>
              </p:blipFill>
              <p:spPr>
                <a:xfrm>
                  <a:off x="7427880" y="3870720"/>
                  <a:ext cx="1314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41" name="Ink 240">
                  <a:extLst>
                    <a:ext uri="{FF2B5EF4-FFF2-40B4-BE49-F238E27FC236}">
                      <a16:creationId xmlns:a16="http://schemas.microsoft.com/office/drawing/2014/main" id="{040DC9FB-1F76-234C-95B1-51EEE15C87B6}"/>
                    </a:ext>
                  </a:extLst>
                </p14:cNvPr>
                <p14:cNvContentPartPr/>
                <p14:nvPr/>
              </p14:nvContentPartPr>
              <p14:xfrm>
                <a:off x="7661880" y="3933720"/>
                <a:ext cx="135720" cy="150840"/>
              </p14:xfrm>
            </p:contentPart>
          </mc:Choice>
          <mc:Fallback>
            <p:pic>
              <p:nvPicPr>
                <p:cNvPr id="241" name="Ink 240">
                  <a:extLst>
                    <a:ext uri="{FF2B5EF4-FFF2-40B4-BE49-F238E27FC236}">
                      <a16:creationId xmlns:a16="http://schemas.microsoft.com/office/drawing/2014/main" id="{040DC9FB-1F76-234C-95B1-51EEE15C87B6}"/>
                    </a:ext>
                  </a:extLst>
                </p:cNvPr>
                <p:cNvPicPr/>
                <p:nvPr/>
              </p:nvPicPr>
              <p:blipFill>
                <a:blip r:embed="rId261"/>
                <a:stretch>
                  <a:fillRect/>
                </a:stretch>
              </p:blipFill>
              <p:spPr>
                <a:xfrm>
                  <a:off x="7646760" y="3918600"/>
                  <a:ext cx="1659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42" name="Ink 241">
                  <a:extLst>
                    <a:ext uri="{FF2B5EF4-FFF2-40B4-BE49-F238E27FC236}">
                      <a16:creationId xmlns:a16="http://schemas.microsoft.com/office/drawing/2014/main" id="{B78CA92B-4C53-9B41-90AD-CC2470642904}"/>
                    </a:ext>
                  </a:extLst>
                </p14:cNvPr>
                <p14:cNvContentPartPr/>
                <p14:nvPr/>
              </p14:nvContentPartPr>
              <p14:xfrm>
                <a:off x="7926120" y="3749040"/>
                <a:ext cx="52200" cy="331920"/>
              </p14:xfrm>
            </p:contentPart>
          </mc:Choice>
          <mc:Fallback>
            <p:pic>
              <p:nvPicPr>
                <p:cNvPr id="242" name="Ink 241">
                  <a:extLst>
                    <a:ext uri="{FF2B5EF4-FFF2-40B4-BE49-F238E27FC236}">
                      <a16:creationId xmlns:a16="http://schemas.microsoft.com/office/drawing/2014/main" id="{B78CA92B-4C53-9B41-90AD-CC2470642904}"/>
                    </a:ext>
                  </a:extLst>
                </p:cNvPr>
                <p:cNvPicPr/>
                <p:nvPr/>
              </p:nvPicPr>
              <p:blipFill>
                <a:blip r:embed="rId263"/>
                <a:stretch>
                  <a:fillRect/>
                </a:stretch>
              </p:blipFill>
              <p:spPr>
                <a:xfrm>
                  <a:off x="7911000" y="3733560"/>
                  <a:ext cx="8280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43" name="Ink 242">
                  <a:extLst>
                    <a:ext uri="{FF2B5EF4-FFF2-40B4-BE49-F238E27FC236}">
                      <a16:creationId xmlns:a16="http://schemas.microsoft.com/office/drawing/2014/main" id="{69DE5E76-5770-384B-BF16-B1D526508C94}"/>
                    </a:ext>
                  </a:extLst>
                </p14:cNvPr>
                <p14:cNvContentPartPr/>
                <p14:nvPr/>
              </p14:nvContentPartPr>
              <p14:xfrm>
                <a:off x="7829280" y="3897360"/>
                <a:ext cx="395640" cy="543240"/>
              </p14:xfrm>
            </p:contentPart>
          </mc:Choice>
          <mc:Fallback>
            <p:pic>
              <p:nvPicPr>
                <p:cNvPr id="243" name="Ink 242">
                  <a:extLst>
                    <a:ext uri="{FF2B5EF4-FFF2-40B4-BE49-F238E27FC236}">
                      <a16:creationId xmlns:a16="http://schemas.microsoft.com/office/drawing/2014/main" id="{69DE5E76-5770-384B-BF16-B1D526508C94}"/>
                    </a:ext>
                  </a:extLst>
                </p:cNvPr>
                <p:cNvPicPr/>
                <p:nvPr/>
              </p:nvPicPr>
              <p:blipFill>
                <a:blip r:embed="rId265"/>
                <a:stretch>
                  <a:fillRect/>
                </a:stretch>
              </p:blipFill>
              <p:spPr>
                <a:xfrm>
                  <a:off x="7814160" y="3882240"/>
                  <a:ext cx="426240" cy="573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44" name="Ink 243">
                  <a:extLst>
                    <a:ext uri="{FF2B5EF4-FFF2-40B4-BE49-F238E27FC236}">
                      <a16:creationId xmlns:a16="http://schemas.microsoft.com/office/drawing/2014/main" id="{34155037-3B45-454B-9EC0-94497C2BCC39}"/>
                    </a:ext>
                  </a:extLst>
                </p14:cNvPr>
                <p14:cNvContentPartPr/>
                <p14:nvPr/>
              </p14:nvContentPartPr>
              <p14:xfrm>
                <a:off x="8294760" y="3908520"/>
                <a:ext cx="93600" cy="398880"/>
              </p14:xfrm>
            </p:contentPart>
          </mc:Choice>
          <mc:Fallback>
            <p:pic>
              <p:nvPicPr>
                <p:cNvPr id="244" name="Ink 243">
                  <a:extLst>
                    <a:ext uri="{FF2B5EF4-FFF2-40B4-BE49-F238E27FC236}">
                      <a16:creationId xmlns:a16="http://schemas.microsoft.com/office/drawing/2014/main" id="{34155037-3B45-454B-9EC0-94497C2BCC39}"/>
                    </a:ext>
                  </a:extLst>
                </p:cNvPr>
                <p:cNvPicPr/>
                <p:nvPr/>
              </p:nvPicPr>
              <p:blipFill>
                <a:blip r:embed="rId267"/>
                <a:stretch>
                  <a:fillRect/>
                </a:stretch>
              </p:blipFill>
              <p:spPr>
                <a:xfrm>
                  <a:off x="8279640" y="3893400"/>
                  <a:ext cx="12384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45" name="Ink 244">
                  <a:extLst>
                    <a:ext uri="{FF2B5EF4-FFF2-40B4-BE49-F238E27FC236}">
                      <a16:creationId xmlns:a16="http://schemas.microsoft.com/office/drawing/2014/main" id="{9F4C7AD6-9B7D-7642-ADA8-C7D2D7DA9C57}"/>
                    </a:ext>
                  </a:extLst>
                </p14:cNvPr>
                <p14:cNvContentPartPr/>
                <p14:nvPr/>
              </p14:nvContentPartPr>
              <p14:xfrm>
                <a:off x="8412480" y="3920040"/>
                <a:ext cx="274680" cy="178200"/>
              </p14:xfrm>
            </p:contentPart>
          </mc:Choice>
          <mc:Fallback>
            <p:pic>
              <p:nvPicPr>
                <p:cNvPr id="245" name="Ink 244">
                  <a:extLst>
                    <a:ext uri="{FF2B5EF4-FFF2-40B4-BE49-F238E27FC236}">
                      <a16:creationId xmlns:a16="http://schemas.microsoft.com/office/drawing/2014/main" id="{9F4C7AD6-9B7D-7642-ADA8-C7D2D7DA9C57}"/>
                    </a:ext>
                  </a:extLst>
                </p:cNvPr>
                <p:cNvPicPr/>
                <p:nvPr/>
              </p:nvPicPr>
              <p:blipFill>
                <a:blip r:embed="rId269"/>
                <a:stretch>
                  <a:fillRect/>
                </a:stretch>
              </p:blipFill>
              <p:spPr>
                <a:xfrm>
                  <a:off x="8397000" y="3904920"/>
                  <a:ext cx="3052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46" name="Ink 245">
                  <a:extLst>
                    <a:ext uri="{FF2B5EF4-FFF2-40B4-BE49-F238E27FC236}">
                      <a16:creationId xmlns:a16="http://schemas.microsoft.com/office/drawing/2014/main" id="{AD068B43-3419-AB41-A751-0600F52D369F}"/>
                    </a:ext>
                  </a:extLst>
                </p14:cNvPr>
                <p14:cNvContentPartPr/>
                <p14:nvPr/>
              </p14:nvContentPartPr>
              <p14:xfrm>
                <a:off x="8964720" y="3717360"/>
                <a:ext cx="221040" cy="349920"/>
              </p14:xfrm>
            </p:contentPart>
          </mc:Choice>
          <mc:Fallback>
            <p:pic>
              <p:nvPicPr>
                <p:cNvPr id="246" name="Ink 245">
                  <a:extLst>
                    <a:ext uri="{FF2B5EF4-FFF2-40B4-BE49-F238E27FC236}">
                      <a16:creationId xmlns:a16="http://schemas.microsoft.com/office/drawing/2014/main" id="{AD068B43-3419-AB41-A751-0600F52D369F}"/>
                    </a:ext>
                  </a:extLst>
                </p:cNvPr>
                <p:cNvPicPr/>
                <p:nvPr/>
              </p:nvPicPr>
              <p:blipFill>
                <a:blip r:embed="rId271"/>
                <a:stretch>
                  <a:fillRect/>
                </a:stretch>
              </p:blipFill>
              <p:spPr>
                <a:xfrm>
                  <a:off x="8949600" y="3702240"/>
                  <a:ext cx="25164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47" name="Ink 246">
                  <a:extLst>
                    <a:ext uri="{FF2B5EF4-FFF2-40B4-BE49-F238E27FC236}">
                      <a16:creationId xmlns:a16="http://schemas.microsoft.com/office/drawing/2014/main" id="{46CF6E5B-7344-6946-ADF0-ABFB7763DE1C}"/>
                    </a:ext>
                  </a:extLst>
                </p14:cNvPr>
                <p14:cNvContentPartPr/>
                <p14:nvPr/>
              </p14:nvContentPartPr>
              <p14:xfrm>
                <a:off x="8954640" y="3744720"/>
                <a:ext cx="483840" cy="282600"/>
              </p14:xfrm>
            </p:contentPart>
          </mc:Choice>
          <mc:Fallback>
            <p:pic>
              <p:nvPicPr>
                <p:cNvPr id="247" name="Ink 246">
                  <a:extLst>
                    <a:ext uri="{FF2B5EF4-FFF2-40B4-BE49-F238E27FC236}">
                      <a16:creationId xmlns:a16="http://schemas.microsoft.com/office/drawing/2014/main" id="{46CF6E5B-7344-6946-ADF0-ABFB7763DE1C}"/>
                    </a:ext>
                  </a:extLst>
                </p:cNvPr>
                <p:cNvPicPr/>
                <p:nvPr/>
              </p:nvPicPr>
              <p:blipFill>
                <a:blip r:embed="rId273"/>
                <a:stretch>
                  <a:fillRect/>
                </a:stretch>
              </p:blipFill>
              <p:spPr>
                <a:xfrm>
                  <a:off x="8939160" y="3729600"/>
                  <a:ext cx="51444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48" name="Ink 247">
                  <a:extLst>
                    <a:ext uri="{FF2B5EF4-FFF2-40B4-BE49-F238E27FC236}">
                      <a16:creationId xmlns:a16="http://schemas.microsoft.com/office/drawing/2014/main" id="{75C10260-B8B6-1343-B50B-D511B20B08D5}"/>
                    </a:ext>
                  </a:extLst>
                </p14:cNvPr>
                <p14:cNvContentPartPr/>
                <p14:nvPr/>
              </p14:nvContentPartPr>
              <p14:xfrm>
                <a:off x="9520920" y="3988800"/>
                <a:ext cx="22320" cy="12960"/>
              </p14:xfrm>
            </p:contentPart>
          </mc:Choice>
          <mc:Fallback>
            <p:pic>
              <p:nvPicPr>
                <p:cNvPr id="248" name="Ink 247">
                  <a:extLst>
                    <a:ext uri="{FF2B5EF4-FFF2-40B4-BE49-F238E27FC236}">
                      <a16:creationId xmlns:a16="http://schemas.microsoft.com/office/drawing/2014/main" id="{75C10260-B8B6-1343-B50B-D511B20B08D5}"/>
                    </a:ext>
                  </a:extLst>
                </p:cNvPr>
                <p:cNvPicPr/>
                <p:nvPr/>
              </p:nvPicPr>
              <p:blipFill>
                <a:blip r:embed="rId275"/>
                <a:stretch>
                  <a:fillRect/>
                </a:stretch>
              </p:blipFill>
              <p:spPr>
                <a:xfrm>
                  <a:off x="9505800" y="3973680"/>
                  <a:ext cx="529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51" name="Ink 250">
                  <a:extLst>
                    <a:ext uri="{FF2B5EF4-FFF2-40B4-BE49-F238E27FC236}">
                      <a16:creationId xmlns:a16="http://schemas.microsoft.com/office/drawing/2014/main" id="{CDF589A5-5C48-8241-AEC9-E99C655B7A2A}"/>
                    </a:ext>
                  </a:extLst>
                </p14:cNvPr>
                <p14:cNvContentPartPr/>
                <p14:nvPr/>
              </p14:nvContentPartPr>
              <p14:xfrm>
                <a:off x="2891160" y="4663440"/>
                <a:ext cx="252360" cy="492480"/>
              </p14:xfrm>
            </p:contentPart>
          </mc:Choice>
          <mc:Fallback>
            <p:pic>
              <p:nvPicPr>
                <p:cNvPr id="251" name="Ink 250">
                  <a:extLst>
                    <a:ext uri="{FF2B5EF4-FFF2-40B4-BE49-F238E27FC236}">
                      <a16:creationId xmlns:a16="http://schemas.microsoft.com/office/drawing/2014/main" id="{CDF589A5-5C48-8241-AEC9-E99C655B7A2A}"/>
                    </a:ext>
                  </a:extLst>
                </p:cNvPr>
                <p:cNvPicPr/>
                <p:nvPr/>
              </p:nvPicPr>
              <p:blipFill>
                <a:blip r:embed="rId277"/>
                <a:stretch>
                  <a:fillRect/>
                </a:stretch>
              </p:blipFill>
              <p:spPr>
                <a:xfrm>
                  <a:off x="2876040" y="4647960"/>
                  <a:ext cx="282960" cy="5230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52" name="Ink 251">
                  <a:extLst>
                    <a:ext uri="{FF2B5EF4-FFF2-40B4-BE49-F238E27FC236}">
                      <a16:creationId xmlns:a16="http://schemas.microsoft.com/office/drawing/2014/main" id="{63C9035A-D89C-2C40-9AE3-D98A52041251}"/>
                    </a:ext>
                  </a:extLst>
                </p14:cNvPr>
                <p14:cNvContentPartPr/>
                <p14:nvPr/>
              </p14:nvContentPartPr>
              <p14:xfrm>
                <a:off x="3223080" y="4879440"/>
                <a:ext cx="251280" cy="218520"/>
              </p14:xfrm>
            </p:contentPart>
          </mc:Choice>
          <mc:Fallback>
            <p:pic>
              <p:nvPicPr>
                <p:cNvPr id="252" name="Ink 251">
                  <a:extLst>
                    <a:ext uri="{FF2B5EF4-FFF2-40B4-BE49-F238E27FC236}">
                      <a16:creationId xmlns:a16="http://schemas.microsoft.com/office/drawing/2014/main" id="{63C9035A-D89C-2C40-9AE3-D98A52041251}"/>
                    </a:ext>
                  </a:extLst>
                </p:cNvPr>
                <p:cNvPicPr/>
                <p:nvPr/>
              </p:nvPicPr>
              <p:blipFill>
                <a:blip r:embed="rId279"/>
                <a:stretch>
                  <a:fillRect/>
                </a:stretch>
              </p:blipFill>
              <p:spPr>
                <a:xfrm>
                  <a:off x="3207960" y="4863960"/>
                  <a:ext cx="2815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53" name="Ink 252">
                  <a:extLst>
                    <a:ext uri="{FF2B5EF4-FFF2-40B4-BE49-F238E27FC236}">
                      <a16:creationId xmlns:a16="http://schemas.microsoft.com/office/drawing/2014/main" id="{BBC2B474-C767-BD4E-93F1-75713CD9F35B}"/>
                    </a:ext>
                  </a:extLst>
                </p14:cNvPr>
                <p14:cNvContentPartPr/>
                <p14:nvPr/>
              </p14:nvContentPartPr>
              <p14:xfrm>
                <a:off x="3634560" y="4983480"/>
                <a:ext cx="1800" cy="27000"/>
              </p14:xfrm>
            </p:contentPart>
          </mc:Choice>
          <mc:Fallback>
            <p:pic>
              <p:nvPicPr>
                <p:cNvPr id="253" name="Ink 252">
                  <a:extLst>
                    <a:ext uri="{FF2B5EF4-FFF2-40B4-BE49-F238E27FC236}">
                      <a16:creationId xmlns:a16="http://schemas.microsoft.com/office/drawing/2014/main" id="{BBC2B474-C767-BD4E-93F1-75713CD9F35B}"/>
                    </a:ext>
                  </a:extLst>
                </p:cNvPr>
                <p:cNvPicPr/>
                <p:nvPr/>
              </p:nvPicPr>
              <p:blipFill>
                <a:blip r:embed="rId281"/>
                <a:stretch>
                  <a:fillRect/>
                </a:stretch>
              </p:blipFill>
              <p:spPr>
                <a:xfrm>
                  <a:off x="3619440" y="4968000"/>
                  <a:ext cx="324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54" name="Ink 253">
                  <a:extLst>
                    <a:ext uri="{FF2B5EF4-FFF2-40B4-BE49-F238E27FC236}">
                      <a16:creationId xmlns:a16="http://schemas.microsoft.com/office/drawing/2014/main" id="{9C9AAC4D-CB45-D54C-922C-B083CCB9A23A}"/>
                    </a:ext>
                  </a:extLst>
                </p14:cNvPr>
                <p14:cNvContentPartPr/>
                <p14:nvPr/>
              </p14:nvContentPartPr>
              <p14:xfrm>
                <a:off x="3725280" y="4882680"/>
                <a:ext cx="166320" cy="540720"/>
              </p14:xfrm>
            </p:contentPart>
          </mc:Choice>
          <mc:Fallback>
            <p:pic>
              <p:nvPicPr>
                <p:cNvPr id="254" name="Ink 253">
                  <a:extLst>
                    <a:ext uri="{FF2B5EF4-FFF2-40B4-BE49-F238E27FC236}">
                      <a16:creationId xmlns:a16="http://schemas.microsoft.com/office/drawing/2014/main" id="{9C9AAC4D-CB45-D54C-922C-B083CCB9A23A}"/>
                    </a:ext>
                  </a:extLst>
                </p:cNvPr>
                <p:cNvPicPr/>
                <p:nvPr/>
              </p:nvPicPr>
              <p:blipFill>
                <a:blip r:embed="rId283"/>
                <a:stretch>
                  <a:fillRect/>
                </a:stretch>
              </p:blipFill>
              <p:spPr>
                <a:xfrm>
                  <a:off x="3709800" y="4867200"/>
                  <a:ext cx="196920" cy="5713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55" name="Ink 254">
                  <a:extLst>
                    <a:ext uri="{FF2B5EF4-FFF2-40B4-BE49-F238E27FC236}">
                      <a16:creationId xmlns:a16="http://schemas.microsoft.com/office/drawing/2014/main" id="{1DBB6DCB-7753-6D4F-812B-14F14E1B2DD6}"/>
                    </a:ext>
                  </a:extLst>
                </p14:cNvPr>
                <p14:cNvContentPartPr/>
                <p14:nvPr/>
              </p14:nvContentPartPr>
              <p14:xfrm>
                <a:off x="4057560" y="5006160"/>
                <a:ext cx="16200" cy="40320"/>
              </p14:xfrm>
            </p:contentPart>
          </mc:Choice>
          <mc:Fallback>
            <p:pic>
              <p:nvPicPr>
                <p:cNvPr id="255" name="Ink 254">
                  <a:extLst>
                    <a:ext uri="{FF2B5EF4-FFF2-40B4-BE49-F238E27FC236}">
                      <a16:creationId xmlns:a16="http://schemas.microsoft.com/office/drawing/2014/main" id="{1DBB6DCB-7753-6D4F-812B-14F14E1B2DD6}"/>
                    </a:ext>
                  </a:extLst>
                </p:cNvPr>
                <p:cNvPicPr/>
                <p:nvPr/>
              </p:nvPicPr>
              <p:blipFill>
                <a:blip r:embed="rId285"/>
                <a:stretch>
                  <a:fillRect/>
                </a:stretch>
              </p:blipFill>
              <p:spPr>
                <a:xfrm>
                  <a:off x="4042080" y="4991040"/>
                  <a:ext cx="468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56" name="Ink 255">
                  <a:extLst>
                    <a:ext uri="{FF2B5EF4-FFF2-40B4-BE49-F238E27FC236}">
                      <a16:creationId xmlns:a16="http://schemas.microsoft.com/office/drawing/2014/main" id="{2C0F90A5-E65E-F64A-BEE0-932F9FFDD534}"/>
                    </a:ext>
                  </a:extLst>
                </p14:cNvPr>
                <p14:cNvContentPartPr/>
                <p14:nvPr/>
              </p14:nvContentPartPr>
              <p14:xfrm>
                <a:off x="4663440" y="4759560"/>
                <a:ext cx="472320" cy="248400"/>
              </p14:xfrm>
            </p:contentPart>
          </mc:Choice>
          <mc:Fallback>
            <p:pic>
              <p:nvPicPr>
                <p:cNvPr id="256" name="Ink 255">
                  <a:extLst>
                    <a:ext uri="{FF2B5EF4-FFF2-40B4-BE49-F238E27FC236}">
                      <a16:creationId xmlns:a16="http://schemas.microsoft.com/office/drawing/2014/main" id="{2C0F90A5-E65E-F64A-BEE0-932F9FFDD534}"/>
                    </a:ext>
                  </a:extLst>
                </p:cNvPr>
                <p:cNvPicPr/>
                <p:nvPr/>
              </p:nvPicPr>
              <p:blipFill>
                <a:blip r:embed="rId287"/>
                <a:stretch>
                  <a:fillRect/>
                </a:stretch>
              </p:blipFill>
              <p:spPr>
                <a:xfrm>
                  <a:off x="4647960" y="4744440"/>
                  <a:ext cx="5029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57" name="Ink 256">
                  <a:extLst>
                    <a:ext uri="{FF2B5EF4-FFF2-40B4-BE49-F238E27FC236}">
                      <a16:creationId xmlns:a16="http://schemas.microsoft.com/office/drawing/2014/main" id="{5F239E3E-8A8E-B048-B734-78C55906E998}"/>
                    </a:ext>
                  </a:extLst>
                </p14:cNvPr>
                <p14:cNvContentPartPr/>
                <p14:nvPr/>
              </p14:nvContentPartPr>
              <p14:xfrm>
                <a:off x="5517720" y="4738320"/>
                <a:ext cx="504720" cy="192960"/>
              </p14:xfrm>
            </p:contentPart>
          </mc:Choice>
          <mc:Fallback>
            <p:pic>
              <p:nvPicPr>
                <p:cNvPr id="257" name="Ink 256">
                  <a:extLst>
                    <a:ext uri="{FF2B5EF4-FFF2-40B4-BE49-F238E27FC236}">
                      <a16:creationId xmlns:a16="http://schemas.microsoft.com/office/drawing/2014/main" id="{5F239E3E-8A8E-B048-B734-78C55906E998}"/>
                    </a:ext>
                  </a:extLst>
                </p:cNvPr>
                <p:cNvPicPr/>
                <p:nvPr/>
              </p:nvPicPr>
              <p:blipFill>
                <a:blip r:embed="rId289"/>
                <a:stretch>
                  <a:fillRect/>
                </a:stretch>
              </p:blipFill>
              <p:spPr>
                <a:xfrm>
                  <a:off x="5502600" y="4722840"/>
                  <a:ext cx="5353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58" name="Ink 257">
                  <a:extLst>
                    <a:ext uri="{FF2B5EF4-FFF2-40B4-BE49-F238E27FC236}">
                      <a16:creationId xmlns:a16="http://schemas.microsoft.com/office/drawing/2014/main" id="{BC9DABA0-2C2F-1846-BC5D-6C55279E5879}"/>
                    </a:ext>
                  </a:extLst>
                </p14:cNvPr>
                <p14:cNvContentPartPr/>
                <p14:nvPr/>
              </p14:nvContentPartPr>
              <p14:xfrm>
                <a:off x="6149160" y="4560480"/>
                <a:ext cx="96480" cy="335160"/>
              </p14:xfrm>
            </p:contentPart>
          </mc:Choice>
          <mc:Fallback>
            <p:pic>
              <p:nvPicPr>
                <p:cNvPr id="258" name="Ink 257">
                  <a:extLst>
                    <a:ext uri="{FF2B5EF4-FFF2-40B4-BE49-F238E27FC236}">
                      <a16:creationId xmlns:a16="http://schemas.microsoft.com/office/drawing/2014/main" id="{BC9DABA0-2C2F-1846-BC5D-6C55279E5879}"/>
                    </a:ext>
                  </a:extLst>
                </p:cNvPr>
                <p:cNvPicPr/>
                <p:nvPr/>
              </p:nvPicPr>
              <p:blipFill>
                <a:blip r:embed="rId291"/>
                <a:stretch>
                  <a:fillRect/>
                </a:stretch>
              </p:blipFill>
              <p:spPr>
                <a:xfrm>
                  <a:off x="6134040" y="4545000"/>
                  <a:ext cx="12672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59" name="Ink 258">
                  <a:extLst>
                    <a:ext uri="{FF2B5EF4-FFF2-40B4-BE49-F238E27FC236}">
                      <a16:creationId xmlns:a16="http://schemas.microsoft.com/office/drawing/2014/main" id="{E36A95A4-C70A-B448-A833-84B3DE1C22DA}"/>
                    </a:ext>
                  </a:extLst>
                </p14:cNvPr>
                <p14:cNvContentPartPr/>
                <p14:nvPr/>
              </p14:nvContentPartPr>
              <p14:xfrm>
                <a:off x="6126120" y="4754520"/>
                <a:ext cx="329040" cy="155160"/>
              </p14:xfrm>
            </p:contentPart>
          </mc:Choice>
          <mc:Fallback>
            <p:pic>
              <p:nvPicPr>
                <p:cNvPr id="259" name="Ink 258">
                  <a:extLst>
                    <a:ext uri="{FF2B5EF4-FFF2-40B4-BE49-F238E27FC236}">
                      <a16:creationId xmlns:a16="http://schemas.microsoft.com/office/drawing/2014/main" id="{E36A95A4-C70A-B448-A833-84B3DE1C22DA}"/>
                    </a:ext>
                  </a:extLst>
                </p:cNvPr>
                <p:cNvPicPr/>
                <p:nvPr/>
              </p:nvPicPr>
              <p:blipFill>
                <a:blip r:embed="rId293"/>
                <a:stretch>
                  <a:fillRect/>
                </a:stretch>
              </p:blipFill>
              <p:spPr>
                <a:xfrm>
                  <a:off x="6111000" y="4739400"/>
                  <a:ext cx="3596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60" name="Ink 259">
                  <a:extLst>
                    <a:ext uri="{FF2B5EF4-FFF2-40B4-BE49-F238E27FC236}">
                      <a16:creationId xmlns:a16="http://schemas.microsoft.com/office/drawing/2014/main" id="{28D60FA8-8E68-654F-9527-668422048248}"/>
                    </a:ext>
                  </a:extLst>
                </p14:cNvPr>
                <p14:cNvContentPartPr/>
                <p14:nvPr/>
              </p14:nvContentPartPr>
              <p14:xfrm>
                <a:off x="6457680" y="4677480"/>
                <a:ext cx="69120" cy="20520"/>
              </p14:xfrm>
            </p:contentPart>
          </mc:Choice>
          <mc:Fallback>
            <p:pic>
              <p:nvPicPr>
                <p:cNvPr id="260" name="Ink 259">
                  <a:extLst>
                    <a:ext uri="{FF2B5EF4-FFF2-40B4-BE49-F238E27FC236}">
                      <a16:creationId xmlns:a16="http://schemas.microsoft.com/office/drawing/2014/main" id="{28D60FA8-8E68-654F-9527-668422048248}"/>
                    </a:ext>
                  </a:extLst>
                </p:cNvPr>
                <p:cNvPicPr/>
                <p:nvPr/>
              </p:nvPicPr>
              <p:blipFill>
                <a:blip r:embed="rId295"/>
                <a:stretch>
                  <a:fillRect/>
                </a:stretch>
              </p:blipFill>
              <p:spPr>
                <a:xfrm>
                  <a:off x="6442560" y="4662000"/>
                  <a:ext cx="993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63" name="Ink 262">
                  <a:extLst>
                    <a:ext uri="{FF2B5EF4-FFF2-40B4-BE49-F238E27FC236}">
                      <a16:creationId xmlns:a16="http://schemas.microsoft.com/office/drawing/2014/main" id="{47A025FC-CFF0-9448-9DCD-33EBC6DAF733}"/>
                    </a:ext>
                  </a:extLst>
                </p14:cNvPr>
                <p14:cNvContentPartPr/>
                <p14:nvPr/>
              </p14:nvContentPartPr>
              <p14:xfrm>
                <a:off x="6766200" y="4413240"/>
                <a:ext cx="286560" cy="522360"/>
              </p14:xfrm>
            </p:contentPart>
          </mc:Choice>
          <mc:Fallback>
            <p:pic>
              <p:nvPicPr>
                <p:cNvPr id="263" name="Ink 262">
                  <a:extLst>
                    <a:ext uri="{FF2B5EF4-FFF2-40B4-BE49-F238E27FC236}">
                      <a16:creationId xmlns:a16="http://schemas.microsoft.com/office/drawing/2014/main" id="{47A025FC-CFF0-9448-9DCD-33EBC6DAF733}"/>
                    </a:ext>
                  </a:extLst>
                </p:cNvPr>
                <p:cNvPicPr/>
                <p:nvPr/>
              </p:nvPicPr>
              <p:blipFill>
                <a:blip r:embed="rId297"/>
                <a:stretch>
                  <a:fillRect/>
                </a:stretch>
              </p:blipFill>
              <p:spPr>
                <a:xfrm>
                  <a:off x="6751080" y="4397760"/>
                  <a:ext cx="31716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64" name="Ink 263">
                  <a:extLst>
                    <a:ext uri="{FF2B5EF4-FFF2-40B4-BE49-F238E27FC236}">
                      <a16:creationId xmlns:a16="http://schemas.microsoft.com/office/drawing/2014/main" id="{C45EFA04-64DB-BB47-BBB8-F7C74A21EDA4}"/>
                    </a:ext>
                  </a:extLst>
                </p14:cNvPr>
                <p14:cNvContentPartPr/>
                <p14:nvPr/>
              </p14:nvContentPartPr>
              <p14:xfrm>
                <a:off x="6606360" y="4759560"/>
                <a:ext cx="146880" cy="13320"/>
              </p14:xfrm>
            </p:contentPart>
          </mc:Choice>
          <mc:Fallback>
            <p:pic>
              <p:nvPicPr>
                <p:cNvPr id="264" name="Ink 263">
                  <a:extLst>
                    <a:ext uri="{FF2B5EF4-FFF2-40B4-BE49-F238E27FC236}">
                      <a16:creationId xmlns:a16="http://schemas.microsoft.com/office/drawing/2014/main" id="{C45EFA04-64DB-BB47-BBB8-F7C74A21EDA4}"/>
                    </a:ext>
                  </a:extLst>
                </p:cNvPr>
                <p:cNvPicPr/>
                <p:nvPr/>
              </p:nvPicPr>
              <p:blipFill>
                <a:blip r:embed="rId299"/>
                <a:stretch>
                  <a:fillRect/>
                </a:stretch>
              </p:blipFill>
              <p:spPr>
                <a:xfrm>
                  <a:off x="6591240" y="4744440"/>
                  <a:ext cx="1774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65" name="Ink 264">
                  <a:extLst>
                    <a:ext uri="{FF2B5EF4-FFF2-40B4-BE49-F238E27FC236}">
                      <a16:creationId xmlns:a16="http://schemas.microsoft.com/office/drawing/2014/main" id="{4C4C470E-323A-E540-9D88-CD9307898F47}"/>
                    </a:ext>
                  </a:extLst>
                </p14:cNvPr>
                <p14:cNvContentPartPr/>
                <p14:nvPr/>
              </p14:nvContentPartPr>
              <p14:xfrm>
                <a:off x="7299360" y="4629240"/>
                <a:ext cx="344160" cy="186480"/>
              </p14:xfrm>
            </p:contentPart>
          </mc:Choice>
          <mc:Fallback>
            <p:pic>
              <p:nvPicPr>
                <p:cNvPr id="265" name="Ink 264">
                  <a:extLst>
                    <a:ext uri="{FF2B5EF4-FFF2-40B4-BE49-F238E27FC236}">
                      <a16:creationId xmlns:a16="http://schemas.microsoft.com/office/drawing/2014/main" id="{4C4C470E-323A-E540-9D88-CD9307898F47}"/>
                    </a:ext>
                  </a:extLst>
                </p:cNvPr>
                <p:cNvPicPr/>
                <p:nvPr/>
              </p:nvPicPr>
              <p:blipFill>
                <a:blip r:embed="rId301"/>
                <a:stretch>
                  <a:fillRect/>
                </a:stretch>
              </p:blipFill>
              <p:spPr>
                <a:xfrm>
                  <a:off x="7284240" y="4614120"/>
                  <a:ext cx="3747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66" name="Ink 265">
                  <a:extLst>
                    <a:ext uri="{FF2B5EF4-FFF2-40B4-BE49-F238E27FC236}">
                      <a16:creationId xmlns:a16="http://schemas.microsoft.com/office/drawing/2014/main" id="{1DBCFA03-B51F-774D-9628-5624E7706C8E}"/>
                    </a:ext>
                  </a:extLst>
                </p14:cNvPr>
                <p14:cNvContentPartPr/>
                <p14:nvPr/>
              </p14:nvContentPartPr>
              <p14:xfrm>
                <a:off x="8111160" y="4339440"/>
                <a:ext cx="663480" cy="450000"/>
              </p14:xfrm>
            </p:contentPart>
          </mc:Choice>
          <mc:Fallback>
            <p:pic>
              <p:nvPicPr>
                <p:cNvPr id="266" name="Ink 265">
                  <a:extLst>
                    <a:ext uri="{FF2B5EF4-FFF2-40B4-BE49-F238E27FC236}">
                      <a16:creationId xmlns:a16="http://schemas.microsoft.com/office/drawing/2014/main" id="{1DBCFA03-B51F-774D-9628-5624E7706C8E}"/>
                    </a:ext>
                  </a:extLst>
                </p:cNvPr>
                <p:cNvPicPr/>
                <p:nvPr/>
              </p:nvPicPr>
              <p:blipFill>
                <a:blip r:embed="rId303"/>
                <a:stretch>
                  <a:fillRect/>
                </a:stretch>
              </p:blipFill>
              <p:spPr>
                <a:xfrm>
                  <a:off x="8096040" y="4324320"/>
                  <a:ext cx="693720" cy="4806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67" name="Ink 266">
                  <a:extLst>
                    <a:ext uri="{FF2B5EF4-FFF2-40B4-BE49-F238E27FC236}">
                      <a16:creationId xmlns:a16="http://schemas.microsoft.com/office/drawing/2014/main" id="{B25F6ADE-B16A-7A49-80AF-A56AE6DB7EE8}"/>
                    </a:ext>
                  </a:extLst>
                </p14:cNvPr>
                <p14:cNvContentPartPr/>
                <p14:nvPr/>
              </p14:nvContentPartPr>
              <p14:xfrm>
                <a:off x="8560800" y="4537440"/>
                <a:ext cx="365040" cy="214920"/>
              </p14:xfrm>
            </p:contentPart>
          </mc:Choice>
          <mc:Fallback>
            <p:pic>
              <p:nvPicPr>
                <p:cNvPr id="267" name="Ink 266">
                  <a:extLst>
                    <a:ext uri="{FF2B5EF4-FFF2-40B4-BE49-F238E27FC236}">
                      <a16:creationId xmlns:a16="http://schemas.microsoft.com/office/drawing/2014/main" id="{B25F6ADE-B16A-7A49-80AF-A56AE6DB7EE8}"/>
                    </a:ext>
                  </a:extLst>
                </p:cNvPr>
                <p:cNvPicPr/>
                <p:nvPr/>
              </p:nvPicPr>
              <p:blipFill>
                <a:blip r:embed="rId305"/>
                <a:stretch>
                  <a:fillRect/>
                </a:stretch>
              </p:blipFill>
              <p:spPr>
                <a:xfrm>
                  <a:off x="8545680" y="4522320"/>
                  <a:ext cx="3952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68" name="Ink 267">
                  <a:extLst>
                    <a:ext uri="{FF2B5EF4-FFF2-40B4-BE49-F238E27FC236}">
                      <a16:creationId xmlns:a16="http://schemas.microsoft.com/office/drawing/2014/main" id="{14193FB1-81CA-AB49-AA19-D07C5F916798}"/>
                    </a:ext>
                  </a:extLst>
                </p14:cNvPr>
                <p14:cNvContentPartPr/>
                <p14:nvPr/>
              </p14:nvContentPartPr>
              <p14:xfrm>
                <a:off x="8961120" y="4503240"/>
                <a:ext cx="360" cy="360"/>
              </p14:xfrm>
            </p:contentPart>
          </mc:Choice>
          <mc:Fallback>
            <p:pic>
              <p:nvPicPr>
                <p:cNvPr id="268" name="Ink 267">
                  <a:extLst>
                    <a:ext uri="{FF2B5EF4-FFF2-40B4-BE49-F238E27FC236}">
                      <a16:creationId xmlns:a16="http://schemas.microsoft.com/office/drawing/2014/main" id="{14193FB1-81CA-AB49-AA19-D07C5F916798}"/>
                    </a:ext>
                  </a:extLst>
                </p:cNvPr>
                <p:cNvPicPr/>
                <p:nvPr/>
              </p:nvPicPr>
              <p:blipFill>
                <a:blip r:embed="rId47"/>
                <a:stretch>
                  <a:fillRect/>
                </a:stretch>
              </p:blipFill>
              <p:spPr>
                <a:xfrm>
                  <a:off x="8945640" y="448812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69" name="Ink 268">
                  <a:extLst>
                    <a:ext uri="{FF2B5EF4-FFF2-40B4-BE49-F238E27FC236}">
                      <a16:creationId xmlns:a16="http://schemas.microsoft.com/office/drawing/2014/main" id="{ABCC615F-BD83-D846-92B0-646C0A62DEC8}"/>
                    </a:ext>
                  </a:extLst>
                </p14:cNvPr>
                <p14:cNvContentPartPr/>
                <p14:nvPr/>
              </p14:nvContentPartPr>
              <p14:xfrm>
                <a:off x="9052560" y="4614120"/>
                <a:ext cx="149040" cy="9720"/>
              </p14:xfrm>
            </p:contentPart>
          </mc:Choice>
          <mc:Fallback>
            <p:pic>
              <p:nvPicPr>
                <p:cNvPr id="269" name="Ink 268">
                  <a:extLst>
                    <a:ext uri="{FF2B5EF4-FFF2-40B4-BE49-F238E27FC236}">
                      <a16:creationId xmlns:a16="http://schemas.microsoft.com/office/drawing/2014/main" id="{ABCC615F-BD83-D846-92B0-646C0A62DEC8}"/>
                    </a:ext>
                  </a:extLst>
                </p:cNvPr>
                <p:cNvPicPr/>
                <p:nvPr/>
              </p:nvPicPr>
              <p:blipFill>
                <a:blip r:embed="rId308"/>
                <a:stretch>
                  <a:fillRect/>
                </a:stretch>
              </p:blipFill>
              <p:spPr>
                <a:xfrm>
                  <a:off x="9037080" y="4599000"/>
                  <a:ext cx="1796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70" name="Ink 269">
                  <a:extLst>
                    <a:ext uri="{FF2B5EF4-FFF2-40B4-BE49-F238E27FC236}">
                      <a16:creationId xmlns:a16="http://schemas.microsoft.com/office/drawing/2014/main" id="{8AB2C3A8-E021-C744-B65C-DC46A8EE467D}"/>
                    </a:ext>
                  </a:extLst>
                </p14:cNvPr>
                <p14:cNvContentPartPr/>
                <p14:nvPr/>
              </p14:nvContentPartPr>
              <p14:xfrm>
                <a:off x="9464040" y="4377600"/>
                <a:ext cx="34920" cy="350640"/>
              </p14:xfrm>
            </p:contentPart>
          </mc:Choice>
          <mc:Fallback>
            <p:pic>
              <p:nvPicPr>
                <p:cNvPr id="270" name="Ink 269">
                  <a:extLst>
                    <a:ext uri="{FF2B5EF4-FFF2-40B4-BE49-F238E27FC236}">
                      <a16:creationId xmlns:a16="http://schemas.microsoft.com/office/drawing/2014/main" id="{8AB2C3A8-E021-C744-B65C-DC46A8EE467D}"/>
                    </a:ext>
                  </a:extLst>
                </p:cNvPr>
                <p:cNvPicPr/>
                <p:nvPr/>
              </p:nvPicPr>
              <p:blipFill>
                <a:blip r:embed="rId310"/>
                <a:stretch>
                  <a:fillRect/>
                </a:stretch>
              </p:blipFill>
              <p:spPr>
                <a:xfrm>
                  <a:off x="9448560" y="4362120"/>
                  <a:ext cx="6552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71" name="Ink 270">
                  <a:extLst>
                    <a:ext uri="{FF2B5EF4-FFF2-40B4-BE49-F238E27FC236}">
                      <a16:creationId xmlns:a16="http://schemas.microsoft.com/office/drawing/2014/main" id="{8D989F0F-6C26-BD41-8BDB-E35F2C122EFC}"/>
                    </a:ext>
                  </a:extLst>
                </p14:cNvPr>
                <p14:cNvContentPartPr/>
                <p14:nvPr/>
              </p14:nvContentPartPr>
              <p14:xfrm>
                <a:off x="9561600" y="4563720"/>
                <a:ext cx="239040" cy="423720"/>
              </p14:xfrm>
            </p:contentPart>
          </mc:Choice>
          <mc:Fallback>
            <p:pic>
              <p:nvPicPr>
                <p:cNvPr id="271" name="Ink 270">
                  <a:extLst>
                    <a:ext uri="{FF2B5EF4-FFF2-40B4-BE49-F238E27FC236}">
                      <a16:creationId xmlns:a16="http://schemas.microsoft.com/office/drawing/2014/main" id="{8D989F0F-6C26-BD41-8BDB-E35F2C122EFC}"/>
                    </a:ext>
                  </a:extLst>
                </p:cNvPr>
                <p:cNvPicPr/>
                <p:nvPr/>
              </p:nvPicPr>
              <p:blipFill>
                <a:blip r:embed="rId312"/>
                <a:stretch>
                  <a:fillRect/>
                </a:stretch>
              </p:blipFill>
              <p:spPr>
                <a:xfrm>
                  <a:off x="9546120" y="4548600"/>
                  <a:ext cx="26928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72" name="Ink 271">
                  <a:extLst>
                    <a:ext uri="{FF2B5EF4-FFF2-40B4-BE49-F238E27FC236}">
                      <a16:creationId xmlns:a16="http://schemas.microsoft.com/office/drawing/2014/main" id="{870C2B68-6BAD-8F44-81EB-5B4409F9F13E}"/>
                    </a:ext>
                  </a:extLst>
                </p14:cNvPr>
                <p14:cNvContentPartPr/>
                <p14:nvPr/>
              </p14:nvContentPartPr>
              <p14:xfrm>
                <a:off x="9894960" y="4337640"/>
                <a:ext cx="333000" cy="356760"/>
              </p14:xfrm>
            </p:contentPart>
          </mc:Choice>
          <mc:Fallback>
            <p:pic>
              <p:nvPicPr>
                <p:cNvPr id="272" name="Ink 271">
                  <a:extLst>
                    <a:ext uri="{FF2B5EF4-FFF2-40B4-BE49-F238E27FC236}">
                      <a16:creationId xmlns:a16="http://schemas.microsoft.com/office/drawing/2014/main" id="{870C2B68-6BAD-8F44-81EB-5B4409F9F13E}"/>
                    </a:ext>
                  </a:extLst>
                </p:cNvPr>
                <p:cNvPicPr/>
                <p:nvPr/>
              </p:nvPicPr>
              <p:blipFill>
                <a:blip r:embed="rId314"/>
                <a:stretch>
                  <a:fillRect/>
                </a:stretch>
              </p:blipFill>
              <p:spPr>
                <a:xfrm>
                  <a:off x="9879840" y="4322160"/>
                  <a:ext cx="36360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73" name="Ink 272">
                  <a:extLst>
                    <a:ext uri="{FF2B5EF4-FFF2-40B4-BE49-F238E27FC236}">
                      <a16:creationId xmlns:a16="http://schemas.microsoft.com/office/drawing/2014/main" id="{B1FC68F9-AF32-E74F-ACDC-E810B16CFC8F}"/>
                    </a:ext>
                  </a:extLst>
                </p14:cNvPr>
                <p14:cNvContentPartPr/>
                <p14:nvPr/>
              </p14:nvContentPartPr>
              <p14:xfrm>
                <a:off x="10155240" y="4217400"/>
                <a:ext cx="315360" cy="621360"/>
              </p14:xfrm>
            </p:contentPart>
          </mc:Choice>
          <mc:Fallback>
            <p:pic>
              <p:nvPicPr>
                <p:cNvPr id="273" name="Ink 272">
                  <a:extLst>
                    <a:ext uri="{FF2B5EF4-FFF2-40B4-BE49-F238E27FC236}">
                      <a16:creationId xmlns:a16="http://schemas.microsoft.com/office/drawing/2014/main" id="{B1FC68F9-AF32-E74F-ACDC-E810B16CFC8F}"/>
                    </a:ext>
                  </a:extLst>
                </p:cNvPr>
                <p:cNvPicPr/>
                <p:nvPr/>
              </p:nvPicPr>
              <p:blipFill>
                <a:blip r:embed="rId316"/>
                <a:stretch>
                  <a:fillRect/>
                </a:stretch>
              </p:blipFill>
              <p:spPr>
                <a:xfrm>
                  <a:off x="10139760" y="4202280"/>
                  <a:ext cx="345960" cy="651960"/>
                </a:xfrm>
                <a:prstGeom prst="rect">
                  <a:avLst/>
                </a:prstGeom>
              </p:spPr>
            </p:pic>
          </mc:Fallback>
        </mc:AlternateContent>
      </p:grpSp>
      <p:pic>
        <p:nvPicPr>
          <p:cNvPr id="276" name="Picture 275">
            <a:extLst>
              <a:ext uri="{FF2B5EF4-FFF2-40B4-BE49-F238E27FC236}">
                <a16:creationId xmlns:a16="http://schemas.microsoft.com/office/drawing/2014/main" id="{4BB0536C-D75D-CE45-84F8-41695F8C7F4F}"/>
              </a:ext>
            </a:extLst>
          </p:cNvPr>
          <p:cNvPicPr>
            <a:picLocks noChangeAspect="1"/>
          </p:cNvPicPr>
          <p:nvPr/>
        </p:nvPicPr>
        <p:blipFill>
          <a:blip r:embed="rId317"/>
          <a:stretch>
            <a:fillRect/>
          </a:stretch>
        </p:blipFill>
        <p:spPr>
          <a:xfrm>
            <a:off x="7520940" y="5094710"/>
            <a:ext cx="4075430" cy="1649350"/>
          </a:xfrm>
          <a:prstGeom prst="rect">
            <a:avLst/>
          </a:prstGeom>
        </p:spPr>
      </p:pic>
      <p:grpSp>
        <p:nvGrpSpPr>
          <p:cNvPr id="279" name="Group 278">
            <a:extLst>
              <a:ext uri="{FF2B5EF4-FFF2-40B4-BE49-F238E27FC236}">
                <a16:creationId xmlns:a16="http://schemas.microsoft.com/office/drawing/2014/main" id="{10385BB1-D30F-774B-807C-332B234078DF}"/>
              </a:ext>
            </a:extLst>
          </p:cNvPr>
          <p:cNvGrpSpPr/>
          <p:nvPr/>
        </p:nvGrpSpPr>
        <p:grpSpPr>
          <a:xfrm>
            <a:off x="5494320" y="2378880"/>
            <a:ext cx="15480" cy="18360"/>
            <a:chOff x="5494320" y="2378880"/>
            <a:chExt cx="15480" cy="18360"/>
          </a:xfrm>
        </p:grpSpPr>
        <mc:AlternateContent xmlns:mc="http://schemas.openxmlformats.org/markup-compatibility/2006">
          <mc:Choice xmlns:p14="http://schemas.microsoft.com/office/powerpoint/2010/main" Requires="p14">
            <p:contentPart p14:bwMode="auto" r:id="rId318">
              <p14:nvContentPartPr>
                <p14:cNvPr id="277" name="Ink 276">
                  <a:extLst>
                    <a:ext uri="{FF2B5EF4-FFF2-40B4-BE49-F238E27FC236}">
                      <a16:creationId xmlns:a16="http://schemas.microsoft.com/office/drawing/2014/main" id="{977C16B6-DF77-CE4C-93E2-5CE160476751}"/>
                    </a:ext>
                  </a:extLst>
                </p14:cNvPr>
                <p14:cNvContentPartPr/>
                <p14:nvPr/>
              </p14:nvContentPartPr>
              <p14:xfrm>
                <a:off x="5494320" y="2396880"/>
                <a:ext cx="360" cy="360"/>
              </p14:xfrm>
            </p:contentPart>
          </mc:Choice>
          <mc:Fallback>
            <p:pic>
              <p:nvPicPr>
                <p:cNvPr id="277" name="Ink 276">
                  <a:extLst>
                    <a:ext uri="{FF2B5EF4-FFF2-40B4-BE49-F238E27FC236}">
                      <a16:creationId xmlns:a16="http://schemas.microsoft.com/office/drawing/2014/main" id="{977C16B6-DF77-CE4C-93E2-5CE160476751}"/>
                    </a:ext>
                  </a:extLst>
                </p:cNvPr>
                <p:cNvPicPr/>
                <p:nvPr/>
              </p:nvPicPr>
              <p:blipFill>
                <a:blip r:embed="rId319"/>
                <a:stretch>
                  <a:fillRect/>
                </a:stretch>
              </p:blipFill>
              <p:spPr>
                <a:xfrm>
                  <a:off x="5485680" y="238824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78" name="Ink 277">
                  <a:extLst>
                    <a:ext uri="{FF2B5EF4-FFF2-40B4-BE49-F238E27FC236}">
                      <a16:creationId xmlns:a16="http://schemas.microsoft.com/office/drawing/2014/main" id="{D636CD34-A3F0-8B4C-AF88-F9BB30A74D1F}"/>
                    </a:ext>
                  </a:extLst>
                </p14:cNvPr>
                <p14:cNvContentPartPr/>
                <p14:nvPr/>
              </p14:nvContentPartPr>
              <p14:xfrm>
                <a:off x="5509440" y="2378880"/>
                <a:ext cx="360" cy="360"/>
              </p14:xfrm>
            </p:contentPart>
          </mc:Choice>
          <mc:Fallback>
            <p:pic>
              <p:nvPicPr>
                <p:cNvPr id="278" name="Ink 277">
                  <a:extLst>
                    <a:ext uri="{FF2B5EF4-FFF2-40B4-BE49-F238E27FC236}">
                      <a16:creationId xmlns:a16="http://schemas.microsoft.com/office/drawing/2014/main" id="{D636CD34-A3F0-8B4C-AF88-F9BB30A74D1F}"/>
                    </a:ext>
                  </a:extLst>
                </p:cNvPr>
                <p:cNvPicPr/>
                <p:nvPr/>
              </p:nvPicPr>
              <p:blipFill>
                <a:blip r:embed="rId319"/>
                <a:stretch>
                  <a:fillRect/>
                </a:stretch>
              </p:blipFill>
              <p:spPr>
                <a:xfrm>
                  <a:off x="5500800" y="2369880"/>
                  <a:ext cx="1800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1">
            <p14:nvContentPartPr>
              <p14:cNvPr id="280" name="Ink 279">
                <a:extLst>
                  <a:ext uri="{FF2B5EF4-FFF2-40B4-BE49-F238E27FC236}">
                    <a16:creationId xmlns:a16="http://schemas.microsoft.com/office/drawing/2014/main" id="{AD2F82C6-AF7E-354F-B520-90C5554A76E1}"/>
                  </a:ext>
                </a:extLst>
              </p14:cNvPr>
              <p14:cNvContentPartPr/>
              <p14:nvPr/>
            </p14:nvContentPartPr>
            <p14:xfrm>
              <a:off x="6208920" y="3132360"/>
              <a:ext cx="3240" cy="360"/>
            </p14:xfrm>
          </p:contentPart>
        </mc:Choice>
        <mc:Fallback>
          <p:pic>
            <p:nvPicPr>
              <p:cNvPr id="280" name="Ink 279">
                <a:extLst>
                  <a:ext uri="{FF2B5EF4-FFF2-40B4-BE49-F238E27FC236}">
                    <a16:creationId xmlns:a16="http://schemas.microsoft.com/office/drawing/2014/main" id="{AD2F82C6-AF7E-354F-B520-90C5554A76E1}"/>
                  </a:ext>
                </a:extLst>
              </p:cNvPr>
              <p:cNvPicPr/>
              <p:nvPr/>
            </p:nvPicPr>
            <p:blipFill>
              <a:blip r:embed="rId322"/>
              <a:stretch>
                <a:fillRect/>
              </a:stretch>
            </p:blipFill>
            <p:spPr>
              <a:xfrm>
                <a:off x="6200280" y="3123720"/>
                <a:ext cx="20880" cy="18000"/>
              </a:xfrm>
              <a:prstGeom prst="rect">
                <a:avLst/>
              </a:prstGeom>
            </p:spPr>
          </p:pic>
        </mc:Fallback>
      </mc:AlternateContent>
      <p:grpSp>
        <p:nvGrpSpPr>
          <p:cNvPr id="305" name="Group 304">
            <a:extLst>
              <a:ext uri="{FF2B5EF4-FFF2-40B4-BE49-F238E27FC236}">
                <a16:creationId xmlns:a16="http://schemas.microsoft.com/office/drawing/2014/main" id="{8C221F9B-1AA4-B94D-A1A6-453CBF53BE04}"/>
              </a:ext>
            </a:extLst>
          </p:cNvPr>
          <p:cNvGrpSpPr/>
          <p:nvPr/>
        </p:nvGrpSpPr>
        <p:grpSpPr>
          <a:xfrm>
            <a:off x="7787160" y="1594080"/>
            <a:ext cx="4232880" cy="1905840"/>
            <a:chOff x="7787160" y="1594080"/>
            <a:chExt cx="4232880" cy="1905840"/>
          </a:xfrm>
        </p:grpSpPr>
        <mc:AlternateContent xmlns:mc="http://schemas.openxmlformats.org/markup-compatibility/2006">
          <mc:Choice xmlns:p14="http://schemas.microsoft.com/office/powerpoint/2010/main" Requires="p14">
            <p:contentPart p14:bwMode="auto" r:id="rId323">
              <p14:nvContentPartPr>
                <p14:cNvPr id="135" name="Ink 134">
                  <a:extLst>
                    <a:ext uri="{FF2B5EF4-FFF2-40B4-BE49-F238E27FC236}">
                      <a16:creationId xmlns:a16="http://schemas.microsoft.com/office/drawing/2014/main" id="{6EA0ACCC-FD79-F048-B117-2003F46DA3E6}"/>
                    </a:ext>
                  </a:extLst>
                </p14:cNvPr>
                <p14:cNvContentPartPr/>
                <p14:nvPr/>
              </p14:nvContentPartPr>
              <p14:xfrm>
                <a:off x="7837200" y="1999080"/>
                <a:ext cx="1185840" cy="744120"/>
              </p14:xfrm>
            </p:contentPart>
          </mc:Choice>
          <mc:Fallback>
            <p:pic>
              <p:nvPicPr>
                <p:cNvPr id="135" name="Ink 134">
                  <a:extLst>
                    <a:ext uri="{FF2B5EF4-FFF2-40B4-BE49-F238E27FC236}">
                      <a16:creationId xmlns:a16="http://schemas.microsoft.com/office/drawing/2014/main" id="{6EA0ACCC-FD79-F048-B117-2003F46DA3E6}"/>
                    </a:ext>
                  </a:extLst>
                </p:cNvPr>
                <p:cNvPicPr/>
                <p:nvPr/>
              </p:nvPicPr>
              <p:blipFill>
                <a:blip r:embed="rId324"/>
                <a:stretch>
                  <a:fillRect/>
                </a:stretch>
              </p:blipFill>
              <p:spPr>
                <a:xfrm>
                  <a:off x="7822080" y="1983600"/>
                  <a:ext cx="1216440" cy="7747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36" name="Ink 135">
                  <a:extLst>
                    <a:ext uri="{FF2B5EF4-FFF2-40B4-BE49-F238E27FC236}">
                      <a16:creationId xmlns:a16="http://schemas.microsoft.com/office/drawing/2014/main" id="{0F7FC21E-35DE-574E-BAA8-F0720D7AB04E}"/>
                    </a:ext>
                  </a:extLst>
                </p14:cNvPr>
                <p14:cNvContentPartPr/>
                <p14:nvPr/>
              </p14:nvContentPartPr>
              <p14:xfrm>
                <a:off x="7863840" y="2752200"/>
                <a:ext cx="1124640" cy="90000"/>
              </p14:xfrm>
            </p:contentPart>
          </mc:Choice>
          <mc:Fallback>
            <p:pic>
              <p:nvPicPr>
                <p:cNvPr id="136" name="Ink 135">
                  <a:extLst>
                    <a:ext uri="{FF2B5EF4-FFF2-40B4-BE49-F238E27FC236}">
                      <a16:creationId xmlns:a16="http://schemas.microsoft.com/office/drawing/2014/main" id="{0F7FC21E-35DE-574E-BAA8-F0720D7AB04E}"/>
                    </a:ext>
                  </a:extLst>
                </p:cNvPr>
                <p:cNvPicPr/>
                <p:nvPr/>
              </p:nvPicPr>
              <p:blipFill>
                <a:blip r:embed="rId326"/>
                <a:stretch>
                  <a:fillRect/>
                </a:stretch>
              </p:blipFill>
              <p:spPr>
                <a:xfrm>
                  <a:off x="7848360" y="2736720"/>
                  <a:ext cx="1155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38" name="Ink 137">
                  <a:extLst>
                    <a:ext uri="{FF2B5EF4-FFF2-40B4-BE49-F238E27FC236}">
                      <a16:creationId xmlns:a16="http://schemas.microsoft.com/office/drawing/2014/main" id="{671EAA9C-B960-0044-965B-10023D36010A}"/>
                    </a:ext>
                  </a:extLst>
                </p14:cNvPr>
                <p14:cNvContentPartPr/>
                <p14:nvPr/>
              </p14:nvContentPartPr>
              <p14:xfrm>
                <a:off x="7975440" y="2777400"/>
                <a:ext cx="48600" cy="76320"/>
              </p14:xfrm>
            </p:contentPart>
          </mc:Choice>
          <mc:Fallback>
            <p:pic>
              <p:nvPicPr>
                <p:cNvPr id="138" name="Ink 137">
                  <a:extLst>
                    <a:ext uri="{FF2B5EF4-FFF2-40B4-BE49-F238E27FC236}">
                      <a16:creationId xmlns:a16="http://schemas.microsoft.com/office/drawing/2014/main" id="{671EAA9C-B960-0044-965B-10023D36010A}"/>
                    </a:ext>
                  </a:extLst>
                </p:cNvPr>
                <p:cNvPicPr/>
                <p:nvPr/>
              </p:nvPicPr>
              <p:blipFill>
                <a:blip r:embed="rId328"/>
                <a:stretch>
                  <a:fillRect/>
                </a:stretch>
              </p:blipFill>
              <p:spPr>
                <a:xfrm>
                  <a:off x="7959960" y="2761920"/>
                  <a:ext cx="79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39" name="Ink 138">
                  <a:extLst>
                    <a:ext uri="{FF2B5EF4-FFF2-40B4-BE49-F238E27FC236}">
                      <a16:creationId xmlns:a16="http://schemas.microsoft.com/office/drawing/2014/main" id="{983AEE0C-5510-4D43-974C-E3FC37E4A225}"/>
                    </a:ext>
                  </a:extLst>
                </p14:cNvPr>
                <p14:cNvContentPartPr/>
                <p14:nvPr/>
              </p14:nvContentPartPr>
              <p14:xfrm>
                <a:off x="8120880" y="2754360"/>
                <a:ext cx="31680" cy="72000"/>
              </p14:xfrm>
            </p:contentPart>
          </mc:Choice>
          <mc:Fallback>
            <p:pic>
              <p:nvPicPr>
                <p:cNvPr id="139" name="Ink 138">
                  <a:extLst>
                    <a:ext uri="{FF2B5EF4-FFF2-40B4-BE49-F238E27FC236}">
                      <a16:creationId xmlns:a16="http://schemas.microsoft.com/office/drawing/2014/main" id="{983AEE0C-5510-4D43-974C-E3FC37E4A225}"/>
                    </a:ext>
                  </a:extLst>
                </p:cNvPr>
                <p:cNvPicPr/>
                <p:nvPr/>
              </p:nvPicPr>
              <p:blipFill>
                <a:blip r:embed="rId330"/>
                <a:stretch>
                  <a:fillRect/>
                </a:stretch>
              </p:blipFill>
              <p:spPr>
                <a:xfrm>
                  <a:off x="8105400" y="2739240"/>
                  <a:ext cx="62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40" name="Ink 139">
                  <a:extLst>
                    <a:ext uri="{FF2B5EF4-FFF2-40B4-BE49-F238E27FC236}">
                      <a16:creationId xmlns:a16="http://schemas.microsoft.com/office/drawing/2014/main" id="{66E43F5B-E44F-BA48-BAF8-784200493BC1}"/>
                    </a:ext>
                  </a:extLst>
                </p14:cNvPr>
                <p14:cNvContentPartPr/>
                <p14:nvPr/>
              </p14:nvContentPartPr>
              <p14:xfrm>
                <a:off x="8218080" y="2743200"/>
                <a:ext cx="11880" cy="83520"/>
              </p14:xfrm>
            </p:contentPart>
          </mc:Choice>
          <mc:Fallback>
            <p:pic>
              <p:nvPicPr>
                <p:cNvPr id="140" name="Ink 139">
                  <a:extLst>
                    <a:ext uri="{FF2B5EF4-FFF2-40B4-BE49-F238E27FC236}">
                      <a16:creationId xmlns:a16="http://schemas.microsoft.com/office/drawing/2014/main" id="{66E43F5B-E44F-BA48-BAF8-784200493BC1}"/>
                    </a:ext>
                  </a:extLst>
                </p:cNvPr>
                <p:cNvPicPr/>
                <p:nvPr/>
              </p:nvPicPr>
              <p:blipFill>
                <a:blip r:embed="rId332"/>
                <a:stretch>
                  <a:fillRect/>
                </a:stretch>
              </p:blipFill>
              <p:spPr>
                <a:xfrm>
                  <a:off x="8202960" y="2727720"/>
                  <a:ext cx="424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41" name="Ink 140">
                  <a:extLst>
                    <a:ext uri="{FF2B5EF4-FFF2-40B4-BE49-F238E27FC236}">
                      <a16:creationId xmlns:a16="http://schemas.microsoft.com/office/drawing/2014/main" id="{5EFC2BD4-DA29-7B48-8197-F081C19F39A1}"/>
                    </a:ext>
                  </a:extLst>
                </p14:cNvPr>
                <p14:cNvContentPartPr/>
                <p14:nvPr/>
              </p14:nvContentPartPr>
              <p14:xfrm>
                <a:off x="8340480" y="2743200"/>
                <a:ext cx="16560" cy="65880"/>
              </p14:xfrm>
            </p:contentPart>
          </mc:Choice>
          <mc:Fallback>
            <p:pic>
              <p:nvPicPr>
                <p:cNvPr id="141" name="Ink 140">
                  <a:extLst>
                    <a:ext uri="{FF2B5EF4-FFF2-40B4-BE49-F238E27FC236}">
                      <a16:creationId xmlns:a16="http://schemas.microsoft.com/office/drawing/2014/main" id="{5EFC2BD4-DA29-7B48-8197-F081C19F39A1}"/>
                    </a:ext>
                  </a:extLst>
                </p:cNvPr>
                <p:cNvPicPr/>
                <p:nvPr/>
              </p:nvPicPr>
              <p:blipFill>
                <a:blip r:embed="rId334"/>
                <a:stretch>
                  <a:fillRect/>
                </a:stretch>
              </p:blipFill>
              <p:spPr>
                <a:xfrm>
                  <a:off x="8325360" y="2727720"/>
                  <a:ext cx="47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42" name="Ink 141">
                  <a:extLst>
                    <a:ext uri="{FF2B5EF4-FFF2-40B4-BE49-F238E27FC236}">
                      <a16:creationId xmlns:a16="http://schemas.microsoft.com/office/drawing/2014/main" id="{E59F2F23-5F77-ED40-93C6-2F4D84013847}"/>
                    </a:ext>
                  </a:extLst>
                </p14:cNvPr>
                <p14:cNvContentPartPr/>
                <p14:nvPr/>
              </p14:nvContentPartPr>
              <p14:xfrm>
                <a:off x="8435520" y="2743200"/>
                <a:ext cx="11520" cy="81000"/>
              </p14:xfrm>
            </p:contentPart>
          </mc:Choice>
          <mc:Fallback>
            <p:pic>
              <p:nvPicPr>
                <p:cNvPr id="142" name="Ink 141">
                  <a:extLst>
                    <a:ext uri="{FF2B5EF4-FFF2-40B4-BE49-F238E27FC236}">
                      <a16:creationId xmlns:a16="http://schemas.microsoft.com/office/drawing/2014/main" id="{E59F2F23-5F77-ED40-93C6-2F4D84013847}"/>
                    </a:ext>
                  </a:extLst>
                </p:cNvPr>
                <p:cNvPicPr/>
                <p:nvPr/>
              </p:nvPicPr>
              <p:blipFill>
                <a:blip r:embed="rId336"/>
                <a:stretch>
                  <a:fillRect/>
                </a:stretch>
              </p:blipFill>
              <p:spPr>
                <a:xfrm>
                  <a:off x="8420400" y="2727720"/>
                  <a:ext cx="41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43" name="Ink 142">
                  <a:extLst>
                    <a:ext uri="{FF2B5EF4-FFF2-40B4-BE49-F238E27FC236}">
                      <a16:creationId xmlns:a16="http://schemas.microsoft.com/office/drawing/2014/main" id="{67FA7CF9-B671-374F-AF76-DAD392E04033}"/>
                    </a:ext>
                  </a:extLst>
                </p14:cNvPr>
                <p14:cNvContentPartPr/>
                <p14:nvPr/>
              </p14:nvContentPartPr>
              <p14:xfrm>
                <a:off x="8583840" y="2743200"/>
                <a:ext cx="13680" cy="73440"/>
              </p14:xfrm>
            </p:contentPart>
          </mc:Choice>
          <mc:Fallback>
            <p:pic>
              <p:nvPicPr>
                <p:cNvPr id="143" name="Ink 142">
                  <a:extLst>
                    <a:ext uri="{FF2B5EF4-FFF2-40B4-BE49-F238E27FC236}">
                      <a16:creationId xmlns:a16="http://schemas.microsoft.com/office/drawing/2014/main" id="{67FA7CF9-B671-374F-AF76-DAD392E04033}"/>
                    </a:ext>
                  </a:extLst>
                </p:cNvPr>
                <p:cNvPicPr/>
                <p:nvPr/>
              </p:nvPicPr>
              <p:blipFill>
                <a:blip r:embed="rId338"/>
                <a:stretch>
                  <a:fillRect/>
                </a:stretch>
              </p:blipFill>
              <p:spPr>
                <a:xfrm>
                  <a:off x="8568720" y="2727720"/>
                  <a:ext cx="43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44" name="Ink 143">
                  <a:extLst>
                    <a:ext uri="{FF2B5EF4-FFF2-40B4-BE49-F238E27FC236}">
                      <a16:creationId xmlns:a16="http://schemas.microsoft.com/office/drawing/2014/main" id="{FFAD5222-256B-C940-AACD-2869D9132773}"/>
                    </a:ext>
                  </a:extLst>
                </p14:cNvPr>
                <p14:cNvContentPartPr/>
                <p14:nvPr/>
              </p14:nvContentPartPr>
              <p14:xfrm>
                <a:off x="8732520" y="2731680"/>
                <a:ext cx="27360" cy="74160"/>
              </p14:xfrm>
            </p:contentPart>
          </mc:Choice>
          <mc:Fallback>
            <p:pic>
              <p:nvPicPr>
                <p:cNvPr id="144" name="Ink 143">
                  <a:extLst>
                    <a:ext uri="{FF2B5EF4-FFF2-40B4-BE49-F238E27FC236}">
                      <a16:creationId xmlns:a16="http://schemas.microsoft.com/office/drawing/2014/main" id="{FFAD5222-256B-C940-AACD-2869D9132773}"/>
                    </a:ext>
                  </a:extLst>
                </p:cNvPr>
                <p:cNvPicPr/>
                <p:nvPr/>
              </p:nvPicPr>
              <p:blipFill>
                <a:blip r:embed="rId340"/>
                <a:stretch>
                  <a:fillRect/>
                </a:stretch>
              </p:blipFill>
              <p:spPr>
                <a:xfrm>
                  <a:off x="8717040" y="2716200"/>
                  <a:ext cx="57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46" name="Ink 145">
                  <a:extLst>
                    <a:ext uri="{FF2B5EF4-FFF2-40B4-BE49-F238E27FC236}">
                      <a16:creationId xmlns:a16="http://schemas.microsoft.com/office/drawing/2014/main" id="{065906D8-48C6-654F-BA77-43782CE14A3A}"/>
                    </a:ext>
                  </a:extLst>
                </p14:cNvPr>
                <p14:cNvContentPartPr/>
                <p14:nvPr/>
              </p14:nvContentPartPr>
              <p14:xfrm>
                <a:off x="8132040" y="2562480"/>
                <a:ext cx="155160" cy="170640"/>
              </p14:xfrm>
            </p:contentPart>
          </mc:Choice>
          <mc:Fallback>
            <p:pic>
              <p:nvPicPr>
                <p:cNvPr id="146" name="Ink 145">
                  <a:extLst>
                    <a:ext uri="{FF2B5EF4-FFF2-40B4-BE49-F238E27FC236}">
                      <a16:creationId xmlns:a16="http://schemas.microsoft.com/office/drawing/2014/main" id="{065906D8-48C6-654F-BA77-43782CE14A3A}"/>
                    </a:ext>
                  </a:extLst>
                </p:cNvPr>
                <p:cNvPicPr/>
                <p:nvPr/>
              </p:nvPicPr>
              <p:blipFill>
                <a:blip r:embed="rId342"/>
                <a:stretch>
                  <a:fillRect/>
                </a:stretch>
              </p:blipFill>
              <p:spPr>
                <a:xfrm>
                  <a:off x="8116560" y="2547360"/>
                  <a:ext cx="1857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48" name="Ink 147">
                  <a:extLst>
                    <a:ext uri="{FF2B5EF4-FFF2-40B4-BE49-F238E27FC236}">
                      <a16:creationId xmlns:a16="http://schemas.microsoft.com/office/drawing/2014/main" id="{BF48CA40-BE22-264C-B6C3-0B6A3301C129}"/>
                    </a:ext>
                  </a:extLst>
                </p14:cNvPr>
                <p14:cNvContentPartPr/>
                <p14:nvPr/>
              </p14:nvContentPartPr>
              <p14:xfrm>
                <a:off x="8536680" y="2540160"/>
                <a:ext cx="173160" cy="152640"/>
              </p14:xfrm>
            </p:contentPart>
          </mc:Choice>
          <mc:Fallback>
            <p:pic>
              <p:nvPicPr>
                <p:cNvPr id="148" name="Ink 147">
                  <a:extLst>
                    <a:ext uri="{FF2B5EF4-FFF2-40B4-BE49-F238E27FC236}">
                      <a16:creationId xmlns:a16="http://schemas.microsoft.com/office/drawing/2014/main" id="{BF48CA40-BE22-264C-B6C3-0B6A3301C129}"/>
                    </a:ext>
                  </a:extLst>
                </p:cNvPr>
                <p:cNvPicPr/>
                <p:nvPr/>
              </p:nvPicPr>
              <p:blipFill>
                <a:blip r:embed="rId344"/>
                <a:stretch>
                  <a:fillRect/>
                </a:stretch>
              </p:blipFill>
              <p:spPr>
                <a:xfrm>
                  <a:off x="8521560" y="2525040"/>
                  <a:ext cx="2037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50" name="Ink 149">
                  <a:extLst>
                    <a:ext uri="{FF2B5EF4-FFF2-40B4-BE49-F238E27FC236}">
                      <a16:creationId xmlns:a16="http://schemas.microsoft.com/office/drawing/2014/main" id="{A048E076-11C7-0E46-A2E6-9727ECF5A5D1}"/>
                    </a:ext>
                  </a:extLst>
                </p14:cNvPr>
                <p14:cNvContentPartPr/>
                <p14:nvPr/>
              </p14:nvContentPartPr>
              <p14:xfrm>
                <a:off x="8160840" y="2413440"/>
                <a:ext cx="133560" cy="112680"/>
              </p14:xfrm>
            </p:contentPart>
          </mc:Choice>
          <mc:Fallback>
            <p:pic>
              <p:nvPicPr>
                <p:cNvPr id="150" name="Ink 149">
                  <a:extLst>
                    <a:ext uri="{FF2B5EF4-FFF2-40B4-BE49-F238E27FC236}">
                      <a16:creationId xmlns:a16="http://schemas.microsoft.com/office/drawing/2014/main" id="{A048E076-11C7-0E46-A2E6-9727ECF5A5D1}"/>
                    </a:ext>
                  </a:extLst>
                </p:cNvPr>
                <p:cNvPicPr/>
                <p:nvPr/>
              </p:nvPicPr>
              <p:blipFill>
                <a:blip r:embed="rId346"/>
                <a:stretch>
                  <a:fillRect/>
                </a:stretch>
              </p:blipFill>
              <p:spPr>
                <a:xfrm>
                  <a:off x="8145720" y="2398320"/>
                  <a:ext cx="1641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51" name="Ink 150">
                  <a:extLst>
                    <a:ext uri="{FF2B5EF4-FFF2-40B4-BE49-F238E27FC236}">
                      <a16:creationId xmlns:a16="http://schemas.microsoft.com/office/drawing/2014/main" id="{BAD8F483-BCB8-A34B-82CF-E1754C7769A7}"/>
                    </a:ext>
                  </a:extLst>
                </p14:cNvPr>
                <p14:cNvContentPartPr/>
                <p14:nvPr/>
              </p14:nvContentPartPr>
              <p14:xfrm>
                <a:off x="8247600" y="2270880"/>
                <a:ext cx="7200" cy="152640"/>
              </p14:xfrm>
            </p:contentPart>
          </mc:Choice>
          <mc:Fallback>
            <p:pic>
              <p:nvPicPr>
                <p:cNvPr id="151" name="Ink 150">
                  <a:extLst>
                    <a:ext uri="{FF2B5EF4-FFF2-40B4-BE49-F238E27FC236}">
                      <a16:creationId xmlns:a16="http://schemas.microsoft.com/office/drawing/2014/main" id="{BAD8F483-BCB8-A34B-82CF-E1754C7769A7}"/>
                    </a:ext>
                  </a:extLst>
                </p:cNvPr>
                <p:cNvPicPr/>
                <p:nvPr/>
              </p:nvPicPr>
              <p:blipFill>
                <a:blip r:embed="rId348"/>
                <a:stretch>
                  <a:fillRect/>
                </a:stretch>
              </p:blipFill>
              <p:spPr>
                <a:xfrm>
                  <a:off x="8232480" y="2255400"/>
                  <a:ext cx="374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53" name="Ink 152">
                  <a:extLst>
                    <a:ext uri="{FF2B5EF4-FFF2-40B4-BE49-F238E27FC236}">
                      <a16:creationId xmlns:a16="http://schemas.microsoft.com/office/drawing/2014/main" id="{F8A88879-1A0A-AB45-A3F6-A95315FED7E3}"/>
                    </a:ext>
                  </a:extLst>
                </p14:cNvPr>
                <p14:cNvContentPartPr/>
                <p14:nvPr/>
              </p14:nvContentPartPr>
              <p14:xfrm>
                <a:off x="8549640" y="2404080"/>
                <a:ext cx="149400" cy="110520"/>
              </p14:xfrm>
            </p:contentPart>
          </mc:Choice>
          <mc:Fallback>
            <p:pic>
              <p:nvPicPr>
                <p:cNvPr id="153" name="Ink 152">
                  <a:extLst>
                    <a:ext uri="{FF2B5EF4-FFF2-40B4-BE49-F238E27FC236}">
                      <a16:creationId xmlns:a16="http://schemas.microsoft.com/office/drawing/2014/main" id="{F8A88879-1A0A-AB45-A3F6-A95315FED7E3}"/>
                    </a:ext>
                  </a:extLst>
                </p:cNvPr>
                <p:cNvPicPr/>
                <p:nvPr/>
              </p:nvPicPr>
              <p:blipFill>
                <a:blip r:embed="rId350"/>
                <a:stretch>
                  <a:fillRect/>
                </a:stretch>
              </p:blipFill>
              <p:spPr>
                <a:xfrm>
                  <a:off x="8534160" y="2388960"/>
                  <a:ext cx="1796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54" name="Ink 153">
                  <a:extLst>
                    <a:ext uri="{FF2B5EF4-FFF2-40B4-BE49-F238E27FC236}">
                      <a16:creationId xmlns:a16="http://schemas.microsoft.com/office/drawing/2014/main" id="{FB71A91E-2589-9742-872E-4FD832CB1817}"/>
                    </a:ext>
                  </a:extLst>
                </p14:cNvPr>
                <p14:cNvContentPartPr/>
                <p14:nvPr/>
              </p14:nvContentPartPr>
              <p14:xfrm>
                <a:off x="8626320" y="2243160"/>
                <a:ext cx="13680" cy="168840"/>
              </p14:xfrm>
            </p:contentPart>
          </mc:Choice>
          <mc:Fallback>
            <p:pic>
              <p:nvPicPr>
                <p:cNvPr id="154" name="Ink 153">
                  <a:extLst>
                    <a:ext uri="{FF2B5EF4-FFF2-40B4-BE49-F238E27FC236}">
                      <a16:creationId xmlns:a16="http://schemas.microsoft.com/office/drawing/2014/main" id="{FB71A91E-2589-9742-872E-4FD832CB1817}"/>
                    </a:ext>
                  </a:extLst>
                </p:cNvPr>
                <p:cNvPicPr/>
                <p:nvPr/>
              </p:nvPicPr>
              <p:blipFill>
                <a:blip r:embed="rId352"/>
                <a:stretch>
                  <a:fillRect/>
                </a:stretch>
              </p:blipFill>
              <p:spPr>
                <a:xfrm>
                  <a:off x="8610840" y="2228040"/>
                  <a:ext cx="442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55" name="Ink 154">
                  <a:extLst>
                    <a:ext uri="{FF2B5EF4-FFF2-40B4-BE49-F238E27FC236}">
                      <a16:creationId xmlns:a16="http://schemas.microsoft.com/office/drawing/2014/main" id="{858AF4D9-01A3-1643-939E-06CAA919875B}"/>
                    </a:ext>
                  </a:extLst>
                </p14:cNvPr>
                <p14:cNvContentPartPr/>
                <p14:nvPr/>
              </p14:nvContentPartPr>
              <p14:xfrm>
                <a:off x="7787160" y="2997000"/>
                <a:ext cx="267480" cy="121320"/>
              </p14:xfrm>
            </p:contentPart>
          </mc:Choice>
          <mc:Fallback>
            <p:pic>
              <p:nvPicPr>
                <p:cNvPr id="155" name="Ink 154">
                  <a:extLst>
                    <a:ext uri="{FF2B5EF4-FFF2-40B4-BE49-F238E27FC236}">
                      <a16:creationId xmlns:a16="http://schemas.microsoft.com/office/drawing/2014/main" id="{858AF4D9-01A3-1643-939E-06CAA919875B}"/>
                    </a:ext>
                  </a:extLst>
                </p:cNvPr>
                <p:cNvPicPr/>
                <p:nvPr/>
              </p:nvPicPr>
              <p:blipFill>
                <a:blip r:embed="rId354"/>
                <a:stretch>
                  <a:fillRect/>
                </a:stretch>
              </p:blipFill>
              <p:spPr>
                <a:xfrm>
                  <a:off x="7772040" y="2981520"/>
                  <a:ext cx="2977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56" name="Ink 155">
                  <a:extLst>
                    <a:ext uri="{FF2B5EF4-FFF2-40B4-BE49-F238E27FC236}">
                      <a16:creationId xmlns:a16="http://schemas.microsoft.com/office/drawing/2014/main" id="{12A70A99-0F20-B740-BF6B-33CE3BC8FDDC}"/>
                    </a:ext>
                  </a:extLst>
                </p14:cNvPr>
                <p14:cNvContentPartPr/>
                <p14:nvPr/>
              </p14:nvContentPartPr>
              <p14:xfrm>
                <a:off x="8137800" y="2937240"/>
                <a:ext cx="40680" cy="137160"/>
              </p14:xfrm>
            </p:contentPart>
          </mc:Choice>
          <mc:Fallback>
            <p:pic>
              <p:nvPicPr>
                <p:cNvPr id="156" name="Ink 155">
                  <a:extLst>
                    <a:ext uri="{FF2B5EF4-FFF2-40B4-BE49-F238E27FC236}">
                      <a16:creationId xmlns:a16="http://schemas.microsoft.com/office/drawing/2014/main" id="{12A70A99-0F20-B740-BF6B-33CE3BC8FDDC}"/>
                    </a:ext>
                  </a:extLst>
                </p:cNvPr>
                <p:cNvPicPr/>
                <p:nvPr/>
              </p:nvPicPr>
              <p:blipFill>
                <a:blip r:embed="rId356"/>
                <a:stretch>
                  <a:fillRect/>
                </a:stretch>
              </p:blipFill>
              <p:spPr>
                <a:xfrm>
                  <a:off x="8122680" y="2922120"/>
                  <a:ext cx="71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57" name="Ink 156">
                  <a:extLst>
                    <a:ext uri="{FF2B5EF4-FFF2-40B4-BE49-F238E27FC236}">
                      <a16:creationId xmlns:a16="http://schemas.microsoft.com/office/drawing/2014/main" id="{B5260B80-7D5F-9C4B-B5C5-14C80F86CDEA}"/>
                    </a:ext>
                  </a:extLst>
                </p14:cNvPr>
                <p14:cNvContentPartPr/>
                <p14:nvPr/>
              </p14:nvContentPartPr>
              <p14:xfrm>
                <a:off x="8104320" y="3000600"/>
                <a:ext cx="185040" cy="28800"/>
              </p14:xfrm>
            </p:contentPart>
          </mc:Choice>
          <mc:Fallback>
            <p:pic>
              <p:nvPicPr>
                <p:cNvPr id="157" name="Ink 156">
                  <a:extLst>
                    <a:ext uri="{FF2B5EF4-FFF2-40B4-BE49-F238E27FC236}">
                      <a16:creationId xmlns:a16="http://schemas.microsoft.com/office/drawing/2014/main" id="{B5260B80-7D5F-9C4B-B5C5-14C80F86CDEA}"/>
                    </a:ext>
                  </a:extLst>
                </p:cNvPr>
                <p:cNvPicPr/>
                <p:nvPr/>
              </p:nvPicPr>
              <p:blipFill>
                <a:blip r:embed="rId358"/>
                <a:stretch>
                  <a:fillRect/>
                </a:stretch>
              </p:blipFill>
              <p:spPr>
                <a:xfrm>
                  <a:off x="8089200" y="2985480"/>
                  <a:ext cx="2152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58" name="Ink 157">
                  <a:extLst>
                    <a:ext uri="{FF2B5EF4-FFF2-40B4-BE49-F238E27FC236}">
                      <a16:creationId xmlns:a16="http://schemas.microsoft.com/office/drawing/2014/main" id="{5CF62053-E7AA-7D47-85BA-6ED7E5F7E27C}"/>
                    </a:ext>
                  </a:extLst>
                </p14:cNvPr>
                <p14:cNvContentPartPr/>
                <p14:nvPr/>
              </p14:nvContentPartPr>
              <p14:xfrm>
                <a:off x="8298000" y="2926080"/>
                <a:ext cx="11880" cy="24120"/>
              </p14:xfrm>
            </p:contentPart>
          </mc:Choice>
          <mc:Fallback>
            <p:pic>
              <p:nvPicPr>
                <p:cNvPr id="158" name="Ink 157">
                  <a:extLst>
                    <a:ext uri="{FF2B5EF4-FFF2-40B4-BE49-F238E27FC236}">
                      <a16:creationId xmlns:a16="http://schemas.microsoft.com/office/drawing/2014/main" id="{5CF62053-E7AA-7D47-85BA-6ED7E5F7E27C}"/>
                    </a:ext>
                  </a:extLst>
                </p:cNvPr>
                <p:cNvPicPr/>
                <p:nvPr/>
              </p:nvPicPr>
              <p:blipFill>
                <a:blip r:embed="rId360"/>
                <a:stretch>
                  <a:fillRect/>
                </a:stretch>
              </p:blipFill>
              <p:spPr>
                <a:xfrm>
                  <a:off x="8282880" y="2910600"/>
                  <a:ext cx="42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60" name="Ink 159">
                  <a:extLst>
                    <a:ext uri="{FF2B5EF4-FFF2-40B4-BE49-F238E27FC236}">
                      <a16:creationId xmlns:a16="http://schemas.microsoft.com/office/drawing/2014/main" id="{84193E68-257A-394E-BE26-11214287565D}"/>
                    </a:ext>
                  </a:extLst>
                </p14:cNvPr>
                <p14:cNvContentPartPr/>
                <p14:nvPr/>
              </p14:nvContentPartPr>
              <p14:xfrm>
                <a:off x="8286480" y="3030120"/>
                <a:ext cx="27000" cy="58320"/>
              </p14:xfrm>
            </p:contentPart>
          </mc:Choice>
          <mc:Fallback>
            <p:pic>
              <p:nvPicPr>
                <p:cNvPr id="160" name="Ink 159">
                  <a:extLst>
                    <a:ext uri="{FF2B5EF4-FFF2-40B4-BE49-F238E27FC236}">
                      <a16:creationId xmlns:a16="http://schemas.microsoft.com/office/drawing/2014/main" id="{84193E68-257A-394E-BE26-11214287565D}"/>
                    </a:ext>
                  </a:extLst>
                </p:cNvPr>
                <p:cNvPicPr/>
                <p:nvPr/>
              </p:nvPicPr>
              <p:blipFill>
                <a:blip r:embed="rId362"/>
                <a:stretch>
                  <a:fillRect/>
                </a:stretch>
              </p:blipFill>
              <p:spPr>
                <a:xfrm>
                  <a:off x="8271360" y="3015000"/>
                  <a:ext cx="57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61" name="Ink 160">
                  <a:extLst>
                    <a:ext uri="{FF2B5EF4-FFF2-40B4-BE49-F238E27FC236}">
                      <a16:creationId xmlns:a16="http://schemas.microsoft.com/office/drawing/2014/main" id="{86E6EFF5-0681-FE42-BFEE-6A5D7D2C072C}"/>
                    </a:ext>
                  </a:extLst>
                </p14:cNvPr>
                <p14:cNvContentPartPr/>
                <p14:nvPr/>
              </p14:nvContentPartPr>
              <p14:xfrm>
                <a:off x="8377920" y="3028680"/>
                <a:ext cx="46800" cy="4680"/>
              </p14:xfrm>
            </p:contentPart>
          </mc:Choice>
          <mc:Fallback>
            <p:pic>
              <p:nvPicPr>
                <p:cNvPr id="161" name="Ink 160">
                  <a:extLst>
                    <a:ext uri="{FF2B5EF4-FFF2-40B4-BE49-F238E27FC236}">
                      <a16:creationId xmlns:a16="http://schemas.microsoft.com/office/drawing/2014/main" id="{86E6EFF5-0681-FE42-BFEE-6A5D7D2C072C}"/>
                    </a:ext>
                  </a:extLst>
                </p:cNvPr>
                <p:cNvPicPr/>
                <p:nvPr/>
              </p:nvPicPr>
              <p:blipFill>
                <a:blip r:embed="rId364"/>
                <a:stretch>
                  <a:fillRect/>
                </a:stretch>
              </p:blipFill>
              <p:spPr>
                <a:xfrm>
                  <a:off x="8362800" y="3013560"/>
                  <a:ext cx="77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62" name="Ink 161">
                  <a:extLst>
                    <a:ext uri="{FF2B5EF4-FFF2-40B4-BE49-F238E27FC236}">
                      <a16:creationId xmlns:a16="http://schemas.microsoft.com/office/drawing/2014/main" id="{F1111021-764B-8545-B526-B8921E059C9C}"/>
                    </a:ext>
                  </a:extLst>
                </p14:cNvPr>
                <p14:cNvContentPartPr/>
                <p14:nvPr/>
              </p14:nvContentPartPr>
              <p14:xfrm>
                <a:off x="8517600" y="2981520"/>
                <a:ext cx="86760" cy="96840"/>
              </p14:xfrm>
            </p:contentPart>
          </mc:Choice>
          <mc:Fallback>
            <p:pic>
              <p:nvPicPr>
                <p:cNvPr id="162" name="Ink 161">
                  <a:extLst>
                    <a:ext uri="{FF2B5EF4-FFF2-40B4-BE49-F238E27FC236}">
                      <a16:creationId xmlns:a16="http://schemas.microsoft.com/office/drawing/2014/main" id="{F1111021-764B-8545-B526-B8921E059C9C}"/>
                    </a:ext>
                  </a:extLst>
                </p:cNvPr>
                <p:cNvPicPr/>
                <p:nvPr/>
              </p:nvPicPr>
              <p:blipFill>
                <a:blip r:embed="rId366"/>
                <a:stretch>
                  <a:fillRect/>
                </a:stretch>
              </p:blipFill>
              <p:spPr>
                <a:xfrm>
                  <a:off x="8502480" y="2966040"/>
                  <a:ext cx="117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63" name="Ink 162">
                  <a:extLst>
                    <a:ext uri="{FF2B5EF4-FFF2-40B4-BE49-F238E27FC236}">
                      <a16:creationId xmlns:a16="http://schemas.microsoft.com/office/drawing/2014/main" id="{B826C8B3-595D-A146-9020-804832363C18}"/>
                    </a:ext>
                  </a:extLst>
                </p14:cNvPr>
                <p14:cNvContentPartPr/>
                <p14:nvPr/>
              </p14:nvContentPartPr>
              <p14:xfrm>
                <a:off x="8633880" y="3006000"/>
                <a:ext cx="96120" cy="212400"/>
              </p14:xfrm>
            </p:contentPart>
          </mc:Choice>
          <mc:Fallback>
            <p:pic>
              <p:nvPicPr>
                <p:cNvPr id="163" name="Ink 162">
                  <a:extLst>
                    <a:ext uri="{FF2B5EF4-FFF2-40B4-BE49-F238E27FC236}">
                      <a16:creationId xmlns:a16="http://schemas.microsoft.com/office/drawing/2014/main" id="{B826C8B3-595D-A146-9020-804832363C18}"/>
                    </a:ext>
                  </a:extLst>
                </p:cNvPr>
                <p:cNvPicPr/>
                <p:nvPr/>
              </p:nvPicPr>
              <p:blipFill>
                <a:blip r:embed="rId368"/>
                <a:stretch>
                  <a:fillRect/>
                </a:stretch>
              </p:blipFill>
              <p:spPr>
                <a:xfrm>
                  <a:off x="8618400" y="2990520"/>
                  <a:ext cx="1267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64" name="Ink 163">
                  <a:extLst>
                    <a:ext uri="{FF2B5EF4-FFF2-40B4-BE49-F238E27FC236}">
                      <a16:creationId xmlns:a16="http://schemas.microsoft.com/office/drawing/2014/main" id="{F182FA6E-B860-7641-A7EC-59252B580429}"/>
                    </a:ext>
                  </a:extLst>
                </p14:cNvPr>
                <p14:cNvContentPartPr/>
                <p14:nvPr/>
              </p14:nvContentPartPr>
              <p14:xfrm>
                <a:off x="8765640" y="2926080"/>
                <a:ext cx="47160" cy="160200"/>
              </p14:xfrm>
            </p:contentPart>
          </mc:Choice>
          <mc:Fallback>
            <p:pic>
              <p:nvPicPr>
                <p:cNvPr id="164" name="Ink 163">
                  <a:extLst>
                    <a:ext uri="{FF2B5EF4-FFF2-40B4-BE49-F238E27FC236}">
                      <a16:creationId xmlns:a16="http://schemas.microsoft.com/office/drawing/2014/main" id="{F182FA6E-B860-7641-A7EC-59252B580429}"/>
                    </a:ext>
                  </a:extLst>
                </p:cNvPr>
                <p:cNvPicPr/>
                <p:nvPr/>
              </p:nvPicPr>
              <p:blipFill>
                <a:blip r:embed="rId370"/>
                <a:stretch>
                  <a:fillRect/>
                </a:stretch>
              </p:blipFill>
              <p:spPr>
                <a:xfrm>
                  <a:off x="8750160" y="2910600"/>
                  <a:ext cx="777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65" name="Ink 164">
                  <a:extLst>
                    <a:ext uri="{FF2B5EF4-FFF2-40B4-BE49-F238E27FC236}">
                      <a16:creationId xmlns:a16="http://schemas.microsoft.com/office/drawing/2014/main" id="{C9E3A6C0-3065-3A4C-BB95-B49352B32A53}"/>
                    </a:ext>
                  </a:extLst>
                </p14:cNvPr>
                <p14:cNvContentPartPr/>
                <p14:nvPr/>
              </p14:nvContentPartPr>
              <p14:xfrm>
                <a:off x="8721000" y="3006000"/>
                <a:ext cx="178920" cy="91800"/>
              </p14:xfrm>
            </p:contentPart>
          </mc:Choice>
          <mc:Fallback>
            <p:pic>
              <p:nvPicPr>
                <p:cNvPr id="165" name="Ink 164">
                  <a:extLst>
                    <a:ext uri="{FF2B5EF4-FFF2-40B4-BE49-F238E27FC236}">
                      <a16:creationId xmlns:a16="http://schemas.microsoft.com/office/drawing/2014/main" id="{C9E3A6C0-3065-3A4C-BB95-B49352B32A53}"/>
                    </a:ext>
                  </a:extLst>
                </p:cNvPr>
                <p:cNvPicPr/>
                <p:nvPr/>
              </p:nvPicPr>
              <p:blipFill>
                <a:blip r:embed="rId372"/>
                <a:stretch>
                  <a:fillRect/>
                </a:stretch>
              </p:blipFill>
              <p:spPr>
                <a:xfrm>
                  <a:off x="8705520" y="2990520"/>
                  <a:ext cx="2095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66" name="Ink 165">
                  <a:extLst>
                    <a:ext uri="{FF2B5EF4-FFF2-40B4-BE49-F238E27FC236}">
                      <a16:creationId xmlns:a16="http://schemas.microsoft.com/office/drawing/2014/main" id="{4A1CB934-FE6C-524C-85BA-7654B63CB272}"/>
                    </a:ext>
                  </a:extLst>
                </p14:cNvPr>
                <p14:cNvContentPartPr/>
                <p14:nvPr/>
              </p14:nvContentPartPr>
              <p14:xfrm>
                <a:off x="8930880" y="2868840"/>
                <a:ext cx="55080" cy="232920"/>
              </p14:xfrm>
            </p:contentPart>
          </mc:Choice>
          <mc:Fallback>
            <p:pic>
              <p:nvPicPr>
                <p:cNvPr id="166" name="Ink 165">
                  <a:extLst>
                    <a:ext uri="{FF2B5EF4-FFF2-40B4-BE49-F238E27FC236}">
                      <a16:creationId xmlns:a16="http://schemas.microsoft.com/office/drawing/2014/main" id="{4A1CB934-FE6C-524C-85BA-7654B63CB272}"/>
                    </a:ext>
                  </a:extLst>
                </p:cNvPr>
                <p:cNvPicPr/>
                <p:nvPr/>
              </p:nvPicPr>
              <p:blipFill>
                <a:blip r:embed="rId374"/>
                <a:stretch>
                  <a:fillRect/>
                </a:stretch>
              </p:blipFill>
              <p:spPr>
                <a:xfrm>
                  <a:off x="8915760" y="2853360"/>
                  <a:ext cx="856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67" name="Ink 166">
                  <a:extLst>
                    <a:ext uri="{FF2B5EF4-FFF2-40B4-BE49-F238E27FC236}">
                      <a16:creationId xmlns:a16="http://schemas.microsoft.com/office/drawing/2014/main" id="{9D5D0467-47F0-054F-88AB-AB62F09BCA3F}"/>
                    </a:ext>
                  </a:extLst>
                </p14:cNvPr>
                <p14:cNvContentPartPr/>
                <p14:nvPr/>
              </p14:nvContentPartPr>
              <p14:xfrm>
                <a:off x="8937720" y="2994480"/>
                <a:ext cx="97920" cy="107280"/>
              </p14:xfrm>
            </p:contentPart>
          </mc:Choice>
          <mc:Fallback>
            <p:pic>
              <p:nvPicPr>
                <p:cNvPr id="167" name="Ink 166">
                  <a:extLst>
                    <a:ext uri="{FF2B5EF4-FFF2-40B4-BE49-F238E27FC236}">
                      <a16:creationId xmlns:a16="http://schemas.microsoft.com/office/drawing/2014/main" id="{9D5D0467-47F0-054F-88AB-AB62F09BCA3F}"/>
                    </a:ext>
                  </a:extLst>
                </p:cNvPr>
                <p:cNvPicPr/>
                <p:nvPr/>
              </p:nvPicPr>
              <p:blipFill>
                <a:blip r:embed="rId376"/>
                <a:stretch>
                  <a:fillRect/>
                </a:stretch>
              </p:blipFill>
              <p:spPr>
                <a:xfrm>
                  <a:off x="8922240" y="2979360"/>
                  <a:ext cx="1281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68" name="Ink 167">
                  <a:extLst>
                    <a:ext uri="{FF2B5EF4-FFF2-40B4-BE49-F238E27FC236}">
                      <a16:creationId xmlns:a16="http://schemas.microsoft.com/office/drawing/2014/main" id="{961B9EA0-1174-5846-92A0-566B1DAC854B}"/>
                    </a:ext>
                  </a:extLst>
                </p14:cNvPr>
                <p14:cNvContentPartPr/>
                <p14:nvPr/>
              </p14:nvContentPartPr>
              <p14:xfrm>
                <a:off x="9079920" y="3028680"/>
                <a:ext cx="7200" cy="87120"/>
              </p14:xfrm>
            </p:contentPart>
          </mc:Choice>
          <mc:Fallback>
            <p:pic>
              <p:nvPicPr>
                <p:cNvPr id="168" name="Ink 167">
                  <a:extLst>
                    <a:ext uri="{FF2B5EF4-FFF2-40B4-BE49-F238E27FC236}">
                      <a16:creationId xmlns:a16="http://schemas.microsoft.com/office/drawing/2014/main" id="{961B9EA0-1174-5846-92A0-566B1DAC854B}"/>
                    </a:ext>
                  </a:extLst>
                </p:cNvPr>
                <p:cNvPicPr/>
                <p:nvPr/>
              </p:nvPicPr>
              <p:blipFill>
                <a:blip r:embed="rId378"/>
                <a:stretch>
                  <a:fillRect/>
                </a:stretch>
              </p:blipFill>
              <p:spPr>
                <a:xfrm>
                  <a:off x="9064440" y="3013560"/>
                  <a:ext cx="37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69" name="Ink 168">
                  <a:extLst>
                    <a:ext uri="{FF2B5EF4-FFF2-40B4-BE49-F238E27FC236}">
                      <a16:creationId xmlns:a16="http://schemas.microsoft.com/office/drawing/2014/main" id="{C70E5284-600E-264B-9F90-25F624991223}"/>
                    </a:ext>
                  </a:extLst>
                </p14:cNvPr>
                <p14:cNvContentPartPr/>
                <p14:nvPr/>
              </p14:nvContentPartPr>
              <p14:xfrm>
                <a:off x="9098280" y="2982960"/>
                <a:ext cx="273600" cy="155880"/>
              </p14:xfrm>
            </p:contentPart>
          </mc:Choice>
          <mc:Fallback>
            <p:pic>
              <p:nvPicPr>
                <p:cNvPr id="169" name="Ink 168">
                  <a:extLst>
                    <a:ext uri="{FF2B5EF4-FFF2-40B4-BE49-F238E27FC236}">
                      <a16:creationId xmlns:a16="http://schemas.microsoft.com/office/drawing/2014/main" id="{C70E5284-600E-264B-9F90-25F624991223}"/>
                    </a:ext>
                  </a:extLst>
                </p:cNvPr>
                <p:cNvPicPr/>
                <p:nvPr/>
              </p:nvPicPr>
              <p:blipFill>
                <a:blip r:embed="rId380"/>
                <a:stretch>
                  <a:fillRect/>
                </a:stretch>
              </p:blipFill>
              <p:spPr>
                <a:xfrm>
                  <a:off x="9082800" y="2967840"/>
                  <a:ext cx="3042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70" name="Ink 169">
                  <a:extLst>
                    <a:ext uri="{FF2B5EF4-FFF2-40B4-BE49-F238E27FC236}">
                      <a16:creationId xmlns:a16="http://schemas.microsoft.com/office/drawing/2014/main" id="{10226A9A-C869-4144-ACD0-D87CA9FACBA0}"/>
                    </a:ext>
                  </a:extLst>
                </p14:cNvPr>
                <p14:cNvContentPartPr/>
                <p14:nvPr/>
              </p14:nvContentPartPr>
              <p14:xfrm>
                <a:off x="7895520" y="3221280"/>
                <a:ext cx="145080" cy="187560"/>
              </p14:xfrm>
            </p:contentPart>
          </mc:Choice>
          <mc:Fallback>
            <p:pic>
              <p:nvPicPr>
                <p:cNvPr id="170" name="Ink 169">
                  <a:extLst>
                    <a:ext uri="{FF2B5EF4-FFF2-40B4-BE49-F238E27FC236}">
                      <a16:creationId xmlns:a16="http://schemas.microsoft.com/office/drawing/2014/main" id="{10226A9A-C869-4144-ACD0-D87CA9FACBA0}"/>
                    </a:ext>
                  </a:extLst>
                </p:cNvPr>
                <p:cNvPicPr/>
                <p:nvPr/>
              </p:nvPicPr>
              <p:blipFill>
                <a:blip r:embed="rId382"/>
                <a:stretch>
                  <a:fillRect/>
                </a:stretch>
              </p:blipFill>
              <p:spPr>
                <a:xfrm>
                  <a:off x="7880400" y="3205800"/>
                  <a:ext cx="1753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71" name="Ink 170">
                  <a:extLst>
                    <a:ext uri="{FF2B5EF4-FFF2-40B4-BE49-F238E27FC236}">
                      <a16:creationId xmlns:a16="http://schemas.microsoft.com/office/drawing/2014/main" id="{61D3BECE-4C0A-C74C-854F-FC320A278081}"/>
                    </a:ext>
                  </a:extLst>
                </p14:cNvPr>
                <p14:cNvContentPartPr/>
                <p14:nvPr/>
              </p14:nvContentPartPr>
              <p14:xfrm>
                <a:off x="7898040" y="3267360"/>
                <a:ext cx="340560" cy="165600"/>
              </p14:xfrm>
            </p:contentPart>
          </mc:Choice>
          <mc:Fallback>
            <p:pic>
              <p:nvPicPr>
                <p:cNvPr id="171" name="Ink 170">
                  <a:extLst>
                    <a:ext uri="{FF2B5EF4-FFF2-40B4-BE49-F238E27FC236}">
                      <a16:creationId xmlns:a16="http://schemas.microsoft.com/office/drawing/2014/main" id="{61D3BECE-4C0A-C74C-854F-FC320A278081}"/>
                    </a:ext>
                  </a:extLst>
                </p:cNvPr>
                <p:cNvPicPr/>
                <p:nvPr/>
              </p:nvPicPr>
              <p:blipFill>
                <a:blip r:embed="rId384"/>
                <a:stretch>
                  <a:fillRect/>
                </a:stretch>
              </p:blipFill>
              <p:spPr>
                <a:xfrm>
                  <a:off x="7882560" y="3251880"/>
                  <a:ext cx="3711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72" name="Ink 171">
                  <a:extLst>
                    <a:ext uri="{FF2B5EF4-FFF2-40B4-BE49-F238E27FC236}">
                      <a16:creationId xmlns:a16="http://schemas.microsoft.com/office/drawing/2014/main" id="{45DA0A8B-BC33-6B45-9539-1DD87977B4EF}"/>
                    </a:ext>
                  </a:extLst>
                </p14:cNvPr>
                <p14:cNvContentPartPr/>
                <p14:nvPr/>
              </p14:nvContentPartPr>
              <p14:xfrm>
                <a:off x="8298000" y="3394440"/>
                <a:ext cx="360" cy="360"/>
              </p14:xfrm>
            </p:contentPart>
          </mc:Choice>
          <mc:Fallback>
            <p:pic>
              <p:nvPicPr>
                <p:cNvPr id="172" name="Ink 171">
                  <a:extLst>
                    <a:ext uri="{FF2B5EF4-FFF2-40B4-BE49-F238E27FC236}">
                      <a16:creationId xmlns:a16="http://schemas.microsoft.com/office/drawing/2014/main" id="{45DA0A8B-BC33-6B45-9539-1DD87977B4EF}"/>
                    </a:ext>
                  </a:extLst>
                </p:cNvPr>
                <p:cNvPicPr/>
                <p:nvPr/>
              </p:nvPicPr>
              <p:blipFill>
                <a:blip r:embed="rId47"/>
                <a:stretch>
                  <a:fillRect/>
                </a:stretch>
              </p:blipFill>
              <p:spPr>
                <a:xfrm>
                  <a:off x="8282880" y="337932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75" name="Ink 174">
                  <a:extLst>
                    <a:ext uri="{FF2B5EF4-FFF2-40B4-BE49-F238E27FC236}">
                      <a16:creationId xmlns:a16="http://schemas.microsoft.com/office/drawing/2014/main" id="{EF96979A-0DCD-CB41-BE50-4CEB1FD01970}"/>
                    </a:ext>
                  </a:extLst>
                </p14:cNvPr>
                <p14:cNvContentPartPr/>
                <p14:nvPr/>
              </p14:nvContentPartPr>
              <p14:xfrm>
                <a:off x="9166680" y="2307240"/>
                <a:ext cx="514440" cy="7920"/>
              </p14:xfrm>
            </p:contentPart>
          </mc:Choice>
          <mc:Fallback>
            <p:pic>
              <p:nvPicPr>
                <p:cNvPr id="175" name="Ink 174">
                  <a:extLst>
                    <a:ext uri="{FF2B5EF4-FFF2-40B4-BE49-F238E27FC236}">
                      <a16:creationId xmlns:a16="http://schemas.microsoft.com/office/drawing/2014/main" id="{EF96979A-0DCD-CB41-BE50-4CEB1FD01970}"/>
                    </a:ext>
                  </a:extLst>
                </p:cNvPr>
                <p:cNvPicPr/>
                <p:nvPr/>
              </p:nvPicPr>
              <p:blipFill>
                <a:blip r:embed="rId387"/>
                <a:stretch>
                  <a:fillRect/>
                </a:stretch>
              </p:blipFill>
              <p:spPr>
                <a:xfrm>
                  <a:off x="9151560" y="2292120"/>
                  <a:ext cx="5450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76" name="Ink 175">
                  <a:extLst>
                    <a:ext uri="{FF2B5EF4-FFF2-40B4-BE49-F238E27FC236}">
                      <a16:creationId xmlns:a16="http://schemas.microsoft.com/office/drawing/2014/main" id="{AD15D48A-D8A1-ED43-89D5-E8050A3EECEC}"/>
                    </a:ext>
                  </a:extLst>
                </p14:cNvPr>
                <p14:cNvContentPartPr/>
                <p14:nvPr/>
              </p14:nvContentPartPr>
              <p14:xfrm>
                <a:off x="9658080" y="2251440"/>
                <a:ext cx="165240" cy="131760"/>
              </p14:xfrm>
            </p:contentPart>
          </mc:Choice>
          <mc:Fallback>
            <p:pic>
              <p:nvPicPr>
                <p:cNvPr id="176" name="Ink 175">
                  <a:extLst>
                    <a:ext uri="{FF2B5EF4-FFF2-40B4-BE49-F238E27FC236}">
                      <a16:creationId xmlns:a16="http://schemas.microsoft.com/office/drawing/2014/main" id="{AD15D48A-D8A1-ED43-89D5-E8050A3EECEC}"/>
                    </a:ext>
                  </a:extLst>
                </p:cNvPr>
                <p:cNvPicPr/>
                <p:nvPr/>
              </p:nvPicPr>
              <p:blipFill>
                <a:blip r:embed="rId389"/>
                <a:stretch>
                  <a:fillRect/>
                </a:stretch>
              </p:blipFill>
              <p:spPr>
                <a:xfrm>
                  <a:off x="9642960" y="2236320"/>
                  <a:ext cx="1958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78" name="Ink 177">
                  <a:extLst>
                    <a:ext uri="{FF2B5EF4-FFF2-40B4-BE49-F238E27FC236}">
                      <a16:creationId xmlns:a16="http://schemas.microsoft.com/office/drawing/2014/main" id="{E14792AC-3C7C-734C-BCD8-12FC6C5BF142}"/>
                    </a:ext>
                  </a:extLst>
                </p14:cNvPr>
                <p14:cNvContentPartPr/>
                <p14:nvPr/>
              </p14:nvContentPartPr>
              <p14:xfrm>
                <a:off x="10041120" y="2102760"/>
                <a:ext cx="1077840" cy="660600"/>
              </p14:xfrm>
            </p:contentPart>
          </mc:Choice>
          <mc:Fallback>
            <p:pic>
              <p:nvPicPr>
                <p:cNvPr id="178" name="Ink 177">
                  <a:extLst>
                    <a:ext uri="{FF2B5EF4-FFF2-40B4-BE49-F238E27FC236}">
                      <a16:creationId xmlns:a16="http://schemas.microsoft.com/office/drawing/2014/main" id="{E14792AC-3C7C-734C-BCD8-12FC6C5BF142}"/>
                    </a:ext>
                  </a:extLst>
                </p:cNvPr>
                <p:cNvPicPr/>
                <p:nvPr/>
              </p:nvPicPr>
              <p:blipFill>
                <a:blip r:embed="rId391"/>
                <a:stretch>
                  <a:fillRect/>
                </a:stretch>
              </p:blipFill>
              <p:spPr>
                <a:xfrm>
                  <a:off x="10025640" y="2087640"/>
                  <a:ext cx="1108080" cy="6912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80" name="Ink 179">
                  <a:extLst>
                    <a:ext uri="{FF2B5EF4-FFF2-40B4-BE49-F238E27FC236}">
                      <a16:creationId xmlns:a16="http://schemas.microsoft.com/office/drawing/2014/main" id="{28963885-13DF-6A4C-B3F6-8F5F08F7828E}"/>
                    </a:ext>
                  </a:extLst>
                </p14:cNvPr>
                <p14:cNvContentPartPr/>
                <p14:nvPr/>
              </p14:nvContentPartPr>
              <p14:xfrm>
                <a:off x="10099800" y="2800440"/>
                <a:ext cx="27360" cy="11520"/>
              </p14:xfrm>
            </p:contentPart>
          </mc:Choice>
          <mc:Fallback>
            <p:pic>
              <p:nvPicPr>
                <p:cNvPr id="180" name="Ink 179">
                  <a:extLst>
                    <a:ext uri="{FF2B5EF4-FFF2-40B4-BE49-F238E27FC236}">
                      <a16:creationId xmlns:a16="http://schemas.microsoft.com/office/drawing/2014/main" id="{28963885-13DF-6A4C-B3F6-8F5F08F7828E}"/>
                    </a:ext>
                  </a:extLst>
                </p:cNvPr>
                <p:cNvPicPr/>
                <p:nvPr/>
              </p:nvPicPr>
              <p:blipFill>
                <a:blip r:embed="rId393"/>
                <a:stretch>
                  <a:fillRect/>
                </a:stretch>
              </p:blipFill>
              <p:spPr>
                <a:xfrm>
                  <a:off x="10084320" y="2785320"/>
                  <a:ext cx="57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81" name="Ink 180">
                  <a:extLst>
                    <a:ext uri="{FF2B5EF4-FFF2-40B4-BE49-F238E27FC236}">
                      <a16:creationId xmlns:a16="http://schemas.microsoft.com/office/drawing/2014/main" id="{7D4BA160-E0AD-A749-A0FF-A3E3B329BBD1}"/>
                    </a:ext>
                  </a:extLst>
                </p14:cNvPr>
                <p14:cNvContentPartPr/>
                <p14:nvPr/>
              </p14:nvContentPartPr>
              <p14:xfrm>
                <a:off x="10068480" y="2709360"/>
                <a:ext cx="1095120" cy="123840"/>
              </p14:xfrm>
            </p:contentPart>
          </mc:Choice>
          <mc:Fallback>
            <p:pic>
              <p:nvPicPr>
                <p:cNvPr id="181" name="Ink 180">
                  <a:extLst>
                    <a:ext uri="{FF2B5EF4-FFF2-40B4-BE49-F238E27FC236}">
                      <a16:creationId xmlns:a16="http://schemas.microsoft.com/office/drawing/2014/main" id="{7D4BA160-E0AD-A749-A0FF-A3E3B329BBD1}"/>
                    </a:ext>
                  </a:extLst>
                </p:cNvPr>
                <p:cNvPicPr/>
                <p:nvPr/>
              </p:nvPicPr>
              <p:blipFill>
                <a:blip r:embed="rId395"/>
                <a:stretch>
                  <a:fillRect/>
                </a:stretch>
              </p:blipFill>
              <p:spPr>
                <a:xfrm>
                  <a:off x="10053360" y="2693880"/>
                  <a:ext cx="11257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82" name="Ink 181">
                  <a:extLst>
                    <a:ext uri="{FF2B5EF4-FFF2-40B4-BE49-F238E27FC236}">
                      <a16:creationId xmlns:a16="http://schemas.microsoft.com/office/drawing/2014/main" id="{131BCFD5-7BCF-7D43-BE8E-4FF0E1139F19}"/>
                    </a:ext>
                  </a:extLst>
                </p14:cNvPr>
                <p14:cNvContentPartPr/>
                <p14:nvPr/>
              </p14:nvContentPartPr>
              <p14:xfrm>
                <a:off x="11050920" y="2095200"/>
                <a:ext cx="32760" cy="583920"/>
              </p14:xfrm>
            </p:contentPart>
          </mc:Choice>
          <mc:Fallback>
            <p:pic>
              <p:nvPicPr>
                <p:cNvPr id="182" name="Ink 181">
                  <a:extLst>
                    <a:ext uri="{FF2B5EF4-FFF2-40B4-BE49-F238E27FC236}">
                      <a16:creationId xmlns:a16="http://schemas.microsoft.com/office/drawing/2014/main" id="{131BCFD5-7BCF-7D43-BE8E-4FF0E1139F19}"/>
                    </a:ext>
                  </a:extLst>
                </p:cNvPr>
                <p:cNvPicPr/>
                <p:nvPr/>
              </p:nvPicPr>
              <p:blipFill>
                <a:blip r:embed="rId397"/>
                <a:stretch>
                  <a:fillRect/>
                </a:stretch>
              </p:blipFill>
              <p:spPr>
                <a:xfrm>
                  <a:off x="11035800" y="2080080"/>
                  <a:ext cx="63360" cy="6141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84" name="Ink 183">
                  <a:extLst>
                    <a:ext uri="{FF2B5EF4-FFF2-40B4-BE49-F238E27FC236}">
                      <a16:creationId xmlns:a16="http://schemas.microsoft.com/office/drawing/2014/main" id="{428D8B5D-B302-0747-91CF-98C11EE39601}"/>
                    </a:ext>
                  </a:extLst>
                </p14:cNvPr>
                <p14:cNvContentPartPr/>
                <p14:nvPr/>
              </p14:nvContentPartPr>
              <p14:xfrm>
                <a:off x="10327320" y="2557080"/>
                <a:ext cx="141480" cy="164880"/>
              </p14:xfrm>
            </p:contentPart>
          </mc:Choice>
          <mc:Fallback>
            <p:pic>
              <p:nvPicPr>
                <p:cNvPr id="184" name="Ink 183">
                  <a:extLst>
                    <a:ext uri="{FF2B5EF4-FFF2-40B4-BE49-F238E27FC236}">
                      <a16:creationId xmlns:a16="http://schemas.microsoft.com/office/drawing/2014/main" id="{428D8B5D-B302-0747-91CF-98C11EE39601}"/>
                    </a:ext>
                  </a:extLst>
                </p:cNvPr>
                <p:cNvPicPr/>
                <p:nvPr/>
              </p:nvPicPr>
              <p:blipFill>
                <a:blip r:embed="rId399"/>
                <a:stretch>
                  <a:fillRect/>
                </a:stretch>
              </p:blipFill>
              <p:spPr>
                <a:xfrm>
                  <a:off x="10312200" y="2541600"/>
                  <a:ext cx="1717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85" name="Ink 184">
                  <a:extLst>
                    <a:ext uri="{FF2B5EF4-FFF2-40B4-BE49-F238E27FC236}">
                      <a16:creationId xmlns:a16="http://schemas.microsoft.com/office/drawing/2014/main" id="{BDCE5152-1042-1645-8BD2-4BECDC09C380}"/>
                    </a:ext>
                  </a:extLst>
                </p14:cNvPr>
                <p14:cNvContentPartPr/>
                <p14:nvPr/>
              </p14:nvContentPartPr>
              <p14:xfrm>
                <a:off x="10605960" y="2520360"/>
                <a:ext cx="162360" cy="174240"/>
              </p14:xfrm>
            </p:contentPart>
          </mc:Choice>
          <mc:Fallback>
            <p:pic>
              <p:nvPicPr>
                <p:cNvPr id="185" name="Ink 184">
                  <a:extLst>
                    <a:ext uri="{FF2B5EF4-FFF2-40B4-BE49-F238E27FC236}">
                      <a16:creationId xmlns:a16="http://schemas.microsoft.com/office/drawing/2014/main" id="{BDCE5152-1042-1645-8BD2-4BECDC09C380}"/>
                    </a:ext>
                  </a:extLst>
                </p:cNvPr>
                <p:cNvPicPr/>
                <p:nvPr/>
              </p:nvPicPr>
              <p:blipFill>
                <a:blip r:embed="rId401"/>
                <a:stretch>
                  <a:fillRect/>
                </a:stretch>
              </p:blipFill>
              <p:spPr>
                <a:xfrm>
                  <a:off x="10590480" y="2505240"/>
                  <a:ext cx="1929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86" name="Ink 185">
                  <a:extLst>
                    <a:ext uri="{FF2B5EF4-FFF2-40B4-BE49-F238E27FC236}">
                      <a16:creationId xmlns:a16="http://schemas.microsoft.com/office/drawing/2014/main" id="{4B1AD945-6DF8-7D4E-A624-E8936C3C2ADF}"/>
                    </a:ext>
                  </a:extLst>
                </p14:cNvPr>
                <p14:cNvContentPartPr/>
                <p14:nvPr/>
              </p14:nvContentPartPr>
              <p14:xfrm>
                <a:off x="10298160" y="2421000"/>
                <a:ext cx="128880" cy="105120"/>
              </p14:xfrm>
            </p:contentPart>
          </mc:Choice>
          <mc:Fallback>
            <p:pic>
              <p:nvPicPr>
                <p:cNvPr id="186" name="Ink 185">
                  <a:extLst>
                    <a:ext uri="{FF2B5EF4-FFF2-40B4-BE49-F238E27FC236}">
                      <a16:creationId xmlns:a16="http://schemas.microsoft.com/office/drawing/2014/main" id="{4B1AD945-6DF8-7D4E-A624-E8936C3C2ADF}"/>
                    </a:ext>
                  </a:extLst>
                </p:cNvPr>
                <p:cNvPicPr/>
                <p:nvPr/>
              </p:nvPicPr>
              <p:blipFill>
                <a:blip r:embed="rId403"/>
                <a:stretch>
                  <a:fillRect/>
                </a:stretch>
              </p:blipFill>
              <p:spPr>
                <a:xfrm>
                  <a:off x="10283040" y="2405520"/>
                  <a:ext cx="159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87" name="Ink 186">
                  <a:extLst>
                    <a:ext uri="{FF2B5EF4-FFF2-40B4-BE49-F238E27FC236}">
                      <a16:creationId xmlns:a16="http://schemas.microsoft.com/office/drawing/2014/main" id="{B181224D-370A-1140-B50D-7352793A9117}"/>
                    </a:ext>
                  </a:extLst>
                </p14:cNvPr>
                <p14:cNvContentPartPr/>
                <p14:nvPr/>
              </p14:nvContentPartPr>
              <p14:xfrm>
                <a:off x="10397880" y="2302200"/>
                <a:ext cx="23760" cy="132480"/>
              </p14:xfrm>
            </p:contentPart>
          </mc:Choice>
          <mc:Fallback>
            <p:pic>
              <p:nvPicPr>
                <p:cNvPr id="187" name="Ink 186">
                  <a:extLst>
                    <a:ext uri="{FF2B5EF4-FFF2-40B4-BE49-F238E27FC236}">
                      <a16:creationId xmlns:a16="http://schemas.microsoft.com/office/drawing/2014/main" id="{B181224D-370A-1140-B50D-7352793A9117}"/>
                    </a:ext>
                  </a:extLst>
                </p:cNvPr>
                <p:cNvPicPr/>
                <p:nvPr/>
              </p:nvPicPr>
              <p:blipFill>
                <a:blip r:embed="rId405"/>
                <a:stretch>
                  <a:fillRect/>
                </a:stretch>
              </p:blipFill>
              <p:spPr>
                <a:xfrm>
                  <a:off x="10382400" y="2287080"/>
                  <a:ext cx="54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88" name="Ink 187">
                  <a:extLst>
                    <a:ext uri="{FF2B5EF4-FFF2-40B4-BE49-F238E27FC236}">
                      <a16:creationId xmlns:a16="http://schemas.microsoft.com/office/drawing/2014/main" id="{0279C571-DF56-0C42-A829-BB438F13A005}"/>
                    </a:ext>
                  </a:extLst>
                </p14:cNvPr>
                <p14:cNvContentPartPr/>
                <p14:nvPr/>
              </p14:nvContentPartPr>
              <p14:xfrm>
                <a:off x="10647000" y="2362320"/>
                <a:ext cx="107280" cy="140760"/>
              </p14:xfrm>
            </p:contentPart>
          </mc:Choice>
          <mc:Fallback>
            <p:pic>
              <p:nvPicPr>
                <p:cNvPr id="188" name="Ink 187">
                  <a:extLst>
                    <a:ext uri="{FF2B5EF4-FFF2-40B4-BE49-F238E27FC236}">
                      <a16:creationId xmlns:a16="http://schemas.microsoft.com/office/drawing/2014/main" id="{0279C571-DF56-0C42-A829-BB438F13A005}"/>
                    </a:ext>
                  </a:extLst>
                </p:cNvPr>
                <p:cNvPicPr/>
                <p:nvPr/>
              </p:nvPicPr>
              <p:blipFill>
                <a:blip r:embed="rId407"/>
                <a:stretch>
                  <a:fillRect/>
                </a:stretch>
              </p:blipFill>
              <p:spPr>
                <a:xfrm>
                  <a:off x="10631520" y="2347200"/>
                  <a:ext cx="137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89" name="Ink 188">
                  <a:extLst>
                    <a:ext uri="{FF2B5EF4-FFF2-40B4-BE49-F238E27FC236}">
                      <a16:creationId xmlns:a16="http://schemas.microsoft.com/office/drawing/2014/main" id="{D477A8BB-CD2A-3D4A-AC5C-C4BC7B2FE9BF}"/>
                    </a:ext>
                  </a:extLst>
                </p14:cNvPr>
                <p14:cNvContentPartPr/>
                <p14:nvPr/>
              </p14:nvContentPartPr>
              <p14:xfrm>
                <a:off x="10675440" y="2253600"/>
                <a:ext cx="24120" cy="135360"/>
              </p14:xfrm>
            </p:contentPart>
          </mc:Choice>
          <mc:Fallback>
            <p:pic>
              <p:nvPicPr>
                <p:cNvPr id="189" name="Ink 188">
                  <a:extLst>
                    <a:ext uri="{FF2B5EF4-FFF2-40B4-BE49-F238E27FC236}">
                      <a16:creationId xmlns:a16="http://schemas.microsoft.com/office/drawing/2014/main" id="{D477A8BB-CD2A-3D4A-AC5C-C4BC7B2FE9BF}"/>
                    </a:ext>
                  </a:extLst>
                </p:cNvPr>
                <p:cNvPicPr/>
                <p:nvPr/>
              </p:nvPicPr>
              <p:blipFill>
                <a:blip r:embed="rId409"/>
                <a:stretch>
                  <a:fillRect/>
                </a:stretch>
              </p:blipFill>
              <p:spPr>
                <a:xfrm>
                  <a:off x="10660320" y="2238480"/>
                  <a:ext cx="54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91" name="Ink 190">
                  <a:extLst>
                    <a:ext uri="{FF2B5EF4-FFF2-40B4-BE49-F238E27FC236}">
                      <a16:creationId xmlns:a16="http://schemas.microsoft.com/office/drawing/2014/main" id="{1FE968CD-5B57-774E-BE22-6F06CF9BB866}"/>
                    </a:ext>
                  </a:extLst>
                </p14:cNvPr>
                <p14:cNvContentPartPr/>
                <p14:nvPr/>
              </p14:nvContentPartPr>
              <p14:xfrm>
                <a:off x="10218240" y="2216520"/>
                <a:ext cx="168120" cy="63000"/>
              </p14:xfrm>
            </p:contentPart>
          </mc:Choice>
          <mc:Fallback>
            <p:pic>
              <p:nvPicPr>
                <p:cNvPr id="191" name="Ink 190">
                  <a:extLst>
                    <a:ext uri="{FF2B5EF4-FFF2-40B4-BE49-F238E27FC236}">
                      <a16:creationId xmlns:a16="http://schemas.microsoft.com/office/drawing/2014/main" id="{1FE968CD-5B57-774E-BE22-6F06CF9BB866}"/>
                    </a:ext>
                  </a:extLst>
                </p:cNvPr>
                <p:cNvPicPr/>
                <p:nvPr/>
              </p:nvPicPr>
              <p:blipFill>
                <a:blip r:embed="rId411"/>
                <a:stretch>
                  <a:fillRect/>
                </a:stretch>
              </p:blipFill>
              <p:spPr>
                <a:xfrm>
                  <a:off x="10203120" y="2201400"/>
                  <a:ext cx="1987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92" name="Ink 191">
                  <a:extLst>
                    <a:ext uri="{FF2B5EF4-FFF2-40B4-BE49-F238E27FC236}">
                      <a16:creationId xmlns:a16="http://schemas.microsoft.com/office/drawing/2014/main" id="{882287D4-24EB-1948-8638-FA201FFAC309}"/>
                    </a:ext>
                  </a:extLst>
                </p14:cNvPr>
                <p14:cNvContentPartPr/>
                <p14:nvPr/>
              </p14:nvContentPartPr>
              <p14:xfrm>
                <a:off x="10352160" y="2054880"/>
                <a:ext cx="67320" cy="185400"/>
              </p14:xfrm>
            </p:contentPart>
          </mc:Choice>
          <mc:Fallback>
            <p:pic>
              <p:nvPicPr>
                <p:cNvPr id="192" name="Ink 191">
                  <a:extLst>
                    <a:ext uri="{FF2B5EF4-FFF2-40B4-BE49-F238E27FC236}">
                      <a16:creationId xmlns:a16="http://schemas.microsoft.com/office/drawing/2014/main" id="{882287D4-24EB-1948-8638-FA201FFAC309}"/>
                    </a:ext>
                  </a:extLst>
                </p:cNvPr>
                <p:cNvPicPr/>
                <p:nvPr/>
              </p:nvPicPr>
              <p:blipFill>
                <a:blip r:embed="rId413"/>
                <a:stretch>
                  <a:fillRect/>
                </a:stretch>
              </p:blipFill>
              <p:spPr>
                <a:xfrm>
                  <a:off x="10337040" y="2039760"/>
                  <a:ext cx="97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94" name="Ink 193">
                  <a:extLst>
                    <a:ext uri="{FF2B5EF4-FFF2-40B4-BE49-F238E27FC236}">
                      <a16:creationId xmlns:a16="http://schemas.microsoft.com/office/drawing/2014/main" id="{04148782-1744-B640-B3B7-E2B52778DFAB}"/>
                    </a:ext>
                  </a:extLst>
                </p14:cNvPr>
                <p14:cNvContentPartPr/>
                <p14:nvPr/>
              </p14:nvContentPartPr>
              <p14:xfrm>
                <a:off x="10686960" y="2076840"/>
                <a:ext cx="136080" cy="140760"/>
              </p14:xfrm>
            </p:contentPart>
          </mc:Choice>
          <mc:Fallback>
            <p:pic>
              <p:nvPicPr>
                <p:cNvPr id="194" name="Ink 193">
                  <a:extLst>
                    <a:ext uri="{FF2B5EF4-FFF2-40B4-BE49-F238E27FC236}">
                      <a16:creationId xmlns:a16="http://schemas.microsoft.com/office/drawing/2014/main" id="{04148782-1744-B640-B3B7-E2B52778DFAB}"/>
                    </a:ext>
                  </a:extLst>
                </p:cNvPr>
                <p:cNvPicPr/>
                <p:nvPr/>
              </p:nvPicPr>
              <p:blipFill>
                <a:blip r:embed="rId415"/>
                <a:stretch>
                  <a:fillRect/>
                </a:stretch>
              </p:blipFill>
              <p:spPr>
                <a:xfrm>
                  <a:off x="10671480" y="2061360"/>
                  <a:ext cx="1666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95" name="Ink 194">
                  <a:extLst>
                    <a:ext uri="{FF2B5EF4-FFF2-40B4-BE49-F238E27FC236}">
                      <a16:creationId xmlns:a16="http://schemas.microsoft.com/office/drawing/2014/main" id="{1E2410B3-43FA-1648-9707-668E06FDE3E3}"/>
                    </a:ext>
                  </a:extLst>
                </p14:cNvPr>
                <p14:cNvContentPartPr/>
                <p14:nvPr/>
              </p14:nvContentPartPr>
              <p14:xfrm>
                <a:off x="10721160" y="1911960"/>
                <a:ext cx="16560" cy="168480"/>
              </p14:xfrm>
            </p:contentPart>
          </mc:Choice>
          <mc:Fallback>
            <p:pic>
              <p:nvPicPr>
                <p:cNvPr id="195" name="Ink 194">
                  <a:extLst>
                    <a:ext uri="{FF2B5EF4-FFF2-40B4-BE49-F238E27FC236}">
                      <a16:creationId xmlns:a16="http://schemas.microsoft.com/office/drawing/2014/main" id="{1E2410B3-43FA-1648-9707-668E06FDE3E3}"/>
                    </a:ext>
                  </a:extLst>
                </p:cNvPr>
                <p:cNvPicPr/>
                <p:nvPr/>
              </p:nvPicPr>
              <p:blipFill>
                <a:blip r:embed="rId417"/>
                <a:stretch>
                  <a:fillRect/>
                </a:stretch>
              </p:blipFill>
              <p:spPr>
                <a:xfrm>
                  <a:off x="10706040" y="1896840"/>
                  <a:ext cx="468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97" name="Ink 196">
                  <a:extLst>
                    <a:ext uri="{FF2B5EF4-FFF2-40B4-BE49-F238E27FC236}">
                      <a16:creationId xmlns:a16="http://schemas.microsoft.com/office/drawing/2014/main" id="{25E3D0E5-B478-DE47-916F-D1128E2E8F02}"/>
                    </a:ext>
                  </a:extLst>
                </p14:cNvPr>
                <p14:cNvContentPartPr/>
                <p14:nvPr/>
              </p14:nvContentPartPr>
              <p14:xfrm>
                <a:off x="10743840" y="1986480"/>
                <a:ext cx="64440" cy="13680"/>
              </p14:xfrm>
            </p:contentPart>
          </mc:Choice>
          <mc:Fallback>
            <p:pic>
              <p:nvPicPr>
                <p:cNvPr id="197" name="Ink 196">
                  <a:extLst>
                    <a:ext uri="{FF2B5EF4-FFF2-40B4-BE49-F238E27FC236}">
                      <a16:creationId xmlns:a16="http://schemas.microsoft.com/office/drawing/2014/main" id="{25E3D0E5-B478-DE47-916F-D1128E2E8F02}"/>
                    </a:ext>
                  </a:extLst>
                </p:cNvPr>
                <p:cNvPicPr/>
                <p:nvPr/>
              </p:nvPicPr>
              <p:blipFill>
                <a:blip r:embed="rId419"/>
                <a:stretch>
                  <a:fillRect/>
                </a:stretch>
              </p:blipFill>
              <p:spPr>
                <a:xfrm>
                  <a:off x="10728720" y="1971360"/>
                  <a:ext cx="95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98" name="Ink 197">
                  <a:extLst>
                    <a:ext uri="{FF2B5EF4-FFF2-40B4-BE49-F238E27FC236}">
                      <a16:creationId xmlns:a16="http://schemas.microsoft.com/office/drawing/2014/main" id="{624B3C97-1AE6-DC4B-B835-F7FD97B45836}"/>
                    </a:ext>
                  </a:extLst>
                </p14:cNvPr>
                <p14:cNvContentPartPr/>
                <p14:nvPr/>
              </p14:nvContentPartPr>
              <p14:xfrm>
                <a:off x="10828440" y="1862280"/>
                <a:ext cx="110520" cy="180720"/>
              </p14:xfrm>
            </p:contentPart>
          </mc:Choice>
          <mc:Fallback>
            <p:pic>
              <p:nvPicPr>
                <p:cNvPr id="198" name="Ink 197">
                  <a:extLst>
                    <a:ext uri="{FF2B5EF4-FFF2-40B4-BE49-F238E27FC236}">
                      <a16:creationId xmlns:a16="http://schemas.microsoft.com/office/drawing/2014/main" id="{624B3C97-1AE6-DC4B-B835-F7FD97B45836}"/>
                    </a:ext>
                  </a:extLst>
                </p:cNvPr>
                <p:cNvPicPr/>
                <p:nvPr/>
              </p:nvPicPr>
              <p:blipFill>
                <a:blip r:embed="rId421"/>
                <a:stretch>
                  <a:fillRect/>
                </a:stretch>
              </p:blipFill>
              <p:spPr>
                <a:xfrm>
                  <a:off x="10812960" y="1847160"/>
                  <a:ext cx="1407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99" name="Ink 198">
                  <a:extLst>
                    <a:ext uri="{FF2B5EF4-FFF2-40B4-BE49-F238E27FC236}">
                      <a16:creationId xmlns:a16="http://schemas.microsoft.com/office/drawing/2014/main" id="{F2C4DA9E-38AA-9A48-AD5D-3B751601FBFC}"/>
                    </a:ext>
                  </a:extLst>
                </p14:cNvPr>
                <p14:cNvContentPartPr/>
                <p14:nvPr/>
              </p14:nvContentPartPr>
              <p14:xfrm>
                <a:off x="10869840" y="1955880"/>
                <a:ext cx="91080" cy="10440"/>
              </p14:xfrm>
            </p:contentPart>
          </mc:Choice>
          <mc:Fallback>
            <p:pic>
              <p:nvPicPr>
                <p:cNvPr id="199" name="Ink 198">
                  <a:extLst>
                    <a:ext uri="{FF2B5EF4-FFF2-40B4-BE49-F238E27FC236}">
                      <a16:creationId xmlns:a16="http://schemas.microsoft.com/office/drawing/2014/main" id="{F2C4DA9E-38AA-9A48-AD5D-3B751601FBFC}"/>
                    </a:ext>
                  </a:extLst>
                </p:cNvPr>
                <p:cNvPicPr/>
                <p:nvPr/>
              </p:nvPicPr>
              <p:blipFill>
                <a:blip r:embed="rId423"/>
                <a:stretch>
                  <a:fillRect/>
                </a:stretch>
              </p:blipFill>
              <p:spPr>
                <a:xfrm>
                  <a:off x="10854360" y="1940400"/>
                  <a:ext cx="121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01" name="Ink 200">
                  <a:extLst>
                    <a:ext uri="{FF2B5EF4-FFF2-40B4-BE49-F238E27FC236}">
                      <a16:creationId xmlns:a16="http://schemas.microsoft.com/office/drawing/2014/main" id="{A6443783-75C5-9748-86A5-7B2754285A4B}"/>
                    </a:ext>
                  </a:extLst>
                </p14:cNvPr>
                <p14:cNvContentPartPr/>
                <p14:nvPr/>
              </p14:nvContentPartPr>
              <p14:xfrm>
                <a:off x="10303920" y="2125080"/>
                <a:ext cx="51840" cy="12600"/>
              </p14:xfrm>
            </p:contentPart>
          </mc:Choice>
          <mc:Fallback>
            <p:pic>
              <p:nvPicPr>
                <p:cNvPr id="201" name="Ink 200">
                  <a:extLst>
                    <a:ext uri="{FF2B5EF4-FFF2-40B4-BE49-F238E27FC236}">
                      <a16:creationId xmlns:a16="http://schemas.microsoft.com/office/drawing/2014/main" id="{A6443783-75C5-9748-86A5-7B2754285A4B}"/>
                    </a:ext>
                  </a:extLst>
                </p:cNvPr>
                <p:cNvPicPr/>
                <p:nvPr/>
              </p:nvPicPr>
              <p:blipFill>
                <a:blip r:embed="rId425"/>
                <a:stretch>
                  <a:fillRect/>
                </a:stretch>
              </p:blipFill>
              <p:spPr>
                <a:xfrm>
                  <a:off x="10288440" y="2109960"/>
                  <a:ext cx="82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02" name="Ink 201">
                  <a:extLst>
                    <a:ext uri="{FF2B5EF4-FFF2-40B4-BE49-F238E27FC236}">
                      <a16:creationId xmlns:a16="http://schemas.microsoft.com/office/drawing/2014/main" id="{FD044238-8B19-A243-A071-484F28D0627B}"/>
                    </a:ext>
                  </a:extLst>
                </p14:cNvPr>
                <p14:cNvContentPartPr/>
                <p14:nvPr/>
              </p14:nvContentPartPr>
              <p14:xfrm>
                <a:off x="10157760" y="2046240"/>
                <a:ext cx="163800" cy="114120"/>
              </p14:xfrm>
            </p:contentPart>
          </mc:Choice>
          <mc:Fallback>
            <p:pic>
              <p:nvPicPr>
                <p:cNvPr id="202" name="Ink 201">
                  <a:extLst>
                    <a:ext uri="{FF2B5EF4-FFF2-40B4-BE49-F238E27FC236}">
                      <a16:creationId xmlns:a16="http://schemas.microsoft.com/office/drawing/2014/main" id="{FD044238-8B19-A243-A071-484F28D0627B}"/>
                    </a:ext>
                  </a:extLst>
                </p:cNvPr>
                <p:cNvPicPr/>
                <p:nvPr/>
              </p:nvPicPr>
              <p:blipFill>
                <a:blip r:embed="rId427"/>
                <a:stretch>
                  <a:fillRect/>
                </a:stretch>
              </p:blipFill>
              <p:spPr>
                <a:xfrm>
                  <a:off x="10142640" y="2031120"/>
                  <a:ext cx="194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04" name="Ink 203">
                  <a:extLst>
                    <a:ext uri="{FF2B5EF4-FFF2-40B4-BE49-F238E27FC236}">
                      <a16:creationId xmlns:a16="http://schemas.microsoft.com/office/drawing/2014/main" id="{9EE6DE69-185E-2B49-BB83-8227F7DEB3F9}"/>
                    </a:ext>
                  </a:extLst>
                </p14:cNvPr>
                <p14:cNvContentPartPr/>
                <p14:nvPr/>
              </p14:nvContentPartPr>
              <p14:xfrm>
                <a:off x="10206720" y="2100240"/>
                <a:ext cx="55440" cy="8280"/>
              </p14:xfrm>
            </p:contentPart>
          </mc:Choice>
          <mc:Fallback>
            <p:pic>
              <p:nvPicPr>
                <p:cNvPr id="204" name="Ink 203">
                  <a:extLst>
                    <a:ext uri="{FF2B5EF4-FFF2-40B4-BE49-F238E27FC236}">
                      <a16:creationId xmlns:a16="http://schemas.microsoft.com/office/drawing/2014/main" id="{9EE6DE69-185E-2B49-BB83-8227F7DEB3F9}"/>
                    </a:ext>
                  </a:extLst>
                </p:cNvPr>
                <p:cNvPicPr/>
                <p:nvPr/>
              </p:nvPicPr>
              <p:blipFill>
                <a:blip r:embed="rId429"/>
                <a:stretch>
                  <a:fillRect/>
                </a:stretch>
              </p:blipFill>
              <p:spPr>
                <a:xfrm>
                  <a:off x="10191600" y="2085120"/>
                  <a:ext cx="860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06" name="Ink 205">
                  <a:extLst>
                    <a:ext uri="{FF2B5EF4-FFF2-40B4-BE49-F238E27FC236}">
                      <a16:creationId xmlns:a16="http://schemas.microsoft.com/office/drawing/2014/main" id="{28AB2DD0-0988-B647-BE37-8499543728A3}"/>
                    </a:ext>
                  </a:extLst>
                </p14:cNvPr>
                <p14:cNvContentPartPr/>
                <p14:nvPr/>
              </p14:nvContentPartPr>
              <p14:xfrm>
                <a:off x="10519560" y="1594080"/>
                <a:ext cx="144720" cy="138240"/>
              </p14:xfrm>
            </p:contentPart>
          </mc:Choice>
          <mc:Fallback>
            <p:pic>
              <p:nvPicPr>
                <p:cNvPr id="206" name="Ink 205">
                  <a:extLst>
                    <a:ext uri="{FF2B5EF4-FFF2-40B4-BE49-F238E27FC236}">
                      <a16:creationId xmlns:a16="http://schemas.microsoft.com/office/drawing/2014/main" id="{28AB2DD0-0988-B647-BE37-8499543728A3}"/>
                    </a:ext>
                  </a:extLst>
                </p:cNvPr>
                <p:cNvPicPr/>
                <p:nvPr/>
              </p:nvPicPr>
              <p:blipFill>
                <a:blip r:embed="rId431"/>
                <a:stretch>
                  <a:fillRect/>
                </a:stretch>
              </p:blipFill>
              <p:spPr>
                <a:xfrm>
                  <a:off x="10504440" y="1578600"/>
                  <a:ext cx="1753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07" name="Ink 206">
                  <a:extLst>
                    <a:ext uri="{FF2B5EF4-FFF2-40B4-BE49-F238E27FC236}">
                      <a16:creationId xmlns:a16="http://schemas.microsoft.com/office/drawing/2014/main" id="{A1D52DA7-AF6D-6143-B570-1D1924673491}"/>
                    </a:ext>
                  </a:extLst>
                </p14:cNvPr>
                <p14:cNvContentPartPr/>
                <p14:nvPr/>
              </p14:nvContentPartPr>
              <p14:xfrm>
                <a:off x="10683000" y="1668600"/>
                <a:ext cx="362880" cy="105840"/>
              </p14:xfrm>
            </p:contentPart>
          </mc:Choice>
          <mc:Fallback>
            <p:pic>
              <p:nvPicPr>
                <p:cNvPr id="207" name="Ink 206">
                  <a:extLst>
                    <a:ext uri="{FF2B5EF4-FFF2-40B4-BE49-F238E27FC236}">
                      <a16:creationId xmlns:a16="http://schemas.microsoft.com/office/drawing/2014/main" id="{A1D52DA7-AF6D-6143-B570-1D1924673491}"/>
                    </a:ext>
                  </a:extLst>
                </p:cNvPr>
                <p:cNvPicPr/>
                <p:nvPr/>
              </p:nvPicPr>
              <p:blipFill>
                <a:blip r:embed="rId433"/>
                <a:stretch>
                  <a:fillRect/>
                </a:stretch>
              </p:blipFill>
              <p:spPr>
                <a:xfrm>
                  <a:off x="10667520" y="1653480"/>
                  <a:ext cx="393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08" name="Ink 207">
                  <a:extLst>
                    <a:ext uri="{FF2B5EF4-FFF2-40B4-BE49-F238E27FC236}">
                      <a16:creationId xmlns:a16="http://schemas.microsoft.com/office/drawing/2014/main" id="{93D77C4C-D894-E94A-9643-9BDE43C5C847}"/>
                    </a:ext>
                  </a:extLst>
                </p14:cNvPr>
                <p14:cNvContentPartPr/>
                <p14:nvPr/>
              </p14:nvContentPartPr>
              <p14:xfrm>
                <a:off x="11007000" y="1666080"/>
                <a:ext cx="105840" cy="74880"/>
              </p14:xfrm>
            </p:contentPart>
          </mc:Choice>
          <mc:Fallback>
            <p:pic>
              <p:nvPicPr>
                <p:cNvPr id="208" name="Ink 207">
                  <a:extLst>
                    <a:ext uri="{FF2B5EF4-FFF2-40B4-BE49-F238E27FC236}">
                      <a16:creationId xmlns:a16="http://schemas.microsoft.com/office/drawing/2014/main" id="{93D77C4C-D894-E94A-9643-9BDE43C5C847}"/>
                    </a:ext>
                  </a:extLst>
                </p:cNvPr>
                <p:cNvPicPr/>
                <p:nvPr/>
              </p:nvPicPr>
              <p:blipFill>
                <a:blip r:embed="rId435"/>
                <a:stretch>
                  <a:fillRect/>
                </a:stretch>
              </p:blipFill>
              <p:spPr>
                <a:xfrm>
                  <a:off x="10991520" y="1650600"/>
                  <a:ext cx="136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09" name="Ink 208">
                  <a:extLst>
                    <a:ext uri="{FF2B5EF4-FFF2-40B4-BE49-F238E27FC236}">
                      <a16:creationId xmlns:a16="http://schemas.microsoft.com/office/drawing/2014/main" id="{EC789041-9726-0347-94F1-D14B2953DDF8}"/>
                    </a:ext>
                  </a:extLst>
                </p14:cNvPr>
                <p14:cNvContentPartPr/>
                <p14:nvPr/>
              </p14:nvContentPartPr>
              <p14:xfrm>
                <a:off x="11167560" y="1644840"/>
                <a:ext cx="120240" cy="125280"/>
              </p14:xfrm>
            </p:contentPart>
          </mc:Choice>
          <mc:Fallback>
            <p:pic>
              <p:nvPicPr>
                <p:cNvPr id="209" name="Ink 208">
                  <a:extLst>
                    <a:ext uri="{FF2B5EF4-FFF2-40B4-BE49-F238E27FC236}">
                      <a16:creationId xmlns:a16="http://schemas.microsoft.com/office/drawing/2014/main" id="{EC789041-9726-0347-94F1-D14B2953DDF8}"/>
                    </a:ext>
                  </a:extLst>
                </p:cNvPr>
                <p:cNvPicPr/>
                <p:nvPr/>
              </p:nvPicPr>
              <p:blipFill>
                <a:blip r:embed="rId437"/>
                <a:stretch>
                  <a:fillRect/>
                </a:stretch>
              </p:blipFill>
              <p:spPr>
                <a:xfrm>
                  <a:off x="11152440" y="1629720"/>
                  <a:ext cx="150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10" name="Ink 209">
                  <a:extLst>
                    <a:ext uri="{FF2B5EF4-FFF2-40B4-BE49-F238E27FC236}">
                      <a16:creationId xmlns:a16="http://schemas.microsoft.com/office/drawing/2014/main" id="{45DBF05F-6E4C-7C47-AC39-994AC57DD778}"/>
                    </a:ext>
                  </a:extLst>
                </p14:cNvPr>
                <p14:cNvContentPartPr/>
                <p14:nvPr/>
              </p14:nvContentPartPr>
              <p14:xfrm>
                <a:off x="11370600" y="1633680"/>
                <a:ext cx="96120" cy="134640"/>
              </p14:xfrm>
            </p:contentPart>
          </mc:Choice>
          <mc:Fallback>
            <p:pic>
              <p:nvPicPr>
                <p:cNvPr id="210" name="Ink 209">
                  <a:extLst>
                    <a:ext uri="{FF2B5EF4-FFF2-40B4-BE49-F238E27FC236}">
                      <a16:creationId xmlns:a16="http://schemas.microsoft.com/office/drawing/2014/main" id="{45DBF05F-6E4C-7C47-AC39-994AC57DD778}"/>
                    </a:ext>
                  </a:extLst>
                </p:cNvPr>
                <p:cNvPicPr/>
                <p:nvPr/>
              </p:nvPicPr>
              <p:blipFill>
                <a:blip r:embed="rId439"/>
                <a:stretch>
                  <a:fillRect/>
                </a:stretch>
              </p:blipFill>
              <p:spPr>
                <a:xfrm>
                  <a:off x="11355480" y="1618560"/>
                  <a:ext cx="126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81" name="Ink 280">
                  <a:extLst>
                    <a:ext uri="{FF2B5EF4-FFF2-40B4-BE49-F238E27FC236}">
                      <a16:creationId xmlns:a16="http://schemas.microsoft.com/office/drawing/2014/main" id="{987FFFCD-04DB-D141-BE06-BCA8FA746F31}"/>
                    </a:ext>
                  </a:extLst>
                </p14:cNvPr>
                <p14:cNvContentPartPr/>
                <p14:nvPr/>
              </p14:nvContentPartPr>
              <p14:xfrm>
                <a:off x="10017720" y="2914560"/>
                <a:ext cx="97920" cy="294840"/>
              </p14:xfrm>
            </p:contentPart>
          </mc:Choice>
          <mc:Fallback>
            <p:pic>
              <p:nvPicPr>
                <p:cNvPr id="281" name="Ink 280">
                  <a:extLst>
                    <a:ext uri="{FF2B5EF4-FFF2-40B4-BE49-F238E27FC236}">
                      <a16:creationId xmlns:a16="http://schemas.microsoft.com/office/drawing/2014/main" id="{987FFFCD-04DB-D141-BE06-BCA8FA746F31}"/>
                    </a:ext>
                  </a:extLst>
                </p:cNvPr>
                <p:cNvPicPr/>
                <p:nvPr/>
              </p:nvPicPr>
              <p:blipFill>
                <a:blip r:embed="rId441"/>
                <a:stretch>
                  <a:fillRect/>
                </a:stretch>
              </p:blipFill>
              <p:spPr>
                <a:xfrm>
                  <a:off x="10002600" y="2899080"/>
                  <a:ext cx="12852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82" name="Ink 281">
                  <a:extLst>
                    <a:ext uri="{FF2B5EF4-FFF2-40B4-BE49-F238E27FC236}">
                      <a16:creationId xmlns:a16="http://schemas.microsoft.com/office/drawing/2014/main" id="{69FDDD07-AFD3-D141-B643-0BC6AFF6C7E4}"/>
                    </a:ext>
                  </a:extLst>
                </p14:cNvPr>
                <p14:cNvContentPartPr/>
                <p14:nvPr/>
              </p14:nvContentPartPr>
              <p14:xfrm>
                <a:off x="10220760" y="3030120"/>
                <a:ext cx="90360" cy="142560"/>
              </p14:xfrm>
            </p:contentPart>
          </mc:Choice>
          <mc:Fallback>
            <p:pic>
              <p:nvPicPr>
                <p:cNvPr id="282" name="Ink 281">
                  <a:extLst>
                    <a:ext uri="{FF2B5EF4-FFF2-40B4-BE49-F238E27FC236}">
                      <a16:creationId xmlns:a16="http://schemas.microsoft.com/office/drawing/2014/main" id="{69FDDD07-AFD3-D141-B643-0BC6AFF6C7E4}"/>
                    </a:ext>
                  </a:extLst>
                </p:cNvPr>
                <p:cNvPicPr/>
                <p:nvPr/>
              </p:nvPicPr>
              <p:blipFill>
                <a:blip r:embed="rId443"/>
                <a:stretch>
                  <a:fillRect/>
                </a:stretch>
              </p:blipFill>
              <p:spPr>
                <a:xfrm>
                  <a:off x="10205640" y="3015000"/>
                  <a:ext cx="1209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83" name="Ink 282">
                  <a:extLst>
                    <a:ext uri="{FF2B5EF4-FFF2-40B4-BE49-F238E27FC236}">
                      <a16:creationId xmlns:a16="http://schemas.microsoft.com/office/drawing/2014/main" id="{D10BEE9E-7806-E349-A817-B66D5CBC83FB}"/>
                    </a:ext>
                  </a:extLst>
                </p14:cNvPr>
                <p14:cNvContentPartPr/>
                <p14:nvPr/>
              </p14:nvContentPartPr>
              <p14:xfrm>
                <a:off x="10366920" y="3003480"/>
                <a:ext cx="102240" cy="75240"/>
              </p14:xfrm>
            </p:contentPart>
          </mc:Choice>
          <mc:Fallback>
            <p:pic>
              <p:nvPicPr>
                <p:cNvPr id="283" name="Ink 282">
                  <a:extLst>
                    <a:ext uri="{FF2B5EF4-FFF2-40B4-BE49-F238E27FC236}">
                      <a16:creationId xmlns:a16="http://schemas.microsoft.com/office/drawing/2014/main" id="{D10BEE9E-7806-E349-A817-B66D5CBC83FB}"/>
                    </a:ext>
                  </a:extLst>
                </p:cNvPr>
                <p:cNvPicPr/>
                <p:nvPr/>
              </p:nvPicPr>
              <p:blipFill>
                <a:blip r:embed="rId445"/>
                <a:stretch>
                  <a:fillRect/>
                </a:stretch>
              </p:blipFill>
              <p:spPr>
                <a:xfrm>
                  <a:off x="10351440" y="2988000"/>
                  <a:ext cx="132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4" name="Ink 283">
                  <a:extLst>
                    <a:ext uri="{FF2B5EF4-FFF2-40B4-BE49-F238E27FC236}">
                      <a16:creationId xmlns:a16="http://schemas.microsoft.com/office/drawing/2014/main" id="{267C9822-00F1-6F46-8E1D-9CC8BE3C2E6F}"/>
                    </a:ext>
                  </a:extLst>
                </p14:cNvPr>
                <p14:cNvContentPartPr/>
                <p14:nvPr/>
              </p14:nvContentPartPr>
              <p14:xfrm>
                <a:off x="10515600" y="3024000"/>
                <a:ext cx="96840" cy="95040"/>
              </p14:xfrm>
            </p:contentPart>
          </mc:Choice>
          <mc:Fallback>
            <p:pic>
              <p:nvPicPr>
                <p:cNvPr id="284" name="Ink 283">
                  <a:extLst>
                    <a:ext uri="{FF2B5EF4-FFF2-40B4-BE49-F238E27FC236}">
                      <a16:creationId xmlns:a16="http://schemas.microsoft.com/office/drawing/2014/main" id="{267C9822-00F1-6F46-8E1D-9CC8BE3C2E6F}"/>
                    </a:ext>
                  </a:extLst>
                </p:cNvPr>
                <p:cNvPicPr/>
                <p:nvPr/>
              </p:nvPicPr>
              <p:blipFill>
                <a:blip r:embed="rId447"/>
                <a:stretch>
                  <a:fillRect/>
                </a:stretch>
              </p:blipFill>
              <p:spPr>
                <a:xfrm>
                  <a:off x="10500120" y="3008520"/>
                  <a:ext cx="127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5" name="Ink 284">
                  <a:extLst>
                    <a:ext uri="{FF2B5EF4-FFF2-40B4-BE49-F238E27FC236}">
                      <a16:creationId xmlns:a16="http://schemas.microsoft.com/office/drawing/2014/main" id="{6DFBF6CB-1941-4244-807C-F75A2F9B6CAD}"/>
                    </a:ext>
                  </a:extLst>
                </p14:cNvPr>
                <p14:cNvContentPartPr/>
                <p14:nvPr/>
              </p14:nvContentPartPr>
              <p14:xfrm>
                <a:off x="10700640" y="3017520"/>
                <a:ext cx="43920" cy="88560"/>
              </p14:xfrm>
            </p:contentPart>
          </mc:Choice>
          <mc:Fallback>
            <p:pic>
              <p:nvPicPr>
                <p:cNvPr id="285" name="Ink 284">
                  <a:extLst>
                    <a:ext uri="{FF2B5EF4-FFF2-40B4-BE49-F238E27FC236}">
                      <a16:creationId xmlns:a16="http://schemas.microsoft.com/office/drawing/2014/main" id="{6DFBF6CB-1941-4244-807C-F75A2F9B6CAD}"/>
                    </a:ext>
                  </a:extLst>
                </p:cNvPr>
                <p:cNvPicPr/>
                <p:nvPr/>
              </p:nvPicPr>
              <p:blipFill>
                <a:blip r:embed="rId449"/>
                <a:stretch>
                  <a:fillRect/>
                </a:stretch>
              </p:blipFill>
              <p:spPr>
                <a:xfrm>
                  <a:off x="10685520" y="3002040"/>
                  <a:ext cx="74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6" name="Ink 285">
                  <a:extLst>
                    <a:ext uri="{FF2B5EF4-FFF2-40B4-BE49-F238E27FC236}">
                      <a16:creationId xmlns:a16="http://schemas.microsoft.com/office/drawing/2014/main" id="{4DB4E422-19E3-A64D-A32C-F9701A4C9907}"/>
                    </a:ext>
                  </a:extLst>
                </p14:cNvPr>
                <p14:cNvContentPartPr/>
                <p14:nvPr/>
              </p14:nvContentPartPr>
              <p14:xfrm>
                <a:off x="10832760" y="3022560"/>
                <a:ext cx="14400" cy="90000"/>
              </p14:xfrm>
            </p:contentPart>
          </mc:Choice>
          <mc:Fallback>
            <p:pic>
              <p:nvPicPr>
                <p:cNvPr id="286" name="Ink 285">
                  <a:extLst>
                    <a:ext uri="{FF2B5EF4-FFF2-40B4-BE49-F238E27FC236}">
                      <a16:creationId xmlns:a16="http://schemas.microsoft.com/office/drawing/2014/main" id="{4DB4E422-19E3-A64D-A32C-F9701A4C9907}"/>
                    </a:ext>
                  </a:extLst>
                </p:cNvPr>
                <p:cNvPicPr/>
                <p:nvPr/>
              </p:nvPicPr>
              <p:blipFill>
                <a:blip r:embed="rId451"/>
                <a:stretch>
                  <a:fillRect/>
                </a:stretch>
              </p:blipFill>
              <p:spPr>
                <a:xfrm>
                  <a:off x="10817640" y="3007080"/>
                  <a:ext cx="450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7" name="Ink 286">
                  <a:extLst>
                    <a:ext uri="{FF2B5EF4-FFF2-40B4-BE49-F238E27FC236}">
                      <a16:creationId xmlns:a16="http://schemas.microsoft.com/office/drawing/2014/main" id="{03B45D98-57EA-D34C-8279-5E133DBEA6C5}"/>
                    </a:ext>
                  </a:extLst>
                </p14:cNvPr>
                <p14:cNvContentPartPr/>
                <p14:nvPr/>
              </p14:nvContentPartPr>
              <p14:xfrm>
                <a:off x="10846800" y="2958480"/>
                <a:ext cx="19800" cy="13680"/>
              </p14:xfrm>
            </p:contentPart>
          </mc:Choice>
          <mc:Fallback>
            <p:pic>
              <p:nvPicPr>
                <p:cNvPr id="287" name="Ink 286">
                  <a:extLst>
                    <a:ext uri="{FF2B5EF4-FFF2-40B4-BE49-F238E27FC236}">
                      <a16:creationId xmlns:a16="http://schemas.microsoft.com/office/drawing/2014/main" id="{03B45D98-57EA-D34C-8279-5E133DBEA6C5}"/>
                    </a:ext>
                  </a:extLst>
                </p:cNvPr>
                <p:cNvPicPr/>
                <p:nvPr/>
              </p:nvPicPr>
              <p:blipFill>
                <a:blip r:embed="rId453"/>
                <a:stretch>
                  <a:fillRect/>
                </a:stretch>
              </p:blipFill>
              <p:spPr>
                <a:xfrm>
                  <a:off x="10831680" y="2943000"/>
                  <a:ext cx="50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8" name="Ink 287">
                  <a:extLst>
                    <a:ext uri="{FF2B5EF4-FFF2-40B4-BE49-F238E27FC236}">
                      <a16:creationId xmlns:a16="http://schemas.microsoft.com/office/drawing/2014/main" id="{D524157B-C39F-E44C-A3B3-048A03A39CE9}"/>
                    </a:ext>
                  </a:extLst>
                </p14:cNvPr>
                <p14:cNvContentPartPr/>
                <p14:nvPr/>
              </p14:nvContentPartPr>
              <p14:xfrm>
                <a:off x="10938240" y="3009240"/>
                <a:ext cx="55440" cy="186120"/>
              </p14:xfrm>
            </p:contentPart>
          </mc:Choice>
          <mc:Fallback>
            <p:pic>
              <p:nvPicPr>
                <p:cNvPr id="288" name="Ink 287">
                  <a:extLst>
                    <a:ext uri="{FF2B5EF4-FFF2-40B4-BE49-F238E27FC236}">
                      <a16:creationId xmlns:a16="http://schemas.microsoft.com/office/drawing/2014/main" id="{D524157B-C39F-E44C-A3B3-048A03A39CE9}"/>
                    </a:ext>
                  </a:extLst>
                </p:cNvPr>
                <p:cNvPicPr/>
                <p:nvPr/>
              </p:nvPicPr>
              <p:blipFill>
                <a:blip r:embed="rId455"/>
                <a:stretch>
                  <a:fillRect/>
                </a:stretch>
              </p:blipFill>
              <p:spPr>
                <a:xfrm>
                  <a:off x="10923120" y="2994120"/>
                  <a:ext cx="856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9" name="Ink 288">
                  <a:extLst>
                    <a:ext uri="{FF2B5EF4-FFF2-40B4-BE49-F238E27FC236}">
                      <a16:creationId xmlns:a16="http://schemas.microsoft.com/office/drawing/2014/main" id="{891A4F4D-6463-AE49-8EDD-3EC9937D0BB8}"/>
                    </a:ext>
                  </a:extLst>
                </p14:cNvPr>
                <p14:cNvContentPartPr/>
                <p14:nvPr/>
              </p14:nvContentPartPr>
              <p14:xfrm>
                <a:off x="11058120" y="2982960"/>
                <a:ext cx="17640" cy="106200"/>
              </p14:xfrm>
            </p:contentPart>
          </mc:Choice>
          <mc:Fallback>
            <p:pic>
              <p:nvPicPr>
                <p:cNvPr id="289" name="Ink 288">
                  <a:extLst>
                    <a:ext uri="{FF2B5EF4-FFF2-40B4-BE49-F238E27FC236}">
                      <a16:creationId xmlns:a16="http://schemas.microsoft.com/office/drawing/2014/main" id="{891A4F4D-6463-AE49-8EDD-3EC9937D0BB8}"/>
                    </a:ext>
                  </a:extLst>
                </p:cNvPr>
                <p:cNvPicPr/>
                <p:nvPr/>
              </p:nvPicPr>
              <p:blipFill>
                <a:blip r:embed="rId457"/>
                <a:stretch>
                  <a:fillRect/>
                </a:stretch>
              </p:blipFill>
              <p:spPr>
                <a:xfrm>
                  <a:off x="11043000" y="2967840"/>
                  <a:ext cx="48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90" name="Ink 289">
                  <a:extLst>
                    <a:ext uri="{FF2B5EF4-FFF2-40B4-BE49-F238E27FC236}">
                      <a16:creationId xmlns:a16="http://schemas.microsoft.com/office/drawing/2014/main" id="{0D7D24B4-3AC9-5645-8890-CA5851CB6A22}"/>
                    </a:ext>
                  </a:extLst>
                </p14:cNvPr>
                <p14:cNvContentPartPr/>
                <p14:nvPr/>
              </p14:nvContentPartPr>
              <p14:xfrm>
                <a:off x="11098440" y="2926080"/>
                <a:ext cx="24840" cy="11880"/>
              </p14:xfrm>
            </p:contentPart>
          </mc:Choice>
          <mc:Fallback>
            <p:pic>
              <p:nvPicPr>
                <p:cNvPr id="290" name="Ink 289">
                  <a:extLst>
                    <a:ext uri="{FF2B5EF4-FFF2-40B4-BE49-F238E27FC236}">
                      <a16:creationId xmlns:a16="http://schemas.microsoft.com/office/drawing/2014/main" id="{0D7D24B4-3AC9-5645-8890-CA5851CB6A22}"/>
                    </a:ext>
                  </a:extLst>
                </p:cNvPr>
                <p:cNvPicPr/>
                <p:nvPr/>
              </p:nvPicPr>
              <p:blipFill>
                <a:blip r:embed="rId459"/>
                <a:stretch>
                  <a:fillRect/>
                </a:stretch>
              </p:blipFill>
              <p:spPr>
                <a:xfrm>
                  <a:off x="11082960" y="2910600"/>
                  <a:ext cx="554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1" name="Ink 290">
                  <a:extLst>
                    <a:ext uri="{FF2B5EF4-FFF2-40B4-BE49-F238E27FC236}">
                      <a16:creationId xmlns:a16="http://schemas.microsoft.com/office/drawing/2014/main" id="{106802B5-F28E-7F4E-927E-C20173B92C2E}"/>
                    </a:ext>
                  </a:extLst>
                </p14:cNvPr>
                <p14:cNvContentPartPr/>
                <p14:nvPr/>
              </p14:nvContentPartPr>
              <p14:xfrm>
                <a:off x="11247120" y="2834640"/>
                <a:ext cx="17280" cy="194040"/>
              </p14:xfrm>
            </p:contentPart>
          </mc:Choice>
          <mc:Fallback>
            <p:pic>
              <p:nvPicPr>
                <p:cNvPr id="291" name="Ink 290">
                  <a:extLst>
                    <a:ext uri="{FF2B5EF4-FFF2-40B4-BE49-F238E27FC236}">
                      <a16:creationId xmlns:a16="http://schemas.microsoft.com/office/drawing/2014/main" id="{106802B5-F28E-7F4E-927E-C20173B92C2E}"/>
                    </a:ext>
                  </a:extLst>
                </p:cNvPr>
                <p:cNvPicPr/>
                <p:nvPr/>
              </p:nvPicPr>
              <p:blipFill>
                <a:blip r:embed="rId461"/>
                <a:stretch>
                  <a:fillRect/>
                </a:stretch>
              </p:blipFill>
              <p:spPr>
                <a:xfrm>
                  <a:off x="11231640" y="2819160"/>
                  <a:ext cx="478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2" name="Ink 291">
                  <a:extLst>
                    <a:ext uri="{FF2B5EF4-FFF2-40B4-BE49-F238E27FC236}">
                      <a16:creationId xmlns:a16="http://schemas.microsoft.com/office/drawing/2014/main" id="{D9ACD544-41E5-9147-88D9-95312082271F}"/>
                    </a:ext>
                  </a:extLst>
                </p14:cNvPr>
                <p14:cNvContentPartPr/>
                <p14:nvPr/>
              </p14:nvContentPartPr>
              <p14:xfrm>
                <a:off x="11176200" y="2963520"/>
                <a:ext cx="112320" cy="25920"/>
              </p14:xfrm>
            </p:contentPart>
          </mc:Choice>
          <mc:Fallback>
            <p:pic>
              <p:nvPicPr>
                <p:cNvPr id="292" name="Ink 291">
                  <a:extLst>
                    <a:ext uri="{FF2B5EF4-FFF2-40B4-BE49-F238E27FC236}">
                      <a16:creationId xmlns:a16="http://schemas.microsoft.com/office/drawing/2014/main" id="{D9ACD544-41E5-9147-88D9-95312082271F}"/>
                    </a:ext>
                  </a:extLst>
                </p:cNvPr>
                <p:cNvPicPr/>
                <p:nvPr/>
              </p:nvPicPr>
              <p:blipFill>
                <a:blip r:embed="rId463"/>
                <a:stretch>
                  <a:fillRect/>
                </a:stretch>
              </p:blipFill>
              <p:spPr>
                <a:xfrm>
                  <a:off x="11160720" y="2948040"/>
                  <a:ext cx="1425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3" name="Ink 292">
                  <a:extLst>
                    <a:ext uri="{FF2B5EF4-FFF2-40B4-BE49-F238E27FC236}">
                      <a16:creationId xmlns:a16="http://schemas.microsoft.com/office/drawing/2014/main" id="{AB9D7842-4D3B-674F-A7E0-31F1E656943A}"/>
                    </a:ext>
                  </a:extLst>
                </p14:cNvPr>
                <p14:cNvContentPartPr/>
                <p14:nvPr/>
              </p14:nvContentPartPr>
              <p14:xfrm>
                <a:off x="11291040" y="2948760"/>
                <a:ext cx="98640" cy="131760"/>
              </p14:xfrm>
            </p:contentPart>
          </mc:Choice>
          <mc:Fallback>
            <p:pic>
              <p:nvPicPr>
                <p:cNvPr id="293" name="Ink 292">
                  <a:extLst>
                    <a:ext uri="{FF2B5EF4-FFF2-40B4-BE49-F238E27FC236}">
                      <a16:creationId xmlns:a16="http://schemas.microsoft.com/office/drawing/2014/main" id="{AB9D7842-4D3B-674F-A7E0-31F1E656943A}"/>
                    </a:ext>
                  </a:extLst>
                </p:cNvPr>
                <p:cNvPicPr/>
                <p:nvPr/>
              </p:nvPicPr>
              <p:blipFill>
                <a:blip r:embed="rId465"/>
                <a:stretch>
                  <a:fillRect/>
                </a:stretch>
              </p:blipFill>
              <p:spPr>
                <a:xfrm>
                  <a:off x="11275920" y="2933640"/>
                  <a:ext cx="128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4" name="Ink 293">
                  <a:extLst>
                    <a:ext uri="{FF2B5EF4-FFF2-40B4-BE49-F238E27FC236}">
                      <a16:creationId xmlns:a16="http://schemas.microsoft.com/office/drawing/2014/main" id="{5FF8D771-640A-534D-A823-BA7D3CEE950E}"/>
                    </a:ext>
                  </a:extLst>
                </p14:cNvPr>
                <p14:cNvContentPartPr/>
                <p14:nvPr/>
              </p14:nvContentPartPr>
              <p14:xfrm>
                <a:off x="11464200" y="2823120"/>
                <a:ext cx="49680" cy="208440"/>
              </p14:xfrm>
            </p:contentPart>
          </mc:Choice>
          <mc:Fallback>
            <p:pic>
              <p:nvPicPr>
                <p:cNvPr id="294" name="Ink 293">
                  <a:extLst>
                    <a:ext uri="{FF2B5EF4-FFF2-40B4-BE49-F238E27FC236}">
                      <a16:creationId xmlns:a16="http://schemas.microsoft.com/office/drawing/2014/main" id="{5FF8D771-640A-534D-A823-BA7D3CEE950E}"/>
                    </a:ext>
                  </a:extLst>
                </p:cNvPr>
                <p:cNvPicPr/>
                <p:nvPr/>
              </p:nvPicPr>
              <p:blipFill>
                <a:blip r:embed="rId467"/>
                <a:stretch>
                  <a:fillRect/>
                </a:stretch>
              </p:blipFill>
              <p:spPr>
                <a:xfrm>
                  <a:off x="11448720" y="2807640"/>
                  <a:ext cx="799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5" name="Ink 294">
                  <a:extLst>
                    <a:ext uri="{FF2B5EF4-FFF2-40B4-BE49-F238E27FC236}">
                      <a16:creationId xmlns:a16="http://schemas.microsoft.com/office/drawing/2014/main" id="{C4C0A179-9572-F947-A4C7-12695EA8D039}"/>
                    </a:ext>
                  </a:extLst>
                </p14:cNvPr>
                <p14:cNvContentPartPr/>
                <p14:nvPr/>
              </p14:nvContentPartPr>
              <p14:xfrm>
                <a:off x="11426040" y="2951640"/>
                <a:ext cx="204480" cy="92880"/>
              </p14:xfrm>
            </p:contentPart>
          </mc:Choice>
          <mc:Fallback>
            <p:pic>
              <p:nvPicPr>
                <p:cNvPr id="295" name="Ink 294">
                  <a:extLst>
                    <a:ext uri="{FF2B5EF4-FFF2-40B4-BE49-F238E27FC236}">
                      <a16:creationId xmlns:a16="http://schemas.microsoft.com/office/drawing/2014/main" id="{C4C0A179-9572-F947-A4C7-12695EA8D039}"/>
                    </a:ext>
                  </a:extLst>
                </p:cNvPr>
                <p:cNvPicPr/>
                <p:nvPr/>
              </p:nvPicPr>
              <p:blipFill>
                <a:blip r:embed="rId469"/>
                <a:stretch>
                  <a:fillRect/>
                </a:stretch>
              </p:blipFill>
              <p:spPr>
                <a:xfrm>
                  <a:off x="11410920" y="2936160"/>
                  <a:ext cx="2350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6" name="Ink 295">
                  <a:extLst>
                    <a:ext uri="{FF2B5EF4-FFF2-40B4-BE49-F238E27FC236}">
                      <a16:creationId xmlns:a16="http://schemas.microsoft.com/office/drawing/2014/main" id="{E311CF99-2DD5-2F42-A080-9D388A6A2A36}"/>
                    </a:ext>
                  </a:extLst>
                </p14:cNvPr>
                <p14:cNvContentPartPr/>
                <p14:nvPr/>
              </p14:nvContentPartPr>
              <p14:xfrm>
                <a:off x="11658600" y="2880360"/>
                <a:ext cx="19080" cy="70920"/>
              </p14:xfrm>
            </p:contentPart>
          </mc:Choice>
          <mc:Fallback>
            <p:pic>
              <p:nvPicPr>
                <p:cNvPr id="296" name="Ink 295">
                  <a:extLst>
                    <a:ext uri="{FF2B5EF4-FFF2-40B4-BE49-F238E27FC236}">
                      <a16:creationId xmlns:a16="http://schemas.microsoft.com/office/drawing/2014/main" id="{E311CF99-2DD5-2F42-A080-9D388A6A2A36}"/>
                    </a:ext>
                  </a:extLst>
                </p:cNvPr>
                <p:cNvPicPr/>
                <p:nvPr/>
              </p:nvPicPr>
              <p:blipFill>
                <a:blip r:embed="rId471"/>
                <a:stretch>
                  <a:fillRect/>
                </a:stretch>
              </p:blipFill>
              <p:spPr>
                <a:xfrm>
                  <a:off x="11643120" y="2864880"/>
                  <a:ext cx="49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7" name="Ink 296">
                  <a:extLst>
                    <a:ext uri="{FF2B5EF4-FFF2-40B4-BE49-F238E27FC236}">
                      <a16:creationId xmlns:a16="http://schemas.microsoft.com/office/drawing/2014/main" id="{17546D48-0665-854E-A838-C0A6F097242C}"/>
                    </a:ext>
                  </a:extLst>
                </p14:cNvPr>
                <p14:cNvContentPartPr/>
                <p14:nvPr/>
              </p14:nvContentPartPr>
              <p14:xfrm>
                <a:off x="11692800" y="2948760"/>
                <a:ext cx="101520" cy="78480"/>
              </p14:xfrm>
            </p:contentPart>
          </mc:Choice>
          <mc:Fallback>
            <p:pic>
              <p:nvPicPr>
                <p:cNvPr id="297" name="Ink 296">
                  <a:extLst>
                    <a:ext uri="{FF2B5EF4-FFF2-40B4-BE49-F238E27FC236}">
                      <a16:creationId xmlns:a16="http://schemas.microsoft.com/office/drawing/2014/main" id="{17546D48-0665-854E-A838-C0A6F097242C}"/>
                    </a:ext>
                  </a:extLst>
                </p:cNvPr>
                <p:cNvPicPr/>
                <p:nvPr/>
              </p:nvPicPr>
              <p:blipFill>
                <a:blip r:embed="rId473"/>
                <a:stretch>
                  <a:fillRect/>
                </a:stretch>
              </p:blipFill>
              <p:spPr>
                <a:xfrm>
                  <a:off x="11677680" y="2933640"/>
                  <a:ext cx="1321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8" name="Ink 297">
                  <a:extLst>
                    <a:ext uri="{FF2B5EF4-FFF2-40B4-BE49-F238E27FC236}">
                      <a16:creationId xmlns:a16="http://schemas.microsoft.com/office/drawing/2014/main" id="{3465AFBC-DF85-4C4D-A129-92AB6DAC086C}"/>
                    </a:ext>
                  </a:extLst>
                </p14:cNvPr>
                <p14:cNvContentPartPr/>
                <p14:nvPr/>
              </p14:nvContentPartPr>
              <p14:xfrm>
                <a:off x="11828520" y="2965320"/>
                <a:ext cx="191520" cy="326520"/>
              </p14:xfrm>
            </p:contentPart>
          </mc:Choice>
          <mc:Fallback>
            <p:pic>
              <p:nvPicPr>
                <p:cNvPr id="298" name="Ink 297">
                  <a:extLst>
                    <a:ext uri="{FF2B5EF4-FFF2-40B4-BE49-F238E27FC236}">
                      <a16:creationId xmlns:a16="http://schemas.microsoft.com/office/drawing/2014/main" id="{3465AFBC-DF85-4C4D-A129-92AB6DAC086C}"/>
                    </a:ext>
                  </a:extLst>
                </p:cNvPr>
                <p:cNvPicPr/>
                <p:nvPr/>
              </p:nvPicPr>
              <p:blipFill>
                <a:blip r:embed="rId475"/>
                <a:stretch>
                  <a:fillRect/>
                </a:stretch>
              </p:blipFill>
              <p:spPr>
                <a:xfrm>
                  <a:off x="11813400" y="2949840"/>
                  <a:ext cx="22212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00" name="Ink 299">
                  <a:extLst>
                    <a:ext uri="{FF2B5EF4-FFF2-40B4-BE49-F238E27FC236}">
                      <a16:creationId xmlns:a16="http://schemas.microsoft.com/office/drawing/2014/main" id="{28EED2E9-4C2A-2049-9877-6740512F73D5}"/>
                    </a:ext>
                  </a:extLst>
                </p14:cNvPr>
                <p14:cNvContentPartPr/>
                <p14:nvPr/>
              </p14:nvContentPartPr>
              <p14:xfrm>
                <a:off x="10037520" y="3285360"/>
                <a:ext cx="168840" cy="208800"/>
              </p14:xfrm>
            </p:contentPart>
          </mc:Choice>
          <mc:Fallback>
            <p:pic>
              <p:nvPicPr>
                <p:cNvPr id="300" name="Ink 299">
                  <a:extLst>
                    <a:ext uri="{FF2B5EF4-FFF2-40B4-BE49-F238E27FC236}">
                      <a16:creationId xmlns:a16="http://schemas.microsoft.com/office/drawing/2014/main" id="{28EED2E9-4C2A-2049-9877-6740512F73D5}"/>
                    </a:ext>
                  </a:extLst>
                </p:cNvPr>
                <p:cNvPicPr/>
                <p:nvPr/>
              </p:nvPicPr>
              <p:blipFill>
                <a:blip r:embed="rId477"/>
                <a:stretch>
                  <a:fillRect/>
                </a:stretch>
              </p:blipFill>
              <p:spPr>
                <a:xfrm>
                  <a:off x="10022400" y="3270240"/>
                  <a:ext cx="1994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01" name="Ink 300">
                  <a:extLst>
                    <a:ext uri="{FF2B5EF4-FFF2-40B4-BE49-F238E27FC236}">
                      <a16:creationId xmlns:a16="http://schemas.microsoft.com/office/drawing/2014/main" id="{BA953841-CA8D-C94D-A0E2-2FD7022F0BC2}"/>
                    </a:ext>
                  </a:extLst>
                </p14:cNvPr>
                <p14:cNvContentPartPr/>
                <p14:nvPr/>
              </p14:nvContentPartPr>
              <p14:xfrm>
                <a:off x="10343880" y="3417480"/>
                <a:ext cx="360" cy="360"/>
              </p14:xfrm>
            </p:contentPart>
          </mc:Choice>
          <mc:Fallback>
            <p:pic>
              <p:nvPicPr>
                <p:cNvPr id="301" name="Ink 300">
                  <a:extLst>
                    <a:ext uri="{FF2B5EF4-FFF2-40B4-BE49-F238E27FC236}">
                      <a16:creationId xmlns:a16="http://schemas.microsoft.com/office/drawing/2014/main" id="{BA953841-CA8D-C94D-A0E2-2FD7022F0BC2}"/>
                    </a:ext>
                  </a:extLst>
                </p:cNvPr>
                <p:cNvPicPr/>
                <p:nvPr/>
              </p:nvPicPr>
              <p:blipFill>
                <a:blip r:embed="rId47"/>
                <a:stretch>
                  <a:fillRect/>
                </a:stretch>
              </p:blipFill>
              <p:spPr>
                <a:xfrm>
                  <a:off x="10328760" y="340200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2" name="Ink 301">
                  <a:extLst>
                    <a:ext uri="{FF2B5EF4-FFF2-40B4-BE49-F238E27FC236}">
                      <a16:creationId xmlns:a16="http://schemas.microsoft.com/office/drawing/2014/main" id="{EAD58A87-C47A-3C4C-AF92-FDC0EAC8491F}"/>
                    </a:ext>
                  </a:extLst>
                </p14:cNvPr>
                <p14:cNvContentPartPr/>
                <p14:nvPr/>
              </p14:nvContentPartPr>
              <p14:xfrm>
                <a:off x="10481040" y="3261960"/>
                <a:ext cx="123480" cy="223200"/>
              </p14:xfrm>
            </p:contentPart>
          </mc:Choice>
          <mc:Fallback>
            <p:pic>
              <p:nvPicPr>
                <p:cNvPr id="302" name="Ink 301">
                  <a:extLst>
                    <a:ext uri="{FF2B5EF4-FFF2-40B4-BE49-F238E27FC236}">
                      <a16:creationId xmlns:a16="http://schemas.microsoft.com/office/drawing/2014/main" id="{EAD58A87-C47A-3C4C-AF92-FDC0EAC8491F}"/>
                    </a:ext>
                  </a:extLst>
                </p:cNvPr>
                <p:cNvPicPr/>
                <p:nvPr/>
              </p:nvPicPr>
              <p:blipFill>
                <a:blip r:embed="rId480"/>
                <a:stretch>
                  <a:fillRect/>
                </a:stretch>
              </p:blipFill>
              <p:spPr>
                <a:xfrm>
                  <a:off x="10465920" y="3246480"/>
                  <a:ext cx="1537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3" name="Ink 302">
                  <a:extLst>
                    <a:ext uri="{FF2B5EF4-FFF2-40B4-BE49-F238E27FC236}">
                      <a16:creationId xmlns:a16="http://schemas.microsoft.com/office/drawing/2014/main" id="{C1D1E2A2-F2E6-F049-B786-E95B71EE783F}"/>
                    </a:ext>
                  </a:extLst>
                </p14:cNvPr>
                <p14:cNvContentPartPr/>
                <p14:nvPr/>
              </p14:nvContentPartPr>
              <p14:xfrm>
                <a:off x="10663920" y="3463200"/>
                <a:ext cx="360" cy="360"/>
              </p14:xfrm>
            </p:contentPart>
          </mc:Choice>
          <mc:Fallback>
            <p:pic>
              <p:nvPicPr>
                <p:cNvPr id="303" name="Ink 302">
                  <a:extLst>
                    <a:ext uri="{FF2B5EF4-FFF2-40B4-BE49-F238E27FC236}">
                      <a16:creationId xmlns:a16="http://schemas.microsoft.com/office/drawing/2014/main" id="{C1D1E2A2-F2E6-F049-B786-E95B71EE783F}"/>
                    </a:ext>
                  </a:extLst>
                </p:cNvPr>
                <p:cNvPicPr/>
                <p:nvPr/>
              </p:nvPicPr>
              <p:blipFill>
                <a:blip r:embed="rId47"/>
                <a:stretch>
                  <a:fillRect/>
                </a:stretch>
              </p:blipFill>
              <p:spPr>
                <a:xfrm>
                  <a:off x="10648800" y="3447720"/>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4" name="Ink 303">
                  <a:extLst>
                    <a:ext uri="{FF2B5EF4-FFF2-40B4-BE49-F238E27FC236}">
                      <a16:creationId xmlns:a16="http://schemas.microsoft.com/office/drawing/2014/main" id="{98E07326-C528-1441-A206-090657A6E515}"/>
                    </a:ext>
                  </a:extLst>
                </p14:cNvPr>
                <p14:cNvContentPartPr/>
                <p14:nvPr/>
              </p14:nvContentPartPr>
              <p14:xfrm>
                <a:off x="10744200" y="3244320"/>
                <a:ext cx="154080" cy="255600"/>
              </p14:xfrm>
            </p:contentPart>
          </mc:Choice>
          <mc:Fallback>
            <p:pic>
              <p:nvPicPr>
                <p:cNvPr id="304" name="Ink 303">
                  <a:extLst>
                    <a:ext uri="{FF2B5EF4-FFF2-40B4-BE49-F238E27FC236}">
                      <a16:creationId xmlns:a16="http://schemas.microsoft.com/office/drawing/2014/main" id="{98E07326-C528-1441-A206-090657A6E515}"/>
                    </a:ext>
                  </a:extLst>
                </p:cNvPr>
                <p:cNvPicPr/>
                <p:nvPr/>
              </p:nvPicPr>
              <p:blipFill>
                <a:blip r:embed="rId483"/>
                <a:stretch>
                  <a:fillRect/>
                </a:stretch>
              </p:blipFill>
              <p:spPr>
                <a:xfrm>
                  <a:off x="10728720" y="3228840"/>
                  <a:ext cx="184680" cy="286200"/>
                </a:xfrm>
                <a:prstGeom prst="rect">
                  <a:avLst/>
                </a:prstGeom>
              </p:spPr>
            </p:pic>
          </mc:Fallback>
        </mc:AlternateContent>
      </p:grpSp>
      <p:grpSp>
        <p:nvGrpSpPr>
          <p:cNvPr id="308" name="Group 307">
            <a:extLst>
              <a:ext uri="{FF2B5EF4-FFF2-40B4-BE49-F238E27FC236}">
                <a16:creationId xmlns:a16="http://schemas.microsoft.com/office/drawing/2014/main" id="{0FDB9D42-C793-7B4F-AA92-CCB0EF013FC3}"/>
              </a:ext>
            </a:extLst>
          </p:cNvPr>
          <p:cNvGrpSpPr/>
          <p:nvPr/>
        </p:nvGrpSpPr>
        <p:grpSpPr>
          <a:xfrm>
            <a:off x="11132640" y="3335400"/>
            <a:ext cx="670680" cy="1568160"/>
            <a:chOff x="11132640" y="3335400"/>
            <a:chExt cx="670680" cy="1568160"/>
          </a:xfrm>
        </p:grpSpPr>
        <mc:AlternateContent xmlns:mc="http://schemas.openxmlformats.org/markup-compatibility/2006">
          <mc:Choice xmlns:p14="http://schemas.microsoft.com/office/powerpoint/2010/main" Requires="p14">
            <p:contentPart p14:bwMode="auto" r:id="rId484">
              <p14:nvContentPartPr>
                <p14:cNvPr id="306" name="Ink 305">
                  <a:extLst>
                    <a:ext uri="{FF2B5EF4-FFF2-40B4-BE49-F238E27FC236}">
                      <a16:creationId xmlns:a16="http://schemas.microsoft.com/office/drawing/2014/main" id="{9D9FD2D5-E465-6B4B-A92C-4B2F8394FA98}"/>
                    </a:ext>
                  </a:extLst>
                </p14:cNvPr>
                <p14:cNvContentPartPr/>
                <p14:nvPr/>
              </p14:nvContentPartPr>
              <p14:xfrm>
                <a:off x="11132640" y="3335400"/>
                <a:ext cx="670680" cy="1466280"/>
              </p14:xfrm>
            </p:contentPart>
          </mc:Choice>
          <mc:Fallback>
            <p:pic>
              <p:nvPicPr>
                <p:cNvPr id="306" name="Ink 305">
                  <a:extLst>
                    <a:ext uri="{FF2B5EF4-FFF2-40B4-BE49-F238E27FC236}">
                      <a16:creationId xmlns:a16="http://schemas.microsoft.com/office/drawing/2014/main" id="{9D9FD2D5-E465-6B4B-A92C-4B2F8394FA98}"/>
                    </a:ext>
                  </a:extLst>
                </p:cNvPr>
                <p:cNvPicPr/>
                <p:nvPr/>
              </p:nvPicPr>
              <p:blipFill>
                <a:blip r:embed="rId485"/>
                <a:stretch>
                  <a:fillRect/>
                </a:stretch>
              </p:blipFill>
              <p:spPr>
                <a:xfrm>
                  <a:off x="11117520" y="3320280"/>
                  <a:ext cx="701280" cy="14968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7" name="Ink 306">
                  <a:extLst>
                    <a:ext uri="{FF2B5EF4-FFF2-40B4-BE49-F238E27FC236}">
                      <a16:creationId xmlns:a16="http://schemas.microsoft.com/office/drawing/2014/main" id="{0182CB63-8CC1-464C-924E-2B917E3FAC0B}"/>
                    </a:ext>
                  </a:extLst>
                </p14:cNvPr>
                <p14:cNvContentPartPr/>
                <p14:nvPr/>
              </p14:nvContentPartPr>
              <p14:xfrm>
                <a:off x="11157480" y="4708080"/>
                <a:ext cx="255240" cy="195480"/>
              </p14:xfrm>
            </p:contentPart>
          </mc:Choice>
          <mc:Fallback>
            <p:pic>
              <p:nvPicPr>
                <p:cNvPr id="307" name="Ink 306">
                  <a:extLst>
                    <a:ext uri="{FF2B5EF4-FFF2-40B4-BE49-F238E27FC236}">
                      <a16:creationId xmlns:a16="http://schemas.microsoft.com/office/drawing/2014/main" id="{0182CB63-8CC1-464C-924E-2B917E3FAC0B}"/>
                    </a:ext>
                  </a:extLst>
                </p:cNvPr>
                <p:cNvPicPr/>
                <p:nvPr/>
              </p:nvPicPr>
              <p:blipFill>
                <a:blip r:embed="rId487"/>
                <a:stretch>
                  <a:fillRect/>
                </a:stretch>
              </p:blipFill>
              <p:spPr>
                <a:xfrm>
                  <a:off x="11142000" y="4692960"/>
                  <a:ext cx="285480" cy="226080"/>
                </a:xfrm>
                <a:prstGeom prst="rect">
                  <a:avLst/>
                </a:prstGeom>
              </p:spPr>
            </p:pic>
          </mc:Fallback>
        </mc:AlternateContent>
      </p:grpSp>
      <p:grpSp>
        <p:nvGrpSpPr>
          <p:cNvPr id="315" name="Group 314">
            <a:extLst>
              <a:ext uri="{FF2B5EF4-FFF2-40B4-BE49-F238E27FC236}">
                <a16:creationId xmlns:a16="http://schemas.microsoft.com/office/drawing/2014/main" id="{3E611962-6317-7246-B15F-161985232DBA}"/>
              </a:ext>
            </a:extLst>
          </p:cNvPr>
          <p:cNvGrpSpPr/>
          <p:nvPr/>
        </p:nvGrpSpPr>
        <p:grpSpPr>
          <a:xfrm>
            <a:off x="313920" y="6331320"/>
            <a:ext cx="360" cy="360"/>
            <a:chOff x="313920" y="6331320"/>
            <a:chExt cx="360" cy="360"/>
          </a:xfrm>
        </p:grpSpPr>
        <mc:AlternateContent xmlns:mc="http://schemas.openxmlformats.org/markup-compatibility/2006">
          <mc:Choice xmlns:p14="http://schemas.microsoft.com/office/powerpoint/2010/main" Requires="p14">
            <p:contentPart p14:bwMode="auto" r:id="rId488">
              <p14:nvContentPartPr>
                <p14:cNvPr id="309" name="Ink 308">
                  <a:extLst>
                    <a:ext uri="{FF2B5EF4-FFF2-40B4-BE49-F238E27FC236}">
                      <a16:creationId xmlns:a16="http://schemas.microsoft.com/office/drawing/2014/main" id="{CC6C3B1E-4E88-8D47-A911-584EE3BFCCEC}"/>
                    </a:ext>
                  </a:extLst>
                </p14:cNvPr>
                <p14:cNvContentPartPr/>
                <p14:nvPr/>
              </p14:nvContentPartPr>
              <p14:xfrm>
                <a:off x="313920" y="6331320"/>
                <a:ext cx="360" cy="360"/>
              </p14:xfrm>
            </p:contentPart>
          </mc:Choice>
          <mc:Fallback>
            <p:pic>
              <p:nvPicPr>
                <p:cNvPr id="309" name="Ink 308">
                  <a:extLst>
                    <a:ext uri="{FF2B5EF4-FFF2-40B4-BE49-F238E27FC236}">
                      <a16:creationId xmlns:a16="http://schemas.microsoft.com/office/drawing/2014/main" id="{CC6C3B1E-4E88-8D47-A911-584EE3BFCCEC}"/>
                    </a:ext>
                  </a:extLst>
                </p:cNvPr>
                <p:cNvPicPr/>
                <p:nvPr/>
              </p:nvPicPr>
              <p:blipFill>
                <a:blip r:embed="rId319"/>
                <a:stretch>
                  <a:fillRect/>
                </a:stretch>
              </p:blipFill>
              <p:spPr>
                <a:xfrm>
                  <a:off x="305280" y="63223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10" name="Ink 309">
                  <a:extLst>
                    <a:ext uri="{FF2B5EF4-FFF2-40B4-BE49-F238E27FC236}">
                      <a16:creationId xmlns:a16="http://schemas.microsoft.com/office/drawing/2014/main" id="{6E43927D-19DB-B94F-9E71-179141CF7DD1}"/>
                    </a:ext>
                  </a:extLst>
                </p14:cNvPr>
                <p14:cNvContentPartPr/>
                <p14:nvPr/>
              </p14:nvContentPartPr>
              <p14:xfrm>
                <a:off x="313920" y="6331320"/>
                <a:ext cx="360" cy="360"/>
              </p14:xfrm>
            </p:contentPart>
          </mc:Choice>
          <mc:Fallback>
            <p:pic>
              <p:nvPicPr>
                <p:cNvPr id="310" name="Ink 309">
                  <a:extLst>
                    <a:ext uri="{FF2B5EF4-FFF2-40B4-BE49-F238E27FC236}">
                      <a16:creationId xmlns:a16="http://schemas.microsoft.com/office/drawing/2014/main" id="{6E43927D-19DB-B94F-9E71-179141CF7DD1}"/>
                    </a:ext>
                  </a:extLst>
                </p:cNvPr>
                <p:cNvPicPr/>
                <p:nvPr/>
              </p:nvPicPr>
              <p:blipFill>
                <a:blip r:embed="rId319"/>
                <a:stretch>
                  <a:fillRect/>
                </a:stretch>
              </p:blipFill>
              <p:spPr>
                <a:xfrm>
                  <a:off x="305280" y="63223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11" name="Ink 310">
                  <a:extLst>
                    <a:ext uri="{FF2B5EF4-FFF2-40B4-BE49-F238E27FC236}">
                      <a16:creationId xmlns:a16="http://schemas.microsoft.com/office/drawing/2014/main" id="{AE457FD0-70CD-1348-8173-F7563DACF984}"/>
                    </a:ext>
                  </a:extLst>
                </p14:cNvPr>
                <p14:cNvContentPartPr/>
                <p14:nvPr/>
              </p14:nvContentPartPr>
              <p14:xfrm>
                <a:off x="313920" y="6331320"/>
                <a:ext cx="360" cy="360"/>
              </p14:xfrm>
            </p:contentPart>
          </mc:Choice>
          <mc:Fallback>
            <p:pic>
              <p:nvPicPr>
                <p:cNvPr id="311" name="Ink 310">
                  <a:extLst>
                    <a:ext uri="{FF2B5EF4-FFF2-40B4-BE49-F238E27FC236}">
                      <a16:creationId xmlns:a16="http://schemas.microsoft.com/office/drawing/2014/main" id="{AE457FD0-70CD-1348-8173-F7563DACF984}"/>
                    </a:ext>
                  </a:extLst>
                </p:cNvPr>
                <p:cNvPicPr/>
                <p:nvPr/>
              </p:nvPicPr>
              <p:blipFill>
                <a:blip r:embed="rId319"/>
                <a:stretch>
                  <a:fillRect/>
                </a:stretch>
              </p:blipFill>
              <p:spPr>
                <a:xfrm>
                  <a:off x="305280" y="63223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2" name="Ink 311">
                  <a:extLst>
                    <a:ext uri="{FF2B5EF4-FFF2-40B4-BE49-F238E27FC236}">
                      <a16:creationId xmlns:a16="http://schemas.microsoft.com/office/drawing/2014/main" id="{B79FFAA8-5D4C-AA4D-933F-3DED4C5F5DD0}"/>
                    </a:ext>
                  </a:extLst>
                </p14:cNvPr>
                <p14:cNvContentPartPr/>
                <p14:nvPr/>
              </p14:nvContentPartPr>
              <p14:xfrm>
                <a:off x="313920" y="6331320"/>
                <a:ext cx="360" cy="360"/>
              </p14:xfrm>
            </p:contentPart>
          </mc:Choice>
          <mc:Fallback>
            <p:pic>
              <p:nvPicPr>
                <p:cNvPr id="312" name="Ink 311">
                  <a:extLst>
                    <a:ext uri="{FF2B5EF4-FFF2-40B4-BE49-F238E27FC236}">
                      <a16:creationId xmlns:a16="http://schemas.microsoft.com/office/drawing/2014/main" id="{B79FFAA8-5D4C-AA4D-933F-3DED4C5F5DD0}"/>
                    </a:ext>
                  </a:extLst>
                </p:cNvPr>
                <p:cNvPicPr/>
                <p:nvPr/>
              </p:nvPicPr>
              <p:blipFill>
                <a:blip r:embed="rId319"/>
                <a:stretch>
                  <a:fillRect/>
                </a:stretch>
              </p:blipFill>
              <p:spPr>
                <a:xfrm>
                  <a:off x="305280" y="63223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13" name="Ink 312">
                  <a:extLst>
                    <a:ext uri="{FF2B5EF4-FFF2-40B4-BE49-F238E27FC236}">
                      <a16:creationId xmlns:a16="http://schemas.microsoft.com/office/drawing/2014/main" id="{7FBF3EDE-CD5D-844B-8FEC-27A69D618B9E}"/>
                    </a:ext>
                  </a:extLst>
                </p14:cNvPr>
                <p14:cNvContentPartPr/>
                <p14:nvPr/>
              </p14:nvContentPartPr>
              <p14:xfrm>
                <a:off x="313920" y="6331320"/>
                <a:ext cx="360" cy="360"/>
              </p14:xfrm>
            </p:contentPart>
          </mc:Choice>
          <mc:Fallback>
            <p:pic>
              <p:nvPicPr>
                <p:cNvPr id="313" name="Ink 312">
                  <a:extLst>
                    <a:ext uri="{FF2B5EF4-FFF2-40B4-BE49-F238E27FC236}">
                      <a16:creationId xmlns:a16="http://schemas.microsoft.com/office/drawing/2014/main" id="{7FBF3EDE-CD5D-844B-8FEC-27A69D618B9E}"/>
                    </a:ext>
                  </a:extLst>
                </p:cNvPr>
                <p:cNvPicPr/>
                <p:nvPr/>
              </p:nvPicPr>
              <p:blipFill>
                <a:blip r:embed="rId319"/>
                <a:stretch>
                  <a:fillRect/>
                </a:stretch>
              </p:blipFill>
              <p:spPr>
                <a:xfrm>
                  <a:off x="305280" y="632232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4" name="Ink 313">
                  <a:extLst>
                    <a:ext uri="{FF2B5EF4-FFF2-40B4-BE49-F238E27FC236}">
                      <a16:creationId xmlns:a16="http://schemas.microsoft.com/office/drawing/2014/main" id="{2931C3B0-18FD-5B48-9B60-9215DFE565CF}"/>
                    </a:ext>
                  </a:extLst>
                </p14:cNvPr>
                <p14:cNvContentPartPr/>
                <p14:nvPr/>
              </p14:nvContentPartPr>
              <p14:xfrm>
                <a:off x="313920" y="6331320"/>
                <a:ext cx="360" cy="360"/>
              </p14:xfrm>
            </p:contentPart>
          </mc:Choice>
          <mc:Fallback>
            <p:pic>
              <p:nvPicPr>
                <p:cNvPr id="314" name="Ink 313">
                  <a:extLst>
                    <a:ext uri="{FF2B5EF4-FFF2-40B4-BE49-F238E27FC236}">
                      <a16:creationId xmlns:a16="http://schemas.microsoft.com/office/drawing/2014/main" id="{2931C3B0-18FD-5B48-9B60-9215DFE565CF}"/>
                    </a:ext>
                  </a:extLst>
                </p:cNvPr>
                <p:cNvPicPr/>
                <p:nvPr/>
              </p:nvPicPr>
              <p:blipFill>
                <a:blip r:embed="rId319"/>
                <a:stretch>
                  <a:fillRect/>
                </a:stretch>
              </p:blipFill>
              <p:spPr>
                <a:xfrm>
                  <a:off x="305280" y="6322320"/>
                  <a:ext cx="18000" cy="18000"/>
                </a:xfrm>
                <a:prstGeom prst="rect">
                  <a:avLst/>
                </a:prstGeom>
              </p:spPr>
            </p:pic>
          </mc:Fallback>
        </mc:AlternateContent>
      </p:grpSp>
      <p:sp>
        <p:nvSpPr>
          <p:cNvPr id="316" name="TextBox 315">
            <a:extLst>
              <a:ext uri="{FF2B5EF4-FFF2-40B4-BE49-F238E27FC236}">
                <a16:creationId xmlns:a16="http://schemas.microsoft.com/office/drawing/2014/main" id="{FEC78504-2DED-4D4C-80D4-18D525CA524E}"/>
              </a:ext>
            </a:extLst>
          </p:cNvPr>
          <p:cNvSpPr txBox="1"/>
          <p:nvPr/>
        </p:nvSpPr>
        <p:spPr>
          <a:xfrm>
            <a:off x="2960370" y="5543731"/>
            <a:ext cx="4286250" cy="1200329"/>
          </a:xfrm>
          <a:prstGeom prst="rect">
            <a:avLst/>
          </a:prstGeom>
          <a:noFill/>
        </p:spPr>
        <p:txBody>
          <a:bodyPr wrap="square" rtlCol="0">
            <a:spAutoFit/>
          </a:bodyPr>
          <a:lstStyle/>
          <a:p>
            <a:r>
              <a:rPr lang="en-US" dirty="0"/>
              <a:t>https://</a:t>
            </a:r>
            <a:r>
              <a:rPr lang="en-US" dirty="0" err="1"/>
              <a:t>www.researchgate.net</a:t>
            </a:r>
            <a:r>
              <a:rPr lang="en-US" dirty="0"/>
              <a:t>/figure/Examples-of-ELISPOT-wells-with-SFUs-spot-forming-units-after-color-development_fig1_51751696</a:t>
            </a:r>
          </a:p>
        </p:txBody>
      </p:sp>
    </p:spTree>
    <p:extLst>
      <p:ext uri="{BB962C8B-B14F-4D97-AF65-F5344CB8AC3E}">
        <p14:creationId xmlns:p14="http://schemas.microsoft.com/office/powerpoint/2010/main" val="308505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02E73D-0CAE-8C4F-A2D9-C6D338DCE7BB}"/>
              </a:ext>
            </a:extLst>
          </p:cNvPr>
          <p:cNvSpPr txBox="1"/>
          <p:nvPr/>
        </p:nvSpPr>
        <p:spPr>
          <a:xfrm>
            <a:off x="395245" y="199311"/>
            <a:ext cx="3721532" cy="461665"/>
          </a:xfrm>
          <a:prstGeom prst="rect">
            <a:avLst/>
          </a:prstGeom>
          <a:noFill/>
        </p:spPr>
        <p:txBody>
          <a:bodyPr wrap="none" rtlCol="0">
            <a:spAutoFit/>
          </a:bodyPr>
          <a:lstStyle/>
          <a:p>
            <a:r>
              <a:rPr lang="en-US" sz="2400" dirty="0"/>
              <a:t>FLUORESCENT MICROSCOPY</a:t>
            </a:r>
          </a:p>
        </p:txBody>
      </p:sp>
      <p:pic>
        <p:nvPicPr>
          <p:cNvPr id="3" name="Picture 2">
            <a:extLst>
              <a:ext uri="{FF2B5EF4-FFF2-40B4-BE49-F238E27FC236}">
                <a16:creationId xmlns:a16="http://schemas.microsoft.com/office/drawing/2014/main" id="{556E1130-3F3E-E14E-8105-ABB53AEC2D2F}"/>
              </a:ext>
            </a:extLst>
          </p:cNvPr>
          <p:cNvPicPr>
            <a:picLocks noChangeAspect="1"/>
          </p:cNvPicPr>
          <p:nvPr/>
        </p:nvPicPr>
        <p:blipFill>
          <a:blip r:embed="rId2"/>
          <a:stretch>
            <a:fillRect/>
          </a:stretch>
        </p:blipFill>
        <p:spPr>
          <a:xfrm>
            <a:off x="260252" y="724700"/>
            <a:ext cx="6807200" cy="3683000"/>
          </a:xfrm>
          <a:prstGeom prst="rect">
            <a:avLst/>
          </a:prstGeom>
        </p:spPr>
      </p:pic>
      <p:sp>
        <p:nvSpPr>
          <p:cNvPr id="4" name="TextBox 3">
            <a:extLst>
              <a:ext uri="{FF2B5EF4-FFF2-40B4-BE49-F238E27FC236}">
                <a16:creationId xmlns:a16="http://schemas.microsoft.com/office/drawing/2014/main" id="{E0B19207-B2B3-324D-A139-729A8A866DE1}"/>
              </a:ext>
            </a:extLst>
          </p:cNvPr>
          <p:cNvSpPr txBox="1"/>
          <p:nvPr/>
        </p:nvSpPr>
        <p:spPr>
          <a:xfrm>
            <a:off x="434975" y="6173271"/>
            <a:ext cx="5894049" cy="369332"/>
          </a:xfrm>
          <a:prstGeom prst="rect">
            <a:avLst/>
          </a:prstGeom>
          <a:noFill/>
        </p:spPr>
        <p:txBody>
          <a:bodyPr wrap="none" rtlCol="0">
            <a:spAutoFit/>
          </a:bodyPr>
          <a:lstStyle/>
          <a:p>
            <a:r>
              <a:rPr lang="en-US" dirty="0"/>
              <a:t>https://</a:t>
            </a:r>
            <a:r>
              <a:rPr lang="en-US" dirty="0" err="1"/>
              <a:t>www.mblintl.com</a:t>
            </a:r>
            <a:r>
              <a:rPr lang="en-US" dirty="0"/>
              <a:t>/products/labeled-antibodies-</a:t>
            </a:r>
            <a:r>
              <a:rPr lang="en-US" dirty="0" err="1"/>
              <a:t>mbli</a:t>
            </a:r>
            <a:r>
              <a:rPr lang="en-US" dirty="0"/>
              <a:t>/</a:t>
            </a:r>
          </a:p>
        </p:txBody>
      </p:sp>
      <p:grpSp>
        <p:nvGrpSpPr>
          <p:cNvPr id="45" name="Group 44">
            <a:extLst>
              <a:ext uri="{FF2B5EF4-FFF2-40B4-BE49-F238E27FC236}">
                <a16:creationId xmlns:a16="http://schemas.microsoft.com/office/drawing/2014/main" id="{BC818BA7-71C9-7641-A075-DDE54A2FC61B}"/>
              </a:ext>
            </a:extLst>
          </p:cNvPr>
          <p:cNvGrpSpPr/>
          <p:nvPr/>
        </p:nvGrpSpPr>
        <p:grpSpPr>
          <a:xfrm>
            <a:off x="7882492" y="828450"/>
            <a:ext cx="3537360" cy="797760"/>
            <a:chOff x="7882492" y="828450"/>
            <a:chExt cx="3537360" cy="797760"/>
          </a:xfrm>
        </p:grpSpPr>
        <mc:AlternateContent xmlns:mc="http://schemas.openxmlformats.org/markup-compatibility/2006" xmlns:p14="http://schemas.microsoft.com/office/powerpoint/2010/main">
          <mc:Choice Requires="p14">
            <p:contentPart p14:bwMode="auto" r:id="rId3">
              <p14:nvContentPartPr>
                <p14:cNvPr id="22" name="Ink 21">
                  <a:extLst>
                    <a:ext uri="{FF2B5EF4-FFF2-40B4-BE49-F238E27FC236}">
                      <a16:creationId xmlns:a16="http://schemas.microsoft.com/office/drawing/2014/main" id="{A73A2F86-56E9-1446-8B5A-342EEFD83CF2}"/>
                    </a:ext>
                  </a:extLst>
                </p14:cNvPr>
                <p14:cNvContentPartPr/>
                <p14:nvPr/>
              </p14:nvContentPartPr>
              <p14:xfrm>
                <a:off x="8086612" y="971370"/>
                <a:ext cx="43200" cy="289800"/>
              </p14:xfrm>
            </p:contentPart>
          </mc:Choice>
          <mc:Fallback xmlns="">
            <p:pic>
              <p:nvPicPr>
                <p:cNvPr id="22" name="Ink 21">
                  <a:extLst>
                    <a:ext uri="{FF2B5EF4-FFF2-40B4-BE49-F238E27FC236}">
                      <a16:creationId xmlns:a16="http://schemas.microsoft.com/office/drawing/2014/main" id="{A73A2F86-56E9-1446-8B5A-342EEFD83CF2}"/>
                    </a:ext>
                  </a:extLst>
                </p:cNvPr>
                <p:cNvPicPr/>
                <p:nvPr/>
              </p:nvPicPr>
              <p:blipFill>
                <a:blip r:embed="rId4"/>
                <a:stretch>
                  <a:fillRect/>
                </a:stretch>
              </p:blipFill>
              <p:spPr>
                <a:xfrm>
                  <a:off x="8071132" y="956250"/>
                  <a:ext cx="738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B92EBE6F-A145-424D-BAD1-5E4C963FBF82}"/>
                    </a:ext>
                  </a:extLst>
                </p14:cNvPr>
                <p14:cNvContentPartPr/>
                <p14:nvPr/>
              </p14:nvContentPartPr>
              <p14:xfrm>
                <a:off x="7882492" y="870930"/>
                <a:ext cx="478440" cy="245160"/>
              </p14:xfrm>
            </p:contentPart>
          </mc:Choice>
          <mc:Fallback xmlns="">
            <p:pic>
              <p:nvPicPr>
                <p:cNvPr id="23" name="Ink 22">
                  <a:extLst>
                    <a:ext uri="{FF2B5EF4-FFF2-40B4-BE49-F238E27FC236}">
                      <a16:creationId xmlns:a16="http://schemas.microsoft.com/office/drawing/2014/main" id="{B92EBE6F-A145-424D-BAD1-5E4C963FBF82}"/>
                    </a:ext>
                  </a:extLst>
                </p:cNvPr>
                <p:cNvPicPr/>
                <p:nvPr/>
              </p:nvPicPr>
              <p:blipFill>
                <a:blip r:embed="rId6"/>
                <a:stretch>
                  <a:fillRect/>
                </a:stretch>
              </p:blipFill>
              <p:spPr>
                <a:xfrm>
                  <a:off x="7867372" y="855810"/>
                  <a:ext cx="5090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6D0B8299-F6EF-DB49-BAA1-42A77AAA2327}"/>
                    </a:ext>
                  </a:extLst>
                </p14:cNvPr>
                <p14:cNvContentPartPr/>
                <p14:nvPr/>
              </p14:nvContentPartPr>
              <p14:xfrm>
                <a:off x="8272732" y="1128690"/>
                <a:ext cx="156240" cy="162360"/>
              </p14:xfrm>
            </p:contentPart>
          </mc:Choice>
          <mc:Fallback xmlns="">
            <p:pic>
              <p:nvPicPr>
                <p:cNvPr id="24" name="Ink 23">
                  <a:extLst>
                    <a:ext uri="{FF2B5EF4-FFF2-40B4-BE49-F238E27FC236}">
                      <a16:creationId xmlns:a16="http://schemas.microsoft.com/office/drawing/2014/main" id="{6D0B8299-F6EF-DB49-BAA1-42A77AAA2327}"/>
                    </a:ext>
                  </a:extLst>
                </p:cNvPr>
                <p:cNvPicPr/>
                <p:nvPr/>
              </p:nvPicPr>
              <p:blipFill>
                <a:blip r:embed="rId8"/>
                <a:stretch>
                  <a:fillRect/>
                </a:stretch>
              </p:blipFill>
              <p:spPr>
                <a:xfrm>
                  <a:off x="8257252" y="1113210"/>
                  <a:ext cx="1868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FBC12820-7626-5047-B7AE-AED7410003B2}"/>
                    </a:ext>
                  </a:extLst>
                </p14:cNvPr>
                <p14:cNvContentPartPr/>
                <p14:nvPr/>
              </p14:nvContentPartPr>
              <p14:xfrm>
                <a:off x="8529412" y="956970"/>
                <a:ext cx="59400" cy="232920"/>
              </p14:xfrm>
            </p:contentPart>
          </mc:Choice>
          <mc:Fallback xmlns="">
            <p:pic>
              <p:nvPicPr>
                <p:cNvPr id="25" name="Ink 24">
                  <a:extLst>
                    <a:ext uri="{FF2B5EF4-FFF2-40B4-BE49-F238E27FC236}">
                      <a16:creationId xmlns:a16="http://schemas.microsoft.com/office/drawing/2014/main" id="{FBC12820-7626-5047-B7AE-AED7410003B2}"/>
                    </a:ext>
                  </a:extLst>
                </p:cNvPr>
                <p:cNvPicPr/>
                <p:nvPr/>
              </p:nvPicPr>
              <p:blipFill>
                <a:blip r:embed="rId10"/>
                <a:stretch>
                  <a:fillRect/>
                </a:stretch>
              </p:blipFill>
              <p:spPr>
                <a:xfrm>
                  <a:off x="8514292" y="941850"/>
                  <a:ext cx="900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9E6F9943-DC12-E34D-8A54-2DEBFE9B9D7B}"/>
                    </a:ext>
                  </a:extLst>
                </p14:cNvPr>
                <p14:cNvContentPartPr/>
                <p14:nvPr/>
              </p14:nvContentPartPr>
              <p14:xfrm>
                <a:off x="8443732" y="1107810"/>
                <a:ext cx="221400" cy="28440"/>
              </p14:xfrm>
            </p:contentPart>
          </mc:Choice>
          <mc:Fallback xmlns="">
            <p:pic>
              <p:nvPicPr>
                <p:cNvPr id="26" name="Ink 25">
                  <a:extLst>
                    <a:ext uri="{FF2B5EF4-FFF2-40B4-BE49-F238E27FC236}">
                      <a16:creationId xmlns:a16="http://schemas.microsoft.com/office/drawing/2014/main" id="{9E6F9943-DC12-E34D-8A54-2DEBFE9B9D7B}"/>
                    </a:ext>
                  </a:extLst>
                </p:cNvPr>
                <p:cNvPicPr/>
                <p:nvPr/>
              </p:nvPicPr>
              <p:blipFill>
                <a:blip r:embed="rId12"/>
                <a:stretch>
                  <a:fillRect/>
                </a:stretch>
              </p:blipFill>
              <p:spPr>
                <a:xfrm>
                  <a:off x="8428612" y="1092690"/>
                  <a:ext cx="252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Ink 26">
                  <a:extLst>
                    <a:ext uri="{FF2B5EF4-FFF2-40B4-BE49-F238E27FC236}">
                      <a16:creationId xmlns:a16="http://schemas.microsoft.com/office/drawing/2014/main" id="{F29523AA-9C3C-5146-ADF1-EF46BD8E314C}"/>
                    </a:ext>
                  </a:extLst>
                </p14:cNvPr>
                <p14:cNvContentPartPr/>
                <p14:nvPr/>
              </p14:nvContentPartPr>
              <p14:xfrm>
                <a:off x="8732452" y="881010"/>
                <a:ext cx="293400" cy="357480"/>
              </p14:xfrm>
            </p:contentPart>
          </mc:Choice>
          <mc:Fallback xmlns="">
            <p:pic>
              <p:nvPicPr>
                <p:cNvPr id="27" name="Ink 26">
                  <a:extLst>
                    <a:ext uri="{FF2B5EF4-FFF2-40B4-BE49-F238E27FC236}">
                      <a16:creationId xmlns:a16="http://schemas.microsoft.com/office/drawing/2014/main" id="{F29523AA-9C3C-5146-ADF1-EF46BD8E314C}"/>
                    </a:ext>
                  </a:extLst>
                </p:cNvPr>
                <p:cNvPicPr/>
                <p:nvPr/>
              </p:nvPicPr>
              <p:blipFill>
                <a:blip r:embed="rId14"/>
                <a:stretch>
                  <a:fillRect/>
                </a:stretch>
              </p:blipFill>
              <p:spPr>
                <a:xfrm>
                  <a:off x="8717332" y="865890"/>
                  <a:ext cx="32364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Ink 27">
                  <a:extLst>
                    <a:ext uri="{FF2B5EF4-FFF2-40B4-BE49-F238E27FC236}">
                      <a16:creationId xmlns:a16="http://schemas.microsoft.com/office/drawing/2014/main" id="{D253E607-B707-0043-B527-2FB6AC1F7197}"/>
                    </a:ext>
                  </a:extLst>
                </p14:cNvPr>
                <p14:cNvContentPartPr/>
                <p14:nvPr/>
              </p14:nvContentPartPr>
              <p14:xfrm>
                <a:off x="9101092" y="1099890"/>
                <a:ext cx="29160" cy="115560"/>
              </p14:xfrm>
            </p:contentPart>
          </mc:Choice>
          <mc:Fallback xmlns="">
            <p:pic>
              <p:nvPicPr>
                <p:cNvPr id="28" name="Ink 27">
                  <a:extLst>
                    <a:ext uri="{FF2B5EF4-FFF2-40B4-BE49-F238E27FC236}">
                      <a16:creationId xmlns:a16="http://schemas.microsoft.com/office/drawing/2014/main" id="{D253E607-B707-0043-B527-2FB6AC1F7197}"/>
                    </a:ext>
                  </a:extLst>
                </p:cNvPr>
                <p:cNvPicPr/>
                <p:nvPr/>
              </p:nvPicPr>
              <p:blipFill>
                <a:blip r:embed="rId16"/>
                <a:stretch>
                  <a:fillRect/>
                </a:stretch>
              </p:blipFill>
              <p:spPr>
                <a:xfrm>
                  <a:off x="9085612" y="1084770"/>
                  <a:ext cx="59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Ink 28">
                  <a:extLst>
                    <a:ext uri="{FF2B5EF4-FFF2-40B4-BE49-F238E27FC236}">
                      <a16:creationId xmlns:a16="http://schemas.microsoft.com/office/drawing/2014/main" id="{A2344151-D487-2140-943E-FA917A011E9A}"/>
                    </a:ext>
                  </a:extLst>
                </p14:cNvPr>
                <p14:cNvContentPartPr/>
                <p14:nvPr/>
              </p14:nvContentPartPr>
              <p14:xfrm>
                <a:off x="9101092" y="1042650"/>
                <a:ext cx="263160" cy="147960"/>
              </p14:xfrm>
            </p:contentPart>
          </mc:Choice>
          <mc:Fallback xmlns="">
            <p:pic>
              <p:nvPicPr>
                <p:cNvPr id="29" name="Ink 28">
                  <a:extLst>
                    <a:ext uri="{FF2B5EF4-FFF2-40B4-BE49-F238E27FC236}">
                      <a16:creationId xmlns:a16="http://schemas.microsoft.com/office/drawing/2014/main" id="{A2344151-D487-2140-943E-FA917A011E9A}"/>
                    </a:ext>
                  </a:extLst>
                </p:cNvPr>
                <p:cNvPicPr/>
                <p:nvPr/>
              </p:nvPicPr>
              <p:blipFill>
                <a:blip r:embed="rId18"/>
                <a:stretch>
                  <a:fillRect/>
                </a:stretch>
              </p:blipFill>
              <p:spPr>
                <a:xfrm>
                  <a:off x="9085612" y="1027530"/>
                  <a:ext cx="2937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Ink 29">
                  <a:extLst>
                    <a:ext uri="{FF2B5EF4-FFF2-40B4-BE49-F238E27FC236}">
                      <a16:creationId xmlns:a16="http://schemas.microsoft.com/office/drawing/2014/main" id="{114EDFA6-FC17-3E4F-A4FC-393CE98B48E1}"/>
                    </a:ext>
                  </a:extLst>
                </p14:cNvPr>
                <p14:cNvContentPartPr/>
                <p14:nvPr/>
              </p14:nvContentPartPr>
              <p14:xfrm>
                <a:off x="9393772" y="1078650"/>
                <a:ext cx="237960" cy="547560"/>
              </p14:xfrm>
            </p:contentPart>
          </mc:Choice>
          <mc:Fallback xmlns="">
            <p:pic>
              <p:nvPicPr>
                <p:cNvPr id="30" name="Ink 29">
                  <a:extLst>
                    <a:ext uri="{FF2B5EF4-FFF2-40B4-BE49-F238E27FC236}">
                      <a16:creationId xmlns:a16="http://schemas.microsoft.com/office/drawing/2014/main" id="{114EDFA6-FC17-3E4F-A4FC-393CE98B48E1}"/>
                    </a:ext>
                  </a:extLst>
                </p:cNvPr>
                <p:cNvPicPr/>
                <p:nvPr/>
              </p:nvPicPr>
              <p:blipFill>
                <a:blip r:embed="rId20"/>
                <a:stretch>
                  <a:fillRect/>
                </a:stretch>
              </p:blipFill>
              <p:spPr>
                <a:xfrm>
                  <a:off x="9378652" y="1063530"/>
                  <a:ext cx="268560" cy="578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Ink 30">
                  <a:extLst>
                    <a:ext uri="{FF2B5EF4-FFF2-40B4-BE49-F238E27FC236}">
                      <a16:creationId xmlns:a16="http://schemas.microsoft.com/office/drawing/2014/main" id="{7BECAA79-4A76-8A4A-A40B-530EE45F818B}"/>
                    </a:ext>
                  </a:extLst>
                </p14:cNvPr>
                <p14:cNvContentPartPr/>
                <p14:nvPr/>
              </p14:nvContentPartPr>
              <p14:xfrm>
                <a:off x="9929812" y="1014210"/>
                <a:ext cx="24480" cy="195840"/>
              </p14:xfrm>
            </p:contentPart>
          </mc:Choice>
          <mc:Fallback xmlns="">
            <p:pic>
              <p:nvPicPr>
                <p:cNvPr id="31" name="Ink 30">
                  <a:extLst>
                    <a:ext uri="{FF2B5EF4-FFF2-40B4-BE49-F238E27FC236}">
                      <a16:creationId xmlns:a16="http://schemas.microsoft.com/office/drawing/2014/main" id="{7BECAA79-4A76-8A4A-A40B-530EE45F818B}"/>
                    </a:ext>
                  </a:extLst>
                </p:cNvPr>
                <p:cNvPicPr/>
                <p:nvPr/>
              </p:nvPicPr>
              <p:blipFill>
                <a:blip r:embed="rId22"/>
                <a:stretch>
                  <a:fillRect/>
                </a:stretch>
              </p:blipFill>
              <p:spPr>
                <a:xfrm>
                  <a:off x="9914332" y="999090"/>
                  <a:ext cx="550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Ink 31">
                  <a:extLst>
                    <a:ext uri="{FF2B5EF4-FFF2-40B4-BE49-F238E27FC236}">
                      <a16:creationId xmlns:a16="http://schemas.microsoft.com/office/drawing/2014/main" id="{89920FA5-969C-1E4B-83A0-29D1C38B3FF8}"/>
                    </a:ext>
                  </a:extLst>
                </p14:cNvPr>
                <p14:cNvContentPartPr/>
                <p14:nvPr/>
              </p14:nvContentPartPr>
              <p14:xfrm>
                <a:off x="9858172" y="1114290"/>
                <a:ext cx="145440" cy="21960"/>
              </p14:xfrm>
            </p:contentPart>
          </mc:Choice>
          <mc:Fallback xmlns="">
            <p:pic>
              <p:nvPicPr>
                <p:cNvPr id="32" name="Ink 31">
                  <a:extLst>
                    <a:ext uri="{FF2B5EF4-FFF2-40B4-BE49-F238E27FC236}">
                      <a16:creationId xmlns:a16="http://schemas.microsoft.com/office/drawing/2014/main" id="{89920FA5-969C-1E4B-83A0-29D1C38B3FF8}"/>
                    </a:ext>
                  </a:extLst>
                </p:cNvPr>
                <p:cNvPicPr/>
                <p:nvPr/>
              </p:nvPicPr>
              <p:blipFill>
                <a:blip r:embed="rId24"/>
                <a:stretch>
                  <a:fillRect/>
                </a:stretch>
              </p:blipFill>
              <p:spPr>
                <a:xfrm>
                  <a:off x="9843052" y="1099170"/>
                  <a:ext cx="1760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Ink 32">
                  <a:extLst>
                    <a:ext uri="{FF2B5EF4-FFF2-40B4-BE49-F238E27FC236}">
                      <a16:creationId xmlns:a16="http://schemas.microsoft.com/office/drawing/2014/main" id="{AC3840C4-8E11-4D49-8644-002FEBA21C4E}"/>
                    </a:ext>
                  </a:extLst>
                </p14:cNvPr>
                <p14:cNvContentPartPr/>
                <p14:nvPr/>
              </p14:nvContentPartPr>
              <p14:xfrm>
                <a:off x="10241212" y="900450"/>
                <a:ext cx="133200" cy="258120"/>
              </p14:xfrm>
            </p:contentPart>
          </mc:Choice>
          <mc:Fallback xmlns="">
            <p:pic>
              <p:nvPicPr>
                <p:cNvPr id="33" name="Ink 32">
                  <a:extLst>
                    <a:ext uri="{FF2B5EF4-FFF2-40B4-BE49-F238E27FC236}">
                      <a16:creationId xmlns:a16="http://schemas.microsoft.com/office/drawing/2014/main" id="{AC3840C4-8E11-4D49-8644-002FEBA21C4E}"/>
                    </a:ext>
                  </a:extLst>
                </p:cNvPr>
                <p:cNvPicPr/>
                <p:nvPr/>
              </p:nvPicPr>
              <p:blipFill>
                <a:blip r:embed="rId26"/>
                <a:stretch>
                  <a:fillRect/>
                </a:stretch>
              </p:blipFill>
              <p:spPr>
                <a:xfrm>
                  <a:off x="10225732" y="885330"/>
                  <a:ext cx="1638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Ink 33">
                  <a:extLst>
                    <a:ext uri="{FF2B5EF4-FFF2-40B4-BE49-F238E27FC236}">
                      <a16:creationId xmlns:a16="http://schemas.microsoft.com/office/drawing/2014/main" id="{30594F2F-4EE5-F14B-BCFB-066045B67A71}"/>
                    </a:ext>
                  </a:extLst>
                </p14:cNvPr>
                <p14:cNvContentPartPr/>
                <p14:nvPr/>
              </p14:nvContentPartPr>
              <p14:xfrm>
                <a:off x="10402492" y="1002330"/>
                <a:ext cx="145800" cy="152640"/>
              </p14:xfrm>
            </p:contentPart>
          </mc:Choice>
          <mc:Fallback xmlns="">
            <p:pic>
              <p:nvPicPr>
                <p:cNvPr id="34" name="Ink 33">
                  <a:extLst>
                    <a:ext uri="{FF2B5EF4-FFF2-40B4-BE49-F238E27FC236}">
                      <a16:creationId xmlns:a16="http://schemas.microsoft.com/office/drawing/2014/main" id="{30594F2F-4EE5-F14B-BCFB-066045B67A71}"/>
                    </a:ext>
                  </a:extLst>
                </p:cNvPr>
                <p:cNvPicPr/>
                <p:nvPr/>
              </p:nvPicPr>
              <p:blipFill>
                <a:blip r:embed="rId28"/>
                <a:stretch>
                  <a:fillRect/>
                </a:stretch>
              </p:blipFill>
              <p:spPr>
                <a:xfrm>
                  <a:off x="10387372" y="987210"/>
                  <a:ext cx="176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Ink 34">
                  <a:extLst>
                    <a:ext uri="{FF2B5EF4-FFF2-40B4-BE49-F238E27FC236}">
                      <a16:creationId xmlns:a16="http://schemas.microsoft.com/office/drawing/2014/main" id="{4C60B7E9-8CDC-EA48-87A9-44D7319678A7}"/>
                    </a:ext>
                  </a:extLst>
                </p14:cNvPr>
                <p14:cNvContentPartPr/>
                <p14:nvPr/>
              </p14:nvContentPartPr>
              <p14:xfrm>
                <a:off x="10640812" y="952650"/>
                <a:ext cx="98280" cy="425880"/>
              </p14:xfrm>
            </p:contentPart>
          </mc:Choice>
          <mc:Fallback xmlns="">
            <p:pic>
              <p:nvPicPr>
                <p:cNvPr id="35" name="Ink 34">
                  <a:extLst>
                    <a:ext uri="{FF2B5EF4-FFF2-40B4-BE49-F238E27FC236}">
                      <a16:creationId xmlns:a16="http://schemas.microsoft.com/office/drawing/2014/main" id="{4C60B7E9-8CDC-EA48-87A9-44D7319678A7}"/>
                    </a:ext>
                  </a:extLst>
                </p:cNvPr>
                <p:cNvPicPr/>
                <p:nvPr/>
              </p:nvPicPr>
              <p:blipFill>
                <a:blip r:embed="rId30"/>
                <a:stretch>
                  <a:fillRect/>
                </a:stretch>
              </p:blipFill>
              <p:spPr>
                <a:xfrm>
                  <a:off x="10625692" y="937530"/>
                  <a:ext cx="12888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 name="Ink 35">
                  <a:extLst>
                    <a:ext uri="{FF2B5EF4-FFF2-40B4-BE49-F238E27FC236}">
                      <a16:creationId xmlns:a16="http://schemas.microsoft.com/office/drawing/2014/main" id="{BC2D8B43-5C70-FA4C-8AF1-BDF8E5A4463F}"/>
                    </a:ext>
                  </a:extLst>
                </p14:cNvPr>
                <p14:cNvContentPartPr/>
                <p14:nvPr/>
              </p14:nvContentPartPr>
              <p14:xfrm>
                <a:off x="10796692" y="931050"/>
                <a:ext cx="101160" cy="537840"/>
              </p14:xfrm>
            </p:contentPart>
          </mc:Choice>
          <mc:Fallback xmlns="">
            <p:pic>
              <p:nvPicPr>
                <p:cNvPr id="36" name="Ink 35">
                  <a:extLst>
                    <a:ext uri="{FF2B5EF4-FFF2-40B4-BE49-F238E27FC236}">
                      <a16:creationId xmlns:a16="http://schemas.microsoft.com/office/drawing/2014/main" id="{BC2D8B43-5C70-FA4C-8AF1-BDF8E5A4463F}"/>
                    </a:ext>
                  </a:extLst>
                </p:cNvPr>
                <p:cNvPicPr/>
                <p:nvPr/>
              </p:nvPicPr>
              <p:blipFill>
                <a:blip r:embed="rId32"/>
                <a:stretch>
                  <a:fillRect/>
                </a:stretch>
              </p:blipFill>
              <p:spPr>
                <a:xfrm>
                  <a:off x="10781572" y="915570"/>
                  <a:ext cx="13140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7" name="Ink 36">
                  <a:extLst>
                    <a:ext uri="{FF2B5EF4-FFF2-40B4-BE49-F238E27FC236}">
                      <a16:creationId xmlns:a16="http://schemas.microsoft.com/office/drawing/2014/main" id="{DC6437E6-669B-CB48-8F33-CAE1479529C3}"/>
                    </a:ext>
                  </a:extLst>
                </p14:cNvPr>
                <p14:cNvContentPartPr/>
                <p14:nvPr/>
              </p14:nvContentPartPr>
              <p14:xfrm>
                <a:off x="11001172" y="985770"/>
                <a:ext cx="16920" cy="142920"/>
              </p14:xfrm>
            </p:contentPart>
          </mc:Choice>
          <mc:Fallback xmlns="">
            <p:pic>
              <p:nvPicPr>
                <p:cNvPr id="37" name="Ink 36">
                  <a:extLst>
                    <a:ext uri="{FF2B5EF4-FFF2-40B4-BE49-F238E27FC236}">
                      <a16:creationId xmlns:a16="http://schemas.microsoft.com/office/drawing/2014/main" id="{DC6437E6-669B-CB48-8F33-CAE1479529C3}"/>
                    </a:ext>
                  </a:extLst>
                </p:cNvPr>
                <p:cNvPicPr/>
                <p:nvPr/>
              </p:nvPicPr>
              <p:blipFill>
                <a:blip r:embed="rId34"/>
                <a:stretch>
                  <a:fillRect/>
                </a:stretch>
              </p:blipFill>
              <p:spPr>
                <a:xfrm>
                  <a:off x="10986052" y="970290"/>
                  <a:ext cx="471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Ink 37">
                  <a:extLst>
                    <a:ext uri="{FF2B5EF4-FFF2-40B4-BE49-F238E27FC236}">
                      <a16:creationId xmlns:a16="http://schemas.microsoft.com/office/drawing/2014/main" id="{D1F1468A-220B-AC43-AEBF-5B0180E7619D}"/>
                    </a:ext>
                  </a:extLst>
                </p14:cNvPr>
                <p14:cNvContentPartPr/>
                <p14:nvPr/>
              </p14:nvContentPartPr>
              <p14:xfrm>
                <a:off x="10986772" y="828450"/>
                <a:ext cx="45000" cy="46080"/>
              </p14:xfrm>
            </p:contentPart>
          </mc:Choice>
          <mc:Fallback xmlns="">
            <p:pic>
              <p:nvPicPr>
                <p:cNvPr id="38" name="Ink 37">
                  <a:extLst>
                    <a:ext uri="{FF2B5EF4-FFF2-40B4-BE49-F238E27FC236}">
                      <a16:creationId xmlns:a16="http://schemas.microsoft.com/office/drawing/2014/main" id="{D1F1468A-220B-AC43-AEBF-5B0180E7619D}"/>
                    </a:ext>
                  </a:extLst>
                </p:cNvPr>
                <p:cNvPicPr/>
                <p:nvPr/>
              </p:nvPicPr>
              <p:blipFill>
                <a:blip r:embed="rId36"/>
                <a:stretch>
                  <a:fillRect/>
                </a:stretch>
              </p:blipFill>
              <p:spPr>
                <a:xfrm>
                  <a:off x="10971652" y="813330"/>
                  <a:ext cx="75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Ink 38">
                  <a:extLst>
                    <a:ext uri="{FF2B5EF4-FFF2-40B4-BE49-F238E27FC236}">
                      <a16:creationId xmlns:a16="http://schemas.microsoft.com/office/drawing/2014/main" id="{F1BBD368-520B-5E48-885C-26875C41C33E}"/>
                    </a:ext>
                  </a:extLst>
                </p14:cNvPr>
                <p14:cNvContentPartPr/>
                <p14:nvPr/>
              </p14:nvContentPartPr>
              <p14:xfrm>
                <a:off x="11044012" y="928530"/>
                <a:ext cx="163440" cy="157320"/>
              </p14:xfrm>
            </p:contentPart>
          </mc:Choice>
          <mc:Fallback xmlns="">
            <p:pic>
              <p:nvPicPr>
                <p:cNvPr id="39" name="Ink 38">
                  <a:extLst>
                    <a:ext uri="{FF2B5EF4-FFF2-40B4-BE49-F238E27FC236}">
                      <a16:creationId xmlns:a16="http://schemas.microsoft.com/office/drawing/2014/main" id="{F1BBD368-520B-5E48-885C-26875C41C33E}"/>
                    </a:ext>
                  </a:extLst>
                </p:cNvPr>
                <p:cNvPicPr/>
                <p:nvPr/>
              </p:nvPicPr>
              <p:blipFill>
                <a:blip r:embed="rId38"/>
                <a:stretch>
                  <a:fillRect/>
                </a:stretch>
              </p:blipFill>
              <p:spPr>
                <a:xfrm>
                  <a:off x="11028892" y="913410"/>
                  <a:ext cx="1936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Ink 39">
                  <a:extLst>
                    <a:ext uri="{FF2B5EF4-FFF2-40B4-BE49-F238E27FC236}">
                      <a16:creationId xmlns:a16="http://schemas.microsoft.com/office/drawing/2014/main" id="{04CEC1EF-CE93-0942-AA02-3EB64A34EE8B}"/>
                    </a:ext>
                  </a:extLst>
                </p14:cNvPr>
                <p14:cNvContentPartPr/>
                <p14:nvPr/>
              </p14:nvContentPartPr>
              <p14:xfrm>
                <a:off x="11267212" y="956610"/>
                <a:ext cx="133920" cy="484920"/>
              </p14:xfrm>
            </p:contentPart>
          </mc:Choice>
          <mc:Fallback xmlns="">
            <p:pic>
              <p:nvPicPr>
                <p:cNvPr id="40" name="Ink 39">
                  <a:extLst>
                    <a:ext uri="{FF2B5EF4-FFF2-40B4-BE49-F238E27FC236}">
                      <a16:creationId xmlns:a16="http://schemas.microsoft.com/office/drawing/2014/main" id="{04CEC1EF-CE93-0942-AA02-3EB64A34EE8B}"/>
                    </a:ext>
                  </a:extLst>
                </p:cNvPr>
                <p:cNvPicPr/>
                <p:nvPr/>
              </p:nvPicPr>
              <p:blipFill>
                <a:blip r:embed="rId40"/>
                <a:stretch>
                  <a:fillRect/>
                </a:stretch>
              </p:blipFill>
              <p:spPr>
                <a:xfrm>
                  <a:off x="11251732" y="941130"/>
                  <a:ext cx="16452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4" name="Ink 43">
                  <a:extLst>
                    <a:ext uri="{FF2B5EF4-FFF2-40B4-BE49-F238E27FC236}">
                      <a16:creationId xmlns:a16="http://schemas.microsoft.com/office/drawing/2014/main" id="{B89BA26E-7F8C-B445-8BC9-FBF83A9EC293}"/>
                    </a:ext>
                  </a:extLst>
                </p14:cNvPr>
                <p14:cNvContentPartPr/>
                <p14:nvPr/>
              </p14:nvContentPartPr>
              <p14:xfrm>
                <a:off x="7986532" y="1296090"/>
                <a:ext cx="3433320" cy="126000"/>
              </p14:xfrm>
            </p:contentPart>
          </mc:Choice>
          <mc:Fallback xmlns="">
            <p:pic>
              <p:nvPicPr>
                <p:cNvPr id="44" name="Ink 43">
                  <a:extLst>
                    <a:ext uri="{FF2B5EF4-FFF2-40B4-BE49-F238E27FC236}">
                      <a16:creationId xmlns:a16="http://schemas.microsoft.com/office/drawing/2014/main" id="{B89BA26E-7F8C-B445-8BC9-FBF83A9EC293}"/>
                    </a:ext>
                  </a:extLst>
                </p:cNvPr>
                <p:cNvPicPr/>
                <p:nvPr/>
              </p:nvPicPr>
              <p:blipFill>
                <a:blip r:embed="rId42"/>
                <a:stretch>
                  <a:fillRect/>
                </a:stretch>
              </p:blipFill>
              <p:spPr>
                <a:xfrm>
                  <a:off x="7971412" y="1280610"/>
                  <a:ext cx="3463920" cy="156600"/>
                </a:xfrm>
                <a:prstGeom prst="rect">
                  <a:avLst/>
                </a:prstGeom>
              </p:spPr>
            </p:pic>
          </mc:Fallback>
        </mc:AlternateContent>
      </p:grpSp>
      <p:grpSp>
        <p:nvGrpSpPr>
          <p:cNvPr id="51" name="Group 50">
            <a:extLst>
              <a:ext uri="{FF2B5EF4-FFF2-40B4-BE49-F238E27FC236}">
                <a16:creationId xmlns:a16="http://schemas.microsoft.com/office/drawing/2014/main" id="{AD41E249-C598-F549-A34B-EE4A71ADC5E3}"/>
              </a:ext>
            </a:extLst>
          </p:cNvPr>
          <p:cNvGrpSpPr/>
          <p:nvPr/>
        </p:nvGrpSpPr>
        <p:grpSpPr>
          <a:xfrm>
            <a:off x="8190292" y="1543050"/>
            <a:ext cx="916560" cy="1014120"/>
            <a:chOff x="8190292" y="1543050"/>
            <a:chExt cx="916560" cy="1014120"/>
          </a:xfrm>
        </p:grpSpPr>
        <mc:AlternateContent xmlns:mc="http://schemas.openxmlformats.org/markup-compatibility/2006" xmlns:p14="http://schemas.microsoft.com/office/powerpoint/2010/main">
          <mc:Choice Requires="p14">
            <p:contentPart p14:bwMode="auto" r:id="rId43">
              <p14:nvContentPartPr>
                <p14:cNvPr id="46" name="Ink 45">
                  <a:extLst>
                    <a:ext uri="{FF2B5EF4-FFF2-40B4-BE49-F238E27FC236}">
                      <a16:creationId xmlns:a16="http://schemas.microsoft.com/office/drawing/2014/main" id="{39E53986-27B1-324B-89A0-23E4617B7CE7}"/>
                    </a:ext>
                  </a:extLst>
                </p14:cNvPr>
                <p14:cNvContentPartPr/>
                <p14:nvPr/>
              </p14:nvContentPartPr>
              <p14:xfrm>
                <a:off x="8451652" y="1833570"/>
                <a:ext cx="655200" cy="723600"/>
              </p14:xfrm>
            </p:contentPart>
          </mc:Choice>
          <mc:Fallback xmlns="">
            <p:pic>
              <p:nvPicPr>
                <p:cNvPr id="46" name="Ink 45">
                  <a:extLst>
                    <a:ext uri="{FF2B5EF4-FFF2-40B4-BE49-F238E27FC236}">
                      <a16:creationId xmlns:a16="http://schemas.microsoft.com/office/drawing/2014/main" id="{39E53986-27B1-324B-89A0-23E4617B7CE7}"/>
                    </a:ext>
                  </a:extLst>
                </p:cNvPr>
                <p:cNvPicPr/>
                <p:nvPr/>
              </p:nvPicPr>
              <p:blipFill>
                <a:blip r:embed="rId44"/>
                <a:stretch>
                  <a:fillRect/>
                </a:stretch>
              </p:blipFill>
              <p:spPr>
                <a:xfrm>
                  <a:off x="8436532" y="1818090"/>
                  <a:ext cx="685800" cy="753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 name="Ink 46">
                  <a:extLst>
                    <a:ext uri="{FF2B5EF4-FFF2-40B4-BE49-F238E27FC236}">
                      <a16:creationId xmlns:a16="http://schemas.microsoft.com/office/drawing/2014/main" id="{57215F8D-B5AD-5A4C-BD6D-406363CF9284}"/>
                    </a:ext>
                  </a:extLst>
                </p14:cNvPr>
                <p14:cNvContentPartPr/>
                <p14:nvPr/>
              </p14:nvContentPartPr>
              <p14:xfrm>
                <a:off x="8800852" y="1712970"/>
                <a:ext cx="180360" cy="137880"/>
              </p14:xfrm>
            </p:contentPart>
          </mc:Choice>
          <mc:Fallback xmlns="">
            <p:pic>
              <p:nvPicPr>
                <p:cNvPr id="47" name="Ink 46">
                  <a:extLst>
                    <a:ext uri="{FF2B5EF4-FFF2-40B4-BE49-F238E27FC236}">
                      <a16:creationId xmlns:a16="http://schemas.microsoft.com/office/drawing/2014/main" id="{57215F8D-B5AD-5A4C-BD6D-406363CF9284}"/>
                    </a:ext>
                  </a:extLst>
                </p:cNvPr>
                <p:cNvPicPr/>
                <p:nvPr/>
              </p:nvPicPr>
              <p:blipFill>
                <a:blip r:embed="rId46"/>
                <a:stretch>
                  <a:fillRect/>
                </a:stretch>
              </p:blipFill>
              <p:spPr>
                <a:xfrm>
                  <a:off x="8785732" y="1697850"/>
                  <a:ext cx="2106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8" name="Ink 47">
                  <a:extLst>
                    <a:ext uri="{FF2B5EF4-FFF2-40B4-BE49-F238E27FC236}">
                      <a16:creationId xmlns:a16="http://schemas.microsoft.com/office/drawing/2014/main" id="{EE0893F3-DCE7-C640-BA3E-109B7D5E1BC8}"/>
                    </a:ext>
                  </a:extLst>
                </p14:cNvPr>
                <p14:cNvContentPartPr/>
                <p14:nvPr/>
              </p14:nvContentPartPr>
              <p14:xfrm>
                <a:off x="8928292" y="1543050"/>
                <a:ext cx="50760" cy="178920"/>
              </p14:xfrm>
            </p:contentPart>
          </mc:Choice>
          <mc:Fallback xmlns="">
            <p:pic>
              <p:nvPicPr>
                <p:cNvPr id="48" name="Ink 47">
                  <a:extLst>
                    <a:ext uri="{FF2B5EF4-FFF2-40B4-BE49-F238E27FC236}">
                      <a16:creationId xmlns:a16="http://schemas.microsoft.com/office/drawing/2014/main" id="{EE0893F3-DCE7-C640-BA3E-109B7D5E1BC8}"/>
                    </a:ext>
                  </a:extLst>
                </p:cNvPr>
                <p:cNvPicPr/>
                <p:nvPr/>
              </p:nvPicPr>
              <p:blipFill>
                <a:blip r:embed="rId48"/>
                <a:stretch>
                  <a:fillRect/>
                </a:stretch>
              </p:blipFill>
              <p:spPr>
                <a:xfrm>
                  <a:off x="8913172" y="1527570"/>
                  <a:ext cx="810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 name="Ink 48">
                  <a:extLst>
                    <a:ext uri="{FF2B5EF4-FFF2-40B4-BE49-F238E27FC236}">
                      <a16:creationId xmlns:a16="http://schemas.microsoft.com/office/drawing/2014/main" id="{369DE047-5933-FB4D-B687-147E94D0BCCA}"/>
                    </a:ext>
                  </a:extLst>
                </p14:cNvPr>
                <p14:cNvContentPartPr/>
                <p14:nvPr/>
              </p14:nvContentPartPr>
              <p14:xfrm>
                <a:off x="8338972" y="1914210"/>
                <a:ext cx="162360" cy="142200"/>
              </p14:xfrm>
            </p:contentPart>
          </mc:Choice>
          <mc:Fallback xmlns="">
            <p:pic>
              <p:nvPicPr>
                <p:cNvPr id="49" name="Ink 48">
                  <a:extLst>
                    <a:ext uri="{FF2B5EF4-FFF2-40B4-BE49-F238E27FC236}">
                      <a16:creationId xmlns:a16="http://schemas.microsoft.com/office/drawing/2014/main" id="{369DE047-5933-FB4D-B687-147E94D0BCCA}"/>
                    </a:ext>
                  </a:extLst>
                </p:cNvPr>
                <p:cNvPicPr/>
                <p:nvPr/>
              </p:nvPicPr>
              <p:blipFill>
                <a:blip r:embed="rId50"/>
                <a:stretch>
                  <a:fillRect/>
                </a:stretch>
              </p:blipFill>
              <p:spPr>
                <a:xfrm>
                  <a:off x="8323852" y="1899090"/>
                  <a:ext cx="192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 name="Ink 49">
                  <a:extLst>
                    <a:ext uri="{FF2B5EF4-FFF2-40B4-BE49-F238E27FC236}">
                      <a16:creationId xmlns:a16="http://schemas.microsoft.com/office/drawing/2014/main" id="{6CF67226-6FB0-254C-97E4-1BE35B7F31BE}"/>
                    </a:ext>
                  </a:extLst>
                </p14:cNvPr>
                <p14:cNvContentPartPr/>
                <p14:nvPr/>
              </p14:nvContentPartPr>
              <p14:xfrm>
                <a:off x="8190292" y="1844370"/>
                <a:ext cx="168120" cy="113040"/>
              </p14:xfrm>
            </p:contentPart>
          </mc:Choice>
          <mc:Fallback xmlns="">
            <p:pic>
              <p:nvPicPr>
                <p:cNvPr id="50" name="Ink 49">
                  <a:extLst>
                    <a:ext uri="{FF2B5EF4-FFF2-40B4-BE49-F238E27FC236}">
                      <a16:creationId xmlns:a16="http://schemas.microsoft.com/office/drawing/2014/main" id="{6CF67226-6FB0-254C-97E4-1BE35B7F31BE}"/>
                    </a:ext>
                  </a:extLst>
                </p:cNvPr>
                <p:cNvPicPr/>
                <p:nvPr/>
              </p:nvPicPr>
              <p:blipFill>
                <a:blip r:embed="rId52"/>
                <a:stretch>
                  <a:fillRect/>
                </a:stretch>
              </p:blipFill>
              <p:spPr>
                <a:xfrm>
                  <a:off x="8174812" y="1828890"/>
                  <a:ext cx="198720" cy="143640"/>
                </a:xfrm>
                <a:prstGeom prst="rect">
                  <a:avLst/>
                </a:prstGeom>
              </p:spPr>
            </p:pic>
          </mc:Fallback>
        </mc:AlternateContent>
      </p:grpSp>
      <p:grpSp>
        <p:nvGrpSpPr>
          <p:cNvPr id="54" name="Group 53">
            <a:extLst>
              <a:ext uri="{FF2B5EF4-FFF2-40B4-BE49-F238E27FC236}">
                <a16:creationId xmlns:a16="http://schemas.microsoft.com/office/drawing/2014/main" id="{2255B265-086A-384C-ABF4-768668358916}"/>
              </a:ext>
            </a:extLst>
          </p:cNvPr>
          <p:cNvGrpSpPr/>
          <p:nvPr/>
        </p:nvGrpSpPr>
        <p:grpSpPr>
          <a:xfrm>
            <a:off x="8102812" y="2342970"/>
            <a:ext cx="365040" cy="265320"/>
            <a:chOff x="8102812" y="2342970"/>
            <a:chExt cx="365040" cy="265320"/>
          </a:xfrm>
        </p:grpSpPr>
        <mc:AlternateContent xmlns:mc="http://schemas.openxmlformats.org/markup-compatibility/2006" xmlns:p14="http://schemas.microsoft.com/office/powerpoint/2010/main">
          <mc:Choice Requires="p14">
            <p:contentPart p14:bwMode="auto" r:id="rId53">
              <p14:nvContentPartPr>
                <p14:cNvPr id="52" name="Ink 51">
                  <a:extLst>
                    <a:ext uri="{FF2B5EF4-FFF2-40B4-BE49-F238E27FC236}">
                      <a16:creationId xmlns:a16="http://schemas.microsoft.com/office/drawing/2014/main" id="{00F41302-CD5C-D941-862F-4EF97DE52FDA}"/>
                    </a:ext>
                  </a:extLst>
                </p14:cNvPr>
                <p14:cNvContentPartPr/>
                <p14:nvPr/>
              </p14:nvContentPartPr>
              <p14:xfrm>
                <a:off x="8281732" y="2342970"/>
                <a:ext cx="186120" cy="165600"/>
              </p14:xfrm>
            </p:contentPart>
          </mc:Choice>
          <mc:Fallback xmlns="">
            <p:pic>
              <p:nvPicPr>
                <p:cNvPr id="52" name="Ink 51">
                  <a:extLst>
                    <a:ext uri="{FF2B5EF4-FFF2-40B4-BE49-F238E27FC236}">
                      <a16:creationId xmlns:a16="http://schemas.microsoft.com/office/drawing/2014/main" id="{00F41302-CD5C-D941-862F-4EF97DE52FDA}"/>
                    </a:ext>
                  </a:extLst>
                </p:cNvPr>
                <p:cNvPicPr/>
                <p:nvPr/>
              </p:nvPicPr>
              <p:blipFill>
                <a:blip r:embed="rId54"/>
                <a:stretch>
                  <a:fillRect/>
                </a:stretch>
              </p:blipFill>
              <p:spPr>
                <a:xfrm>
                  <a:off x="8266612" y="2327850"/>
                  <a:ext cx="2167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3" name="Ink 52">
                  <a:extLst>
                    <a:ext uri="{FF2B5EF4-FFF2-40B4-BE49-F238E27FC236}">
                      <a16:creationId xmlns:a16="http://schemas.microsoft.com/office/drawing/2014/main" id="{4424FD75-7A66-2341-83F3-FDEE58A3723C}"/>
                    </a:ext>
                  </a:extLst>
                </p14:cNvPr>
                <p14:cNvContentPartPr/>
                <p14:nvPr/>
              </p14:nvContentPartPr>
              <p14:xfrm>
                <a:off x="8102812" y="2500290"/>
                <a:ext cx="198360" cy="108000"/>
              </p14:xfrm>
            </p:contentPart>
          </mc:Choice>
          <mc:Fallback xmlns="">
            <p:pic>
              <p:nvPicPr>
                <p:cNvPr id="53" name="Ink 52">
                  <a:extLst>
                    <a:ext uri="{FF2B5EF4-FFF2-40B4-BE49-F238E27FC236}">
                      <a16:creationId xmlns:a16="http://schemas.microsoft.com/office/drawing/2014/main" id="{4424FD75-7A66-2341-83F3-FDEE58A3723C}"/>
                    </a:ext>
                  </a:extLst>
                </p:cNvPr>
                <p:cNvPicPr/>
                <p:nvPr/>
              </p:nvPicPr>
              <p:blipFill>
                <a:blip r:embed="rId56"/>
                <a:stretch>
                  <a:fillRect/>
                </a:stretch>
              </p:blipFill>
              <p:spPr>
                <a:xfrm>
                  <a:off x="8087692" y="2484810"/>
                  <a:ext cx="228960" cy="138600"/>
                </a:xfrm>
                <a:prstGeom prst="rect">
                  <a:avLst/>
                </a:prstGeom>
              </p:spPr>
            </p:pic>
          </mc:Fallback>
        </mc:AlternateContent>
      </p:grpSp>
      <p:grpSp>
        <p:nvGrpSpPr>
          <p:cNvPr id="57" name="Group 56">
            <a:extLst>
              <a:ext uri="{FF2B5EF4-FFF2-40B4-BE49-F238E27FC236}">
                <a16:creationId xmlns:a16="http://schemas.microsoft.com/office/drawing/2014/main" id="{9C1A51B3-7C40-DB4C-993C-7CB52A79FDDF}"/>
              </a:ext>
            </a:extLst>
          </p:cNvPr>
          <p:cNvGrpSpPr/>
          <p:nvPr/>
        </p:nvGrpSpPr>
        <p:grpSpPr>
          <a:xfrm>
            <a:off x="8815252" y="2526930"/>
            <a:ext cx="168120" cy="411120"/>
            <a:chOff x="8815252" y="2526930"/>
            <a:chExt cx="168120" cy="411120"/>
          </a:xfrm>
        </p:grpSpPr>
        <mc:AlternateContent xmlns:mc="http://schemas.openxmlformats.org/markup-compatibility/2006" xmlns:p14="http://schemas.microsoft.com/office/powerpoint/2010/main">
          <mc:Choice Requires="p14">
            <p:contentPart p14:bwMode="auto" r:id="rId57">
              <p14:nvContentPartPr>
                <p14:cNvPr id="55" name="Ink 54">
                  <a:extLst>
                    <a:ext uri="{FF2B5EF4-FFF2-40B4-BE49-F238E27FC236}">
                      <a16:creationId xmlns:a16="http://schemas.microsoft.com/office/drawing/2014/main" id="{EF2BBAF6-2E7A-3F44-A1A0-494FAFFDF1FC}"/>
                    </a:ext>
                  </a:extLst>
                </p14:cNvPr>
                <p14:cNvContentPartPr/>
                <p14:nvPr/>
              </p14:nvContentPartPr>
              <p14:xfrm>
                <a:off x="8815252" y="2526930"/>
                <a:ext cx="168120" cy="221040"/>
              </p14:xfrm>
            </p:contentPart>
          </mc:Choice>
          <mc:Fallback xmlns="">
            <p:pic>
              <p:nvPicPr>
                <p:cNvPr id="55" name="Ink 54">
                  <a:extLst>
                    <a:ext uri="{FF2B5EF4-FFF2-40B4-BE49-F238E27FC236}">
                      <a16:creationId xmlns:a16="http://schemas.microsoft.com/office/drawing/2014/main" id="{EF2BBAF6-2E7A-3F44-A1A0-494FAFFDF1FC}"/>
                    </a:ext>
                  </a:extLst>
                </p:cNvPr>
                <p:cNvPicPr/>
                <p:nvPr/>
              </p:nvPicPr>
              <p:blipFill>
                <a:blip r:embed="rId58"/>
                <a:stretch>
                  <a:fillRect/>
                </a:stretch>
              </p:blipFill>
              <p:spPr>
                <a:xfrm>
                  <a:off x="8800132" y="2511810"/>
                  <a:ext cx="1983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6" name="Ink 55">
                  <a:extLst>
                    <a:ext uri="{FF2B5EF4-FFF2-40B4-BE49-F238E27FC236}">
                      <a16:creationId xmlns:a16="http://schemas.microsoft.com/office/drawing/2014/main" id="{9AFA72C4-4914-914C-80C6-D18E0E7E5E06}"/>
                    </a:ext>
                  </a:extLst>
                </p14:cNvPr>
                <p14:cNvContentPartPr/>
                <p14:nvPr/>
              </p14:nvContentPartPr>
              <p14:xfrm>
                <a:off x="8862772" y="2739690"/>
                <a:ext cx="62640" cy="198360"/>
              </p14:xfrm>
            </p:contentPart>
          </mc:Choice>
          <mc:Fallback xmlns="">
            <p:pic>
              <p:nvPicPr>
                <p:cNvPr id="56" name="Ink 55">
                  <a:extLst>
                    <a:ext uri="{FF2B5EF4-FFF2-40B4-BE49-F238E27FC236}">
                      <a16:creationId xmlns:a16="http://schemas.microsoft.com/office/drawing/2014/main" id="{9AFA72C4-4914-914C-80C6-D18E0E7E5E06}"/>
                    </a:ext>
                  </a:extLst>
                </p:cNvPr>
                <p:cNvPicPr/>
                <p:nvPr/>
              </p:nvPicPr>
              <p:blipFill>
                <a:blip r:embed="rId60"/>
                <a:stretch>
                  <a:fillRect/>
                </a:stretch>
              </p:blipFill>
              <p:spPr>
                <a:xfrm>
                  <a:off x="8847292" y="2724570"/>
                  <a:ext cx="92880" cy="228960"/>
                </a:xfrm>
                <a:prstGeom prst="rect">
                  <a:avLst/>
                </a:prstGeom>
              </p:spPr>
            </p:pic>
          </mc:Fallback>
        </mc:AlternateContent>
      </p:grpSp>
      <p:grpSp>
        <p:nvGrpSpPr>
          <p:cNvPr id="60" name="Group 59">
            <a:extLst>
              <a:ext uri="{FF2B5EF4-FFF2-40B4-BE49-F238E27FC236}">
                <a16:creationId xmlns:a16="http://schemas.microsoft.com/office/drawing/2014/main" id="{3B8EA682-4934-4942-9B1B-33C7C8E2BFE7}"/>
              </a:ext>
            </a:extLst>
          </p:cNvPr>
          <p:cNvGrpSpPr/>
          <p:nvPr/>
        </p:nvGrpSpPr>
        <p:grpSpPr>
          <a:xfrm>
            <a:off x="9112252" y="2085930"/>
            <a:ext cx="460800" cy="202320"/>
            <a:chOff x="9112252" y="2085930"/>
            <a:chExt cx="460800" cy="202320"/>
          </a:xfrm>
        </p:grpSpPr>
        <mc:AlternateContent xmlns:mc="http://schemas.openxmlformats.org/markup-compatibility/2006" xmlns:p14="http://schemas.microsoft.com/office/powerpoint/2010/main">
          <mc:Choice Requires="p14">
            <p:contentPart p14:bwMode="auto" r:id="rId61">
              <p14:nvContentPartPr>
                <p14:cNvPr id="58" name="Ink 57">
                  <a:extLst>
                    <a:ext uri="{FF2B5EF4-FFF2-40B4-BE49-F238E27FC236}">
                      <a16:creationId xmlns:a16="http://schemas.microsoft.com/office/drawing/2014/main" id="{D269C466-DB4F-DB48-AA00-F10BD655B270}"/>
                    </a:ext>
                  </a:extLst>
                </p14:cNvPr>
                <p14:cNvContentPartPr/>
                <p14:nvPr/>
              </p14:nvContentPartPr>
              <p14:xfrm>
                <a:off x="9112252" y="2085930"/>
                <a:ext cx="190440" cy="202320"/>
              </p14:xfrm>
            </p:contentPart>
          </mc:Choice>
          <mc:Fallback xmlns="">
            <p:pic>
              <p:nvPicPr>
                <p:cNvPr id="58" name="Ink 57">
                  <a:extLst>
                    <a:ext uri="{FF2B5EF4-FFF2-40B4-BE49-F238E27FC236}">
                      <a16:creationId xmlns:a16="http://schemas.microsoft.com/office/drawing/2014/main" id="{D269C466-DB4F-DB48-AA00-F10BD655B270}"/>
                    </a:ext>
                  </a:extLst>
                </p:cNvPr>
                <p:cNvPicPr/>
                <p:nvPr/>
              </p:nvPicPr>
              <p:blipFill>
                <a:blip r:embed="rId62"/>
                <a:stretch>
                  <a:fillRect/>
                </a:stretch>
              </p:blipFill>
              <p:spPr>
                <a:xfrm>
                  <a:off x="9096772" y="2070450"/>
                  <a:ext cx="2210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9" name="Ink 58">
                  <a:extLst>
                    <a:ext uri="{FF2B5EF4-FFF2-40B4-BE49-F238E27FC236}">
                      <a16:creationId xmlns:a16="http://schemas.microsoft.com/office/drawing/2014/main" id="{FFE83772-7FD0-4A4C-9714-80C65F18A216}"/>
                    </a:ext>
                  </a:extLst>
                </p14:cNvPr>
                <p14:cNvContentPartPr/>
                <p14:nvPr/>
              </p14:nvContentPartPr>
              <p14:xfrm>
                <a:off x="9329692" y="2214450"/>
                <a:ext cx="243360" cy="39600"/>
              </p14:xfrm>
            </p:contentPart>
          </mc:Choice>
          <mc:Fallback xmlns="">
            <p:pic>
              <p:nvPicPr>
                <p:cNvPr id="59" name="Ink 58">
                  <a:extLst>
                    <a:ext uri="{FF2B5EF4-FFF2-40B4-BE49-F238E27FC236}">
                      <a16:creationId xmlns:a16="http://schemas.microsoft.com/office/drawing/2014/main" id="{FFE83772-7FD0-4A4C-9714-80C65F18A216}"/>
                    </a:ext>
                  </a:extLst>
                </p:cNvPr>
                <p:cNvPicPr/>
                <p:nvPr/>
              </p:nvPicPr>
              <p:blipFill>
                <a:blip r:embed="rId64"/>
                <a:stretch>
                  <a:fillRect/>
                </a:stretch>
              </p:blipFill>
              <p:spPr>
                <a:xfrm>
                  <a:off x="9314212" y="2198970"/>
                  <a:ext cx="27360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61" name="Ink 60">
                <a:extLst>
                  <a:ext uri="{FF2B5EF4-FFF2-40B4-BE49-F238E27FC236}">
                    <a16:creationId xmlns:a16="http://schemas.microsoft.com/office/drawing/2014/main" id="{76BDD379-2E8D-A240-A829-CEBE039D6185}"/>
                  </a:ext>
                </a:extLst>
              </p14:cNvPr>
              <p14:cNvContentPartPr/>
              <p14:nvPr/>
            </p14:nvContentPartPr>
            <p14:xfrm>
              <a:off x="8189572" y="1924290"/>
              <a:ext cx="62640" cy="73440"/>
            </p14:xfrm>
          </p:contentPart>
        </mc:Choice>
        <mc:Fallback xmlns="">
          <p:pic>
            <p:nvPicPr>
              <p:cNvPr id="61" name="Ink 60">
                <a:extLst>
                  <a:ext uri="{FF2B5EF4-FFF2-40B4-BE49-F238E27FC236}">
                    <a16:creationId xmlns:a16="http://schemas.microsoft.com/office/drawing/2014/main" id="{76BDD379-2E8D-A240-A829-CEBE039D6185}"/>
                  </a:ext>
                </a:extLst>
              </p:cNvPr>
              <p:cNvPicPr/>
              <p:nvPr/>
            </p:nvPicPr>
            <p:blipFill>
              <a:blip r:embed="rId66"/>
              <a:stretch>
                <a:fillRect/>
              </a:stretch>
            </p:blipFill>
            <p:spPr>
              <a:xfrm>
                <a:off x="8158972" y="1893690"/>
                <a:ext cx="123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2" name="Ink 61">
                <a:extLst>
                  <a:ext uri="{FF2B5EF4-FFF2-40B4-BE49-F238E27FC236}">
                    <a16:creationId xmlns:a16="http://schemas.microsoft.com/office/drawing/2014/main" id="{5144B9F7-88BF-3345-9666-9CD282000D13}"/>
                  </a:ext>
                </a:extLst>
              </p14:cNvPr>
              <p14:cNvContentPartPr/>
              <p14:nvPr/>
            </p14:nvContentPartPr>
            <p14:xfrm>
              <a:off x="8156092" y="2609730"/>
              <a:ext cx="45000" cy="49680"/>
            </p14:xfrm>
          </p:contentPart>
        </mc:Choice>
        <mc:Fallback xmlns="">
          <p:pic>
            <p:nvPicPr>
              <p:cNvPr id="62" name="Ink 61">
                <a:extLst>
                  <a:ext uri="{FF2B5EF4-FFF2-40B4-BE49-F238E27FC236}">
                    <a16:creationId xmlns:a16="http://schemas.microsoft.com/office/drawing/2014/main" id="{5144B9F7-88BF-3345-9666-9CD282000D13}"/>
                  </a:ext>
                </a:extLst>
              </p:cNvPr>
              <p:cNvPicPr/>
              <p:nvPr/>
            </p:nvPicPr>
            <p:blipFill>
              <a:blip r:embed="rId68"/>
              <a:stretch>
                <a:fillRect/>
              </a:stretch>
            </p:blipFill>
            <p:spPr>
              <a:xfrm>
                <a:off x="8125132" y="2579130"/>
                <a:ext cx="106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3" name="Ink 62">
                <a:extLst>
                  <a:ext uri="{FF2B5EF4-FFF2-40B4-BE49-F238E27FC236}">
                    <a16:creationId xmlns:a16="http://schemas.microsoft.com/office/drawing/2014/main" id="{DBC91190-E5B6-7A49-BBAF-DACA10052113}"/>
                  </a:ext>
                </a:extLst>
              </p14:cNvPr>
              <p14:cNvContentPartPr/>
              <p14:nvPr/>
            </p14:nvContentPartPr>
            <p14:xfrm>
              <a:off x="8940892" y="2859210"/>
              <a:ext cx="68040" cy="61920"/>
            </p14:xfrm>
          </p:contentPart>
        </mc:Choice>
        <mc:Fallback xmlns="">
          <p:pic>
            <p:nvPicPr>
              <p:cNvPr id="63" name="Ink 62">
                <a:extLst>
                  <a:ext uri="{FF2B5EF4-FFF2-40B4-BE49-F238E27FC236}">
                    <a16:creationId xmlns:a16="http://schemas.microsoft.com/office/drawing/2014/main" id="{DBC91190-E5B6-7A49-BBAF-DACA10052113}"/>
                  </a:ext>
                </a:extLst>
              </p:cNvPr>
              <p:cNvPicPr/>
              <p:nvPr/>
            </p:nvPicPr>
            <p:blipFill>
              <a:blip r:embed="rId70"/>
              <a:stretch>
                <a:fillRect/>
              </a:stretch>
            </p:blipFill>
            <p:spPr>
              <a:xfrm>
                <a:off x="8910292" y="2828610"/>
                <a:ext cx="129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4" name="Ink 63">
                <a:extLst>
                  <a:ext uri="{FF2B5EF4-FFF2-40B4-BE49-F238E27FC236}">
                    <a16:creationId xmlns:a16="http://schemas.microsoft.com/office/drawing/2014/main" id="{821C8DB2-B4FD-104A-89B4-3F14F7E14D22}"/>
                  </a:ext>
                </a:extLst>
              </p14:cNvPr>
              <p14:cNvContentPartPr/>
              <p14:nvPr/>
            </p14:nvContentPartPr>
            <p14:xfrm>
              <a:off x="9442732" y="2257290"/>
              <a:ext cx="58680" cy="74520"/>
            </p14:xfrm>
          </p:contentPart>
        </mc:Choice>
        <mc:Fallback xmlns="">
          <p:pic>
            <p:nvPicPr>
              <p:cNvPr id="64" name="Ink 63">
                <a:extLst>
                  <a:ext uri="{FF2B5EF4-FFF2-40B4-BE49-F238E27FC236}">
                    <a16:creationId xmlns:a16="http://schemas.microsoft.com/office/drawing/2014/main" id="{821C8DB2-B4FD-104A-89B4-3F14F7E14D22}"/>
                  </a:ext>
                </a:extLst>
              </p:cNvPr>
              <p:cNvPicPr/>
              <p:nvPr/>
            </p:nvPicPr>
            <p:blipFill>
              <a:blip r:embed="rId72"/>
              <a:stretch>
                <a:fillRect/>
              </a:stretch>
            </p:blipFill>
            <p:spPr>
              <a:xfrm>
                <a:off x="9412132" y="2226690"/>
                <a:ext cx="1198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5" name="Ink 64">
                <a:extLst>
                  <a:ext uri="{FF2B5EF4-FFF2-40B4-BE49-F238E27FC236}">
                    <a16:creationId xmlns:a16="http://schemas.microsoft.com/office/drawing/2014/main" id="{2098A9F8-7D74-DB4A-B510-E95FFF323498}"/>
                  </a:ext>
                </a:extLst>
              </p14:cNvPr>
              <p14:cNvContentPartPr/>
              <p14:nvPr/>
            </p14:nvContentPartPr>
            <p14:xfrm>
              <a:off x="9029452" y="1568250"/>
              <a:ext cx="64080" cy="108000"/>
            </p14:xfrm>
          </p:contentPart>
        </mc:Choice>
        <mc:Fallback xmlns="">
          <p:pic>
            <p:nvPicPr>
              <p:cNvPr id="65" name="Ink 64">
                <a:extLst>
                  <a:ext uri="{FF2B5EF4-FFF2-40B4-BE49-F238E27FC236}">
                    <a16:creationId xmlns:a16="http://schemas.microsoft.com/office/drawing/2014/main" id="{2098A9F8-7D74-DB4A-B510-E95FFF323498}"/>
                  </a:ext>
                </a:extLst>
              </p:cNvPr>
              <p:cNvPicPr/>
              <p:nvPr/>
            </p:nvPicPr>
            <p:blipFill>
              <a:blip r:embed="rId74"/>
              <a:stretch>
                <a:fillRect/>
              </a:stretch>
            </p:blipFill>
            <p:spPr>
              <a:xfrm>
                <a:off x="8998852" y="1537290"/>
                <a:ext cx="1252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6" name="Ink 65">
                <a:extLst>
                  <a:ext uri="{FF2B5EF4-FFF2-40B4-BE49-F238E27FC236}">
                    <a16:creationId xmlns:a16="http://schemas.microsoft.com/office/drawing/2014/main" id="{E5450D11-600B-6149-9896-81857CAEA538}"/>
                  </a:ext>
                </a:extLst>
              </p14:cNvPr>
              <p14:cNvContentPartPr/>
              <p14:nvPr/>
            </p14:nvContentPartPr>
            <p14:xfrm>
              <a:off x="10564492" y="1824210"/>
              <a:ext cx="563040" cy="557280"/>
            </p14:xfrm>
          </p:contentPart>
        </mc:Choice>
        <mc:Fallback xmlns="">
          <p:pic>
            <p:nvPicPr>
              <p:cNvPr id="66" name="Ink 65">
                <a:extLst>
                  <a:ext uri="{FF2B5EF4-FFF2-40B4-BE49-F238E27FC236}">
                    <a16:creationId xmlns:a16="http://schemas.microsoft.com/office/drawing/2014/main" id="{E5450D11-600B-6149-9896-81857CAEA538}"/>
                  </a:ext>
                </a:extLst>
              </p:cNvPr>
              <p:cNvPicPr/>
              <p:nvPr/>
            </p:nvPicPr>
            <p:blipFill>
              <a:blip r:embed="rId76"/>
              <a:stretch>
                <a:fillRect/>
              </a:stretch>
            </p:blipFill>
            <p:spPr>
              <a:xfrm>
                <a:off x="10533892" y="1793250"/>
                <a:ext cx="624240" cy="618480"/>
              </a:xfrm>
              <a:prstGeom prst="rect">
                <a:avLst/>
              </a:prstGeom>
            </p:spPr>
          </p:pic>
        </mc:Fallback>
      </mc:AlternateContent>
      <p:grpSp>
        <p:nvGrpSpPr>
          <p:cNvPr id="81" name="Group 80">
            <a:extLst>
              <a:ext uri="{FF2B5EF4-FFF2-40B4-BE49-F238E27FC236}">
                <a16:creationId xmlns:a16="http://schemas.microsoft.com/office/drawing/2014/main" id="{10F420B7-C2CE-EB44-9559-8D2CF5582611}"/>
              </a:ext>
            </a:extLst>
          </p:cNvPr>
          <p:cNvGrpSpPr/>
          <p:nvPr/>
        </p:nvGrpSpPr>
        <p:grpSpPr>
          <a:xfrm>
            <a:off x="10372612" y="2571570"/>
            <a:ext cx="1797840" cy="444240"/>
            <a:chOff x="10372612" y="2571570"/>
            <a:chExt cx="1797840" cy="444240"/>
          </a:xfrm>
        </p:grpSpPr>
        <mc:AlternateContent xmlns:mc="http://schemas.openxmlformats.org/markup-compatibility/2006" xmlns:p14="http://schemas.microsoft.com/office/powerpoint/2010/main">
          <mc:Choice Requires="p14">
            <p:contentPart p14:bwMode="auto" r:id="rId77">
              <p14:nvContentPartPr>
                <p14:cNvPr id="67" name="Ink 66">
                  <a:extLst>
                    <a:ext uri="{FF2B5EF4-FFF2-40B4-BE49-F238E27FC236}">
                      <a16:creationId xmlns:a16="http://schemas.microsoft.com/office/drawing/2014/main" id="{A22AACCD-8FE8-5F49-81AE-25CDAB39B09C}"/>
                    </a:ext>
                  </a:extLst>
                </p14:cNvPr>
                <p14:cNvContentPartPr/>
                <p14:nvPr/>
              </p14:nvContentPartPr>
              <p14:xfrm>
                <a:off x="10372612" y="2606850"/>
                <a:ext cx="151200" cy="121680"/>
              </p14:xfrm>
            </p:contentPart>
          </mc:Choice>
          <mc:Fallback xmlns="">
            <p:pic>
              <p:nvPicPr>
                <p:cNvPr id="67" name="Ink 66">
                  <a:extLst>
                    <a:ext uri="{FF2B5EF4-FFF2-40B4-BE49-F238E27FC236}">
                      <a16:creationId xmlns:a16="http://schemas.microsoft.com/office/drawing/2014/main" id="{A22AACCD-8FE8-5F49-81AE-25CDAB39B09C}"/>
                    </a:ext>
                  </a:extLst>
                </p:cNvPr>
                <p:cNvPicPr/>
                <p:nvPr/>
              </p:nvPicPr>
              <p:blipFill>
                <a:blip r:embed="rId78"/>
                <a:stretch>
                  <a:fillRect/>
                </a:stretch>
              </p:blipFill>
              <p:spPr>
                <a:xfrm>
                  <a:off x="10357132" y="2591730"/>
                  <a:ext cx="181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8" name="Ink 67">
                  <a:extLst>
                    <a:ext uri="{FF2B5EF4-FFF2-40B4-BE49-F238E27FC236}">
                      <a16:creationId xmlns:a16="http://schemas.microsoft.com/office/drawing/2014/main" id="{D6D07FBE-8813-1244-81AC-5F86B2E8C7D1}"/>
                    </a:ext>
                  </a:extLst>
                </p14:cNvPr>
                <p14:cNvContentPartPr/>
                <p14:nvPr/>
              </p14:nvContentPartPr>
              <p14:xfrm>
                <a:off x="10572772" y="2628810"/>
                <a:ext cx="21600" cy="85680"/>
              </p14:xfrm>
            </p:contentPart>
          </mc:Choice>
          <mc:Fallback xmlns="">
            <p:pic>
              <p:nvPicPr>
                <p:cNvPr id="68" name="Ink 67">
                  <a:extLst>
                    <a:ext uri="{FF2B5EF4-FFF2-40B4-BE49-F238E27FC236}">
                      <a16:creationId xmlns:a16="http://schemas.microsoft.com/office/drawing/2014/main" id="{D6D07FBE-8813-1244-81AC-5F86B2E8C7D1}"/>
                    </a:ext>
                  </a:extLst>
                </p:cNvPr>
                <p:cNvPicPr/>
                <p:nvPr/>
              </p:nvPicPr>
              <p:blipFill>
                <a:blip r:embed="rId80"/>
                <a:stretch>
                  <a:fillRect/>
                </a:stretch>
              </p:blipFill>
              <p:spPr>
                <a:xfrm>
                  <a:off x="10557292" y="2613330"/>
                  <a:ext cx="522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9" name="Ink 68">
                  <a:extLst>
                    <a:ext uri="{FF2B5EF4-FFF2-40B4-BE49-F238E27FC236}">
                      <a16:creationId xmlns:a16="http://schemas.microsoft.com/office/drawing/2014/main" id="{23C26E18-7481-4945-92F7-9DFF3C36C771}"/>
                    </a:ext>
                  </a:extLst>
                </p14:cNvPr>
                <p14:cNvContentPartPr/>
                <p14:nvPr/>
              </p14:nvContentPartPr>
              <p14:xfrm>
                <a:off x="10586812" y="2571570"/>
                <a:ext cx="13680" cy="13320"/>
              </p14:xfrm>
            </p:contentPart>
          </mc:Choice>
          <mc:Fallback xmlns="">
            <p:pic>
              <p:nvPicPr>
                <p:cNvPr id="69" name="Ink 68">
                  <a:extLst>
                    <a:ext uri="{FF2B5EF4-FFF2-40B4-BE49-F238E27FC236}">
                      <a16:creationId xmlns:a16="http://schemas.microsoft.com/office/drawing/2014/main" id="{23C26E18-7481-4945-92F7-9DFF3C36C771}"/>
                    </a:ext>
                  </a:extLst>
                </p:cNvPr>
                <p:cNvPicPr/>
                <p:nvPr/>
              </p:nvPicPr>
              <p:blipFill>
                <a:blip r:embed="rId82"/>
                <a:stretch>
                  <a:fillRect/>
                </a:stretch>
              </p:blipFill>
              <p:spPr>
                <a:xfrm>
                  <a:off x="10571692" y="2556450"/>
                  <a:ext cx="442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0" name="Ink 69">
                  <a:extLst>
                    <a:ext uri="{FF2B5EF4-FFF2-40B4-BE49-F238E27FC236}">
                      <a16:creationId xmlns:a16="http://schemas.microsoft.com/office/drawing/2014/main" id="{1F033B00-932B-D843-AEF4-B5950EA28285}"/>
                    </a:ext>
                  </a:extLst>
                </p14:cNvPr>
                <p14:cNvContentPartPr/>
                <p14:nvPr/>
              </p14:nvContentPartPr>
              <p14:xfrm>
                <a:off x="10629652" y="2614410"/>
                <a:ext cx="195840" cy="81000"/>
              </p14:xfrm>
            </p:contentPart>
          </mc:Choice>
          <mc:Fallback xmlns="">
            <p:pic>
              <p:nvPicPr>
                <p:cNvPr id="70" name="Ink 69">
                  <a:extLst>
                    <a:ext uri="{FF2B5EF4-FFF2-40B4-BE49-F238E27FC236}">
                      <a16:creationId xmlns:a16="http://schemas.microsoft.com/office/drawing/2014/main" id="{1F033B00-932B-D843-AEF4-B5950EA28285}"/>
                    </a:ext>
                  </a:extLst>
                </p:cNvPr>
                <p:cNvPicPr/>
                <p:nvPr/>
              </p:nvPicPr>
              <p:blipFill>
                <a:blip r:embed="rId84"/>
                <a:stretch>
                  <a:fillRect/>
                </a:stretch>
              </p:blipFill>
              <p:spPr>
                <a:xfrm>
                  <a:off x="10614532" y="2599290"/>
                  <a:ext cx="226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1" name="Ink 70">
                  <a:extLst>
                    <a:ext uri="{FF2B5EF4-FFF2-40B4-BE49-F238E27FC236}">
                      <a16:creationId xmlns:a16="http://schemas.microsoft.com/office/drawing/2014/main" id="{A40EF568-9852-BC4F-BCD3-29494F969133}"/>
                    </a:ext>
                  </a:extLst>
                </p14:cNvPr>
                <p14:cNvContentPartPr/>
                <p14:nvPr/>
              </p14:nvContentPartPr>
              <p14:xfrm>
                <a:off x="10562692" y="2796570"/>
                <a:ext cx="86040" cy="219240"/>
              </p14:xfrm>
            </p:contentPart>
          </mc:Choice>
          <mc:Fallback xmlns="">
            <p:pic>
              <p:nvPicPr>
                <p:cNvPr id="71" name="Ink 70">
                  <a:extLst>
                    <a:ext uri="{FF2B5EF4-FFF2-40B4-BE49-F238E27FC236}">
                      <a16:creationId xmlns:a16="http://schemas.microsoft.com/office/drawing/2014/main" id="{A40EF568-9852-BC4F-BCD3-29494F969133}"/>
                    </a:ext>
                  </a:extLst>
                </p:cNvPr>
                <p:cNvPicPr/>
                <p:nvPr/>
              </p:nvPicPr>
              <p:blipFill>
                <a:blip r:embed="rId86"/>
                <a:stretch>
                  <a:fillRect/>
                </a:stretch>
              </p:blipFill>
              <p:spPr>
                <a:xfrm>
                  <a:off x="10547212" y="2781090"/>
                  <a:ext cx="1166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2" name="Ink 71">
                  <a:extLst>
                    <a:ext uri="{FF2B5EF4-FFF2-40B4-BE49-F238E27FC236}">
                      <a16:creationId xmlns:a16="http://schemas.microsoft.com/office/drawing/2014/main" id="{628175B2-2D7F-A840-894C-45DCD557FDE8}"/>
                    </a:ext>
                  </a:extLst>
                </p14:cNvPr>
                <p14:cNvContentPartPr/>
                <p14:nvPr/>
              </p14:nvContentPartPr>
              <p14:xfrm>
                <a:off x="10501132" y="2924730"/>
                <a:ext cx="200160" cy="33120"/>
              </p14:xfrm>
            </p:contentPart>
          </mc:Choice>
          <mc:Fallback xmlns="">
            <p:pic>
              <p:nvPicPr>
                <p:cNvPr id="72" name="Ink 71">
                  <a:extLst>
                    <a:ext uri="{FF2B5EF4-FFF2-40B4-BE49-F238E27FC236}">
                      <a16:creationId xmlns:a16="http://schemas.microsoft.com/office/drawing/2014/main" id="{628175B2-2D7F-A840-894C-45DCD557FDE8}"/>
                    </a:ext>
                  </a:extLst>
                </p:cNvPr>
                <p:cNvPicPr/>
                <p:nvPr/>
              </p:nvPicPr>
              <p:blipFill>
                <a:blip r:embed="rId88"/>
                <a:stretch>
                  <a:fillRect/>
                </a:stretch>
              </p:blipFill>
              <p:spPr>
                <a:xfrm>
                  <a:off x="10486012" y="2909250"/>
                  <a:ext cx="230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3" name="Ink 72">
                  <a:extLst>
                    <a:ext uri="{FF2B5EF4-FFF2-40B4-BE49-F238E27FC236}">
                      <a16:creationId xmlns:a16="http://schemas.microsoft.com/office/drawing/2014/main" id="{1AF1CF24-D514-5545-BE94-CE48EAF70926}"/>
                    </a:ext>
                  </a:extLst>
                </p14:cNvPr>
                <p14:cNvContentPartPr/>
                <p14:nvPr/>
              </p14:nvContentPartPr>
              <p14:xfrm>
                <a:off x="10736572" y="2824650"/>
                <a:ext cx="20520" cy="143640"/>
              </p14:xfrm>
            </p:contentPart>
          </mc:Choice>
          <mc:Fallback xmlns="">
            <p:pic>
              <p:nvPicPr>
                <p:cNvPr id="73" name="Ink 72">
                  <a:extLst>
                    <a:ext uri="{FF2B5EF4-FFF2-40B4-BE49-F238E27FC236}">
                      <a16:creationId xmlns:a16="http://schemas.microsoft.com/office/drawing/2014/main" id="{1AF1CF24-D514-5545-BE94-CE48EAF70926}"/>
                    </a:ext>
                  </a:extLst>
                </p:cNvPr>
                <p:cNvPicPr/>
                <p:nvPr/>
              </p:nvPicPr>
              <p:blipFill>
                <a:blip r:embed="rId90"/>
                <a:stretch>
                  <a:fillRect/>
                </a:stretch>
              </p:blipFill>
              <p:spPr>
                <a:xfrm>
                  <a:off x="10721452" y="2809530"/>
                  <a:ext cx="51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4" name="Ink 73">
                  <a:extLst>
                    <a:ext uri="{FF2B5EF4-FFF2-40B4-BE49-F238E27FC236}">
                      <a16:creationId xmlns:a16="http://schemas.microsoft.com/office/drawing/2014/main" id="{C151CC83-A31A-8E4A-A103-A87997366F19}"/>
                    </a:ext>
                  </a:extLst>
                </p14:cNvPr>
                <p14:cNvContentPartPr/>
                <p14:nvPr/>
              </p14:nvContentPartPr>
              <p14:xfrm>
                <a:off x="10829812" y="2894490"/>
                <a:ext cx="78480" cy="69480"/>
              </p14:xfrm>
            </p:contentPart>
          </mc:Choice>
          <mc:Fallback xmlns="">
            <p:pic>
              <p:nvPicPr>
                <p:cNvPr id="74" name="Ink 73">
                  <a:extLst>
                    <a:ext uri="{FF2B5EF4-FFF2-40B4-BE49-F238E27FC236}">
                      <a16:creationId xmlns:a16="http://schemas.microsoft.com/office/drawing/2014/main" id="{C151CC83-A31A-8E4A-A103-A87997366F19}"/>
                    </a:ext>
                  </a:extLst>
                </p:cNvPr>
                <p:cNvPicPr/>
                <p:nvPr/>
              </p:nvPicPr>
              <p:blipFill>
                <a:blip r:embed="rId92"/>
                <a:stretch>
                  <a:fillRect/>
                </a:stretch>
              </p:blipFill>
              <p:spPr>
                <a:xfrm>
                  <a:off x="10814692" y="2879010"/>
                  <a:ext cx="109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5" name="Ink 74">
                  <a:extLst>
                    <a:ext uri="{FF2B5EF4-FFF2-40B4-BE49-F238E27FC236}">
                      <a16:creationId xmlns:a16="http://schemas.microsoft.com/office/drawing/2014/main" id="{8E1E2045-541B-B64A-8873-46F6D0936B07}"/>
                    </a:ext>
                  </a:extLst>
                </p14:cNvPr>
                <p14:cNvContentPartPr/>
                <p14:nvPr/>
              </p14:nvContentPartPr>
              <p14:xfrm>
                <a:off x="10994692" y="2885850"/>
                <a:ext cx="78480" cy="87120"/>
              </p14:xfrm>
            </p:contentPart>
          </mc:Choice>
          <mc:Fallback xmlns="">
            <p:pic>
              <p:nvPicPr>
                <p:cNvPr id="75" name="Ink 74">
                  <a:extLst>
                    <a:ext uri="{FF2B5EF4-FFF2-40B4-BE49-F238E27FC236}">
                      <a16:creationId xmlns:a16="http://schemas.microsoft.com/office/drawing/2014/main" id="{8E1E2045-541B-B64A-8873-46F6D0936B07}"/>
                    </a:ext>
                  </a:extLst>
                </p:cNvPr>
                <p:cNvPicPr/>
                <p:nvPr/>
              </p:nvPicPr>
              <p:blipFill>
                <a:blip r:embed="rId94"/>
                <a:stretch>
                  <a:fillRect/>
                </a:stretch>
              </p:blipFill>
              <p:spPr>
                <a:xfrm>
                  <a:off x="10979212" y="2870730"/>
                  <a:ext cx="109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6" name="Ink 75">
                  <a:extLst>
                    <a:ext uri="{FF2B5EF4-FFF2-40B4-BE49-F238E27FC236}">
                      <a16:creationId xmlns:a16="http://schemas.microsoft.com/office/drawing/2014/main" id="{7EBEF8A5-40B9-ED47-8BE7-74EA999153CD}"/>
                    </a:ext>
                  </a:extLst>
                </p14:cNvPr>
                <p14:cNvContentPartPr/>
                <p14:nvPr/>
              </p14:nvContentPartPr>
              <p14:xfrm>
                <a:off x="11086852" y="2885850"/>
                <a:ext cx="96840" cy="69480"/>
              </p14:xfrm>
            </p:contentPart>
          </mc:Choice>
          <mc:Fallback xmlns="">
            <p:pic>
              <p:nvPicPr>
                <p:cNvPr id="76" name="Ink 75">
                  <a:extLst>
                    <a:ext uri="{FF2B5EF4-FFF2-40B4-BE49-F238E27FC236}">
                      <a16:creationId xmlns:a16="http://schemas.microsoft.com/office/drawing/2014/main" id="{7EBEF8A5-40B9-ED47-8BE7-74EA999153CD}"/>
                    </a:ext>
                  </a:extLst>
                </p:cNvPr>
                <p:cNvPicPr/>
                <p:nvPr/>
              </p:nvPicPr>
              <p:blipFill>
                <a:blip r:embed="rId96"/>
                <a:stretch>
                  <a:fillRect/>
                </a:stretch>
              </p:blipFill>
              <p:spPr>
                <a:xfrm>
                  <a:off x="11071732" y="2870370"/>
                  <a:ext cx="127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7" name="Ink 76">
                  <a:extLst>
                    <a:ext uri="{FF2B5EF4-FFF2-40B4-BE49-F238E27FC236}">
                      <a16:creationId xmlns:a16="http://schemas.microsoft.com/office/drawing/2014/main" id="{AB06B480-A3C9-1D43-9C04-CA275A7E6ACE}"/>
                    </a:ext>
                  </a:extLst>
                </p14:cNvPr>
                <p14:cNvContentPartPr/>
                <p14:nvPr/>
              </p14:nvContentPartPr>
              <p14:xfrm>
                <a:off x="11215372" y="2852370"/>
                <a:ext cx="186120" cy="106920"/>
              </p14:xfrm>
            </p:contentPart>
          </mc:Choice>
          <mc:Fallback xmlns="">
            <p:pic>
              <p:nvPicPr>
                <p:cNvPr id="77" name="Ink 76">
                  <a:extLst>
                    <a:ext uri="{FF2B5EF4-FFF2-40B4-BE49-F238E27FC236}">
                      <a16:creationId xmlns:a16="http://schemas.microsoft.com/office/drawing/2014/main" id="{AB06B480-A3C9-1D43-9C04-CA275A7E6ACE}"/>
                    </a:ext>
                  </a:extLst>
                </p:cNvPr>
                <p:cNvPicPr/>
                <p:nvPr/>
              </p:nvPicPr>
              <p:blipFill>
                <a:blip r:embed="rId98"/>
                <a:stretch>
                  <a:fillRect/>
                </a:stretch>
              </p:blipFill>
              <p:spPr>
                <a:xfrm>
                  <a:off x="11200252" y="2837250"/>
                  <a:ext cx="216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8" name="Ink 77">
                  <a:extLst>
                    <a:ext uri="{FF2B5EF4-FFF2-40B4-BE49-F238E27FC236}">
                      <a16:creationId xmlns:a16="http://schemas.microsoft.com/office/drawing/2014/main" id="{254D1C72-436D-924F-BBC9-812CE7F1491C}"/>
                    </a:ext>
                  </a:extLst>
                </p14:cNvPr>
                <p14:cNvContentPartPr/>
                <p14:nvPr/>
              </p14:nvContentPartPr>
              <p14:xfrm>
                <a:off x="11437852" y="2854890"/>
                <a:ext cx="320400" cy="100440"/>
              </p14:xfrm>
            </p:contentPart>
          </mc:Choice>
          <mc:Fallback xmlns="">
            <p:pic>
              <p:nvPicPr>
                <p:cNvPr id="78" name="Ink 77">
                  <a:extLst>
                    <a:ext uri="{FF2B5EF4-FFF2-40B4-BE49-F238E27FC236}">
                      <a16:creationId xmlns:a16="http://schemas.microsoft.com/office/drawing/2014/main" id="{254D1C72-436D-924F-BBC9-812CE7F1491C}"/>
                    </a:ext>
                  </a:extLst>
                </p:cNvPr>
                <p:cNvPicPr/>
                <p:nvPr/>
              </p:nvPicPr>
              <p:blipFill>
                <a:blip r:embed="rId100"/>
                <a:stretch>
                  <a:fillRect/>
                </a:stretch>
              </p:blipFill>
              <p:spPr>
                <a:xfrm>
                  <a:off x="11422372" y="2839410"/>
                  <a:ext cx="351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9" name="Ink 78">
                  <a:extLst>
                    <a:ext uri="{FF2B5EF4-FFF2-40B4-BE49-F238E27FC236}">
                      <a16:creationId xmlns:a16="http://schemas.microsoft.com/office/drawing/2014/main" id="{B36FAA6C-C297-2343-98C2-3CB6230F7240}"/>
                    </a:ext>
                  </a:extLst>
                </p14:cNvPr>
                <p14:cNvContentPartPr/>
                <p14:nvPr/>
              </p14:nvContentPartPr>
              <p14:xfrm>
                <a:off x="11815132" y="2857410"/>
                <a:ext cx="355320" cy="122760"/>
              </p14:xfrm>
            </p:contentPart>
          </mc:Choice>
          <mc:Fallback xmlns="">
            <p:pic>
              <p:nvPicPr>
                <p:cNvPr id="79" name="Ink 78">
                  <a:extLst>
                    <a:ext uri="{FF2B5EF4-FFF2-40B4-BE49-F238E27FC236}">
                      <a16:creationId xmlns:a16="http://schemas.microsoft.com/office/drawing/2014/main" id="{B36FAA6C-C297-2343-98C2-3CB6230F7240}"/>
                    </a:ext>
                  </a:extLst>
                </p:cNvPr>
                <p:cNvPicPr/>
                <p:nvPr/>
              </p:nvPicPr>
              <p:blipFill>
                <a:blip r:embed="rId102"/>
                <a:stretch>
                  <a:fillRect/>
                </a:stretch>
              </p:blipFill>
              <p:spPr>
                <a:xfrm>
                  <a:off x="11800012" y="2841930"/>
                  <a:ext cx="385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0" name="Ink 79">
                  <a:extLst>
                    <a:ext uri="{FF2B5EF4-FFF2-40B4-BE49-F238E27FC236}">
                      <a16:creationId xmlns:a16="http://schemas.microsoft.com/office/drawing/2014/main" id="{B894FED9-1A3B-024A-8E06-EAD438AAD430}"/>
                    </a:ext>
                  </a:extLst>
                </p14:cNvPr>
                <p14:cNvContentPartPr/>
                <p14:nvPr/>
              </p14:nvContentPartPr>
              <p14:xfrm>
                <a:off x="11644132" y="2930850"/>
                <a:ext cx="24120" cy="50760"/>
              </p14:xfrm>
            </p:contentPart>
          </mc:Choice>
          <mc:Fallback xmlns="">
            <p:pic>
              <p:nvPicPr>
                <p:cNvPr id="80" name="Ink 79">
                  <a:extLst>
                    <a:ext uri="{FF2B5EF4-FFF2-40B4-BE49-F238E27FC236}">
                      <a16:creationId xmlns:a16="http://schemas.microsoft.com/office/drawing/2014/main" id="{B894FED9-1A3B-024A-8E06-EAD438AAD430}"/>
                    </a:ext>
                  </a:extLst>
                </p:cNvPr>
                <p:cNvPicPr/>
                <p:nvPr/>
              </p:nvPicPr>
              <p:blipFill>
                <a:blip r:embed="rId104"/>
                <a:stretch>
                  <a:fillRect/>
                </a:stretch>
              </p:blipFill>
              <p:spPr>
                <a:xfrm>
                  <a:off x="11628652" y="2915730"/>
                  <a:ext cx="54360" cy="81360"/>
                </a:xfrm>
                <a:prstGeom prst="rect">
                  <a:avLst/>
                </a:prstGeom>
              </p:spPr>
            </p:pic>
          </mc:Fallback>
        </mc:AlternateContent>
      </p:grpSp>
      <p:grpSp>
        <p:nvGrpSpPr>
          <p:cNvPr id="85" name="Group 84">
            <a:extLst>
              <a:ext uri="{FF2B5EF4-FFF2-40B4-BE49-F238E27FC236}">
                <a16:creationId xmlns:a16="http://schemas.microsoft.com/office/drawing/2014/main" id="{68C41C40-2F41-5C42-A4E2-5A3A85C6215C}"/>
              </a:ext>
            </a:extLst>
          </p:cNvPr>
          <p:cNvGrpSpPr/>
          <p:nvPr/>
        </p:nvGrpSpPr>
        <p:grpSpPr>
          <a:xfrm>
            <a:off x="11014852" y="2443050"/>
            <a:ext cx="457920" cy="128520"/>
            <a:chOff x="11014852" y="2443050"/>
            <a:chExt cx="457920" cy="128520"/>
          </a:xfrm>
        </p:grpSpPr>
        <mc:AlternateContent xmlns:mc="http://schemas.openxmlformats.org/markup-compatibility/2006" xmlns:p14="http://schemas.microsoft.com/office/powerpoint/2010/main">
          <mc:Choice Requires="p14">
            <p:contentPart p14:bwMode="auto" r:id="rId105">
              <p14:nvContentPartPr>
                <p14:cNvPr id="82" name="Ink 81">
                  <a:extLst>
                    <a:ext uri="{FF2B5EF4-FFF2-40B4-BE49-F238E27FC236}">
                      <a16:creationId xmlns:a16="http://schemas.microsoft.com/office/drawing/2014/main" id="{EC13CABE-7E1A-4B4C-A7B6-F81CB1AD4D6E}"/>
                    </a:ext>
                  </a:extLst>
                </p14:cNvPr>
                <p14:cNvContentPartPr/>
                <p14:nvPr/>
              </p14:nvContentPartPr>
              <p14:xfrm>
                <a:off x="11043292" y="2459250"/>
                <a:ext cx="429480" cy="112320"/>
              </p14:xfrm>
            </p:contentPart>
          </mc:Choice>
          <mc:Fallback xmlns="">
            <p:pic>
              <p:nvPicPr>
                <p:cNvPr id="82" name="Ink 81">
                  <a:extLst>
                    <a:ext uri="{FF2B5EF4-FFF2-40B4-BE49-F238E27FC236}">
                      <a16:creationId xmlns:a16="http://schemas.microsoft.com/office/drawing/2014/main" id="{EC13CABE-7E1A-4B4C-A7B6-F81CB1AD4D6E}"/>
                    </a:ext>
                  </a:extLst>
                </p:cNvPr>
                <p:cNvPicPr/>
                <p:nvPr/>
              </p:nvPicPr>
              <p:blipFill>
                <a:blip r:embed="rId106"/>
                <a:stretch>
                  <a:fillRect/>
                </a:stretch>
              </p:blipFill>
              <p:spPr>
                <a:xfrm>
                  <a:off x="11028172" y="2444130"/>
                  <a:ext cx="4600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3" name="Ink 82">
                  <a:extLst>
                    <a:ext uri="{FF2B5EF4-FFF2-40B4-BE49-F238E27FC236}">
                      <a16:creationId xmlns:a16="http://schemas.microsoft.com/office/drawing/2014/main" id="{F458E379-44D7-FB49-88D3-4DB232D9734A}"/>
                    </a:ext>
                  </a:extLst>
                </p14:cNvPr>
                <p14:cNvContentPartPr/>
                <p14:nvPr/>
              </p14:nvContentPartPr>
              <p14:xfrm>
                <a:off x="11014852" y="2471490"/>
                <a:ext cx="8640" cy="94680"/>
              </p14:xfrm>
            </p:contentPart>
          </mc:Choice>
          <mc:Fallback xmlns="">
            <p:pic>
              <p:nvPicPr>
                <p:cNvPr id="83" name="Ink 82">
                  <a:extLst>
                    <a:ext uri="{FF2B5EF4-FFF2-40B4-BE49-F238E27FC236}">
                      <a16:creationId xmlns:a16="http://schemas.microsoft.com/office/drawing/2014/main" id="{F458E379-44D7-FB49-88D3-4DB232D9734A}"/>
                    </a:ext>
                  </a:extLst>
                </p:cNvPr>
                <p:cNvPicPr/>
                <p:nvPr/>
              </p:nvPicPr>
              <p:blipFill>
                <a:blip r:embed="rId108"/>
                <a:stretch>
                  <a:fillRect/>
                </a:stretch>
              </p:blipFill>
              <p:spPr>
                <a:xfrm>
                  <a:off x="10999732" y="2456370"/>
                  <a:ext cx="39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4" name="Ink 83">
                  <a:extLst>
                    <a:ext uri="{FF2B5EF4-FFF2-40B4-BE49-F238E27FC236}">
                      <a16:creationId xmlns:a16="http://schemas.microsoft.com/office/drawing/2014/main" id="{5D6EDF10-F8F1-3347-836C-E9AED3E3FA08}"/>
                    </a:ext>
                  </a:extLst>
                </p14:cNvPr>
                <p14:cNvContentPartPr/>
                <p14:nvPr/>
              </p14:nvContentPartPr>
              <p14:xfrm>
                <a:off x="11015572" y="2443050"/>
                <a:ext cx="149400" cy="16920"/>
              </p14:xfrm>
            </p:contentPart>
          </mc:Choice>
          <mc:Fallback xmlns="">
            <p:pic>
              <p:nvPicPr>
                <p:cNvPr id="84" name="Ink 83">
                  <a:extLst>
                    <a:ext uri="{FF2B5EF4-FFF2-40B4-BE49-F238E27FC236}">
                      <a16:creationId xmlns:a16="http://schemas.microsoft.com/office/drawing/2014/main" id="{5D6EDF10-F8F1-3347-836C-E9AED3E3FA08}"/>
                    </a:ext>
                  </a:extLst>
                </p:cNvPr>
                <p:cNvPicPr/>
                <p:nvPr/>
              </p:nvPicPr>
              <p:blipFill>
                <a:blip r:embed="rId110"/>
                <a:stretch>
                  <a:fillRect/>
                </a:stretch>
              </p:blipFill>
              <p:spPr>
                <a:xfrm>
                  <a:off x="11000092" y="2427570"/>
                  <a:ext cx="179640" cy="47160"/>
                </a:xfrm>
                <a:prstGeom prst="rect">
                  <a:avLst/>
                </a:prstGeom>
              </p:spPr>
            </p:pic>
          </mc:Fallback>
        </mc:AlternateContent>
      </p:grpSp>
      <p:grpSp>
        <p:nvGrpSpPr>
          <p:cNvPr id="88" name="Group 87">
            <a:extLst>
              <a:ext uri="{FF2B5EF4-FFF2-40B4-BE49-F238E27FC236}">
                <a16:creationId xmlns:a16="http://schemas.microsoft.com/office/drawing/2014/main" id="{539767F0-9C41-794D-B7B3-11E05440B6C6}"/>
              </a:ext>
            </a:extLst>
          </p:cNvPr>
          <p:cNvGrpSpPr/>
          <p:nvPr/>
        </p:nvGrpSpPr>
        <p:grpSpPr>
          <a:xfrm>
            <a:off x="8657932" y="3100050"/>
            <a:ext cx="169200" cy="433800"/>
            <a:chOff x="8657932" y="3100050"/>
            <a:chExt cx="169200" cy="433800"/>
          </a:xfrm>
        </p:grpSpPr>
        <mc:AlternateContent xmlns:mc="http://schemas.openxmlformats.org/markup-compatibility/2006" xmlns:p14="http://schemas.microsoft.com/office/powerpoint/2010/main">
          <mc:Choice Requires="p14">
            <p:contentPart p14:bwMode="auto" r:id="rId111">
              <p14:nvContentPartPr>
                <p14:cNvPr id="86" name="Ink 85">
                  <a:extLst>
                    <a:ext uri="{FF2B5EF4-FFF2-40B4-BE49-F238E27FC236}">
                      <a16:creationId xmlns:a16="http://schemas.microsoft.com/office/drawing/2014/main" id="{870308C2-02F0-A043-B227-923EFD192952}"/>
                    </a:ext>
                  </a:extLst>
                </p14:cNvPr>
                <p14:cNvContentPartPr/>
                <p14:nvPr/>
              </p14:nvContentPartPr>
              <p14:xfrm>
                <a:off x="8723452" y="3100050"/>
                <a:ext cx="19800" cy="370080"/>
              </p14:xfrm>
            </p:contentPart>
          </mc:Choice>
          <mc:Fallback xmlns="">
            <p:pic>
              <p:nvPicPr>
                <p:cNvPr id="86" name="Ink 85">
                  <a:extLst>
                    <a:ext uri="{FF2B5EF4-FFF2-40B4-BE49-F238E27FC236}">
                      <a16:creationId xmlns:a16="http://schemas.microsoft.com/office/drawing/2014/main" id="{870308C2-02F0-A043-B227-923EFD192952}"/>
                    </a:ext>
                  </a:extLst>
                </p:cNvPr>
                <p:cNvPicPr/>
                <p:nvPr/>
              </p:nvPicPr>
              <p:blipFill>
                <a:blip r:embed="rId112"/>
                <a:stretch>
                  <a:fillRect/>
                </a:stretch>
              </p:blipFill>
              <p:spPr>
                <a:xfrm>
                  <a:off x="8708332" y="3084930"/>
                  <a:ext cx="5040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7" name="Ink 86">
                  <a:extLst>
                    <a:ext uri="{FF2B5EF4-FFF2-40B4-BE49-F238E27FC236}">
                      <a16:creationId xmlns:a16="http://schemas.microsoft.com/office/drawing/2014/main" id="{8EF51C1F-6CEA-F249-BE7A-48C0BC7621D7}"/>
                    </a:ext>
                  </a:extLst>
                </p14:cNvPr>
                <p14:cNvContentPartPr/>
                <p14:nvPr/>
              </p14:nvContentPartPr>
              <p14:xfrm>
                <a:off x="8657932" y="3428730"/>
                <a:ext cx="169200" cy="105120"/>
              </p14:xfrm>
            </p:contentPart>
          </mc:Choice>
          <mc:Fallback xmlns="">
            <p:pic>
              <p:nvPicPr>
                <p:cNvPr id="87" name="Ink 86">
                  <a:extLst>
                    <a:ext uri="{FF2B5EF4-FFF2-40B4-BE49-F238E27FC236}">
                      <a16:creationId xmlns:a16="http://schemas.microsoft.com/office/drawing/2014/main" id="{8EF51C1F-6CEA-F249-BE7A-48C0BC7621D7}"/>
                    </a:ext>
                  </a:extLst>
                </p:cNvPr>
                <p:cNvPicPr/>
                <p:nvPr/>
              </p:nvPicPr>
              <p:blipFill>
                <a:blip r:embed="rId114"/>
                <a:stretch>
                  <a:fillRect/>
                </a:stretch>
              </p:blipFill>
              <p:spPr>
                <a:xfrm>
                  <a:off x="8642812" y="3413610"/>
                  <a:ext cx="199800" cy="135720"/>
                </a:xfrm>
                <a:prstGeom prst="rect">
                  <a:avLst/>
                </a:prstGeom>
              </p:spPr>
            </p:pic>
          </mc:Fallback>
        </mc:AlternateContent>
      </p:grpSp>
      <p:grpSp>
        <p:nvGrpSpPr>
          <p:cNvPr id="97" name="Group 96">
            <a:extLst>
              <a:ext uri="{FF2B5EF4-FFF2-40B4-BE49-F238E27FC236}">
                <a16:creationId xmlns:a16="http://schemas.microsoft.com/office/drawing/2014/main" id="{650A9827-D1C5-C046-8650-AD3BB2686C86}"/>
              </a:ext>
            </a:extLst>
          </p:cNvPr>
          <p:cNvGrpSpPr/>
          <p:nvPr/>
        </p:nvGrpSpPr>
        <p:grpSpPr>
          <a:xfrm>
            <a:off x="8327812" y="3628890"/>
            <a:ext cx="1303560" cy="1051560"/>
            <a:chOff x="8327812" y="3628890"/>
            <a:chExt cx="1303560" cy="1051560"/>
          </a:xfrm>
        </p:grpSpPr>
        <mc:AlternateContent xmlns:mc="http://schemas.openxmlformats.org/markup-compatibility/2006" xmlns:p14="http://schemas.microsoft.com/office/powerpoint/2010/main">
          <mc:Choice Requires="p14">
            <p:contentPart p14:bwMode="auto" r:id="rId115">
              <p14:nvContentPartPr>
                <p14:cNvPr id="89" name="Ink 88">
                  <a:extLst>
                    <a:ext uri="{FF2B5EF4-FFF2-40B4-BE49-F238E27FC236}">
                      <a16:creationId xmlns:a16="http://schemas.microsoft.com/office/drawing/2014/main" id="{649F1328-0456-FC43-874D-37F95918B080}"/>
                    </a:ext>
                  </a:extLst>
                </p14:cNvPr>
                <p14:cNvContentPartPr/>
                <p14:nvPr/>
              </p14:nvContentPartPr>
              <p14:xfrm>
                <a:off x="8327812" y="3854610"/>
                <a:ext cx="858600" cy="825840"/>
              </p14:xfrm>
            </p:contentPart>
          </mc:Choice>
          <mc:Fallback xmlns="">
            <p:pic>
              <p:nvPicPr>
                <p:cNvPr id="89" name="Ink 88">
                  <a:extLst>
                    <a:ext uri="{FF2B5EF4-FFF2-40B4-BE49-F238E27FC236}">
                      <a16:creationId xmlns:a16="http://schemas.microsoft.com/office/drawing/2014/main" id="{649F1328-0456-FC43-874D-37F95918B080}"/>
                    </a:ext>
                  </a:extLst>
                </p:cNvPr>
                <p:cNvPicPr/>
                <p:nvPr/>
              </p:nvPicPr>
              <p:blipFill>
                <a:blip r:embed="rId116"/>
                <a:stretch>
                  <a:fillRect/>
                </a:stretch>
              </p:blipFill>
              <p:spPr>
                <a:xfrm>
                  <a:off x="8312692" y="3839490"/>
                  <a:ext cx="889200" cy="856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0" name="Ink 89">
                  <a:extLst>
                    <a:ext uri="{FF2B5EF4-FFF2-40B4-BE49-F238E27FC236}">
                      <a16:creationId xmlns:a16="http://schemas.microsoft.com/office/drawing/2014/main" id="{0B98AF98-57FE-8B46-8A57-807BEF11894C}"/>
                    </a:ext>
                  </a:extLst>
                </p14:cNvPr>
                <p14:cNvContentPartPr/>
                <p14:nvPr/>
              </p14:nvContentPartPr>
              <p14:xfrm>
                <a:off x="8900932" y="3803850"/>
                <a:ext cx="199800" cy="191520"/>
              </p14:xfrm>
            </p:contentPart>
          </mc:Choice>
          <mc:Fallback xmlns="">
            <p:pic>
              <p:nvPicPr>
                <p:cNvPr id="90" name="Ink 89">
                  <a:extLst>
                    <a:ext uri="{FF2B5EF4-FFF2-40B4-BE49-F238E27FC236}">
                      <a16:creationId xmlns:a16="http://schemas.microsoft.com/office/drawing/2014/main" id="{0B98AF98-57FE-8B46-8A57-807BEF11894C}"/>
                    </a:ext>
                  </a:extLst>
                </p:cNvPr>
                <p:cNvPicPr/>
                <p:nvPr/>
              </p:nvPicPr>
              <p:blipFill>
                <a:blip r:embed="rId118"/>
                <a:stretch>
                  <a:fillRect/>
                </a:stretch>
              </p:blipFill>
              <p:spPr>
                <a:xfrm>
                  <a:off x="8885812" y="3788730"/>
                  <a:ext cx="2300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1" name="Ink 90">
                  <a:extLst>
                    <a:ext uri="{FF2B5EF4-FFF2-40B4-BE49-F238E27FC236}">
                      <a16:creationId xmlns:a16="http://schemas.microsoft.com/office/drawing/2014/main" id="{01A16CE3-8FFF-154D-9D0A-D7C65A5EE9B1}"/>
                    </a:ext>
                  </a:extLst>
                </p14:cNvPr>
                <p14:cNvContentPartPr/>
                <p14:nvPr/>
              </p14:nvContentPartPr>
              <p14:xfrm>
                <a:off x="9108652" y="3628890"/>
                <a:ext cx="121320" cy="191520"/>
              </p14:xfrm>
            </p:contentPart>
          </mc:Choice>
          <mc:Fallback xmlns="">
            <p:pic>
              <p:nvPicPr>
                <p:cNvPr id="91" name="Ink 90">
                  <a:extLst>
                    <a:ext uri="{FF2B5EF4-FFF2-40B4-BE49-F238E27FC236}">
                      <a16:creationId xmlns:a16="http://schemas.microsoft.com/office/drawing/2014/main" id="{01A16CE3-8FFF-154D-9D0A-D7C65A5EE9B1}"/>
                    </a:ext>
                  </a:extLst>
                </p:cNvPr>
                <p:cNvPicPr/>
                <p:nvPr/>
              </p:nvPicPr>
              <p:blipFill>
                <a:blip r:embed="rId120"/>
                <a:stretch>
                  <a:fillRect/>
                </a:stretch>
              </p:blipFill>
              <p:spPr>
                <a:xfrm>
                  <a:off x="9093532" y="3613770"/>
                  <a:ext cx="1519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3" name="Ink 92">
                  <a:extLst>
                    <a:ext uri="{FF2B5EF4-FFF2-40B4-BE49-F238E27FC236}">
                      <a16:creationId xmlns:a16="http://schemas.microsoft.com/office/drawing/2014/main" id="{EC32A9BB-12FD-9D4E-BBD1-982C324D4173}"/>
                    </a:ext>
                  </a:extLst>
                </p14:cNvPr>
                <p14:cNvContentPartPr/>
                <p14:nvPr/>
              </p14:nvContentPartPr>
              <p14:xfrm>
                <a:off x="9115132" y="3943530"/>
                <a:ext cx="162360" cy="171360"/>
              </p14:xfrm>
            </p:contentPart>
          </mc:Choice>
          <mc:Fallback xmlns="">
            <p:pic>
              <p:nvPicPr>
                <p:cNvPr id="93" name="Ink 92">
                  <a:extLst>
                    <a:ext uri="{FF2B5EF4-FFF2-40B4-BE49-F238E27FC236}">
                      <a16:creationId xmlns:a16="http://schemas.microsoft.com/office/drawing/2014/main" id="{EC32A9BB-12FD-9D4E-BBD1-982C324D4173}"/>
                    </a:ext>
                  </a:extLst>
                </p:cNvPr>
                <p:cNvPicPr/>
                <p:nvPr/>
              </p:nvPicPr>
              <p:blipFill>
                <a:blip r:embed="rId122"/>
                <a:stretch>
                  <a:fillRect/>
                </a:stretch>
              </p:blipFill>
              <p:spPr>
                <a:xfrm>
                  <a:off x="9100012" y="3928410"/>
                  <a:ext cx="1929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4" name="Ink 93">
                  <a:extLst>
                    <a:ext uri="{FF2B5EF4-FFF2-40B4-BE49-F238E27FC236}">
                      <a16:creationId xmlns:a16="http://schemas.microsoft.com/office/drawing/2014/main" id="{CC9F4AE6-1502-714A-9B32-D0E96F92811F}"/>
                    </a:ext>
                  </a:extLst>
                </p14:cNvPr>
                <p14:cNvContentPartPr/>
                <p14:nvPr/>
              </p14:nvContentPartPr>
              <p14:xfrm>
                <a:off x="9244012" y="3832650"/>
                <a:ext cx="198720" cy="110880"/>
              </p14:xfrm>
            </p:contentPart>
          </mc:Choice>
          <mc:Fallback xmlns="">
            <p:pic>
              <p:nvPicPr>
                <p:cNvPr id="94" name="Ink 93">
                  <a:extLst>
                    <a:ext uri="{FF2B5EF4-FFF2-40B4-BE49-F238E27FC236}">
                      <a16:creationId xmlns:a16="http://schemas.microsoft.com/office/drawing/2014/main" id="{CC9F4AE6-1502-714A-9B32-D0E96F92811F}"/>
                    </a:ext>
                  </a:extLst>
                </p:cNvPr>
                <p:cNvPicPr/>
                <p:nvPr/>
              </p:nvPicPr>
              <p:blipFill>
                <a:blip r:embed="rId124"/>
                <a:stretch>
                  <a:fillRect/>
                </a:stretch>
              </p:blipFill>
              <p:spPr>
                <a:xfrm>
                  <a:off x="9228532" y="3817530"/>
                  <a:ext cx="228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5" name="Ink 94">
                  <a:extLst>
                    <a:ext uri="{FF2B5EF4-FFF2-40B4-BE49-F238E27FC236}">
                      <a16:creationId xmlns:a16="http://schemas.microsoft.com/office/drawing/2014/main" id="{6A818A0C-557A-314B-9143-3C9FAFB14F07}"/>
                    </a:ext>
                  </a:extLst>
                </p14:cNvPr>
                <p14:cNvContentPartPr/>
                <p14:nvPr/>
              </p14:nvContentPartPr>
              <p14:xfrm>
                <a:off x="9198292" y="4120650"/>
                <a:ext cx="160560" cy="190440"/>
              </p14:xfrm>
            </p:contentPart>
          </mc:Choice>
          <mc:Fallback xmlns="">
            <p:pic>
              <p:nvPicPr>
                <p:cNvPr id="95" name="Ink 94">
                  <a:extLst>
                    <a:ext uri="{FF2B5EF4-FFF2-40B4-BE49-F238E27FC236}">
                      <a16:creationId xmlns:a16="http://schemas.microsoft.com/office/drawing/2014/main" id="{6A818A0C-557A-314B-9143-3C9FAFB14F07}"/>
                    </a:ext>
                  </a:extLst>
                </p:cNvPr>
                <p:cNvPicPr/>
                <p:nvPr/>
              </p:nvPicPr>
              <p:blipFill>
                <a:blip r:embed="rId126"/>
                <a:stretch>
                  <a:fillRect/>
                </a:stretch>
              </p:blipFill>
              <p:spPr>
                <a:xfrm>
                  <a:off x="9182812" y="4105530"/>
                  <a:ext cx="1908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6" name="Ink 95">
                  <a:extLst>
                    <a:ext uri="{FF2B5EF4-FFF2-40B4-BE49-F238E27FC236}">
                      <a16:creationId xmlns:a16="http://schemas.microsoft.com/office/drawing/2014/main" id="{0341311D-4E63-1948-94BD-D3F75A934991}"/>
                    </a:ext>
                  </a:extLst>
                </p14:cNvPr>
                <p14:cNvContentPartPr/>
                <p14:nvPr/>
              </p14:nvContentPartPr>
              <p14:xfrm>
                <a:off x="9358132" y="4081050"/>
                <a:ext cx="273240" cy="76680"/>
              </p14:xfrm>
            </p:contentPart>
          </mc:Choice>
          <mc:Fallback xmlns="">
            <p:pic>
              <p:nvPicPr>
                <p:cNvPr id="96" name="Ink 95">
                  <a:extLst>
                    <a:ext uri="{FF2B5EF4-FFF2-40B4-BE49-F238E27FC236}">
                      <a16:creationId xmlns:a16="http://schemas.microsoft.com/office/drawing/2014/main" id="{0341311D-4E63-1948-94BD-D3F75A934991}"/>
                    </a:ext>
                  </a:extLst>
                </p:cNvPr>
                <p:cNvPicPr/>
                <p:nvPr/>
              </p:nvPicPr>
              <p:blipFill>
                <a:blip r:embed="rId128"/>
                <a:stretch>
                  <a:fillRect/>
                </a:stretch>
              </p:blipFill>
              <p:spPr>
                <a:xfrm>
                  <a:off x="9342652" y="4065930"/>
                  <a:ext cx="303480" cy="107280"/>
                </a:xfrm>
                <a:prstGeom prst="rect">
                  <a:avLst/>
                </a:prstGeom>
              </p:spPr>
            </p:pic>
          </mc:Fallback>
        </mc:AlternateContent>
      </p:grpSp>
      <p:grpSp>
        <p:nvGrpSpPr>
          <p:cNvPr id="102" name="Group 101">
            <a:extLst>
              <a:ext uri="{FF2B5EF4-FFF2-40B4-BE49-F238E27FC236}">
                <a16:creationId xmlns:a16="http://schemas.microsoft.com/office/drawing/2014/main" id="{B707B555-B62F-B844-9E9B-A2B92D33CC81}"/>
              </a:ext>
            </a:extLst>
          </p:cNvPr>
          <p:cNvGrpSpPr/>
          <p:nvPr/>
        </p:nvGrpSpPr>
        <p:grpSpPr>
          <a:xfrm>
            <a:off x="8367772" y="4607730"/>
            <a:ext cx="471600" cy="421920"/>
            <a:chOff x="8367772" y="4607730"/>
            <a:chExt cx="471600" cy="421920"/>
          </a:xfrm>
        </p:grpSpPr>
        <mc:AlternateContent xmlns:mc="http://schemas.openxmlformats.org/markup-compatibility/2006" xmlns:p14="http://schemas.microsoft.com/office/powerpoint/2010/main">
          <mc:Choice Requires="p14">
            <p:contentPart p14:bwMode="auto" r:id="rId129">
              <p14:nvContentPartPr>
                <p14:cNvPr id="98" name="Ink 97">
                  <a:extLst>
                    <a:ext uri="{FF2B5EF4-FFF2-40B4-BE49-F238E27FC236}">
                      <a16:creationId xmlns:a16="http://schemas.microsoft.com/office/drawing/2014/main" id="{787355BA-3E40-2348-8DAD-F68B2515CA5A}"/>
                    </a:ext>
                  </a:extLst>
                </p14:cNvPr>
                <p14:cNvContentPartPr/>
                <p14:nvPr/>
              </p14:nvContentPartPr>
              <p14:xfrm>
                <a:off x="8458132" y="4607730"/>
                <a:ext cx="191160" cy="174960"/>
              </p14:xfrm>
            </p:contentPart>
          </mc:Choice>
          <mc:Fallback xmlns="">
            <p:pic>
              <p:nvPicPr>
                <p:cNvPr id="98" name="Ink 97">
                  <a:extLst>
                    <a:ext uri="{FF2B5EF4-FFF2-40B4-BE49-F238E27FC236}">
                      <a16:creationId xmlns:a16="http://schemas.microsoft.com/office/drawing/2014/main" id="{787355BA-3E40-2348-8DAD-F68B2515CA5A}"/>
                    </a:ext>
                  </a:extLst>
                </p:cNvPr>
                <p:cNvPicPr/>
                <p:nvPr/>
              </p:nvPicPr>
              <p:blipFill>
                <a:blip r:embed="rId130"/>
                <a:stretch>
                  <a:fillRect/>
                </a:stretch>
              </p:blipFill>
              <p:spPr>
                <a:xfrm>
                  <a:off x="8442652" y="4592610"/>
                  <a:ext cx="2217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9" name="Ink 98">
                  <a:extLst>
                    <a:ext uri="{FF2B5EF4-FFF2-40B4-BE49-F238E27FC236}">
                      <a16:creationId xmlns:a16="http://schemas.microsoft.com/office/drawing/2014/main" id="{99CBF731-A9F2-F443-A6D8-ED9D3CDE0F28}"/>
                    </a:ext>
                  </a:extLst>
                </p14:cNvPr>
                <p14:cNvContentPartPr/>
                <p14:nvPr/>
              </p14:nvContentPartPr>
              <p14:xfrm>
                <a:off x="8367772" y="4800330"/>
                <a:ext cx="104760" cy="172800"/>
              </p14:xfrm>
            </p:contentPart>
          </mc:Choice>
          <mc:Fallback xmlns="">
            <p:pic>
              <p:nvPicPr>
                <p:cNvPr id="99" name="Ink 98">
                  <a:extLst>
                    <a:ext uri="{FF2B5EF4-FFF2-40B4-BE49-F238E27FC236}">
                      <a16:creationId xmlns:a16="http://schemas.microsoft.com/office/drawing/2014/main" id="{99CBF731-A9F2-F443-A6D8-ED9D3CDE0F28}"/>
                    </a:ext>
                  </a:extLst>
                </p:cNvPr>
                <p:cNvPicPr/>
                <p:nvPr/>
              </p:nvPicPr>
              <p:blipFill>
                <a:blip r:embed="rId132"/>
                <a:stretch>
                  <a:fillRect/>
                </a:stretch>
              </p:blipFill>
              <p:spPr>
                <a:xfrm>
                  <a:off x="8352292" y="4785210"/>
                  <a:ext cx="1353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0" name="Ink 99">
                  <a:extLst>
                    <a:ext uri="{FF2B5EF4-FFF2-40B4-BE49-F238E27FC236}">
                      <a16:creationId xmlns:a16="http://schemas.microsoft.com/office/drawing/2014/main" id="{F8953BD5-86E2-8444-8D2B-D79E88CFF3B8}"/>
                    </a:ext>
                  </a:extLst>
                </p14:cNvPr>
                <p14:cNvContentPartPr/>
                <p14:nvPr/>
              </p14:nvContentPartPr>
              <p14:xfrm>
                <a:off x="8678452" y="4690170"/>
                <a:ext cx="160920" cy="134280"/>
              </p14:xfrm>
            </p:contentPart>
          </mc:Choice>
          <mc:Fallback xmlns="">
            <p:pic>
              <p:nvPicPr>
                <p:cNvPr id="100" name="Ink 99">
                  <a:extLst>
                    <a:ext uri="{FF2B5EF4-FFF2-40B4-BE49-F238E27FC236}">
                      <a16:creationId xmlns:a16="http://schemas.microsoft.com/office/drawing/2014/main" id="{F8953BD5-86E2-8444-8D2B-D79E88CFF3B8}"/>
                    </a:ext>
                  </a:extLst>
                </p:cNvPr>
                <p:cNvPicPr/>
                <p:nvPr/>
              </p:nvPicPr>
              <p:blipFill>
                <a:blip r:embed="rId134"/>
                <a:stretch>
                  <a:fillRect/>
                </a:stretch>
              </p:blipFill>
              <p:spPr>
                <a:xfrm>
                  <a:off x="8663332" y="4674690"/>
                  <a:ext cx="191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1" name="Ink 100">
                  <a:extLst>
                    <a:ext uri="{FF2B5EF4-FFF2-40B4-BE49-F238E27FC236}">
                      <a16:creationId xmlns:a16="http://schemas.microsoft.com/office/drawing/2014/main" id="{144A00A3-E34E-9B41-8173-314559CC2A1D}"/>
                    </a:ext>
                  </a:extLst>
                </p14:cNvPr>
                <p14:cNvContentPartPr/>
                <p14:nvPr/>
              </p14:nvContentPartPr>
              <p14:xfrm>
                <a:off x="8655772" y="4843170"/>
                <a:ext cx="45720" cy="186480"/>
              </p14:xfrm>
            </p:contentPart>
          </mc:Choice>
          <mc:Fallback xmlns="">
            <p:pic>
              <p:nvPicPr>
                <p:cNvPr id="101" name="Ink 100">
                  <a:extLst>
                    <a:ext uri="{FF2B5EF4-FFF2-40B4-BE49-F238E27FC236}">
                      <a16:creationId xmlns:a16="http://schemas.microsoft.com/office/drawing/2014/main" id="{144A00A3-E34E-9B41-8173-314559CC2A1D}"/>
                    </a:ext>
                  </a:extLst>
                </p:cNvPr>
                <p:cNvPicPr/>
                <p:nvPr/>
              </p:nvPicPr>
              <p:blipFill>
                <a:blip r:embed="rId136"/>
                <a:stretch>
                  <a:fillRect/>
                </a:stretch>
              </p:blipFill>
              <p:spPr>
                <a:xfrm>
                  <a:off x="8640292" y="4828050"/>
                  <a:ext cx="7596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7">
            <p14:nvContentPartPr>
              <p14:cNvPr id="103" name="Ink 102">
                <a:extLst>
                  <a:ext uri="{FF2B5EF4-FFF2-40B4-BE49-F238E27FC236}">
                    <a16:creationId xmlns:a16="http://schemas.microsoft.com/office/drawing/2014/main" id="{0B884455-522F-2B46-9B4C-DA702AD0F6EC}"/>
                  </a:ext>
                </a:extLst>
              </p14:cNvPr>
              <p14:cNvContentPartPr/>
              <p14:nvPr/>
            </p14:nvContentPartPr>
            <p14:xfrm>
              <a:off x="8360212" y="4779450"/>
              <a:ext cx="50760" cy="74160"/>
            </p14:xfrm>
          </p:contentPart>
        </mc:Choice>
        <mc:Fallback xmlns="">
          <p:pic>
            <p:nvPicPr>
              <p:cNvPr id="103" name="Ink 102">
                <a:extLst>
                  <a:ext uri="{FF2B5EF4-FFF2-40B4-BE49-F238E27FC236}">
                    <a16:creationId xmlns:a16="http://schemas.microsoft.com/office/drawing/2014/main" id="{0B884455-522F-2B46-9B4C-DA702AD0F6EC}"/>
                  </a:ext>
                </a:extLst>
              </p:cNvPr>
              <p:cNvPicPr/>
              <p:nvPr/>
            </p:nvPicPr>
            <p:blipFill>
              <a:blip r:embed="rId138"/>
              <a:stretch>
                <a:fillRect/>
              </a:stretch>
            </p:blipFill>
            <p:spPr>
              <a:xfrm>
                <a:off x="8329252" y="4748850"/>
                <a:ext cx="111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4" name="Ink 103">
                <a:extLst>
                  <a:ext uri="{FF2B5EF4-FFF2-40B4-BE49-F238E27FC236}">
                    <a16:creationId xmlns:a16="http://schemas.microsoft.com/office/drawing/2014/main" id="{E12ACF22-1E33-B24D-A9EA-AF95F80F50AF}"/>
                  </a:ext>
                </a:extLst>
              </p14:cNvPr>
              <p14:cNvContentPartPr/>
              <p14:nvPr/>
            </p14:nvContentPartPr>
            <p14:xfrm>
              <a:off x="8731372" y="4900410"/>
              <a:ext cx="63360" cy="68040"/>
            </p14:xfrm>
          </p:contentPart>
        </mc:Choice>
        <mc:Fallback xmlns="">
          <p:pic>
            <p:nvPicPr>
              <p:cNvPr id="104" name="Ink 103">
                <a:extLst>
                  <a:ext uri="{FF2B5EF4-FFF2-40B4-BE49-F238E27FC236}">
                    <a16:creationId xmlns:a16="http://schemas.microsoft.com/office/drawing/2014/main" id="{E12ACF22-1E33-B24D-A9EA-AF95F80F50AF}"/>
                  </a:ext>
                </a:extLst>
              </p:cNvPr>
              <p:cNvPicPr/>
              <p:nvPr/>
            </p:nvPicPr>
            <p:blipFill>
              <a:blip r:embed="rId140"/>
              <a:stretch>
                <a:fillRect/>
              </a:stretch>
            </p:blipFill>
            <p:spPr>
              <a:xfrm>
                <a:off x="8700412" y="4869810"/>
                <a:ext cx="124560" cy="129240"/>
              </a:xfrm>
              <a:prstGeom prst="rect">
                <a:avLst/>
              </a:prstGeom>
            </p:spPr>
          </p:pic>
        </mc:Fallback>
      </mc:AlternateContent>
      <p:grpSp>
        <p:nvGrpSpPr>
          <p:cNvPr id="108" name="Group 107">
            <a:extLst>
              <a:ext uri="{FF2B5EF4-FFF2-40B4-BE49-F238E27FC236}">
                <a16:creationId xmlns:a16="http://schemas.microsoft.com/office/drawing/2014/main" id="{70AF621D-F548-3F4C-AC77-4710F0F9E69E}"/>
              </a:ext>
            </a:extLst>
          </p:cNvPr>
          <p:cNvGrpSpPr/>
          <p:nvPr/>
        </p:nvGrpSpPr>
        <p:grpSpPr>
          <a:xfrm>
            <a:off x="9101092" y="3660210"/>
            <a:ext cx="288720" cy="192960"/>
            <a:chOff x="9101092" y="3660210"/>
            <a:chExt cx="288720" cy="192960"/>
          </a:xfrm>
        </p:grpSpPr>
        <mc:AlternateContent xmlns:mc="http://schemas.openxmlformats.org/markup-compatibility/2006" xmlns:p14="http://schemas.microsoft.com/office/powerpoint/2010/main">
          <mc:Choice Requires="p14">
            <p:contentPart p14:bwMode="auto" r:id="rId141">
              <p14:nvContentPartPr>
                <p14:cNvPr id="105" name="Ink 104">
                  <a:extLst>
                    <a:ext uri="{FF2B5EF4-FFF2-40B4-BE49-F238E27FC236}">
                      <a16:creationId xmlns:a16="http://schemas.microsoft.com/office/drawing/2014/main" id="{465A1B55-3CFC-5144-AD06-479C368818B1}"/>
                    </a:ext>
                  </a:extLst>
                </p14:cNvPr>
                <p14:cNvContentPartPr/>
                <p14:nvPr/>
              </p14:nvContentPartPr>
              <p14:xfrm>
                <a:off x="9101092" y="3660210"/>
                <a:ext cx="61920" cy="70920"/>
              </p14:xfrm>
            </p:contentPart>
          </mc:Choice>
          <mc:Fallback xmlns="">
            <p:pic>
              <p:nvPicPr>
                <p:cNvPr id="105" name="Ink 104">
                  <a:extLst>
                    <a:ext uri="{FF2B5EF4-FFF2-40B4-BE49-F238E27FC236}">
                      <a16:creationId xmlns:a16="http://schemas.microsoft.com/office/drawing/2014/main" id="{465A1B55-3CFC-5144-AD06-479C368818B1}"/>
                    </a:ext>
                  </a:extLst>
                </p:cNvPr>
                <p:cNvPicPr/>
                <p:nvPr/>
              </p:nvPicPr>
              <p:blipFill>
                <a:blip r:embed="rId142"/>
                <a:stretch>
                  <a:fillRect/>
                </a:stretch>
              </p:blipFill>
              <p:spPr>
                <a:xfrm>
                  <a:off x="9070132" y="3629610"/>
                  <a:ext cx="123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6" name="Ink 105">
                  <a:extLst>
                    <a:ext uri="{FF2B5EF4-FFF2-40B4-BE49-F238E27FC236}">
                      <a16:creationId xmlns:a16="http://schemas.microsoft.com/office/drawing/2014/main" id="{0A035CA2-333C-4C42-B214-9B4FA3DD5563}"/>
                    </a:ext>
                  </a:extLst>
                </p14:cNvPr>
                <p14:cNvContentPartPr/>
                <p14:nvPr/>
              </p14:nvContentPartPr>
              <p14:xfrm>
                <a:off x="9322492" y="3804570"/>
                <a:ext cx="67320" cy="48600"/>
              </p14:xfrm>
            </p:contentPart>
          </mc:Choice>
          <mc:Fallback xmlns="">
            <p:pic>
              <p:nvPicPr>
                <p:cNvPr id="106" name="Ink 105">
                  <a:extLst>
                    <a:ext uri="{FF2B5EF4-FFF2-40B4-BE49-F238E27FC236}">
                      <a16:creationId xmlns:a16="http://schemas.microsoft.com/office/drawing/2014/main" id="{0A035CA2-333C-4C42-B214-9B4FA3DD5563}"/>
                    </a:ext>
                  </a:extLst>
                </p:cNvPr>
                <p:cNvPicPr/>
                <p:nvPr/>
              </p:nvPicPr>
              <p:blipFill>
                <a:blip r:embed="rId144"/>
                <a:stretch>
                  <a:fillRect/>
                </a:stretch>
              </p:blipFill>
              <p:spPr>
                <a:xfrm>
                  <a:off x="9291892" y="3773970"/>
                  <a:ext cx="128880" cy="10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5">
            <p14:nvContentPartPr>
              <p14:cNvPr id="107" name="Ink 106">
                <a:extLst>
                  <a:ext uri="{FF2B5EF4-FFF2-40B4-BE49-F238E27FC236}">
                    <a16:creationId xmlns:a16="http://schemas.microsoft.com/office/drawing/2014/main" id="{24D31FCB-1B2F-C644-A509-DD83649DF68E}"/>
                  </a:ext>
                </a:extLst>
              </p14:cNvPr>
              <p14:cNvContentPartPr/>
              <p14:nvPr/>
            </p14:nvContentPartPr>
            <p14:xfrm>
              <a:off x="9507172" y="4014450"/>
              <a:ext cx="68040" cy="77040"/>
            </p14:xfrm>
          </p:contentPart>
        </mc:Choice>
        <mc:Fallback xmlns="">
          <p:pic>
            <p:nvPicPr>
              <p:cNvPr id="107" name="Ink 106">
                <a:extLst>
                  <a:ext uri="{FF2B5EF4-FFF2-40B4-BE49-F238E27FC236}">
                    <a16:creationId xmlns:a16="http://schemas.microsoft.com/office/drawing/2014/main" id="{24D31FCB-1B2F-C644-A509-DD83649DF68E}"/>
                  </a:ext>
                </a:extLst>
              </p:cNvPr>
              <p:cNvPicPr/>
              <p:nvPr/>
            </p:nvPicPr>
            <p:blipFill>
              <a:blip r:embed="rId146"/>
              <a:stretch>
                <a:fillRect/>
              </a:stretch>
            </p:blipFill>
            <p:spPr>
              <a:xfrm>
                <a:off x="9476572" y="3983850"/>
                <a:ext cx="129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9" name="Ink 108">
                <a:extLst>
                  <a:ext uri="{FF2B5EF4-FFF2-40B4-BE49-F238E27FC236}">
                    <a16:creationId xmlns:a16="http://schemas.microsoft.com/office/drawing/2014/main" id="{66986BCE-665D-6847-8869-905F0D3EA3EB}"/>
                  </a:ext>
                </a:extLst>
              </p14:cNvPr>
              <p14:cNvContentPartPr/>
              <p14:nvPr/>
            </p14:nvContentPartPr>
            <p14:xfrm>
              <a:off x="10686892" y="3946050"/>
              <a:ext cx="402480" cy="196920"/>
            </p14:xfrm>
          </p:contentPart>
        </mc:Choice>
        <mc:Fallback xmlns="">
          <p:pic>
            <p:nvPicPr>
              <p:cNvPr id="109" name="Ink 108">
                <a:extLst>
                  <a:ext uri="{FF2B5EF4-FFF2-40B4-BE49-F238E27FC236}">
                    <a16:creationId xmlns:a16="http://schemas.microsoft.com/office/drawing/2014/main" id="{66986BCE-665D-6847-8869-905F0D3EA3EB}"/>
                  </a:ext>
                </a:extLst>
              </p:cNvPr>
              <p:cNvPicPr/>
              <p:nvPr/>
            </p:nvPicPr>
            <p:blipFill>
              <a:blip r:embed="rId148"/>
              <a:stretch>
                <a:fillRect/>
              </a:stretch>
            </p:blipFill>
            <p:spPr>
              <a:xfrm>
                <a:off x="10656292" y="3915450"/>
                <a:ext cx="4636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0" name="Ink 109">
                <a:extLst>
                  <a:ext uri="{FF2B5EF4-FFF2-40B4-BE49-F238E27FC236}">
                    <a16:creationId xmlns:a16="http://schemas.microsoft.com/office/drawing/2014/main" id="{539FB625-4B2E-8B4B-BED3-AB62BC3A70A2}"/>
                  </a:ext>
                </a:extLst>
              </p14:cNvPr>
              <p14:cNvContentPartPr/>
              <p14:nvPr/>
            </p14:nvContentPartPr>
            <p14:xfrm>
              <a:off x="10543972" y="4600530"/>
              <a:ext cx="249120" cy="67680"/>
            </p14:xfrm>
          </p:contentPart>
        </mc:Choice>
        <mc:Fallback xmlns="">
          <p:pic>
            <p:nvPicPr>
              <p:cNvPr id="110" name="Ink 109">
                <a:extLst>
                  <a:ext uri="{FF2B5EF4-FFF2-40B4-BE49-F238E27FC236}">
                    <a16:creationId xmlns:a16="http://schemas.microsoft.com/office/drawing/2014/main" id="{539FB625-4B2E-8B4B-BED3-AB62BC3A70A2}"/>
                  </a:ext>
                </a:extLst>
              </p:cNvPr>
              <p:cNvPicPr/>
              <p:nvPr/>
            </p:nvPicPr>
            <p:blipFill>
              <a:blip r:embed="rId150"/>
              <a:stretch>
                <a:fillRect/>
              </a:stretch>
            </p:blipFill>
            <p:spPr>
              <a:xfrm>
                <a:off x="10513372" y="4569570"/>
                <a:ext cx="310680" cy="128880"/>
              </a:xfrm>
              <a:prstGeom prst="rect">
                <a:avLst/>
              </a:prstGeom>
            </p:spPr>
          </p:pic>
        </mc:Fallback>
      </mc:AlternateContent>
      <p:grpSp>
        <p:nvGrpSpPr>
          <p:cNvPr id="113" name="Group 112">
            <a:extLst>
              <a:ext uri="{FF2B5EF4-FFF2-40B4-BE49-F238E27FC236}">
                <a16:creationId xmlns:a16="http://schemas.microsoft.com/office/drawing/2014/main" id="{C16E4F8D-2FA1-D043-B20E-DBB5124A1426}"/>
              </a:ext>
            </a:extLst>
          </p:cNvPr>
          <p:cNvGrpSpPr/>
          <p:nvPr/>
        </p:nvGrpSpPr>
        <p:grpSpPr>
          <a:xfrm>
            <a:off x="10399612" y="4000410"/>
            <a:ext cx="804960" cy="657360"/>
            <a:chOff x="10399612" y="4000410"/>
            <a:chExt cx="804960" cy="657360"/>
          </a:xfrm>
        </p:grpSpPr>
        <mc:AlternateContent xmlns:mc="http://schemas.openxmlformats.org/markup-compatibility/2006" xmlns:p14="http://schemas.microsoft.com/office/powerpoint/2010/main">
          <mc:Choice Requires="p14">
            <p:contentPart p14:bwMode="auto" r:id="rId151">
              <p14:nvContentPartPr>
                <p14:cNvPr id="111" name="Ink 110">
                  <a:extLst>
                    <a:ext uri="{FF2B5EF4-FFF2-40B4-BE49-F238E27FC236}">
                      <a16:creationId xmlns:a16="http://schemas.microsoft.com/office/drawing/2014/main" id="{6E9A55F2-DD1C-174C-9A25-8AA61A12770F}"/>
                    </a:ext>
                  </a:extLst>
                </p14:cNvPr>
                <p14:cNvContentPartPr/>
                <p14:nvPr/>
              </p14:nvContentPartPr>
              <p14:xfrm>
                <a:off x="10399612" y="4000410"/>
                <a:ext cx="230400" cy="592920"/>
              </p14:xfrm>
            </p:contentPart>
          </mc:Choice>
          <mc:Fallback xmlns="">
            <p:pic>
              <p:nvPicPr>
                <p:cNvPr id="111" name="Ink 110">
                  <a:extLst>
                    <a:ext uri="{FF2B5EF4-FFF2-40B4-BE49-F238E27FC236}">
                      <a16:creationId xmlns:a16="http://schemas.microsoft.com/office/drawing/2014/main" id="{6E9A55F2-DD1C-174C-9A25-8AA61A12770F}"/>
                    </a:ext>
                  </a:extLst>
                </p:cNvPr>
                <p:cNvPicPr/>
                <p:nvPr/>
              </p:nvPicPr>
              <p:blipFill>
                <a:blip r:embed="rId152"/>
                <a:stretch>
                  <a:fillRect/>
                </a:stretch>
              </p:blipFill>
              <p:spPr>
                <a:xfrm>
                  <a:off x="10392052" y="3992850"/>
                  <a:ext cx="245520" cy="608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2" name="Ink 111">
                  <a:extLst>
                    <a:ext uri="{FF2B5EF4-FFF2-40B4-BE49-F238E27FC236}">
                      <a16:creationId xmlns:a16="http://schemas.microsoft.com/office/drawing/2014/main" id="{D50F33FF-EA79-0F49-9B2F-E7C246C56E0C}"/>
                    </a:ext>
                  </a:extLst>
                </p14:cNvPr>
                <p14:cNvContentPartPr/>
                <p14:nvPr/>
              </p14:nvContentPartPr>
              <p14:xfrm>
                <a:off x="10886692" y="4125330"/>
                <a:ext cx="317880" cy="532440"/>
              </p14:xfrm>
            </p:contentPart>
          </mc:Choice>
          <mc:Fallback xmlns="">
            <p:pic>
              <p:nvPicPr>
                <p:cNvPr id="112" name="Ink 111">
                  <a:extLst>
                    <a:ext uri="{FF2B5EF4-FFF2-40B4-BE49-F238E27FC236}">
                      <a16:creationId xmlns:a16="http://schemas.microsoft.com/office/drawing/2014/main" id="{D50F33FF-EA79-0F49-9B2F-E7C246C56E0C}"/>
                    </a:ext>
                  </a:extLst>
                </p:cNvPr>
                <p:cNvPicPr/>
                <p:nvPr/>
              </p:nvPicPr>
              <p:blipFill>
                <a:blip r:embed="rId154"/>
                <a:stretch>
                  <a:fillRect/>
                </a:stretch>
              </p:blipFill>
              <p:spPr>
                <a:xfrm>
                  <a:off x="10879132" y="4117770"/>
                  <a:ext cx="333000" cy="547560"/>
                </a:xfrm>
                <a:prstGeom prst="rect">
                  <a:avLst/>
                </a:prstGeom>
              </p:spPr>
            </p:pic>
          </mc:Fallback>
        </mc:AlternateContent>
      </p:grpSp>
      <p:grpSp>
        <p:nvGrpSpPr>
          <p:cNvPr id="119" name="Group 118">
            <a:extLst>
              <a:ext uri="{FF2B5EF4-FFF2-40B4-BE49-F238E27FC236}">
                <a16:creationId xmlns:a16="http://schemas.microsoft.com/office/drawing/2014/main" id="{D6E36A01-3C62-FF49-8064-9EA921DA7585}"/>
              </a:ext>
            </a:extLst>
          </p:cNvPr>
          <p:cNvGrpSpPr/>
          <p:nvPr/>
        </p:nvGrpSpPr>
        <p:grpSpPr>
          <a:xfrm>
            <a:off x="10234732" y="4771890"/>
            <a:ext cx="1476720" cy="280440"/>
            <a:chOff x="10234732" y="4771890"/>
            <a:chExt cx="1476720" cy="280440"/>
          </a:xfrm>
        </p:grpSpPr>
        <mc:AlternateContent xmlns:mc="http://schemas.openxmlformats.org/markup-compatibility/2006" xmlns:p14="http://schemas.microsoft.com/office/powerpoint/2010/main">
          <mc:Choice Requires="p14">
            <p:contentPart p14:bwMode="auto" r:id="rId155">
              <p14:nvContentPartPr>
                <p14:cNvPr id="114" name="Ink 113">
                  <a:extLst>
                    <a:ext uri="{FF2B5EF4-FFF2-40B4-BE49-F238E27FC236}">
                      <a16:creationId xmlns:a16="http://schemas.microsoft.com/office/drawing/2014/main" id="{2352D834-9B84-2744-8431-C06407F8C88A}"/>
                    </a:ext>
                  </a:extLst>
                </p14:cNvPr>
                <p14:cNvContentPartPr/>
                <p14:nvPr/>
              </p14:nvContentPartPr>
              <p14:xfrm>
                <a:off x="10234732" y="4807530"/>
                <a:ext cx="173880" cy="244800"/>
              </p14:xfrm>
            </p:contentPart>
          </mc:Choice>
          <mc:Fallback xmlns="">
            <p:pic>
              <p:nvPicPr>
                <p:cNvPr id="114" name="Ink 113">
                  <a:extLst>
                    <a:ext uri="{FF2B5EF4-FFF2-40B4-BE49-F238E27FC236}">
                      <a16:creationId xmlns:a16="http://schemas.microsoft.com/office/drawing/2014/main" id="{2352D834-9B84-2744-8431-C06407F8C88A}"/>
                    </a:ext>
                  </a:extLst>
                </p:cNvPr>
                <p:cNvPicPr/>
                <p:nvPr/>
              </p:nvPicPr>
              <p:blipFill>
                <a:blip r:embed="rId156"/>
                <a:stretch>
                  <a:fillRect/>
                </a:stretch>
              </p:blipFill>
              <p:spPr>
                <a:xfrm>
                  <a:off x="10227172" y="4800330"/>
                  <a:ext cx="1886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5" name="Ink 114">
                  <a:extLst>
                    <a:ext uri="{FF2B5EF4-FFF2-40B4-BE49-F238E27FC236}">
                      <a16:creationId xmlns:a16="http://schemas.microsoft.com/office/drawing/2014/main" id="{07B9B659-2826-DF4C-951B-2892222DE4F0}"/>
                    </a:ext>
                  </a:extLst>
                </p14:cNvPr>
                <p14:cNvContentPartPr/>
                <p14:nvPr/>
              </p14:nvContentPartPr>
              <p14:xfrm>
                <a:off x="10458292" y="4829130"/>
                <a:ext cx="142200" cy="117000"/>
              </p14:xfrm>
            </p:contentPart>
          </mc:Choice>
          <mc:Fallback xmlns="">
            <p:pic>
              <p:nvPicPr>
                <p:cNvPr id="115" name="Ink 114">
                  <a:extLst>
                    <a:ext uri="{FF2B5EF4-FFF2-40B4-BE49-F238E27FC236}">
                      <a16:creationId xmlns:a16="http://schemas.microsoft.com/office/drawing/2014/main" id="{07B9B659-2826-DF4C-951B-2892222DE4F0}"/>
                    </a:ext>
                  </a:extLst>
                </p:cNvPr>
                <p:cNvPicPr/>
                <p:nvPr/>
              </p:nvPicPr>
              <p:blipFill>
                <a:blip r:embed="rId158"/>
                <a:stretch>
                  <a:fillRect/>
                </a:stretch>
              </p:blipFill>
              <p:spPr>
                <a:xfrm>
                  <a:off x="10450732" y="4821570"/>
                  <a:ext cx="157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6" name="Ink 115">
                  <a:extLst>
                    <a:ext uri="{FF2B5EF4-FFF2-40B4-BE49-F238E27FC236}">
                      <a16:creationId xmlns:a16="http://schemas.microsoft.com/office/drawing/2014/main" id="{8D6AE1C3-A7AF-7243-83B8-DE3AF7289F21}"/>
                    </a:ext>
                  </a:extLst>
                </p14:cNvPr>
                <p14:cNvContentPartPr/>
                <p14:nvPr/>
              </p14:nvContentPartPr>
              <p14:xfrm>
                <a:off x="10678612" y="4771890"/>
                <a:ext cx="28440" cy="170280"/>
              </p14:xfrm>
            </p:contentPart>
          </mc:Choice>
          <mc:Fallback xmlns="">
            <p:pic>
              <p:nvPicPr>
                <p:cNvPr id="116" name="Ink 115">
                  <a:extLst>
                    <a:ext uri="{FF2B5EF4-FFF2-40B4-BE49-F238E27FC236}">
                      <a16:creationId xmlns:a16="http://schemas.microsoft.com/office/drawing/2014/main" id="{8D6AE1C3-A7AF-7243-83B8-DE3AF7289F21}"/>
                    </a:ext>
                  </a:extLst>
                </p:cNvPr>
                <p:cNvPicPr/>
                <p:nvPr/>
              </p:nvPicPr>
              <p:blipFill>
                <a:blip r:embed="rId160"/>
                <a:stretch>
                  <a:fillRect/>
                </a:stretch>
              </p:blipFill>
              <p:spPr>
                <a:xfrm>
                  <a:off x="10671052" y="4764330"/>
                  <a:ext cx="43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7" name="Ink 116">
                  <a:extLst>
                    <a:ext uri="{FF2B5EF4-FFF2-40B4-BE49-F238E27FC236}">
                      <a16:creationId xmlns:a16="http://schemas.microsoft.com/office/drawing/2014/main" id="{AD794FFD-66EC-6443-A19E-416C70F852AB}"/>
                    </a:ext>
                  </a:extLst>
                </p14:cNvPr>
                <p14:cNvContentPartPr/>
                <p14:nvPr/>
              </p14:nvContentPartPr>
              <p14:xfrm>
                <a:off x="10626772" y="4876290"/>
                <a:ext cx="156960" cy="10080"/>
              </p14:xfrm>
            </p:contentPart>
          </mc:Choice>
          <mc:Fallback xmlns="">
            <p:pic>
              <p:nvPicPr>
                <p:cNvPr id="117" name="Ink 116">
                  <a:extLst>
                    <a:ext uri="{FF2B5EF4-FFF2-40B4-BE49-F238E27FC236}">
                      <a16:creationId xmlns:a16="http://schemas.microsoft.com/office/drawing/2014/main" id="{AD794FFD-66EC-6443-A19E-416C70F852AB}"/>
                    </a:ext>
                  </a:extLst>
                </p:cNvPr>
                <p:cNvPicPr/>
                <p:nvPr/>
              </p:nvPicPr>
              <p:blipFill>
                <a:blip r:embed="rId162"/>
                <a:stretch>
                  <a:fillRect/>
                </a:stretch>
              </p:blipFill>
              <p:spPr>
                <a:xfrm>
                  <a:off x="10619212" y="4868730"/>
                  <a:ext cx="172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8" name="Ink 117">
                  <a:extLst>
                    <a:ext uri="{FF2B5EF4-FFF2-40B4-BE49-F238E27FC236}">
                      <a16:creationId xmlns:a16="http://schemas.microsoft.com/office/drawing/2014/main" id="{AD556C8E-D8FD-DE4A-AFC1-74B59DDF434C}"/>
                    </a:ext>
                  </a:extLst>
                </p14:cNvPr>
                <p14:cNvContentPartPr/>
                <p14:nvPr/>
              </p14:nvContentPartPr>
              <p14:xfrm>
                <a:off x="10823332" y="4783410"/>
                <a:ext cx="888120" cy="172800"/>
              </p14:xfrm>
            </p:contentPart>
          </mc:Choice>
          <mc:Fallback xmlns="">
            <p:pic>
              <p:nvPicPr>
                <p:cNvPr id="118" name="Ink 117">
                  <a:extLst>
                    <a:ext uri="{FF2B5EF4-FFF2-40B4-BE49-F238E27FC236}">
                      <a16:creationId xmlns:a16="http://schemas.microsoft.com/office/drawing/2014/main" id="{AD556C8E-D8FD-DE4A-AFC1-74B59DDF434C}"/>
                    </a:ext>
                  </a:extLst>
                </p:cNvPr>
                <p:cNvPicPr/>
                <p:nvPr/>
              </p:nvPicPr>
              <p:blipFill>
                <a:blip r:embed="rId164"/>
                <a:stretch>
                  <a:fillRect/>
                </a:stretch>
              </p:blipFill>
              <p:spPr>
                <a:xfrm>
                  <a:off x="10815772" y="4775850"/>
                  <a:ext cx="903240" cy="187920"/>
                </a:xfrm>
                <a:prstGeom prst="rect">
                  <a:avLst/>
                </a:prstGeom>
              </p:spPr>
            </p:pic>
          </mc:Fallback>
        </mc:AlternateContent>
      </p:grpSp>
      <p:grpSp>
        <p:nvGrpSpPr>
          <p:cNvPr id="122" name="Group 121">
            <a:extLst>
              <a:ext uri="{FF2B5EF4-FFF2-40B4-BE49-F238E27FC236}">
                <a16:creationId xmlns:a16="http://schemas.microsoft.com/office/drawing/2014/main" id="{C56ED51A-ABDE-3C4E-95B7-980DEF6BFD63}"/>
              </a:ext>
            </a:extLst>
          </p:cNvPr>
          <p:cNvGrpSpPr/>
          <p:nvPr/>
        </p:nvGrpSpPr>
        <p:grpSpPr>
          <a:xfrm>
            <a:off x="8772412" y="5157450"/>
            <a:ext cx="201960" cy="481680"/>
            <a:chOff x="8772412" y="5157450"/>
            <a:chExt cx="201960" cy="481680"/>
          </a:xfrm>
        </p:grpSpPr>
        <mc:AlternateContent xmlns:mc="http://schemas.openxmlformats.org/markup-compatibility/2006" xmlns:p14="http://schemas.microsoft.com/office/powerpoint/2010/main">
          <mc:Choice Requires="p14">
            <p:contentPart p14:bwMode="auto" r:id="rId165">
              <p14:nvContentPartPr>
                <p14:cNvPr id="120" name="Ink 119">
                  <a:extLst>
                    <a:ext uri="{FF2B5EF4-FFF2-40B4-BE49-F238E27FC236}">
                      <a16:creationId xmlns:a16="http://schemas.microsoft.com/office/drawing/2014/main" id="{08B37108-5DAD-864E-9A6A-B10169C1D905}"/>
                    </a:ext>
                  </a:extLst>
                </p14:cNvPr>
                <p14:cNvContentPartPr/>
                <p14:nvPr/>
              </p14:nvContentPartPr>
              <p14:xfrm>
                <a:off x="8829652" y="5157450"/>
                <a:ext cx="32760" cy="352800"/>
              </p14:xfrm>
            </p:contentPart>
          </mc:Choice>
          <mc:Fallback xmlns="">
            <p:pic>
              <p:nvPicPr>
                <p:cNvPr id="120" name="Ink 119">
                  <a:extLst>
                    <a:ext uri="{FF2B5EF4-FFF2-40B4-BE49-F238E27FC236}">
                      <a16:creationId xmlns:a16="http://schemas.microsoft.com/office/drawing/2014/main" id="{08B37108-5DAD-864E-9A6A-B10169C1D905}"/>
                    </a:ext>
                  </a:extLst>
                </p:cNvPr>
                <p:cNvPicPr/>
                <p:nvPr/>
              </p:nvPicPr>
              <p:blipFill>
                <a:blip r:embed="rId166"/>
                <a:stretch>
                  <a:fillRect/>
                </a:stretch>
              </p:blipFill>
              <p:spPr>
                <a:xfrm>
                  <a:off x="8814172" y="5142330"/>
                  <a:ext cx="6336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1" name="Ink 120">
                  <a:extLst>
                    <a:ext uri="{FF2B5EF4-FFF2-40B4-BE49-F238E27FC236}">
                      <a16:creationId xmlns:a16="http://schemas.microsoft.com/office/drawing/2014/main" id="{F587CF47-C331-EB42-BE72-1FB188822820}"/>
                    </a:ext>
                  </a:extLst>
                </p14:cNvPr>
                <p14:cNvContentPartPr/>
                <p14:nvPr/>
              </p14:nvContentPartPr>
              <p14:xfrm>
                <a:off x="8772412" y="5457330"/>
                <a:ext cx="201960" cy="181800"/>
              </p14:xfrm>
            </p:contentPart>
          </mc:Choice>
          <mc:Fallback xmlns="">
            <p:pic>
              <p:nvPicPr>
                <p:cNvPr id="121" name="Ink 120">
                  <a:extLst>
                    <a:ext uri="{FF2B5EF4-FFF2-40B4-BE49-F238E27FC236}">
                      <a16:creationId xmlns:a16="http://schemas.microsoft.com/office/drawing/2014/main" id="{F587CF47-C331-EB42-BE72-1FB188822820}"/>
                    </a:ext>
                  </a:extLst>
                </p:cNvPr>
                <p:cNvPicPr/>
                <p:nvPr/>
              </p:nvPicPr>
              <p:blipFill>
                <a:blip r:embed="rId168"/>
                <a:stretch>
                  <a:fillRect/>
                </a:stretch>
              </p:blipFill>
              <p:spPr>
                <a:xfrm>
                  <a:off x="8756932" y="5442210"/>
                  <a:ext cx="232200" cy="212400"/>
                </a:xfrm>
                <a:prstGeom prst="rect">
                  <a:avLst/>
                </a:prstGeom>
              </p:spPr>
            </p:pic>
          </mc:Fallback>
        </mc:AlternateContent>
      </p:grpSp>
      <p:grpSp>
        <p:nvGrpSpPr>
          <p:cNvPr id="133" name="Group 132">
            <a:extLst>
              <a:ext uri="{FF2B5EF4-FFF2-40B4-BE49-F238E27FC236}">
                <a16:creationId xmlns:a16="http://schemas.microsoft.com/office/drawing/2014/main" id="{097F1105-1D03-594E-A3E9-78FD05ACF167}"/>
              </a:ext>
            </a:extLst>
          </p:cNvPr>
          <p:cNvGrpSpPr/>
          <p:nvPr/>
        </p:nvGrpSpPr>
        <p:grpSpPr>
          <a:xfrm>
            <a:off x="8446612" y="5666490"/>
            <a:ext cx="1031760" cy="1021320"/>
            <a:chOff x="8446612" y="5666490"/>
            <a:chExt cx="1031760" cy="1021320"/>
          </a:xfrm>
        </p:grpSpPr>
        <mc:AlternateContent xmlns:mc="http://schemas.openxmlformats.org/markup-compatibility/2006" xmlns:p14="http://schemas.microsoft.com/office/powerpoint/2010/main">
          <mc:Choice Requires="p14">
            <p:contentPart p14:bwMode="auto" r:id="rId169">
              <p14:nvContentPartPr>
                <p14:cNvPr id="123" name="Ink 122">
                  <a:extLst>
                    <a:ext uri="{FF2B5EF4-FFF2-40B4-BE49-F238E27FC236}">
                      <a16:creationId xmlns:a16="http://schemas.microsoft.com/office/drawing/2014/main" id="{12BB2CF7-215B-E248-9886-7A375254C5DD}"/>
                    </a:ext>
                  </a:extLst>
                </p14:cNvPr>
                <p14:cNvContentPartPr/>
                <p14:nvPr/>
              </p14:nvContentPartPr>
              <p14:xfrm>
                <a:off x="8446612" y="5843250"/>
                <a:ext cx="639360" cy="844560"/>
              </p14:xfrm>
            </p:contentPart>
          </mc:Choice>
          <mc:Fallback xmlns="">
            <p:pic>
              <p:nvPicPr>
                <p:cNvPr id="123" name="Ink 122">
                  <a:extLst>
                    <a:ext uri="{FF2B5EF4-FFF2-40B4-BE49-F238E27FC236}">
                      <a16:creationId xmlns:a16="http://schemas.microsoft.com/office/drawing/2014/main" id="{12BB2CF7-215B-E248-9886-7A375254C5DD}"/>
                    </a:ext>
                  </a:extLst>
                </p:cNvPr>
                <p:cNvPicPr/>
                <p:nvPr/>
              </p:nvPicPr>
              <p:blipFill>
                <a:blip r:embed="rId170"/>
                <a:stretch>
                  <a:fillRect/>
                </a:stretch>
              </p:blipFill>
              <p:spPr>
                <a:xfrm>
                  <a:off x="8431492" y="5828130"/>
                  <a:ext cx="669600" cy="875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4" name="Ink 123">
                  <a:extLst>
                    <a:ext uri="{FF2B5EF4-FFF2-40B4-BE49-F238E27FC236}">
                      <a16:creationId xmlns:a16="http://schemas.microsoft.com/office/drawing/2014/main" id="{D4D1ACBC-FD7F-F945-A1AC-C5B2046734DE}"/>
                    </a:ext>
                  </a:extLst>
                </p14:cNvPr>
                <p14:cNvContentPartPr/>
                <p14:nvPr/>
              </p14:nvContentPartPr>
              <p14:xfrm>
                <a:off x="8943772" y="5791410"/>
                <a:ext cx="142200" cy="171360"/>
              </p14:xfrm>
            </p:contentPart>
          </mc:Choice>
          <mc:Fallback xmlns="">
            <p:pic>
              <p:nvPicPr>
                <p:cNvPr id="124" name="Ink 123">
                  <a:extLst>
                    <a:ext uri="{FF2B5EF4-FFF2-40B4-BE49-F238E27FC236}">
                      <a16:creationId xmlns:a16="http://schemas.microsoft.com/office/drawing/2014/main" id="{D4D1ACBC-FD7F-F945-A1AC-C5B2046734DE}"/>
                    </a:ext>
                  </a:extLst>
                </p:cNvPr>
                <p:cNvPicPr/>
                <p:nvPr/>
              </p:nvPicPr>
              <p:blipFill>
                <a:blip r:embed="rId172"/>
                <a:stretch>
                  <a:fillRect/>
                </a:stretch>
              </p:blipFill>
              <p:spPr>
                <a:xfrm>
                  <a:off x="8928652" y="5776290"/>
                  <a:ext cx="172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5" name="Ink 124">
                  <a:extLst>
                    <a:ext uri="{FF2B5EF4-FFF2-40B4-BE49-F238E27FC236}">
                      <a16:creationId xmlns:a16="http://schemas.microsoft.com/office/drawing/2014/main" id="{2B866505-284A-3645-BE37-03616C7E73DB}"/>
                    </a:ext>
                  </a:extLst>
                </p14:cNvPr>
                <p14:cNvContentPartPr/>
                <p14:nvPr/>
              </p14:nvContentPartPr>
              <p14:xfrm>
                <a:off x="9058252" y="5666490"/>
                <a:ext cx="193680" cy="97560"/>
              </p14:xfrm>
            </p:contentPart>
          </mc:Choice>
          <mc:Fallback xmlns="">
            <p:pic>
              <p:nvPicPr>
                <p:cNvPr id="125" name="Ink 124">
                  <a:extLst>
                    <a:ext uri="{FF2B5EF4-FFF2-40B4-BE49-F238E27FC236}">
                      <a16:creationId xmlns:a16="http://schemas.microsoft.com/office/drawing/2014/main" id="{2B866505-284A-3645-BE37-03616C7E73DB}"/>
                    </a:ext>
                  </a:extLst>
                </p:cNvPr>
                <p:cNvPicPr/>
                <p:nvPr/>
              </p:nvPicPr>
              <p:blipFill>
                <a:blip r:embed="rId174"/>
                <a:stretch>
                  <a:fillRect/>
                </a:stretch>
              </p:blipFill>
              <p:spPr>
                <a:xfrm>
                  <a:off x="9042772" y="5651010"/>
                  <a:ext cx="223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6" name="Ink 125">
                  <a:extLst>
                    <a:ext uri="{FF2B5EF4-FFF2-40B4-BE49-F238E27FC236}">
                      <a16:creationId xmlns:a16="http://schemas.microsoft.com/office/drawing/2014/main" id="{795451F2-3514-FF44-BAD4-082C824323EB}"/>
                    </a:ext>
                  </a:extLst>
                </p14:cNvPr>
                <p14:cNvContentPartPr/>
                <p14:nvPr/>
              </p14:nvContentPartPr>
              <p14:xfrm>
                <a:off x="9072292" y="5981850"/>
                <a:ext cx="125640" cy="175680"/>
              </p14:xfrm>
            </p:contentPart>
          </mc:Choice>
          <mc:Fallback xmlns="">
            <p:pic>
              <p:nvPicPr>
                <p:cNvPr id="126" name="Ink 125">
                  <a:extLst>
                    <a:ext uri="{FF2B5EF4-FFF2-40B4-BE49-F238E27FC236}">
                      <a16:creationId xmlns:a16="http://schemas.microsoft.com/office/drawing/2014/main" id="{795451F2-3514-FF44-BAD4-082C824323EB}"/>
                    </a:ext>
                  </a:extLst>
                </p:cNvPr>
                <p:cNvPicPr/>
                <p:nvPr/>
              </p:nvPicPr>
              <p:blipFill>
                <a:blip r:embed="rId176"/>
                <a:stretch>
                  <a:fillRect/>
                </a:stretch>
              </p:blipFill>
              <p:spPr>
                <a:xfrm>
                  <a:off x="9057172" y="5966730"/>
                  <a:ext cx="1562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7" name="Ink 126">
                  <a:extLst>
                    <a:ext uri="{FF2B5EF4-FFF2-40B4-BE49-F238E27FC236}">
                      <a16:creationId xmlns:a16="http://schemas.microsoft.com/office/drawing/2014/main" id="{E51ACAB9-23F3-0F49-9075-0C1F6371D0D2}"/>
                    </a:ext>
                  </a:extLst>
                </p14:cNvPr>
                <p14:cNvContentPartPr/>
                <p14:nvPr/>
              </p14:nvContentPartPr>
              <p14:xfrm>
                <a:off x="9186772" y="5832450"/>
                <a:ext cx="266400" cy="139680"/>
              </p14:xfrm>
            </p:contentPart>
          </mc:Choice>
          <mc:Fallback xmlns="">
            <p:pic>
              <p:nvPicPr>
                <p:cNvPr id="127" name="Ink 126">
                  <a:extLst>
                    <a:ext uri="{FF2B5EF4-FFF2-40B4-BE49-F238E27FC236}">
                      <a16:creationId xmlns:a16="http://schemas.microsoft.com/office/drawing/2014/main" id="{E51ACAB9-23F3-0F49-9075-0C1F6371D0D2}"/>
                    </a:ext>
                  </a:extLst>
                </p:cNvPr>
                <p:cNvPicPr/>
                <p:nvPr/>
              </p:nvPicPr>
              <p:blipFill>
                <a:blip r:embed="rId178"/>
                <a:stretch>
                  <a:fillRect/>
                </a:stretch>
              </p:blipFill>
              <p:spPr>
                <a:xfrm>
                  <a:off x="9171292" y="5817330"/>
                  <a:ext cx="296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9" name="Ink 128">
                  <a:extLst>
                    <a:ext uri="{FF2B5EF4-FFF2-40B4-BE49-F238E27FC236}">
                      <a16:creationId xmlns:a16="http://schemas.microsoft.com/office/drawing/2014/main" id="{5EC1D1C2-2365-344E-B0CB-BF5067AC63B1}"/>
                    </a:ext>
                  </a:extLst>
                </p14:cNvPr>
                <p14:cNvContentPartPr/>
                <p14:nvPr/>
              </p14:nvContentPartPr>
              <p14:xfrm>
                <a:off x="9086692" y="6157890"/>
                <a:ext cx="157680" cy="183240"/>
              </p14:xfrm>
            </p:contentPart>
          </mc:Choice>
          <mc:Fallback xmlns="">
            <p:pic>
              <p:nvPicPr>
                <p:cNvPr id="129" name="Ink 128">
                  <a:extLst>
                    <a:ext uri="{FF2B5EF4-FFF2-40B4-BE49-F238E27FC236}">
                      <a16:creationId xmlns:a16="http://schemas.microsoft.com/office/drawing/2014/main" id="{5EC1D1C2-2365-344E-B0CB-BF5067AC63B1}"/>
                    </a:ext>
                  </a:extLst>
                </p:cNvPr>
                <p:cNvPicPr/>
                <p:nvPr/>
              </p:nvPicPr>
              <p:blipFill>
                <a:blip r:embed="rId180"/>
                <a:stretch>
                  <a:fillRect/>
                </a:stretch>
              </p:blipFill>
              <p:spPr>
                <a:xfrm>
                  <a:off x="9071572" y="6142410"/>
                  <a:ext cx="1879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0" name="Ink 129">
                  <a:extLst>
                    <a:ext uri="{FF2B5EF4-FFF2-40B4-BE49-F238E27FC236}">
                      <a16:creationId xmlns:a16="http://schemas.microsoft.com/office/drawing/2014/main" id="{F7AB1A1A-47C2-FC48-B434-46F6FA43E784}"/>
                    </a:ext>
                  </a:extLst>
                </p14:cNvPr>
                <p14:cNvContentPartPr/>
                <p14:nvPr/>
              </p14:nvContentPartPr>
              <p14:xfrm>
                <a:off x="9229612" y="6142410"/>
                <a:ext cx="248760" cy="87120"/>
              </p14:xfrm>
            </p:contentPart>
          </mc:Choice>
          <mc:Fallback xmlns="">
            <p:pic>
              <p:nvPicPr>
                <p:cNvPr id="130" name="Ink 129">
                  <a:extLst>
                    <a:ext uri="{FF2B5EF4-FFF2-40B4-BE49-F238E27FC236}">
                      <a16:creationId xmlns:a16="http://schemas.microsoft.com/office/drawing/2014/main" id="{F7AB1A1A-47C2-FC48-B434-46F6FA43E784}"/>
                    </a:ext>
                  </a:extLst>
                </p:cNvPr>
                <p:cNvPicPr/>
                <p:nvPr/>
              </p:nvPicPr>
              <p:blipFill>
                <a:blip r:embed="rId182"/>
                <a:stretch>
                  <a:fillRect/>
                </a:stretch>
              </p:blipFill>
              <p:spPr>
                <a:xfrm>
                  <a:off x="9214132" y="6127290"/>
                  <a:ext cx="279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1" name="Ink 130">
                  <a:extLst>
                    <a:ext uri="{FF2B5EF4-FFF2-40B4-BE49-F238E27FC236}">
                      <a16:creationId xmlns:a16="http://schemas.microsoft.com/office/drawing/2014/main" id="{FF3CB149-B5EB-8B45-BB02-928FCB633AAF}"/>
                    </a:ext>
                  </a:extLst>
                </p14:cNvPr>
                <p14:cNvContentPartPr/>
                <p14:nvPr/>
              </p14:nvContentPartPr>
              <p14:xfrm>
                <a:off x="9039532" y="6372090"/>
                <a:ext cx="174240" cy="153720"/>
              </p14:xfrm>
            </p:contentPart>
          </mc:Choice>
          <mc:Fallback xmlns="">
            <p:pic>
              <p:nvPicPr>
                <p:cNvPr id="131" name="Ink 130">
                  <a:extLst>
                    <a:ext uri="{FF2B5EF4-FFF2-40B4-BE49-F238E27FC236}">
                      <a16:creationId xmlns:a16="http://schemas.microsoft.com/office/drawing/2014/main" id="{FF3CB149-B5EB-8B45-BB02-928FCB633AAF}"/>
                    </a:ext>
                  </a:extLst>
                </p:cNvPr>
                <p:cNvPicPr/>
                <p:nvPr/>
              </p:nvPicPr>
              <p:blipFill>
                <a:blip r:embed="rId184"/>
                <a:stretch>
                  <a:fillRect/>
                </a:stretch>
              </p:blipFill>
              <p:spPr>
                <a:xfrm>
                  <a:off x="9024052" y="6356970"/>
                  <a:ext cx="2044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2" name="Ink 131">
                  <a:extLst>
                    <a:ext uri="{FF2B5EF4-FFF2-40B4-BE49-F238E27FC236}">
                      <a16:creationId xmlns:a16="http://schemas.microsoft.com/office/drawing/2014/main" id="{6140AE17-AD46-994A-8FE5-AC670CECF6BA}"/>
                    </a:ext>
                  </a:extLst>
                </p14:cNvPr>
                <p14:cNvContentPartPr/>
                <p14:nvPr/>
              </p14:nvContentPartPr>
              <p14:xfrm>
                <a:off x="9229612" y="6500610"/>
                <a:ext cx="227520" cy="32400"/>
              </p14:xfrm>
            </p:contentPart>
          </mc:Choice>
          <mc:Fallback xmlns="">
            <p:pic>
              <p:nvPicPr>
                <p:cNvPr id="132" name="Ink 131">
                  <a:extLst>
                    <a:ext uri="{FF2B5EF4-FFF2-40B4-BE49-F238E27FC236}">
                      <a16:creationId xmlns:a16="http://schemas.microsoft.com/office/drawing/2014/main" id="{6140AE17-AD46-994A-8FE5-AC670CECF6BA}"/>
                    </a:ext>
                  </a:extLst>
                </p:cNvPr>
                <p:cNvPicPr/>
                <p:nvPr/>
              </p:nvPicPr>
              <p:blipFill>
                <a:blip r:embed="rId186"/>
                <a:stretch>
                  <a:fillRect/>
                </a:stretch>
              </p:blipFill>
              <p:spPr>
                <a:xfrm>
                  <a:off x="9214132" y="6485130"/>
                  <a:ext cx="258120" cy="6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7">
            <p14:nvContentPartPr>
              <p14:cNvPr id="134" name="Ink 133">
                <a:extLst>
                  <a:ext uri="{FF2B5EF4-FFF2-40B4-BE49-F238E27FC236}">
                    <a16:creationId xmlns:a16="http://schemas.microsoft.com/office/drawing/2014/main" id="{EDC67862-16B0-6C4D-A4AF-DEB402919227}"/>
                  </a:ext>
                </a:extLst>
              </p14:cNvPr>
              <p14:cNvContentPartPr/>
              <p14:nvPr/>
            </p14:nvContentPartPr>
            <p14:xfrm>
              <a:off x="9147172" y="5636970"/>
              <a:ext cx="59040" cy="72000"/>
            </p14:xfrm>
          </p:contentPart>
        </mc:Choice>
        <mc:Fallback xmlns="">
          <p:pic>
            <p:nvPicPr>
              <p:cNvPr id="134" name="Ink 133">
                <a:extLst>
                  <a:ext uri="{FF2B5EF4-FFF2-40B4-BE49-F238E27FC236}">
                    <a16:creationId xmlns:a16="http://schemas.microsoft.com/office/drawing/2014/main" id="{EDC67862-16B0-6C4D-A4AF-DEB402919227}"/>
                  </a:ext>
                </a:extLst>
              </p:cNvPr>
              <p:cNvPicPr/>
              <p:nvPr/>
            </p:nvPicPr>
            <p:blipFill>
              <a:blip r:embed="rId188"/>
              <a:stretch>
                <a:fillRect/>
              </a:stretch>
            </p:blipFill>
            <p:spPr>
              <a:xfrm>
                <a:off x="9116572" y="5606010"/>
                <a:ext cx="120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5" name="Ink 134">
                <a:extLst>
                  <a:ext uri="{FF2B5EF4-FFF2-40B4-BE49-F238E27FC236}">
                    <a16:creationId xmlns:a16="http://schemas.microsoft.com/office/drawing/2014/main" id="{D2B1775D-95C2-C849-8BB3-E8B8B330E1EC}"/>
                  </a:ext>
                </a:extLst>
              </p14:cNvPr>
              <p14:cNvContentPartPr/>
              <p14:nvPr/>
            </p14:nvContentPartPr>
            <p14:xfrm>
              <a:off x="9286852" y="5814810"/>
              <a:ext cx="73800" cy="61560"/>
            </p14:xfrm>
          </p:contentPart>
        </mc:Choice>
        <mc:Fallback xmlns="">
          <p:pic>
            <p:nvPicPr>
              <p:cNvPr id="135" name="Ink 134">
                <a:extLst>
                  <a:ext uri="{FF2B5EF4-FFF2-40B4-BE49-F238E27FC236}">
                    <a16:creationId xmlns:a16="http://schemas.microsoft.com/office/drawing/2014/main" id="{D2B1775D-95C2-C849-8BB3-E8B8B330E1EC}"/>
                  </a:ext>
                </a:extLst>
              </p:cNvPr>
              <p:cNvPicPr/>
              <p:nvPr/>
            </p:nvPicPr>
            <p:blipFill>
              <a:blip r:embed="rId190"/>
              <a:stretch>
                <a:fillRect/>
              </a:stretch>
            </p:blipFill>
            <p:spPr>
              <a:xfrm>
                <a:off x="9256252" y="5784210"/>
                <a:ext cx="135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6" name="Ink 135">
                <a:extLst>
                  <a:ext uri="{FF2B5EF4-FFF2-40B4-BE49-F238E27FC236}">
                    <a16:creationId xmlns:a16="http://schemas.microsoft.com/office/drawing/2014/main" id="{96769EF4-F3CF-6742-9516-7707FD4DAFC8}"/>
                  </a:ext>
                </a:extLst>
              </p14:cNvPr>
              <p14:cNvContentPartPr/>
              <p14:nvPr/>
            </p14:nvContentPartPr>
            <p14:xfrm>
              <a:off x="9393052" y="6071850"/>
              <a:ext cx="49320" cy="91080"/>
            </p14:xfrm>
          </p:contentPart>
        </mc:Choice>
        <mc:Fallback xmlns="">
          <p:pic>
            <p:nvPicPr>
              <p:cNvPr id="136" name="Ink 135">
                <a:extLst>
                  <a:ext uri="{FF2B5EF4-FFF2-40B4-BE49-F238E27FC236}">
                    <a16:creationId xmlns:a16="http://schemas.microsoft.com/office/drawing/2014/main" id="{96769EF4-F3CF-6742-9516-7707FD4DAFC8}"/>
                  </a:ext>
                </a:extLst>
              </p:cNvPr>
              <p:cNvPicPr/>
              <p:nvPr/>
            </p:nvPicPr>
            <p:blipFill>
              <a:blip r:embed="rId192"/>
              <a:stretch>
                <a:fillRect/>
              </a:stretch>
            </p:blipFill>
            <p:spPr>
              <a:xfrm>
                <a:off x="9362452" y="6041250"/>
                <a:ext cx="110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7" name="Ink 136">
                <a:extLst>
                  <a:ext uri="{FF2B5EF4-FFF2-40B4-BE49-F238E27FC236}">
                    <a16:creationId xmlns:a16="http://schemas.microsoft.com/office/drawing/2014/main" id="{87393AAB-CD57-D14D-91D1-58B4AB83107A}"/>
                  </a:ext>
                </a:extLst>
              </p14:cNvPr>
              <p14:cNvContentPartPr/>
              <p14:nvPr/>
            </p14:nvContentPartPr>
            <p14:xfrm>
              <a:off x="9390532" y="6419610"/>
              <a:ext cx="82800" cy="58680"/>
            </p14:xfrm>
          </p:contentPart>
        </mc:Choice>
        <mc:Fallback xmlns="">
          <p:pic>
            <p:nvPicPr>
              <p:cNvPr id="137" name="Ink 136">
                <a:extLst>
                  <a:ext uri="{FF2B5EF4-FFF2-40B4-BE49-F238E27FC236}">
                    <a16:creationId xmlns:a16="http://schemas.microsoft.com/office/drawing/2014/main" id="{87393AAB-CD57-D14D-91D1-58B4AB83107A}"/>
                  </a:ext>
                </a:extLst>
              </p:cNvPr>
              <p:cNvPicPr/>
              <p:nvPr/>
            </p:nvPicPr>
            <p:blipFill>
              <a:blip r:embed="rId194"/>
              <a:stretch>
                <a:fillRect/>
              </a:stretch>
            </p:blipFill>
            <p:spPr>
              <a:xfrm>
                <a:off x="9359572" y="6389010"/>
                <a:ext cx="144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8" name="Ink 137">
                <a:extLst>
                  <a:ext uri="{FF2B5EF4-FFF2-40B4-BE49-F238E27FC236}">
                    <a16:creationId xmlns:a16="http://schemas.microsoft.com/office/drawing/2014/main" id="{E475535D-107C-3C43-98D9-E6D8522F52C3}"/>
                  </a:ext>
                </a:extLst>
              </p14:cNvPr>
              <p14:cNvContentPartPr/>
              <p14:nvPr/>
            </p14:nvContentPartPr>
            <p14:xfrm>
              <a:off x="10438132" y="5733810"/>
              <a:ext cx="842040" cy="698760"/>
            </p14:xfrm>
          </p:contentPart>
        </mc:Choice>
        <mc:Fallback xmlns="">
          <p:pic>
            <p:nvPicPr>
              <p:cNvPr id="138" name="Ink 137">
                <a:extLst>
                  <a:ext uri="{FF2B5EF4-FFF2-40B4-BE49-F238E27FC236}">
                    <a16:creationId xmlns:a16="http://schemas.microsoft.com/office/drawing/2014/main" id="{E475535D-107C-3C43-98D9-E6D8522F52C3}"/>
                  </a:ext>
                </a:extLst>
              </p:cNvPr>
              <p:cNvPicPr/>
              <p:nvPr/>
            </p:nvPicPr>
            <p:blipFill>
              <a:blip r:embed="rId196"/>
              <a:stretch>
                <a:fillRect/>
              </a:stretch>
            </p:blipFill>
            <p:spPr>
              <a:xfrm>
                <a:off x="10423012" y="5718690"/>
                <a:ext cx="872640" cy="729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9" name="Ink 138">
                <a:extLst>
                  <a:ext uri="{FF2B5EF4-FFF2-40B4-BE49-F238E27FC236}">
                    <a16:creationId xmlns:a16="http://schemas.microsoft.com/office/drawing/2014/main" id="{458F64DF-8E63-A84D-8CAC-9A8468338F39}"/>
                  </a:ext>
                </a:extLst>
              </p14:cNvPr>
              <p14:cNvContentPartPr/>
              <p14:nvPr/>
            </p14:nvContentPartPr>
            <p14:xfrm>
              <a:off x="10915492" y="5757570"/>
              <a:ext cx="362520" cy="376560"/>
            </p14:xfrm>
          </p:contentPart>
        </mc:Choice>
        <mc:Fallback xmlns="">
          <p:pic>
            <p:nvPicPr>
              <p:cNvPr id="139" name="Ink 138">
                <a:extLst>
                  <a:ext uri="{FF2B5EF4-FFF2-40B4-BE49-F238E27FC236}">
                    <a16:creationId xmlns:a16="http://schemas.microsoft.com/office/drawing/2014/main" id="{458F64DF-8E63-A84D-8CAC-9A8468338F39}"/>
                  </a:ext>
                </a:extLst>
              </p:cNvPr>
              <p:cNvPicPr/>
              <p:nvPr/>
            </p:nvPicPr>
            <p:blipFill>
              <a:blip r:embed="rId198"/>
              <a:stretch>
                <a:fillRect/>
              </a:stretch>
            </p:blipFill>
            <p:spPr>
              <a:xfrm>
                <a:off x="10884892" y="5726970"/>
                <a:ext cx="423720" cy="437760"/>
              </a:xfrm>
              <a:prstGeom prst="rect">
                <a:avLst/>
              </a:prstGeom>
            </p:spPr>
          </p:pic>
        </mc:Fallback>
      </mc:AlternateContent>
      <p:grpSp>
        <p:nvGrpSpPr>
          <p:cNvPr id="144" name="Group 143">
            <a:extLst>
              <a:ext uri="{FF2B5EF4-FFF2-40B4-BE49-F238E27FC236}">
                <a16:creationId xmlns:a16="http://schemas.microsoft.com/office/drawing/2014/main" id="{86DF84A3-591F-1A47-9C2C-27AFB30854B0}"/>
              </a:ext>
            </a:extLst>
          </p:cNvPr>
          <p:cNvGrpSpPr/>
          <p:nvPr/>
        </p:nvGrpSpPr>
        <p:grpSpPr>
          <a:xfrm>
            <a:off x="10495372" y="6571890"/>
            <a:ext cx="706320" cy="255960"/>
            <a:chOff x="10495372" y="6571890"/>
            <a:chExt cx="706320" cy="255960"/>
          </a:xfrm>
        </p:grpSpPr>
        <mc:AlternateContent xmlns:mc="http://schemas.openxmlformats.org/markup-compatibility/2006" xmlns:p14="http://schemas.microsoft.com/office/powerpoint/2010/main">
          <mc:Choice Requires="p14">
            <p:contentPart p14:bwMode="auto" r:id="rId199">
              <p14:nvContentPartPr>
                <p14:cNvPr id="140" name="Ink 139">
                  <a:extLst>
                    <a:ext uri="{FF2B5EF4-FFF2-40B4-BE49-F238E27FC236}">
                      <a16:creationId xmlns:a16="http://schemas.microsoft.com/office/drawing/2014/main" id="{72206CA6-DC95-1546-9A9C-EA172994234E}"/>
                    </a:ext>
                  </a:extLst>
                </p14:cNvPr>
                <p14:cNvContentPartPr/>
                <p14:nvPr/>
              </p14:nvContentPartPr>
              <p14:xfrm>
                <a:off x="10495372" y="6571890"/>
                <a:ext cx="163440" cy="179640"/>
              </p14:xfrm>
            </p:contentPart>
          </mc:Choice>
          <mc:Fallback xmlns="">
            <p:pic>
              <p:nvPicPr>
                <p:cNvPr id="140" name="Ink 139">
                  <a:extLst>
                    <a:ext uri="{FF2B5EF4-FFF2-40B4-BE49-F238E27FC236}">
                      <a16:creationId xmlns:a16="http://schemas.microsoft.com/office/drawing/2014/main" id="{72206CA6-DC95-1546-9A9C-EA172994234E}"/>
                    </a:ext>
                  </a:extLst>
                </p:cNvPr>
                <p:cNvPicPr/>
                <p:nvPr/>
              </p:nvPicPr>
              <p:blipFill>
                <a:blip r:embed="rId200"/>
                <a:stretch>
                  <a:fillRect/>
                </a:stretch>
              </p:blipFill>
              <p:spPr>
                <a:xfrm>
                  <a:off x="10480252" y="6556770"/>
                  <a:ext cx="1936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1" name="Ink 140">
                  <a:extLst>
                    <a:ext uri="{FF2B5EF4-FFF2-40B4-BE49-F238E27FC236}">
                      <a16:creationId xmlns:a16="http://schemas.microsoft.com/office/drawing/2014/main" id="{8B9BC016-769A-924F-A8FE-D45DC66D6DF7}"/>
                    </a:ext>
                  </a:extLst>
                </p14:cNvPr>
                <p14:cNvContentPartPr/>
                <p14:nvPr/>
              </p14:nvContentPartPr>
              <p14:xfrm>
                <a:off x="10705252" y="6629130"/>
                <a:ext cx="160920" cy="97200"/>
              </p14:xfrm>
            </p:contentPart>
          </mc:Choice>
          <mc:Fallback xmlns="">
            <p:pic>
              <p:nvPicPr>
                <p:cNvPr id="141" name="Ink 140">
                  <a:extLst>
                    <a:ext uri="{FF2B5EF4-FFF2-40B4-BE49-F238E27FC236}">
                      <a16:creationId xmlns:a16="http://schemas.microsoft.com/office/drawing/2014/main" id="{8B9BC016-769A-924F-A8FE-D45DC66D6DF7}"/>
                    </a:ext>
                  </a:extLst>
                </p:cNvPr>
                <p:cNvPicPr/>
                <p:nvPr/>
              </p:nvPicPr>
              <p:blipFill>
                <a:blip r:embed="rId202"/>
                <a:stretch>
                  <a:fillRect/>
                </a:stretch>
              </p:blipFill>
              <p:spPr>
                <a:xfrm>
                  <a:off x="10689772" y="6613650"/>
                  <a:ext cx="191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2" name="Ink 141">
                  <a:extLst>
                    <a:ext uri="{FF2B5EF4-FFF2-40B4-BE49-F238E27FC236}">
                      <a16:creationId xmlns:a16="http://schemas.microsoft.com/office/drawing/2014/main" id="{AE606EAE-4BAA-F34B-9065-D61DF1CB5DF3}"/>
                    </a:ext>
                  </a:extLst>
                </p14:cNvPr>
                <p14:cNvContentPartPr/>
                <p14:nvPr/>
              </p14:nvContentPartPr>
              <p14:xfrm>
                <a:off x="10937812" y="6592770"/>
                <a:ext cx="128880" cy="235080"/>
              </p14:xfrm>
            </p:contentPart>
          </mc:Choice>
          <mc:Fallback xmlns="">
            <p:pic>
              <p:nvPicPr>
                <p:cNvPr id="142" name="Ink 141">
                  <a:extLst>
                    <a:ext uri="{FF2B5EF4-FFF2-40B4-BE49-F238E27FC236}">
                      <a16:creationId xmlns:a16="http://schemas.microsoft.com/office/drawing/2014/main" id="{AE606EAE-4BAA-F34B-9065-D61DF1CB5DF3}"/>
                    </a:ext>
                  </a:extLst>
                </p:cNvPr>
                <p:cNvPicPr/>
                <p:nvPr/>
              </p:nvPicPr>
              <p:blipFill>
                <a:blip r:embed="rId204"/>
                <a:stretch>
                  <a:fillRect/>
                </a:stretch>
              </p:blipFill>
              <p:spPr>
                <a:xfrm>
                  <a:off x="10922692" y="6577650"/>
                  <a:ext cx="1594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3" name="Ink 142">
                  <a:extLst>
                    <a:ext uri="{FF2B5EF4-FFF2-40B4-BE49-F238E27FC236}">
                      <a16:creationId xmlns:a16="http://schemas.microsoft.com/office/drawing/2014/main" id="{B68059A3-C868-D94A-B3CE-72061022B46C}"/>
                    </a:ext>
                  </a:extLst>
                </p14:cNvPr>
                <p14:cNvContentPartPr/>
                <p14:nvPr/>
              </p14:nvContentPartPr>
              <p14:xfrm>
                <a:off x="11201332" y="6686370"/>
                <a:ext cx="360" cy="360"/>
              </p14:xfrm>
            </p:contentPart>
          </mc:Choice>
          <mc:Fallback xmlns="">
            <p:pic>
              <p:nvPicPr>
                <p:cNvPr id="143" name="Ink 142">
                  <a:extLst>
                    <a:ext uri="{FF2B5EF4-FFF2-40B4-BE49-F238E27FC236}">
                      <a16:creationId xmlns:a16="http://schemas.microsoft.com/office/drawing/2014/main" id="{B68059A3-C868-D94A-B3CE-72061022B46C}"/>
                    </a:ext>
                  </a:extLst>
                </p:cNvPr>
                <p:cNvPicPr/>
                <p:nvPr/>
              </p:nvPicPr>
              <p:blipFill>
                <a:blip r:embed="rId206"/>
                <a:stretch>
                  <a:fillRect/>
                </a:stretch>
              </p:blipFill>
              <p:spPr>
                <a:xfrm>
                  <a:off x="11185852" y="6671250"/>
                  <a:ext cx="30960" cy="30960"/>
                </a:xfrm>
                <a:prstGeom prst="rect">
                  <a:avLst/>
                </a:prstGeom>
              </p:spPr>
            </p:pic>
          </mc:Fallback>
        </mc:AlternateContent>
      </p:grpSp>
      <p:sp>
        <p:nvSpPr>
          <p:cNvPr id="5" name="TextBox 4">
            <a:extLst>
              <a:ext uri="{FF2B5EF4-FFF2-40B4-BE49-F238E27FC236}">
                <a16:creationId xmlns:a16="http://schemas.microsoft.com/office/drawing/2014/main" id="{A1F2B072-856F-8D49-B26C-65D76BC4F5DF}"/>
              </a:ext>
            </a:extLst>
          </p:cNvPr>
          <p:cNvSpPr txBox="1"/>
          <p:nvPr/>
        </p:nvSpPr>
        <p:spPr>
          <a:xfrm>
            <a:off x="-40651" y="6501704"/>
            <a:ext cx="8689943" cy="369332"/>
          </a:xfrm>
          <a:prstGeom prst="rect">
            <a:avLst/>
          </a:prstGeom>
          <a:noFill/>
        </p:spPr>
        <p:txBody>
          <a:bodyPr wrap="none" rtlCol="0">
            <a:spAutoFit/>
          </a:bodyPr>
          <a:lstStyle/>
          <a:p>
            <a:r>
              <a:rPr lang="en-US" dirty="0"/>
              <a:t>http://</a:t>
            </a:r>
            <a:r>
              <a:rPr lang="en-US" dirty="0" err="1"/>
              <a:t>citeseerx.ist.psu.edu</a:t>
            </a:r>
            <a:r>
              <a:rPr lang="en-US" dirty="0"/>
              <a:t>/</a:t>
            </a:r>
            <a:r>
              <a:rPr lang="en-US" dirty="0" err="1"/>
              <a:t>viewdoc</a:t>
            </a:r>
            <a:r>
              <a:rPr lang="en-US" dirty="0"/>
              <a:t>/</a:t>
            </a:r>
            <a:r>
              <a:rPr lang="en-US" dirty="0" err="1"/>
              <a:t>download?doi</a:t>
            </a:r>
            <a:r>
              <a:rPr lang="en-US" dirty="0"/>
              <a:t>=10.1.1.280.5563&amp;rep=rep1&amp;type=pdf</a:t>
            </a:r>
          </a:p>
        </p:txBody>
      </p:sp>
      <p:pic>
        <p:nvPicPr>
          <p:cNvPr id="6" name="Picture 5">
            <a:extLst>
              <a:ext uri="{FF2B5EF4-FFF2-40B4-BE49-F238E27FC236}">
                <a16:creationId xmlns:a16="http://schemas.microsoft.com/office/drawing/2014/main" id="{BD5C81F4-CA5D-414C-B55C-DEEA583E6CB3}"/>
              </a:ext>
            </a:extLst>
          </p:cNvPr>
          <p:cNvPicPr>
            <a:picLocks noChangeAspect="1"/>
          </p:cNvPicPr>
          <p:nvPr/>
        </p:nvPicPr>
        <p:blipFill>
          <a:blip r:embed="rId207"/>
          <a:stretch>
            <a:fillRect/>
          </a:stretch>
        </p:blipFill>
        <p:spPr>
          <a:xfrm>
            <a:off x="4068582" y="4471424"/>
            <a:ext cx="3532390" cy="1470128"/>
          </a:xfrm>
          <a:prstGeom prst="rect">
            <a:avLst/>
          </a:prstGeom>
        </p:spPr>
      </p:pic>
      <p:grpSp>
        <p:nvGrpSpPr>
          <p:cNvPr id="11" name="Group 10">
            <a:extLst>
              <a:ext uri="{FF2B5EF4-FFF2-40B4-BE49-F238E27FC236}">
                <a16:creationId xmlns:a16="http://schemas.microsoft.com/office/drawing/2014/main" id="{02AFC518-7709-7C44-8F89-1065923909F2}"/>
              </a:ext>
            </a:extLst>
          </p:cNvPr>
          <p:cNvGrpSpPr/>
          <p:nvPr/>
        </p:nvGrpSpPr>
        <p:grpSpPr>
          <a:xfrm>
            <a:off x="11496960" y="1908720"/>
            <a:ext cx="556200" cy="364680"/>
            <a:chOff x="11496960" y="1908720"/>
            <a:chExt cx="556200" cy="364680"/>
          </a:xfrm>
        </p:grpSpPr>
        <mc:AlternateContent xmlns:mc="http://schemas.openxmlformats.org/markup-compatibility/2006">
          <mc:Choice xmlns:p14="http://schemas.microsoft.com/office/powerpoint/2010/main" Requires="p14">
            <p:contentPart p14:bwMode="auto" r:id="rId208">
              <p14:nvContentPartPr>
                <p14:cNvPr id="7" name="Ink 6">
                  <a:extLst>
                    <a:ext uri="{FF2B5EF4-FFF2-40B4-BE49-F238E27FC236}">
                      <a16:creationId xmlns:a16="http://schemas.microsoft.com/office/drawing/2014/main" id="{108D153B-424C-0A4D-A285-29B4A80B571F}"/>
                    </a:ext>
                  </a:extLst>
                </p14:cNvPr>
                <p14:cNvContentPartPr/>
                <p14:nvPr/>
              </p14:nvContentPartPr>
              <p14:xfrm>
                <a:off x="11496960" y="1908720"/>
                <a:ext cx="138960" cy="364680"/>
              </p14:xfrm>
            </p:contentPart>
          </mc:Choice>
          <mc:Fallback>
            <p:pic>
              <p:nvPicPr>
                <p:cNvPr id="7" name="Ink 6">
                  <a:extLst>
                    <a:ext uri="{FF2B5EF4-FFF2-40B4-BE49-F238E27FC236}">
                      <a16:creationId xmlns:a16="http://schemas.microsoft.com/office/drawing/2014/main" id="{108D153B-424C-0A4D-A285-29B4A80B571F}"/>
                    </a:ext>
                  </a:extLst>
                </p:cNvPr>
                <p:cNvPicPr/>
                <p:nvPr/>
              </p:nvPicPr>
              <p:blipFill>
                <a:blip r:embed="rId209"/>
                <a:stretch>
                  <a:fillRect/>
                </a:stretch>
              </p:blipFill>
              <p:spPr>
                <a:xfrm>
                  <a:off x="11481480" y="1893240"/>
                  <a:ext cx="16956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8" name="Ink 7">
                  <a:extLst>
                    <a:ext uri="{FF2B5EF4-FFF2-40B4-BE49-F238E27FC236}">
                      <a16:creationId xmlns:a16="http://schemas.microsoft.com/office/drawing/2014/main" id="{36BC9E8F-5D8D-E742-BA41-10416404EFD9}"/>
                    </a:ext>
                  </a:extLst>
                </p14:cNvPr>
                <p14:cNvContentPartPr/>
                <p14:nvPr/>
              </p14:nvContentPartPr>
              <p14:xfrm>
                <a:off x="11736000" y="2022840"/>
                <a:ext cx="19440" cy="124200"/>
              </p14:xfrm>
            </p:contentPart>
          </mc:Choice>
          <mc:Fallback>
            <p:pic>
              <p:nvPicPr>
                <p:cNvPr id="8" name="Ink 7">
                  <a:extLst>
                    <a:ext uri="{FF2B5EF4-FFF2-40B4-BE49-F238E27FC236}">
                      <a16:creationId xmlns:a16="http://schemas.microsoft.com/office/drawing/2014/main" id="{36BC9E8F-5D8D-E742-BA41-10416404EFD9}"/>
                    </a:ext>
                  </a:extLst>
                </p:cNvPr>
                <p:cNvPicPr/>
                <p:nvPr/>
              </p:nvPicPr>
              <p:blipFill>
                <a:blip r:embed="rId211"/>
                <a:stretch>
                  <a:fillRect/>
                </a:stretch>
              </p:blipFill>
              <p:spPr>
                <a:xfrm>
                  <a:off x="11720880" y="2007720"/>
                  <a:ext cx="500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9" name="Ink 8">
                  <a:extLst>
                    <a:ext uri="{FF2B5EF4-FFF2-40B4-BE49-F238E27FC236}">
                      <a16:creationId xmlns:a16="http://schemas.microsoft.com/office/drawing/2014/main" id="{AAE6F5D4-0694-2C48-A9ED-688A9B3026C4}"/>
                    </a:ext>
                  </a:extLst>
                </p14:cNvPr>
                <p14:cNvContentPartPr/>
                <p14:nvPr/>
              </p14:nvContentPartPr>
              <p14:xfrm>
                <a:off x="11818440" y="2080080"/>
                <a:ext cx="99360" cy="87840"/>
              </p14:xfrm>
            </p:contentPart>
          </mc:Choice>
          <mc:Fallback>
            <p:pic>
              <p:nvPicPr>
                <p:cNvPr id="9" name="Ink 8">
                  <a:extLst>
                    <a:ext uri="{FF2B5EF4-FFF2-40B4-BE49-F238E27FC236}">
                      <a16:creationId xmlns:a16="http://schemas.microsoft.com/office/drawing/2014/main" id="{AAE6F5D4-0694-2C48-A9ED-688A9B3026C4}"/>
                    </a:ext>
                  </a:extLst>
                </p:cNvPr>
                <p:cNvPicPr/>
                <p:nvPr/>
              </p:nvPicPr>
              <p:blipFill>
                <a:blip r:embed="rId213"/>
                <a:stretch>
                  <a:fillRect/>
                </a:stretch>
              </p:blipFill>
              <p:spPr>
                <a:xfrm>
                  <a:off x="11802960" y="2064960"/>
                  <a:ext cx="129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0" name="Ink 9">
                  <a:extLst>
                    <a:ext uri="{FF2B5EF4-FFF2-40B4-BE49-F238E27FC236}">
                      <a16:creationId xmlns:a16="http://schemas.microsoft.com/office/drawing/2014/main" id="{AEDD74F8-4682-AC45-9E78-1692101DE4D3}"/>
                    </a:ext>
                  </a:extLst>
                </p14:cNvPr>
                <p14:cNvContentPartPr/>
                <p14:nvPr/>
              </p14:nvContentPartPr>
              <p14:xfrm>
                <a:off x="11967120" y="1977120"/>
                <a:ext cx="86040" cy="230400"/>
              </p14:xfrm>
            </p:contentPart>
          </mc:Choice>
          <mc:Fallback>
            <p:pic>
              <p:nvPicPr>
                <p:cNvPr id="10" name="Ink 9">
                  <a:extLst>
                    <a:ext uri="{FF2B5EF4-FFF2-40B4-BE49-F238E27FC236}">
                      <a16:creationId xmlns:a16="http://schemas.microsoft.com/office/drawing/2014/main" id="{AEDD74F8-4682-AC45-9E78-1692101DE4D3}"/>
                    </a:ext>
                  </a:extLst>
                </p:cNvPr>
                <p:cNvPicPr/>
                <p:nvPr/>
              </p:nvPicPr>
              <p:blipFill>
                <a:blip r:embed="rId215"/>
                <a:stretch>
                  <a:fillRect/>
                </a:stretch>
              </p:blipFill>
              <p:spPr>
                <a:xfrm>
                  <a:off x="11951640" y="1962000"/>
                  <a:ext cx="116640" cy="260640"/>
                </a:xfrm>
                <a:prstGeom prst="rect">
                  <a:avLst/>
                </a:prstGeom>
              </p:spPr>
            </p:pic>
          </mc:Fallback>
        </mc:AlternateContent>
      </p:grpSp>
      <p:grpSp>
        <p:nvGrpSpPr>
          <p:cNvPr id="16" name="Group 15">
            <a:extLst>
              <a:ext uri="{FF2B5EF4-FFF2-40B4-BE49-F238E27FC236}">
                <a16:creationId xmlns:a16="http://schemas.microsoft.com/office/drawing/2014/main" id="{EBB76DC7-DE51-2143-AD6A-9DA6DF573C36}"/>
              </a:ext>
            </a:extLst>
          </p:cNvPr>
          <p:cNvGrpSpPr/>
          <p:nvPr/>
        </p:nvGrpSpPr>
        <p:grpSpPr>
          <a:xfrm>
            <a:off x="11403360" y="4137480"/>
            <a:ext cx="572760" cy="422640"/>
            <a:chOff x="11403360" y="4137480"/>
            <a:chExt cx="572760" cy="422640"/>
          </a:xfrm>
        </p:grpSpPr>
        <mc:AlternateContent xmlns:mc="http://schemas.openxmlformats.org/markup-compatibility/2006">
          <mc:Choice xmlns:p14="http://schemas.microsoft.com/office/powerpoint/2010/main" Requires="p14">
            <p:contentPart p14:bwMode="auto" r:id="rId216">
              <p14:nvContentPartPr>
                <p14:cNvPr id="12" name="Ink 11">
                  <a:extLst>
                    <a:ext uri="{FF2B5EF4-FFF2-40B4-BE49-F238E27FC236}">
                      <a16:creationId xmlns:a16="http://schemas.microsoft.com/office/drawing/2014/main" id="{9292EA7E-3BB2-1440-98D7-EDC3C7740863}"/>
                    </a:ext>
                  </a:extLst>
                </p14:cNvPr>
                <p14:cNvContentPartPr/>
                <p14:nvPr/>
              </p14:nvContentPartPr>
              <p14:xfrm>
                <a:off x="11536560" y="4248360"/>
                <a:ext cx="47160" cy="233280"/>
              </p14:xfrm>
            </p:contentPart>
          </mc:Choice>
          <mc:Fallback>
            <p:pic>
              <p:nvPicPr>
                <p:cNvPr id="12" name="Ink 11">
                  <a:extLst>
                    <a:ext uri="{FF2B5EF4-FFF2-40B4-BE49-F238E27FC236}">
                      <a16:creationId xmlns:a16="http://schemas.microsoft.com/office/drawing/2014/main" id="{9292EA7E-3BB2-1440-98D7-EDC3C7740863}"/>
                    </a:ext>
                  </a:extLst>
                </p:cNvPr>
                <p:cNvPicPr/>
                <p:nvPr/>
              </p:nvPicPr>
              <p:blipFill>
                <a:blip r:embed="rId217"/>
                <a:stretch>
                  <a:fillRect/>
                </a:stretch>
              </p:blipFill>
              <p:spPr>
                <a:xfrm>
                  <a:off x="11521440" y="4232880"/>
                  <a:ext cx="777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 name="Ink 12">
                  <a:extLst>
                    <a:ext uri="{FF2B5EF4-FFF2-40B4-BE49-F238E27FC236}">
                      <a16:creationId xmlns:a16="http://schemas.microsoft.com/office/drawing/2014/main" id="{D03A7EE6-5CB1-A94A-9985-1151FE716A06}"/>
                    </a:ext>
                  </a:extLst>
                </p14:cNvPr>
                <p14:cNvContentPartPr/>
                <p14:nvPr/>
              </p14:nvContentPartPr>
              <p14:xfrm>
                <a:off x="11620800" y="4194720"/>
                <a:ext cx="127440" cy="305280"/>
              </p14:xfrm>
            </p:contentPart>
          </mc:Choice>
          <mc:Fallback>
            <p:pic>
              <p:nvPicPr>
                <p:cNvPr id="13" name="Ink 12">
                  <a:extLst>
                    <a:ext uri="{FF2B5EF4-FFF2-40B4-BE49-F238E27FC236}">
                      <a16:creationId xmlns:a16="http://schemas.microsoft.com/office/drawing/2014/main" id="{D03A7EE6-5CB1-A94A-9985-1151FE716A06}"/>
                    </a:ext>
                  </a:extLst>
                </p:cNvPr>
                <p:cNvPicPr/>
                <p:nvPr/>
              </p:nvPicPr>
              <p:blipFill>
                <a:blip r:embed="rId219"/>
                <a:stretch>
                  <a:fillRect/>
                </a:stretch>
              </p:blipFill>
              <p:spPr>
                <a:xfrm>
                  <a:off x="11605680" y="4179240"/>
                  <a:ext cx="15768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 name="Ink 13">
                  <a:extLst>
                    <a:ext uri="{FF2B5EF4-FFF2-40B4-BE49-F238E27FC236}">
                      <a16:creationId xmlns:a16="http://schemas.microsoft.com/office/drawing/2014/main" id="{7F9EC351-B56E-294A-B4EF-E99FC0BFC1DF}"/>
                    </a:ext>
                  </a:extLst>
                </p14:cNvPr>
                <p14:cNvContentPartPr/>
                <p14:nvPr/>
              </p14:nvContentPartPr>
              <p14:xfrm>
                <a:off x="11799360" y="4206240"/>
                <a:ext cx="176760" cy="348480"/>
              </p14:xfrm>
            </p:contentPart>
          </mc:Choice>
          <mc:Fallback>
            <p:pic>
              <p:nvPicPr>
                <p:cNvPr id="14" name="Ink 13">
                  <a:extLst>
                    <a:ext uri="{FF2B5EF4-FFF2-40B4-BE49-F238E27FC236}">
                      <a16:creationId xmlns:a16="http://schemas.microsoft.com/office/drawing/2014/main" id="{7F9EC351-B56E-294A-B4EF-E99FC0BFC1DF}"/>
                    </a:ext>
                  </a:extLst>
                </p:cNvPr>
                <p:cNvPicPr/>
                <p:nvPr/>
              </p:nvPicPr>
              <p:blipFill>
                <a:blip r:embed="rId221"/>
                <a:stretch>
                  <a:fillRect/>
                </a:stretch>
              </p:blipFill>
              <p:spPr>
                <a:xfrm>
                  <a:off x="11784240" y="4190760"/>
                  <a:ext cx="20736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 name="Ink 14">
                  <a:extLst>
                    <a:ext uri="{FF2B5EF4-FFF2-40B4-BE49-F238E27FC236}">
                      <a16:creationId xmlns:a16="http://schemas.microsoft.com/office/drawing/2014/main" id="{443DC50F-0D2D-9B47-A8D2-01D0ABDEA1B7}"/>
                    </a:ext>
                  </a:extLst>
                </p14:cNvPr>
                <p14:cNvContentPartPr/>
                <p14:nvPr/>
              </p14:nvContentPartPr>
              <p14:xfrm>
                <a:off x="11403360" y="4137480"/>
                <a:ext cx="141120" cy="422640"/>
              </p14:xfrm>
            </p:contentPart>
          </mc:Choice>
          <mc:Fallback>
            <p:pic>
              <p:nvPicPr>
                <p:cNvPr id="15" name="Ink 14">
                  <a:extLst>
                    <a:ext uri="{FF2B5EF4-FFF2-40B4-BE49-F238E27FC236}">
                      <a16:creationId xmlns:a16="http://schemas.microsoft.com/office/drawing/2014/main" id="{443DC50F-0D2D-9B47-A8D2-01D0ABDEA1B7}"/>
                    </a:ext>
                  </a:extLst>
                </p:cNvPr>
                <p:cNvPicPr/>
                <p:nvPr/>
              </p:nvPicPr>
              <p:blipFill>
                <a:blip r:embed="rId223"/>
                <a:stretch>
                  <a:fillRect/>
                </a:stretch>
              </p:blipFill>
              <p:spPr>
                <a:xfrm>
                  <a:off x="11388240" y="4122360"/>
                  <a:ext cx="171360" cy="452880"/>
                </a:xfrm>
                <a:prstGeom prst="rect">
                  <a:avLst/>
                </a:prstGeom>
              </p:spPr>
            </p:pic>
          </mc:Fallback>
        </mc:AlternateContent>
      </p:grpSp>
      <p:grpSp>
        <p:nvGrpSpPr>
          <p:cNvPr id="21" name="Group 20">
            <a:extLst>
              <a:ext uri="{FF2B5EF4-FFF2-40B4-BE49-F238E27FC236}">
                <a16:creationId xmlns:a16="http://schemas.microsoft.com/office/drawing/2014/main" id="{2DCD5093-9619-E64B-ACD8-BA1F07D3B529}"/>
              </a:ext>
            </a:extLst>
          </p:cNvPr>
          <p:cNvGrpSpPr/>
          <p:nvPr/>
        </p:nvGrpSpPr>
        <p:grpSpPr>
          <a:xfrm>
            <a:off x="11448360" y="5669280"/>
            <a:ext cx="563760" cy="520560"/>
            <a:chOff x="11448360" y="5669280"/>
            <a:chExt cx="563760" cy="520560"/>
          </a:xfrm>
        </p:grpSpPr>
        <mc:AlternateContent xmlns:mc="http://schemas.openxmlformats.org/markup-compatibility/2006">
          <mc:Choice xmlns:p14="http://schemas.microsoft.com/office/powerpoint/2010/main" Requires="p14">
            <p:contentPart p14:bwMode="auto" r:id="rId224">
              <p14:nvContentPartPr>
                <p14:cNvPr id="17" name="Ink 16">
                  <a:extLst>
                    <a:ext uri="{FF2B5EF4-FFF2-40B4-BE49-F238E27FC236}">
                      <a16:creationId xmlns:a16="http://schemas.microsoft.com/office/drawing/2014/main" id="{4652043B-78CC-724E-893E-E56549857022}"/>
                    </a:ext>
                  </a:extLst>
                </p14:cNvPr>
                <p14:cNvContentPartPr/>
                <p14:nvPr/>
              </p14:nvContentPartPr>
              <p14:xfrm>
                <a:off x="11647080" y="5845680"/>
                <a:ext cx="28080" cy="199800"/>
              </p14:xfrm>
            </p:contentPart>
          </mc:Choice>
          <mc:Fallback>
            <p:pic>
              <p:nvPicPr>
                <p:cNvPr id="17" name="Ink 16">
                  <a:extLst>
                    <a:ext uri="{FF2B5EF4-FFF2-40B4-BE49-F238E27FC236}">
                      <a16:creationId xmlns:a16="http://schemas.microsoft.com/office/drawing/2014/main" id="{4652043B-78CC-724E-893E-E56549857022}"/>
                    </a:ext>
                  </a:extLst>
                </p:cNvPr>
                <p:cNvPicPr/>
                <p:nvPr/>
              </p:nvPicPr>
              <p:blipFill>
                <a:blip r:embed="rId225"/>
                <a:stretch>
                  <a:fillRect/>
                </a:stretch>
              </p:blipFill>
              <p:spPr>
                <a:xfrm>
                  <a:off x="11631960" y="5830560"/>
                  <a:ext cx="583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8" name="Ink 17">
                  <a:extLst>
                    <a:ext uri="{FF2B5EF4-FFF2-40B4-BE49-F238E27FC236}">
                      <a16:creationId xmlns:a16="http://schemas.microsoft.com/office/drawing/2014/main" id="{375AA525-6E91-B242-8260-29E17CAB4010}"/>
                    </a:ext>
                  </a:extLst>
                </p14:cNvPr>
                <p14:cNvContentPartPr/>
                <p14:nvPr/>
              </p14:nvContentPartPr>
              <p14:xfrm>
                <a:off x="11786040" y="5794920"/>
                <a:ext cx="86760" cy="234000"/>
              </p14:xfrm>
            </p:contentPart>
          </mc:Choice>
          <mc:Fallback>
            <p:pic>
              <p:nvPicPr>
                <p:cNvPr id="18" name="Ink 17">
                  <a:extLst>
                    <a:ext uri="{FF2B5EF4-FFF2-40B4-BE49-F238E27FC236}">
                      <a16:creationId xmlns:a16="http://schemas.microsoft.com/office/drawing/2014/main" id="{375AA525-6E91-B242-8260-29E17CAB4010}"/>
                    </a:ext>
                  </a:extLst>
                </p:cNvPr>
                <p:cNvPicPr/>
                <p:nvPr/>
              </p:nvPicPr>
              <p:blipFill>
                <a:blip r:embed="rId227"/>
                <a:stretch>
                  <a:fillRect/>
                </a:stretch>
              </p:blipFill>
              <p:spPr>
                <a:xfrm>
                  <a:off x="11770560" y="5779440"/>
                  <a:ext cx="1173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9" name="Ink 18">
                  <a:extLst>
                    <a:ext uri="{FF2B5EF4-FFF2-40B4-BE49-F238E27FC236}">
                      <a16:creationId xmlns:a16="http://schemas.microsoft.com/office/drawing/2014/main" id="{CE2F3BEF-D29D-AF44-AF5B-0D888727C979}"/>
                    </a:ext>
                  </a:extLst>
                </p14:cNvPr>
                <p14:cNvContentPartPr/>
                <p14:nvPr/>
              </p14:nvContentPartPr>
              <p14:xfrm>
                <a:off x="11838960" y="5806440"/>
                <a:ext cx="173160" cy="383400"/>
              </p14:xfrm>
            </p:contentPart>
          </mc:Choice>
          <mc:Fallback>
            <p:pic>
              <p:nvPicPr>
                <p:cNvPr id="19" name="Ink 18">
                  <a:extLst>
                    <a:ext uri="{FF2B5EF4-FFF2-40B4-BE49-F238E27FC236}">
                      <a16:creationId xmlns:a16="http://schemas.microsoft.com/office/drawing/2014/main" id="{CE2F3BEF-D29D-AF44-AF5B-0D888727C979}"/>
                    </a:ext>
                  </a:extLst>
                </p:cNvPr>
                <p:cNvPicPr/>
                <p:nvPr/>
              </p:nvPicPr>
              <p:blipFill>
                <a:blip r:embed="rId229"/>
                <a:stretch>
                  <a:fillRect/>
                </a:stretch>
              </p:blipFill>
              <p:spPr>
                <a:xfrm>
                  <a:off x="11823840" y="5790960"/>
                  <a:ext cx="20376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0" name="Ink 19">
                  <a:extLst>
                    <a:ext uri="{FF2B5EF4-FFF2-40B4-BE49-F238E27FC236}">
                      <a16:creationId xmlns:a16="http://schemas.microsoft.com/office/drawing/2014/main" id="{62601826-2CF6-6641-86E4-0F55CF624AE9}"/>
                    </a:ext>
                  </a:extLst>
                </p14:cNvPr>
                <p14:cNvContentPartPr/>
                <p14:nvPr/>
              </p14:nvContentPartPr>
              <p14:xfrm>
                <a:off x="11448360" y="5669280"/>
                <a:ext cx="96120" cy="509400"/>
              </p14:xfrm>
            </p:contentPart>
          </mc:Choice>
          <mc:Fallback>
            <p:pic>
              <p:nvPicPr>
                <p:cNvPr id="20" name="Ink 19">
                  <a:extLst>
                    <a:ext uri="{FF2B5EF4-FFF2-40B4-BE49-F238E27FC236}">
                      <a16:creationId xmlns:a16="http://schemas.microsoft.com/office/drawing/2014/main" id="{62601826-2CF6-6641-86E4-0F55CF624AE9}"/>
                    </a:ext>
                  </a:extLst>
                </p:cNvPr>
                <p:cNvPicPr/>
                <p:nvPr/>
              </p:nvPicPr>
              <p:blipFill>
                <a:blip r:embed="rId231"/>
                <a:stretch>
                  <a:fillRect/>
                </a:stretch>
              </p:blipFill>
              <p:spPr>
                <a:xfrm>
                  <a:off x="11432880" y="5653800"/>
                  <a:ext cx="126720" cy="540000"/>
                </a:xfrm>
                <a:prstGeom prst="rect">
                  <a:avLst/>
                </a:prstGeom>
              </p:spPr>
            </p:pic>
          </mc:Fallback>
        </mc:AlternateContent>
      </p:grpSp>
      <p:sp>
        <p:nvSpPr>
          <p:cNvPr id="42" name="TextBox 41">
            <a:extLst>
              <a:ext uri="{FF2B5EF4-FFF2-40B4-BE49-F238E27FC236}">
                <a16:creationId xmlns:a16="http://schemas.microsoft.com/office/drawing/2014/main" id="{076CBE7E-1AE5-7F48-90F8-0C57CAE5C166}"/>
              </a:ext>
            </a:extLst>
          </p:cNvPr>
          <p:cNvSpPr txBox="1"/>
          <p:nvPr/>
        </p:nvSpPr>
        <p:spPr>
          <a:xfrm>
            <a:off x="772510" y="4650828"/>
            <a:ext cx="2569232" cy="1200329"/>
          </a:xfrm>
          <a:prstGeom prst="rect">
            <a:avLst/>
          </a:prstGeom>
          <a:noFill/>
        </p:spPr>
        <p:txBody>
          <a:bodyPr wrap="square" rtlCol="0">
            <a:spAutoFit/>
          </a:bodyPr>
          <a:lstStyle/>
          <a:p>
            <a:r>
              <a:rPr lang="en-US" dirty="0"/>
              <a:t>Intracellular antigens can be stained by fixing and permeabilizing the plasma membrane</a:t>
            </a:r>
          </a:p>
        </p:txBody>
      </p:sp>
    </p:spTree>
    <p:extLst>
      <p:ext uri="{BB962C8B-B14F-4D97-AF65-F5344CB8AC3E}">
        <p14:creationId xmlns:p14="http://schemas.microsoft.com/office/powerpoint/2010/main" val="60563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40799E-8426-AC4A-B9D7-4E44B909EBD0}"/>
              </a:ext>
            </a:extLst>
          </p:cNvPr>
          <p:cNvSpPr txBox="1"/>
          <p:nvPr/>
        </p:nvSpPr>
        <p:spPr>
          <a:xfrm>
            <a:off x="728663" y="671513"/>
            <a:ext cx="2734723" cy="369332"/>
          </a:xfrm>
          <a:prstGeom prst="rect">
            <a:avLst/>
          </a:prstGeom>
          <a:noFill/>
        </p:spPr>
        <p:txBody>
          <a:bodyPr wrap="none" rtlCol="0">
            <a:spAutoFit/>
          </a:bodyPr>
          <a:lstStyle/>
          <a:p>
            <a:r>
              <a:rPr lang="en-US" dirty="0"/>
              <a:t>IMMUNOHISTOCHEMISTRY</a:t>
            </a:r>
          </a:p>
        </p:txBody>
      </p:sp>
      <p:pic>
        <p:nvPicPr>
          <p:cNvPr id="3" name="Picture 2">
            <a:extLst>
              <a:ext uri="{FF2B5EF4-FFF2-40B4-BE49-F238E27FC236}">
                <a16:creationId xmlns:a16="http://schemas.microsoft.com/office/drawing/2014/main" id="{25BB4189-640B-2040-910B-C328C2A68DB3}"/>
              </a:ext>
            </a:extLst>
          </p:cNvPr>
          <p:cNvPicPr>
            <a:picLocks noChangeAspect="1"/>
          </p:cNvPicPr>
          <p:nvPr/>
        </p:nvPicPr>
        <p:blipFill>
          <a:blip r:embed="rId2"/>
          <a:stretch>
            <a:fillRect/>
          </a:stretch>
        </p:blipFill>
        <p:spPr>
          <a:xfrm>
            <a:off x="1812386" y="1181100"/>
            <a:ext cx="3302000" cy="2552700"/>
          </a:xfrm>
          <a:prstGeom prst="rect">
            <a:avLst/>
          </a:prstGeom>
        </p:spPr>
      </p:pic>
      <p:sp>
        <p:nvSpPr>
          <p:cNvPr id="4" name="TextBox 3">
            <a:extLst>
              <a:ext uri="{FF2B5EF4-FFF2-40B4-BE49-F238E27FC236}">
                <a16:creationId xmlns:a16="http://schemas.microsoft.com/office/drawing/2014/main" id="{A554F3B4-FC79-154D-B7C6-07AD3F147CE7}"/>
              </a:ext>
            </a:extLst>
          </p:cNvPr>
          <p:cNvSpPr txBox="1"/>
          <p:nvPr/>
        </p:nvSpPr>
        <p:spPr>
          <a:xfrm>
            <a:off x="242888" y="6429375"/>
            <a:ext cx="4253408" cy="369332"/>
          </a:xfrm>
          <a:prstGeom prst="rect">
            <a:avLst/>
          </a:prstGeom>
          <a:noFill/>
        </p:spPr>
        <p:txBody>
          <a:bodyPr wrap="none" rtlCol="0">
            <a:spAutoFit/>
          </a:bodyPr>
          <a:lstStyle/>
          <a:p>
            <a:r>
              <a:rPr lang="en-US" dirty="0"/>
              <a:t>https://</a:t>
            </a:r>
            <a:r>
              <a:rPr lang="en-US" dirty="0" err="1"/>
              <a:t>rockland-inc.com</a:t>
            </a:r>
            <a:r>
              <a:rPr lang="en-US" dirty="0"/>
              <a:t>/</a:t>
            </a:r>
            <a:r>
              <a:rPr lang="en-US" dirty="0" err="1"/>
              <a:t>ihc-products.aspx</a:t>
            </a:r>
            <a:endParaRPr lang="en-US" dirty="0"/>
          </a:p>
        </p:txBody>
      </p:sp>
      <p:pic>
        <p:nvPicPr>
          <p:cNvPr id="5" name="Picture 4">
            <a:extLst>
              <a:ext uri="{FF2B5EF4-FFF2-40B4-BE49-F238E27FC236}">
                <a16:creationId xmlns:a16="http://schemas.microsoft.com/office/drawing/2014/main" id="{FD5F68FE-7745-1846-A022-BCE5D3E195C1}"/>
              </a:ext>
            </a:extLst>
          </p:cNvPr>
          <p:cNvPicPr>
            <a:picLocks noChangeAspect="1"/>
          </p:cNvPicPr>
          <p:nvPr/>
        </p:nvPicPr>
        <p:blipFill>
          <a:blip r:embed="rId3"/>
          <a:stretch>
            <a:fillRect/>
          </a:stretch>
        </p:blipFill>
        <p:spPr>
          <a:xfrm>
            <a:off x="5217351" y="1040845"/>
            <a:ext cx="3378200" cy="3022600"/>
          </a:xfrm>
          <a:prstGeom prst="rect">
            <a:avLst/>
          </a:prstGeom>
        </p:spPr>
      </p:pic>
      <p:sp>
        <p:nvSpPr>
          <p:cNvPr id="6" name="TextBox 5">
            <a:extLst>
              <a:ext uri="{FF2B5EF4-FFF2-40B4-BE49-F238E27FC236}">
                <a16:creationId xmlns:a16="http://schemas.microsoft.com/office/drawing/2014/main" id="{148BDD8A-BE2E-594F-9159-E5A2E13C8BA4}"/>
              </a:ext>
            </a:extLst>
          </p:cNvPr>
          <p:cNvSpPr txBox="1"/>
          <p:nvPr/>
        </p:nvSpPr>
        <p:spPr>
          <a:xfrm>
            <a:off x="8646129" y="1650087"/>
            <a:ext cx="3183922" cy="2031325"/>
          </a:xfrm>
          <a:prstGeom prst="rect">
            <a:avLst/>
          </a:prstGeom>
          <a:noFill/>
        </p:spPr>
        <p:txBody>
          <a:bodyPr wrap="square" rtlCol="0">
            <a:spAutoFit/>
          </a:bodyPr>
          <a:lstStyle/>
          <a:p>
            <a:r>
              <a:rPr lang="en-US" dirty="0"/>
              <a:t>CD133 (D2V8Q) XP® Rabbit </a:t>
            </a:r>
            <a:r>
              <a:rPr lang="en-US" dirty="0" err="1"/>
              <a:t>mAb</a:t>
            </a:r>
            <a:r>
              <a:rPr lang="en-US" dirty="0"/>
              <a:t> #64326: IHC analysis of paraffin-embedded human breast carcinoma using CD133 (D2V8Q) XP® Rabbit </a:t>
            </a:r>
            <a:r>
              <a:rPr lang="en-US" dirty="0" err="1"/>
              <a:t>mAb</a:t>
            </a:r>
            <a:r>
              <a:rPr lang="en-US" dirty="0"/>
              <a:t>.</a:t>
            </a:r>
          </a:p>
          <a:p>
            <a:br>
              <a:rPr lang="en-US" dirty="0"/>
            </a:br>
            <a:endParaRPr lang="en-US" dirty="0"/>
          </a:p>
        </p:txBody>
      </p:sp>
      <p:pic>
        <p:nvPicPr>
          <p:cNvPr id="7" name="Picture 6">
            <a:extLst>
              <a:ext uri="{FF2B5EF4-FFF2-40B4-BE49-F238E27FC236}">
                <a16:creationId xmlns:a16="http://schemas.microsoft.com/office/drawing/2014/main" id="{DB952E4D-56E9-6844-8498-AD3F96E79F6A}"/>
              </a:ext>
            </a:extLst>
          </p:cNvPr>
          <p:cNvPicPr>
            <a:picLocks noChangeAspect="1"/>
          </p:cNvPicPr>
          <p:nvPr/>
        </p:nvPicPr>
        <p:blipFill>
          <a:blip r:embed="rId4"/>
          <a:stretch>
            <a:fillRect/>
          </a:stretch>
        </p:blipFill>
        <p:spPr>
          <a:xfrm>
            <a:off x="4865621" y="4203700"/>
            <a:ext cx="4522006" cy="2225675"/>
          </a:xfrm>
          <a:prstGeom prst="rect">
            <a:avLst/>
          </a:prstGeom>
        </p:spPr>
      </p:pic>
      <p:sp>
        <p:nvSpPr>
          <p:cNvPr id="8" name="TextBox 7">
            <a:extLst>
              <a:ext uri="{FF2B5EF4-FFF2-40B4-BE49-F238E27FC236}">
                <a16:creationId xmlns:a16="http://schemas.microsoft.com/office/drawing/2014/main" id="{049A2706-8241-1241-A8BD-5EAEB698EAEB}"/>
              </a:ext>
            </a:extLst>
          </p:cNvPr>
          <p:cNvSpPr txBox="1"/>
          <p:nvPr/>
        </p:nvSpPr>
        <p:spPr>
          <a:xfrm>
            <a:off x="445024" y="4019034"/>
            <a:ext cx="3381375" cy="369332"/>
          </a:xfrm>
          <a:prstGeom prst="rect">
            <a:avLst/>
          </a:prstGeom>
          <a:noFill/>
        </p:spPr>
        <p:txBody>
          <a:bodyPr wrap="none" rtlCol="0">
            <a:spAutoFit/>
          </a:bodyPr>
          <a:lstStyle/>
          <a:p>
            <a:r>
              <a:rPr lang="en-US" dirty="0"/>
              <a:t>IMMUNOELECTRON MICROSCOPY</a:t>
            </a:r>
          </a:p>
        </p:txBody>
      </p:sp>
      <p:grpSp>
        <p:nvGrpSpPr>
          <p:cNvPr id="41" name="Group 40">
            <a:extLst>
              <a:ext uri="{FF2B5EF4-FFF2-40B4-BE49-F238E27FC236}">
                <a16:creationId xmlns:a16="http://schemas.microsoft.com/office/drawing/2014/main" id="{32C9FB09-86B4-BB43-A08B-C4448DCAC587}"/>
              </a:ext>
            </a:extLst>
          </p:cNvPr>
          <p:cNvGrpSpPr/>
          <p:nvPr/>
        </p:nvGrpSpPr>
        <p:grpSpPr>
          <a:xfrm>
            <a:off x="599692" y="4657410"/>
            <a:ext cx="3809520" cy="1643040"/>
            <a:chOff x="599692" y="4657410"/>
            <a:chExt cx="3809520" cy="1643040"/>
          </a:xfrm>
        </p:grpSpPr>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93780B7C-E17F-CD4A-AFE9-07006ACC3788}"/>
                    </a:ext>
                  </a:extLst>
                </p14:cNvPr>
                <p14:cNvContentPartPr/>
                <p14:nvPr/>
              </p14:nvContentPartPr>
              <p14:xfrm>
                <a:off x="599692" y="5666490"/>
                <a:ext cx="2773800" cy="248040"/>
              </p14:xfrm>
            </p:contentPart>
          </mc:Choice>
          <mc:Fallback xmlns="">
            <p:pic>
              <p:nvPicPr>
                <p:cNvPr id="9" name="Ink 8">
                  <a:extLst>
                    <a:ext uri="{FF2B5EF4-FFF2-40B4-BE49-F238E27FC236}">
                      <a16:creationId xmlns:a16="http://schemas.microsoft.com/office/drawing/2014/main" id="{93780B7C-E17F-CD4A-AFE9-07006ACC3788}"/>
                    </a:ext>
                  </a:extLst>
                </p:cNvPr>
                <p:cNvPicPr/>
                <p:nvPr/>
              </p:nvPicPr>
              <p:blipFill>
                <a:blip r:embed="rId6"/>
                <a:stretch>
                  <a:fillRect/>
                </a:stretch>
              </p:blipFill>
              <p:spPr>
                <a:xfrm>
                  <a:off x="584572" y="5651010"/>
                  <a:ext cx="28044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977159AE-7E67-144B-AD98-9B1CFC859CC6}"/>
                    </a:ext>
                  </a:extLst>
                </p14:cNvPr>
                <p14:cNvContentPartPr/>
                <p14:nvPr/>
              </p14:nvContentPartPr>
              <p14:xfrm>
                <a:off x="1371532" y="5370570"/>
                <a:ext cx="474840" cy="383400"/>
              </p14:xfrm>
            </p:contentPart>
          </mc:Choice>
          <mc:Fallback xmlns="">
            <p:pic>
              <p:nvPicPr>
                <p:cNvPr id="10" name="Ink 9">
                  <a:extLst>
                    <a:ext uri="{FF2B5EF4-FFF2-40B4-BE49-F238E27FC236}">
                      <a16:creationId xmlns:a16="http://schemas.microsoft.com/office/drawing/2014/main" id="{977159AE-7E67-144B-AD98-9B1CFC859CC6}"/>
                    </a:ext>
                  </a:extLst>
                </p:cNvPr>
                <p:cNvPicPr/>
                <p:nvPr/>
              </p:nvPicPr>
              <p:blipFill>
                <a:blip r:embed="rId8"/>
                <a:stretch>
                  <a:fillRect/>
                </a:stretch>
              </p:blipFill>
              <p:spPr>
                <a:xfrm>
                  <a:off x="1356052" y="5355090"/>
                  <a:ext cx="50544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AC7D1A33-C179-FD4B-B76C-13836E0B5513}"/>
                    </a:ext>
                  </a:extLst>
                </p14:cNvPr>
                <p14:cNvContentPartPr/>
                <p14:nvPr/>
              </p14:nvContentPartPr>
              <p14:xfrm>
                <a:off x="1657012" y="4799610"/>
                <a:ext cx="92160" cy="529920"/>
              </p14:xfrm>
            </p:contentPart>
          </mc:Choice>
          <mc:Fallback xmlns="">
            <p:pic>
              <p:nvPicPr>
                <p:cNvPr id="12" name="Ink 11">
                  <a:extLst>
                    <a:ext uri="{FF2B5EF4-FFF2-40B4-BE49-F238E27FC236}">
                      <a16:creationId xmlns:a16="http://schemas.microsoft.com/office/drawing/2014/main" id="{AC7D1A33-C179-FD4B-B76C-13836E0B5513}"/>
                    </a:ext>
                  </a:extLst>
                </p:cNvPr>
                <p:cNvPicPr/>
                <p:nvPr/>
              </p:nvPicPr>
              <p:blipFill>
                <a:blip r:embed="rId10"/>
                <a:stretch>
                  <a:fillRect/>
                </a:stretch>
              </p:blipFill>
              <p:spPr>
                <a:xfrm>
                  <a:off x="1641892" y="4784130"/>
                  <a:ext cx="122760" cy="560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52BC6FF7-4AC8-4A40-A06A-CB9BE2B44305}"/>
                    </a:ext>
                  </a:extLst>
                </p14:cNvPr>
                <p14:cNvContentPartPr/>
                <p14:nvPr/>
              </p14:nvContentPartPr>
              <p14:xfrm>
                <a:off x="1732972" y="4882050"/>
                <a:ext cx="117720" cy="135360"/>
              </p14:xfrm>
            </p:contentPart>
          </mc:Choice>
          <mc:Fallback xmlns="">
            <p:pic>
              <p:nvPicPr>
                <p:cNvPr id="13" name="Ink 12">
                  <a:extLst>
                    <a:ext uri="{FF2B5EF4-FFF2-40B4-BE49-F238E27FC236}">
                      <a16:creationId xmlns:a16="http://schemas.microsoft.com/office/drawing/2014/main" id="{52BC6FF7-4AC8-4A40-A06A-CB9BE2B44305}"/>
                    </a:ext>
                  </a:extLst>
                </p:cNvPr>
                <p:cNvPicPr/>
                <p:nvPr/>
              </p:nvPicPr>
              <p:blipFill>
                <a:blip r:embed="rId12"/>
                <a:stretch>
                  <a:fillRect/>
                </a:stretch>
              </p:blipFill>
              <p:spPr>
                <a:xfrm>
                  <a:off x="1717852" y="4866570"/>
                  <a:ext cx="1483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2B76ACC0-5568-F94D-9227-14A0ADB7781D}"/>
                    </a:ext>
                  </a:extLst>
                </p14:cNvPr>
                <p14:cNvContentPartPr/>
                <p14:nvPr/>
              </p14:nvContentPartPr>
              <p14:xfrm>
                <a:off x="2442892" y="4741290"/>
                <a:ext cx="251280" cy="162000"/>
              </p14:xfrm>
            </p:contentPart>
          </mc:Choice>
          <mc:Fallback xmlns="">
            <p:pic>
              <p:nvPicPr>
                <p:cNvPr id="15" name="Ink 14">
                  <a:extLst>
                    <a:ext uri="{FF2B5EF4-FFF2-40B4-BE49-F238E27FC236}">
                      <a16:creationId xmlns:a16="http://schemas.microsoft.com/office/drawing/2014/main" id="{2B76ACC0-5568-F94D-9227-14A0ADB7781D}"/>
                    </a:ext>
                  </a:extLst>
                </p:cNvPr>
                <p:cNvPicPr/>
                <p:nvPr/>
              </p:nvPicPr>
              <p:blipFill>
                <a:blip r:embed="rId14"/>
                <a:stretch>
                  <a:fillRect/>
                </a:stretch>
              </p:blipFill>
              <p:spPr>
                <a:xfrm>
                  <a:off x="2427772" y="4726170"/>
                  <a:ext cx="281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42E7A065-DB5E-F844-A3CF-B6F5E0C619E0}"/>
                    </a:ext>
                  </a:extLst>
                </p14:cNvPr>
                <p14:cNvContentPartPr/>
                <p14:nvPr/>
              </p14:nvContentPartPr>
              <p14:xfrm>
                <a:off x="2743132" y="4671810"/>
                <a:ext cx="235080" cy="204120"/>
              </p14:xfrm>
            </p:contentPart>
          </mc:Choice>
          <mc:Fallback xmlns="">
            <p:pic>
              <p:nvPicPr>
                <p:cNvPr id="16" name="Ink 15">
                  <a:extLst>
                    <a:ext uri="{FF2B5EF4-FFF2-40B4-BE49-F238E27FC236}">
                      <a16:creationId xmlns:a16="http://schemas.microsoft.com/office/drawing/2014/main" id="{42E7A065-DB5E-F844-A3CF-B6F5E0C619E0}"/>
                    </a:ext>
                  </a:extLst>
                </p:cNvPr>
                <p:cNvPicPr/>
                <p:nvPr/>
              </p:nvPicPr>
              <p:blipFill>
                <a:blip r:embed="rId16"/>
                <a:stretch>
                  <a:fillRect/>
                </a:stretch>
              </p:blipFill>
              <p:spPr>
                <a:xfrm>
                  <a:off x="2727652" y="4656690"/>
                  <a:ext cx="2656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03405FDF-82C6-9747-B122-AACA7BDF6765}"/>
                    </a:ext>
                  </a:extLst>
                </p14:cNvPr>
                <p14:cNvContentPartPr/>
                <p14:nvPr/>
              </p14:nvContentPartPr>
              <p14:xfrm>
                <a:off x="3077212" y="4714650"/>
                <a:ext cx="79200" cy="109440"/>
              </p14:xfrm>
            </p:contentPart>
          </mc:Choice>
          <mc:Fallback xmlns="">
            <p:pic>
              <p:nvPicPr>
                <p:cNvPr id="17" name="Ink 16">
                  <a:extLst>
                    <a:ext uri="{FF2B5EF4-FFF2-40B4-BE49-F238E27FC236}">
                      <a16:creationId xmlns:a16="http://schemas.microsoft.com/office/drawing/2014/main" id="{03405FDF-82C6-9747-B122-AACA7BDF6765}"/>
                    </a:ext>
                  </a:extLst>
                </p:cNvPr>
                <p:cNvPicPr/>
                <p:nvPr/>
              </p:nvPicPr>
              <p:blipFill>
                <a:blip r:embed="rId18"/>
                <a:stretch>
                  <a:fillRect/>
                </a:stretch>
              </p:blipFill>
              <p:spPr>
                <a:xfrm>
                  <a:off x="3061732" y="4699530"/>
                  <a:ext cx="109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A2972CDD-4D7E-A748-9FE3-AA2441094258}"/>
                    </a:ext>
                  </a:extLst>
                </p14:cNvPr>
                <p14:cNvContentPartPr/>
                <p14:nvPr/>
              </p14:nvContentPartPr>
              <p14:xfrm>
                <a:off x="3228772" y="4657410"/>
                <a:ext cx="66600" cy="204480"/>
              </p14:xfrm>
            </p:contentPart>
          </mc:Choice>
          <mc:Fallback xmlns="">
            <p:pic>
              <p:nvPicPr>
                <p:cNvPr id="18" name="Ink 17">
                  <a:extLst>
                    <a:ext uri="{FF2B5EF4-FFF2-40B4-BE49-F238E27FC236}">
                      <a16:creationId xmlns:a16="http://schemas.microsoft.com/office/drawing/2014/main" id="{A2972CDD-4D7E-A748-9FE3-AA2441094258}"/>
                    </a:ext>
                  </a:extLst>
                </p:cNvPr>
                <p:cNvPicPr/>
                <p:nvPr/>
              </p:nvPicPr>
              <p:blipFill>
                <a:blip r:embed="rId20"/>
                <a:stretch>
                  <a:fillRect/>
                </a:stretch>
              </p:blipFill>
              <p:spPr>
                <a:xfrm>
                  <a:off x="3213652" y="4642290"/>
                  <a:ext cx="972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3539A518-C423-684C-9400-DCFA2B307F83}"/>
                    </a:ext>
                  </a:extLst>
                </p14:cNvPr>
                <p14:cNvContentPartPr/>
                <p14:nvPr/>
              </p14:nvContentPartPr>
              <p14:xfrm>
                <a:off x="3228772" y="4715010"/>
                <a:ext cx="259560" cy="80280"/>
              </p14:xfrm>
            </p:contentPart>
          </mc:Choice>
          <mc:Fallback xmlns="">
            <p:pic>
              <p:nvPicPr>
                <p:cNvPr id="19" name="Ink 18">
                  <a:extLst>
                    <a:ext uri="{FF2B5EF4-FFF2-40B4-BE49-F238E27FC236}">
                      <a16:creationId xmlns:a16="http://schemas.microsoft.com/office/drawing/2014/main" id="{3539A518-C423-684C-9400-DCFA2B307F83}"/>
                    </a:ext>
                  </a:extLst>
                </p:cNvPr>
                <p:cNvPicPr/>
                <p:nvPr/>
              </p:nvPicPr>
              <p:blipFill>
                <a:blip r:embed="rId22"/>
                <a:stretch>
                  <a:fillRect/>
                </a:stretch>
              </p:blipFill>
              <p:spPr>
                <a:xfrm>
                  <a:off x="3213652" y="4699530"/>
                  <a:ext cx="290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BA4F09FE-6F81-694C-AB6C-8CEA9DB3DE82}"/>
                    </a:ext>
                  </a:extLst>
                </p14:cNvPr>
                <p14:cNvContentPartPr/>
                <p14:nvPr/>
              </p14:nvContentPartPr>
              <p14:xfrm>
                <a:off x="3553852" y="4714650"/>
                <a:ext cx="402120" cy="131040"/>
              </p14:xfrm>
            </p:contentPart>
          </mc:Choice>
          <mc:Fallback xmlns="">
            <p:pic>
              <p:nvPicPr>
                <p:cNvPr id="20" name="Ink 19">
                  <a:extLst>
                    <a:ext uri="{FF2B5EF4-FFF2-40B4-BE49-F238E27FC236}">
                      <a16:creationId xmlns:a16="http://schemas.microsoft.com/office/drawing/2014/main" id="{BA4F09FE-6F81-694C-AB6C-8CEA9DB3DE82}"/>
                    </a:ext>
                  </a:extLst>
                </p:cNvPr>
                <p:cNvPicPr/>
                <p:nvPr/>
              </p:nvPicPr>
              <p:blipFill>
                <a:blip r:embed="rId24"/>
                <a:stretch>
                  <a:fillRect/>
                </a:stretch>
              </p:blipFill>
              <p:spPr>
                <a:xfrm>
                  <a:off x="3538732" y="4699530"/>
                  <a:ext cx="432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735E9E6F-6763-064A-9DE8-E14C916622C5}"/>
                    </a:ext>
                  </a:extLst>
                </p14:cNvPr>
                <p14:cNvContentPartPr/>
                <p14:nvPr/>
              </p14:nvContentPartPr>
              <p14:xfrm>
                <a:off x="2657812" y="4943250"/>
                <a:ext cx="605520" cy="283680"/>
              </p14:xfrm>
            </p:contentPart>
          </mc:Choice>
          <mc:Fallback xmlns="">
            <p:pic>
              <p:nvPicPr>
                <p:cNvPr id="21" name="Ink 20">
                  <a:extLst>
                    <a:ext uri="{FF2B5EF4-FFF2-40B4-BE49-F238E27FC236}">
                      <a16:creationId xmlns:a16="http://schemas.microsoft.com/office/drawing/2014/main" id="{735E9E6F-6763-064A-9DE8-E14C916622C5}"/>
                    </a:ext>
                  </a:extLst>
                </p:cNvPr>
                <p:cNvPicPr/>
                <p:nvPr/>
              </p:nvPicPr>
              <p:blipFill>
                <a:blip r:embed="rId26"/>
                <a:stretch>
                  <a:fillRect/>
                </a:stretch>
              </p:blipFill>
              <p:spPr>
                <a:xfrm>
                  <a:off x="2642332" y="4928130"/>
                  <a:ext cx="6361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C934F233-8C85-2945-A823-28B067246C3D}"/>
                    </a:ext>
                  </a:extLst>
                </p14:cNvPr>
                <p14:cNvContentPartPr/>
                <p14:nvPr/>
              </p14:nvContentPartPr>
              <p14:xfrm>
                <a:off x="3376372" y="5006970"/>
                <a:ext cx="428760" cy="231120"/>
              </p14:xfrm>
            </p:contentPart>
          </mc:Choice>
          <mc:Fallback xmlns="">
            <p:pic>
              <p:nvPicPr>
                <p:cNvPr id="22" name="Ink 21">
                  <a:extLst>
                    <a:ext uri="{FF2B5EF4-FFF2-40B4-BE49-F238E27FC236}">
                      <a16:creationId xmlns:a16="http://schemas.microsoft.com/office/drawing/2014/main" id="{C934F233-8C85-2945-A823-28B067246C3D}"/>
                    </a:ext>
                  </a:extLst>
                </p:cNvPr>
                <p:cNvPicPr/>
                <p:nvPr/>
              </p:nvPicPr>
              <p:blipFill>
                <a:blip r:embed="rId28"/>
                <a:stretch>
                  <a:fillRect/>
                </a:stretch>
              </p:blipFill>
              <p:spPr>
                <a:xfrm>
                  <a:off x="3360892" y="4991490"/>
                  <a:ext cx="4593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D3BFB667-FF5F-C041-8A20-53AFAD8BFAA0}"/>
                    </a:ext>
                  </a:extLst>
                </p14:cNvPr>
                <p14:cNvContentPartPr/>
                <p14:nvPr/>
              </p14:nvContentPartPr>
              <p14:xfrm>
                <a:off x="2563492" y="5314770"/>
                <a:ext cx="94320" cy="297720"/>
              </p14:xfrm>
            </p:contentPart>
          </mc:Choice>
          <mc:Fallback xmlns="">
            <p:pic>
              <p:nvPicPr>
                <p:cNvPr id="23" name="Ink 22">
                  <a:extLst>
                    <a:ext uri="{FF2B5EF4-FFF2-40B4-BE49-F238E27FC236}">
                      <a16:creationId xmlns:a16="http://schemas.microsoft.com/office/drawing/2014/main" id="{D3BFB667-FF5F-C041-8A20-53AFAD8BFAA0}"/>
                    </a:ext>
                  </a:extLst>
                </p:cNvPr>
                <p:cNvPicPr/>
                <p:nvPr/>
              </p:nvPicPr>
              <p:blipFill>
                <a:blip r:embed="rId30"/>
                <a:stretch>
                  <a:fillRect/>
                </a:stretch>
              </p:blipFill>
              <p:spPr>
                <a:xfrm>
                  <a:off x="2548012" y="5299650"/>
                  <a:ext cx="12492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8262663E-7113-FF46-9297-EC5A608C17E8}"/>
                    </a:ext>
                  </a:extLst>
                </p14:cNvPr>
                <p14:cNvContentPartPr/>
                <p14:nvPr/>
              </p14:nvContentPartPr>
              <p14:xfrm>
                <a:off x="2485732" y="5484690"/>
                <a:ext cx="213480" cy="25920"/>
              </p14:xfrm>
            </p:contentPart>
          </mc:Choice>
          <mc:Fallback xmlns="">
            <p:pic>
              <p:nvPicPr>
                <p:cNvPr id="24" name="Ink 23">
                  <a:extLst>
                    <a:ext uri="{FF2B5EF4-FFF2-40B4-BE49-F238E27FC236}">
                      <a16:creationId xmlns:a16="http://schemas.microsoft.com/office/drawing/2014/main" id="{8262663E-7113-FF46-9297-EC5A608C17E8}"/>
                    </a:ext>
                  </a:extLst>
                </p:cNvPr>
                <p:cNvPicPr/>
                <p:nvPr/>
              </p:nvPicPr>
              <p:blipFill>
                <a:blip r:embed="rId32"/>
                <a:stretch>
                  <a:fillRect/>
                </a:stretch>
              </p:blipFill>
              <p:spPr>
                <a:xfrm>
                  <a:off x="2470612" y="5469210"/>
                  <a:ext cx="2440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3D799B57-2473-4B44-958D-1C2BD7D5BFF0}"/>
                    </a:ext>
                  </a:extLst>
                </p14:cNvPr>
                <p14:cNvContentPartPr/>
                <p14:nvPr/>
              </p14:nvContentPartPr>
              <p14:xfrm>
                <a:off x="2681572" y="5437170"/>
                <a:ext cx="381960" cy="133920"/>
              </p14:xfrm>
            </p:contentPart>
          </mc:Choice>
          <mc:Fallback xmlns="">
            <p:pic>
              <p:nvPicPr>
                <p:cNvPr id="25" name="Ink 24">
                  <a:extLst>
                    <a:ext uri="{FF2B5EF4-FFF2-40B4-BE49-F238E27FC236}">
                      <a16:creationId xmlns:a16="http://schemas.microsoft.com/office/drawing/2014/main" id="{3D799B57-2473-4B44-958D-1C2BD7D5BFF0}"/>
                    </a:ext>
                  </a:extLst>
                </p:cNvPr>
                <p:cNvPicPr/>
                <p:nvPr/>
              </p:nvPicPr>
              <p:blipFill>
                <a:blip r:embed="rId34"/>
                <a:stretch>
                  <a:fillRect/>
                </a:stretch>
              </p:blipFill>
              <p:spPr>
                <a:xfrm>
                  <a:off x="2666092" y="5422050"/>
                  <a:ext cx="412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6E6259FB-F8C9-AD48-ACDB-43322CD4AC9D}"/>
                    </a:ext>
                  </a:extLst>
                </p14:cNvPr>
                <p14:cNvContentPartPr/>
                <p14:nvPr/>
              </p14:nvContentPartPr>
              <p14:xfrm>
                <a:off x="3085852" y="5435010"/>
                <a:ext cx="124920" cy="118440"/>
              </p14:xfrm>
            </p:contentPart>
          </mc:Choice>
          <mc:Fallback xmlns="">
            <p:pic>
              <p:nvPicPr>
                <p:cNvPr id="26" name="Ink 25">
                  <a:extLst>
                    <a:ext uri="{FF2B5EF4-FFF2-40B4-BE49-F238E27FC236}">
                      <a16:creationId xmlns:a16="http://schemas.microsoft.com/office/drawing/2014/main" id="{6E6259FB-F8C9-AD48-ACDB-43322CD4AC9D}"/>
                    </a:ext>
                  </a:extLst>
                </p:cNvPr>
                <p:cNvPicPr/>
                <p:nvPr/>
              </p:nvPicPr>
              <p:blipFill>
                <a:blip r:embed="rId36"/>
                <a:stretch>
                  <a:fillRect/>
                </a:stretch>
              </p:blipFill>
              <p:spPr>
                <a:xfrm>
                  <a:off x="3070732" y="5419530"/>
                  <a:ext cx="155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1871CD32-9EB3-974A-A0D7-E53E6037C5C2}"/>
                    </a:ext>
                  </a:extLst>
                </p14:cNvPr>
                <p14:cNvContentPartPr/>
                <p14:nvPr/>
              </p14:nvContentPartPr>
              <p14:xfrm>
                <a:off x="3257212" y="5457690"/>
                <a:ext cx="43920" cy="59040"/>
              </p14:xfrm>
            </p:contentPart>
          </mc:Choice>
          <mc:Fallback xmlns="">
            <p:pic>
              <p:nvPicPr>
                <p:cNvPr id="27" name="Ink 26">
                  <a:extLst>
                    <a:ext uri="{FF2B5EF4-FFF2-40B4-BE49-F238E27FC236}">
                      <a16:creationId xmlns:a16="http://schemas.microsoft.com/office/drawing/2014/main" id="{1871CD32-9EB3-974A-A0D7-E53E6037C5C2}"/>
                    </a:ext>
                  </a:extLst>
                </p:cNvPr>
                <p:cNvPicPr/>
                <p:nvPr/>
              </p:nvPicPr>
              <p:blipFill>
                <a:blip r:embed="rId38"/>
                <a:stretch>
                  <a:fillRect/>
                </a:stretch>
              </p:blipFill>
              <p:spPr>
                <a:xfrm>
                  <a:off x="3242092" y="5442570"/>
                  <a:ext cx="74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89985379-1E17-8B4C-AFA6-F982AC0F03BA}"/>
                    </a:ext>
                  </a:extLst>
                </p14:cNvPr>
                <p14:cNvContentPartPr/>
                <p14:nvPr/>
              </p14:nvContentPartPr>
              <p14:xfrm>
                <a:off x="3271612" y="5343210"/>
                <a:ext cx="360" cy="360"/>
              </p14:xfrm>
            </p:contentPart>
          </mc:Choice>
          <mc:Fallback xmlns="">
            <p:pic>
              <p:nvPicPr>
                <p:cNvPr id="28" name="Ink 27">
                  <a:extLst>
                    <a:ext uri="{FF2B5EF4-FFF2-40B4-BE49-F238E27FC236}">
                      <a16:creationId xmlns:a16="http://schemas.microsoft.com/office/drawing/2014/main" id="{89985379-1E17-8B4C-AFA6-F982AC0F03BA}"/>
                    </a:ext>
                  </a:extLst>
                </p:cNvPr>
                <p:cNvPicPr/>
                <p:nvPr/>
              </p:nvPicPr>
              <p:blipFill>
                <a:blip r:embed="rId40"/>
                <a:stretch>
                  <a:fillRect/>
                </a:stretch>
              </p:blipFill>
              <p:spPr>
                <a:xfrm>
                  <a:off x="3256492" y="5328090"/>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a:extLst>
                    <a:ext uri="{FF2B5EF4-FFF2-40B4-BE49-F238E27FC236}">
                      <a16:creationId xmlns:a16="http://schemas.microsoft.com/office/drawing/2014/main" id="{77B9C510-FA63-544E-8019-8491E3EA238B}"/>
                    </a:ext>
                  </a:extLst>
                </p14:cNvPr>
                <p14:cNvContentPartPr/>
                <p14:nvPr/>
              </p14:nvContentPartPr>
              <p14:xfrm>
                <a:off x="3386092" y="5286330"/>
                <a:ext cx="87120" cy="223560"/>
              </p14:xfrm>
            </p:contentPart>
          </mc:Choice>
          <mc:Fallback xmlns="">
            <p:pic>
              <p:nvPicPr>
                <p:cNvPr id="29" name="Ink 28">
                  <a:extLst>
                    <a:ext uri="{FF2B5EF4-FFF2-40B4-BE49-F238E27FC236}">
                      <a16:creationId xmlns:a16="http://schemas.microsoft.com/office/drawing/2014/main" id="{77B9C510-FA63-544E-8019-8491E3EA238B}"/>
                    </a:ext>
                  </a:extLst>
                </p:cNvPr>
                <p:cNvPicPr/>
                <p:nvPr/>
              </p:nvPicPr>
              <p:blipFill>
                <a:blip r:embed="rId42"/>
                <a:stretch>
                  <a:fillRect/>
                </a:stretch>
              </p:blipFill>
              <p:spPr>
                <a:xfrm>
                  <a:off x="3370612" y="5270850"/>
                  <a:ext cx="1177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7FFC43C4-9DEA-834F-8255-CEE4F42618F3}"/>
                    </a:ext>
                  </a:extLst>
                </p14:cNvPr>
                <p14:cNvContentPartPr/>
                <p14:nvPr/>
              </p14:nvContentPartPr>
              <p14:xfrm>
                <a:off x="3354052" y="5426370"/>
                <a:ext cx="286200" cy="109800"/>
              </p14:xfrm>
            </p:contentPart>
          </mc:Choice>
          <mc:Fallback xmlns="">
            <p:pic>
              <p:nvPicPr>
                <p:cNvPr id="30" name="Ink 29">
                  <a:extLst>
                    <a:ext uri="{FF2B5EF4-FFF2-40B4-BE49-F238E27FC236}">
                      <a16:creationId xmlns:a16="http://schemas.microsoft.com/office/drawing/2014/main" id="{7FFC43C4-9DEA-834F-8255-CEE4F42618F3}"/>
                    </a:ext>
                  </a:extLst>
                </p:cNvPr>
                <p:cNvPicPr/>
                <p:nvPr/>
              </p:nvPicPr>
              <p:blipFill>
                <a:blip r:embed="rId44"/>
                <a:stretch>
                  <a:fillRect/>
                </a:stretch>
              </p:blipFill>
              <p:spPr>
                <a:xfrm>
                  <a:off x="3338572" y="5411250"/>
                  <a:ext cx="316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FA9F1F0B-0F87-E44B-95D5-8EAD622F0102}"/>
                    </a:ext>
                  </a:extLst>
                </p14:cNvPr>
                <p14:cNvContentPartPr/>
                <p14:nvPr/>
              </p14:nvContentPartPr>
              <p14:xfrm>
                <a:off x="3571852" y="5300370"/>
                <a:ext cx="43200" cy="31320"/>
              </p14:xfrm>
            </p:contentPart>
          </mc:Choice>
          <mc:Fallback xmlns="">
            <p:pic>
              <p:nvPicPr>
                <p:cNvPr id="31" name="Ink 30">
                  <a:extLst>
                    <a:ext uri="{FF2B5EF4-FFF2-40B4-BE49-F238E27FC236}">
                      <a16:creationId xmlns:a16="http://schemas.microsoft.com/office/drawing/2014/main" id="{FA9F1F0B-0F87-E44B-95D5-8EAD622F0102}"/>
                    </a:ext>
                  </a:extLst>
                </p:cNvPr>
                <p:cNvPicPr/>
                <p:nvPr/>
              </p:nvPicPr>
              <p:blipFill>
                <a:blip r:embed="rId46"/>
                <a:stretch>
                  <a:fillRect/>
                </a:stretch>
              </p:blipFill>
              <p:spPr>
                <a:xfrm>
                  <a:off x="3556372" y="5285250"/>
                  <a:ext cx="738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08C9E597-9D39-7C41-A716-A682ECA26674}"/>
                    </a:ext>
                  </a:extLst>
                </p14:cNvPr>
                <p14:cNvContentPartPr/>
                <p14:nvPr/>
              </p14:nvContentPartPr>
              <p14:xfrm>
                <a:off x="3671932" y="5386050"/>
                <a:ext cx="199080" cy="61560"/>
              </p14:xfrm>
            </p:contentPart>
          </mc:Choice>
          <mc:Fallback xmlns="">
            <p:pic>
              <p:nvPicPr>
                <p:cNvPr id="32" name="Ink 31">
                  <a:extLst>
                    <a:ext uri="{FF2B5EF4-FFF2-40B4-BE49-F238E27FC236}">
                      <a16:creationId xmlns:a16="http://schemas.microsoft.com/office/drawing/2014/main" id="{08C9E597-9D39-7C41-A716-A682ECA26674}"/>
                    </a:ext>
                  </a:extLst>
                </p:cNvPr>
                <p:cNvPicPr/>
                <p:nvPr/>
              </p:nvPicPr>
              <p:blipFill>
                <a:blip r:embed="rId48"/>
                <a:stretch>
                  <a:fillRect/>
                </a:stretch>
              </p:blipFill>
              <p:spPr>
                <a:xfrm>
                  <a:off x="3656452" y="5370930"/>
                  <a:ext cx="229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Ink 32">
                  <a:extLst>
                    <a:ext uri="{FF2B5EF4-FFF2-40B4-BE49-F238E27FC236}">
                      <a16:creationId xmlns:a16="http://schemas.microsoft.com/office/drawing/2014/main" id="{8692DB6B-74BE-E843-A41A-EBE594926908}"/>
                    </a:ext>
                  </a:extLst>
                </p14:cNvPr>
                <p14:cNvContentPartPr/>
                <p14:nvPr/>
              </p14:nvContentPartPr>
              <p14:xfrm>
                <a:off x="4074052" y="5326290"/>
                <a:ext cx="335160" cy="153360"/>
              </p14:xfrm>
            </p:contentPart>
          </mc:Choice>
          <mc:Fallback xmlns="">
            <p:pic>
              <p:nvPicPr>
                <p:cNvPr id="33" name="Ink 32">
                  <a:extLst>
                    <a:ext uri="{FF2B5EF4-FFF2-40B4-BE49-F238E27FC236}">
                      <a16:creationId xmlns:a16="http://schemas.microsoft.com/office/drawing/2014/main" id="{8692DB6B-74BE-E843-A41A-EBE594926908}"/>
                    </a:ext>
                  </a:extLst>
                </p:cNvPr>
                <p:cNvPicPr/>
                <p:nvPr/>
              </p:nvPicPr>
              <p:blipFill>
                <a:blip r:embed="rId50"/>
                <a:stretch>
                  <a:fillRect/>
                </a:stretch>
              </p:blipFill>
              <p:spPr>
                <a:xfrm>
                  <a:off x="4058572" y="5310810"/>
                  <a:ext cx="3657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Ink 33">
                  <a:extLst>
                    <a:ext uri="{FF2B5EF4-FFF2-40B4-BE49-F238E27FC236}">
                      <a16:creationId xmlns:a16="http://schemas.microsoft.com/office/drawing/2014/main" id="{9F647249-7578-B245-BB84-3C77E6942B82}"/>
                    </a:ext>
                  </a:extLst>
                </p14:cNvPr>
                <p14:cNvContentPartPr/>
                <p14:nvPr/>
              </p14:nvContentPartPr>
              <p14:xfrm>
                <a:off x="2675812" y="5958450"/>
                <a:ext cx="153360" cy="342000"/>
              </p14:xfrm>
            </p:contentPart>
          </mc:Choice>
          <mc:Fallback xmlns="">
            <p:pic>
              <p:nvPicPr>
                <p:cNvPr id="34" name="Ink 33">
                  <a:extLst>
                    <a:ext uri="{FF2B5EF4-FFF2-40B4-BE49-F238E27FC236}">
                      <a16:creationId xmlns:a16="http://schemas.microsoft.com/office/drawing/2014/main" id="{9F647249-7578-B245-BB84-3C77E6942B82}"/>
                    </a:ext>
                  </a:extLst>
                </p:cNvPr>
                <p:cNvPicPr/>
                <p:nvPr/>
              </p:nvPicPr>
              <p:blipFill>
                <a:blip r:embed="rId52"/>
                <a:stretch>
                  <a:fillRect/>
                </a:stretch>
              </p:blipFill>
              <p:spPr>
                <a:xfrm>
                  <a:off x="2660692" y="5942970"/>
                  <a:ext cx="18396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 34">
                  <a:extLst>
                    <a:ext uri="{FF2B5EF4-FFF2-40B4-BE49-F238E27FC236}">
                      <a16:creationId xmlns:a16="http://schemas.microsoft.com/office/drawing/2014/main" id="{550A6684-89DA-9B4F-9AD6-969D05305AF2}"/>
                    </a:ext>
                  </a:extLst>
                </p14:cNvPr>
                <p14:cNvContentPartPr/>
                <p14:nvPr/>
              </p14:nvContentPartPr>
              <p14:xfrm>
                <a:off x="2883532" y="5788170"/>
                <a:ext cx="398160" cy="362160"/>
              </p14:xfrm>
            </p:contentPart>
          </mc:Choice>
          <mc:Fallback xmlns="">
            <p:pic>
              <p:nvPicPr>
                <p:cNvPr id="35" name="Ink 34">
                  <a:extLst>
                    <a:ext uri="{FF2B5EF4-FFF2-40B4-BE49-F238E27FC236}">
                      <a16:creationId xmlns:a16="http://schemas.microsoft.com/office/drawing/2014/main" id="{550A6684-89DA-9B4F-9AD6-969D05305AF2}"/>
                    </a:ext>
                  </a:extLst>
                </p:cNvPr>
                <p:cNvPicPr/>
                <p:nvPr/>
              </p:nvPicPr>
              <p:blipFill>
                <a:blip r:embed="rId54"/>
                <a:stretch>
                  <a:fillRect/>
                </a:stretch>
              </p:blipFill>
              <p:spPr>
                <a:xfrm>
                  <a:off x="2868412" y="5773050"/>
                  <a:ext cx="42840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 35">
                  <a:extLst>
                    <a:ext uri="{FF2B5EF4-FFF2-40B4-BE49-F238E27FC236}">
                      <a16:creationId xmlns:a16="http://schemas.microsoft.com/office/drawing/2014/main" id="{70FF6477-FA61-6B46-ADA9-BC42E175A39C}"/>
                    </a:ext>
                  </a:extLst>
                </p14:cNvPr>
                <p14:cNvContentPartPr/>
                <p14:nvPr/>
              </p14:nvContentPartPr>
              <p14:xfrm>
                <a:off x="3336772" y="5857650"/>
                <a:ext cx="232200" cy="249480"/>
              </p14:xfrm>
            </p:contentPart>
          </mc:Choice>
          <mc:Fallback xmlns="">
            <p:pic>
              <p:nvPicPr>
                <p:cNvPr id="36" name="Ink 35">
                  <a:extLst>
                    <a:ext uri="{FF2B5EF4-FFF2-40B4-BE49-F238E27FC236}">
                      <a16:creationId xmlns:a16="http://schemas.microsoft.com/office/drawing/2014/main" id="{70FF6477-FA61-6B46-ADA9-BC42E175A39C}"/>
                    </a:ext>
                  </a:extLst>
                </p:cNvPr>
                <p:cNvPicPr/>
                <p:nvPr/>
              </p:nvPicPr>
              <p:blipFill>
                <a:blip r:embed="rId56"/>
                <a:stretch>
                  <a:fillRect/>
                </a:stretch>
              </p:blipFill>
              <p:spPr>
                <a:xfrm>
                  <a:off x="3321652" y="5842530"/>
                  <a:ext cx="2624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Ink 38">
                  <a:extLst>
                    <a:ext uri="{FF2B5EF4-FFF2-40B4-BE49-F238E27FC236}">
                      <a16:creationId xmlns:a16="http://schemas.microsoft.com/office/drawing/2014/main" id="{BC97856F-3C66-524D-93AB-5B4A0353A832}"/>
                    </a:ext>
                  </a:extLst>
                </p14:cNvPr>
                <p14:cNvContentPartPr/>
                <p14:nvPr/>
              </p14:nvContentPartPr>
              <p14:xfrm>
                <a:off x="2046172" y="4662090"/>
                <a:ext cx="454320" cy="179640"/>
              </p14:xfrm>
            </p:contentPart>
          </mc:Choice>
          <mc:Fallback xmlns="">
            <p:pic>
              <p:nvPicPr>
                <p:cNvPr id="39" name="Ink 38">
                  <a:extLst>
                    <a:ext uri="{FF2B5EF4-FFF2-40B4-BE49-F238E27FC236}">
                      <a16:creationId xmlns:a16="http://schemas.microsoft.com/office/drawing/2014/main" id="{BC97856F-3C66-524D-93AB-5B4A0353A832}"/>
                    </a:ext>
                  </a:extLst>
                </p:cNvPr>
                <p:cNvPicPr/>
                <p:nvPr/>
              </p:nvPicPr>
              <p:blipFill>
                <a:blip r:embed="rId58"/>
                <a:stretch>
                  <a:fillRect/>
                </a:stretch>
              </p:blipFill>
              <p:spPr>
                <a:xfrm>
                  <a:off x="2030692" y="4646970"/>
                  <a:ext cx="4849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Ink 39">
                  <a:extLst>
                    <a:ext uri="{FF2B5EF4-FFF2-40B4-BE49-F238E27FC236}">
                      <a16:creationId xmlns:a16="http://schemas.microsoft.com/office/drawing/2014/main" id="{4E20E6F3-D11A-3B44-9542-F1D7225188B6}"/>
                    </a:ext>
                  </a:extLst>
                </p14:cNvPr>
                <p14:cNvContentPartPr/>
                <p14:nvPr/>
              </p14:nvContentPartPr>
              <p14:xfrm>
                <a:off x="1933492" y="4729050"/>
                <a:ext cx="176400" cy="165600"/>
              </p14:xfrm>
            </p:contentPart>
          </mc:Choice>
          <mc:Fallback xmlns="">
            <p:pic>
              <p:nvPicPr>
                <p:cNvPr id="40" name="Ink 39">
                  <a:extLst>
                    <a:ext uri="{FF2B5EF4-FFF2-40B4-BE49-F238E27FC236}">
                      <a16:creationId xmlns:a16="http://schemas.microsoft.com/office/drawing/2014/main" id="{4E20E6F3-D11A-3B44-9542-F1D7225188B6}"/>
                    </a:ext>
                  </a:extLst>
                </p:cNvPr>
                <p:cNvPicPr/>
                <p:nvPr/>
              </p:nvPicPr>
              <p:blipFill>
                <a:blip r:embed="rId60"/>
                <a:stretch>
                  <a:fillRect/>
                </a:stretch>
              </p:blipFill>
              <p:spPr>
                <a:xfrm>
                  <a:off x="1918372" y="4713570"/>
                  <a:ext cx="207000" cy="196200"/>
                </a:xfrm>
                <a:prstGeom prst="rect">
                  <a:avLst/>
                </a:prstGeom>
              </p:spPr>
            </p:pic>
          </mc:Fallback>
        </mc:AlternateContent>
      </p:grpSp>
    </p:spTree>
    <p:extLst>
      <p:ext uri="{BB962C8B-B14F-4D97-AF65-F5344CB8AC3E}">
        <p14:creationId xmlns:p14="http://schemas.microsoft.com/office/powerpoint/2010/main" val="166878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915</Words>
  <Application>Microsoft Macintosh PowerPoint</Application>
  <PresentationFormat>Widescreen</PresentationFormat>
  <Paragraphs>78</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MCB 4211</vt:lpstr>
      <vt:lpstr>Antibody/Antigen interactions (continued)</vt:lpstr>
      <vt:lpstr>Goals for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MCB 4211</dc:title>
  <dc:creator>Lynes, Michael</dc:creator>
  <cp:lastModifiedBy>Lynes, Michael</cp:lastModifiedBy>
  <cp:revision>19</cp:revision>
  <dcterms:created xsi:type="dcterms:W3CDTF">2020-09-17T03:14:49Z</dcterms:created>
  <dcterms:modified xsi:type="dcterms:W3CDTF">2020-09-22T04:57:33Z</dcterms:modified>
</cp:coreProperties>
</file>